
<file path=[Content_Types].xml><?xml version="1.0" encoding="utf-8"?>
<Types xmlns="http://schemas.openxmlformats.org/package/2006/content-types">
  <Default Extension="png" ContentType="image/png"/>
  <Default Extension="tmp"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5"/>
  </p:sldMasterIdLst>
  <p:notesMasterIdLst>
    <p:notesMasterId r:id="rId58"/>
  </p:notesMasterIdLst>
  <p:sldIdLst>
    <p:sldId id="256" r:id="rId6"/>
    <p:sldId id="444" r:id="rId7"/>
    <p:sldId id="469" r:id="rId8"/>
    <p:sldId id="497" r:id="rId9"/>
    <p:sldId id="517" r:id="rId10"/>
    <p:sldId id="486" r:id="rId11"/>
    <p:sldId id="492" r:id="rId12"/>
    <p:sldId id="448" r:id="rId13"/>
    <p:sldId id="418" r:id="rId14"/>
    <p:sldId id="419" r:id="rId15"/>
    <p:sldId id="509" r:id="rId16"/>
    <p:sldId id="461" r:id="rId17"/>
    <p:sldId id="439" r:id="rId18"/>
    <p:sldId id="421" r:id="rId19"/>
    <p:sldId id="422" r:id="rId20"/>
    <p:sldId id="511" r:id="rId21"/>
    <p:sldId id="463" r:id="rId22"/>
    <p:sldId id="473" r:id="rId23"/>
    <p:sldId id="413" r:id="rId24"/>
    <p:sldId id="476" r:id="rId25"/>
    <p:sldId id="488" r:id="rId26"/>
    <p:sldId id="489" r:id="rId27"/>
    <p:sldId id="479" r:id="rId28"/>
    <p:sldId id="526" r:id="rId29"/>
    <p:sldId id="513" r:id="rId30"/>
    <p:sldId id="491" r:id="rId31"/>
    <p:sldId id="482" r:id="rId32"/>
    <p:sldId id="464" r:id="rId33"/>
    <p:sldId id="493" r:id="rId34"/>
    <p:sldId id="494" r:id="rId35"/>
    <p:sldId id="525" r:id="rId36"/>
    <p:sldId id="425" r:id="rId37"/>
    <p:sldId id="485" r:id="rId38"/>
    <p:sldId id="519" r:id="rId39"/>
    <p:sldId id="520" r:id="rId40"/>
    <p:sldId id="521" r:id="rId41"/>
    <p:sldId id="522" r:id="rId42"/>
    <p:sldId id="524" r:id="rId43"/>
    <p:sldId id="465" r:id="rId44"/>
    <p:sldId id="518" r:id="rId45"/>
    <p:sldId id="523" r:id="rId46"/>
    <p:sldId id="383" r:id="rId47"/>
    <p:sldId id="484" r:id="rId48"/>
    <p:sldId id="466" r:id="rId49"/>
    <p:sldId id="514" r:id="rId50"/>
    <p:sldId id="515" r:id="rId51"/>
    <p:sldId id="467" r:id="rId52"/>
    <p:sldId id="468" r:id="rId53"/>
    <p:sldId id="434" r:id="rId54"/>
    <p:sldId id="374" r:id="rId55"/>
    <p:sldId id="457" r:id="rId56"/>
    <p:sldId id="259"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zel Kolokoto" initials="HK" lastIdx="0" clrIdx="0">
    <p:extLst>
      <p:ext uri="{19B8F6BF-5375-455C-9EA6-DF929625EA0E}">
        <p15:presenceInfo xmlns:p15="http://schemas.microsoft.com/office/powerpoint/2012/main" userId="S-1-5-21-2224308663-43837995-856700667-766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9" autoAdjust="0"/>
    <p:restoredTop sz="94690"/>
  </p:normalViewPr>
  <p:slideViewPr>
    <p:cSldViewPr snapToGrid="0" snapToObjects="1">
      <p:cViewPr varScale="1">
        <p:scale>
          <a:sx n="83" d="100"/>
          <a:sy n="83" d="100"/>
        </p:scale>
        <p:origin x="1296"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0B5-450C-92DD-0CBB879873B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0B5-450C-92DD-0CBB879873B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0B5-450C-92DD-0CBB879873B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0B5-450C-92DD-0CBB879873B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0B5-450C-92DD-0CBB879873B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40B5-450C-92DD-0CBB879873BF}"/>
              </c:ext>
            </c:extLst>
          </c:dPt>
          <c:dLbls>
            <c:dLbl>
              <c:idx val="2"/>
              <c:layout>
                <c:manualLayout>
                  <c:x val="9.7703086901065564E-2"/>
                  <c:y val="7.3182679519320171E-2"/>
                </c:manualLayout>
              </c:layout>
              <c:showLegendKey val="1"/>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40B5-450C-92DD-0CBB879873BF}"/>
                </c:ext>
              </c:extLst>
            </c:dLbl>
            <c:dLbl>
              <c:idx val="3"/>
              <c:layout>
                <c:manualLayout>
                  <c:x val="1.8994104209028268E-2"/>
                  <c:y val="6.2382448830667465E-2"/>
                </c:manualLayout>
              </c:layout>
              <c:showLegendKey val="1"/>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40B5-450C-92DD-0CBB879873B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1"/>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Sheet1!$A$2:$A$7</c:f>
              <c:strCache>
                <c:ptCount val="6"/>
                <c:pt idx="0">
                  <c:v>Electricity</c:v>
                </c:pt>
                <c:pt idx="1">
                  <c:v>Motor Vehicle CO2 Emissions</c:v>
                </c:pt>
                <c:pt idx="2">
                  <c:v>Carbon Tax</c:v>
                </c:pt>
                <c:pt idx="3">
                  <c:v>Tyre</c:v>
                </c:pt>
                <c:pt idx="4">
                  <c:v>Plastic Bag</c:v>
                </c:pt>
                <c:pt idx="5">
                  <c:v>Incandescent Light Bulb</c:v>
                </c:pt>
              </c:strCache>
            </c:strRef>
          </c:cat>
          <c:val>
            <c:numRef>
              <c:f>Sheet1!$B$2:$B$7</c:f>
              <c:numCache>
                <c:formatCode>"R"#,##0_);[Red]\("R"#,##0\)</c:formatCode>
                <c:ptCount val="6"/>
                <c:pt idx="0">
                  <c:v>7739340000</c:v>
                </c:pt>
                <c:pt idx="1">
                  <c:v>1469259000</c:v>
                </c:pt>
                <c:pt idx="2">
                  <c:v>1466948000</c:v>
                </c:pt>
                <c:pt idx="3">
                  <c:v>601524000</c:v>
                </c:pt>
                <c:pt idx="4">
                  <c:v>579754000</c:v>
                </c:pt>
                <c:pt idx="5">
                  <c:v>24879000</c:v>
                </c:pt>
              </c:numCache>
            </c:numRef>
          </c:val>
          <c:extLst>
            <c:ext xmlns:c16="http://schemas.microsoft.com/office/drawing/2014/chart" uri="{C3380CC4-5D6E-409C-BE32-E72D297353CC}">
              <c16:uniqueId val="{0000000C-40B5-450C-92DD-0CBB879873BF}"/>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72235331811312231"/>
          <c:y val="0.32747643091698742"/>
          <c:w val="0.26854370391094756"/>
          <c:h val="0.617094970751974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png"/></Relationships>
</file>

<file path=ppt/diagrams/_rels/data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image" Target="../media/image29.jpg"/></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g"/><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jpg"/></Relationships>
</file>

<file path=ppt/diagrams/_rels/drawing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image" Target="../media/image21.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image" Target="../media/image29.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g"/><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4BC462-48A3-4841-81D9-86F4BF35EFB9}"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E7733549-4F50-4B5C-991A-2EBAAFF905B2}">
      <dgm:prSet phldrT="[Text]"/>
      <dgm:spPr/>
      <dgm:t>
        <a:bodyPr/>
        <a:lstStyle/>
        <a:p>
          <a:r>
            <a:rPr lang="en-US" dirty="0" smtClean="0"/>
            <a:t>Introduction </a:t>
          </a:r>
          <a:endParaRPr lang="en-US" dirty="0"/>
        </a:p>
      </dgm:t>
    </dgm:pt>
    <dgm:pt modelId="{21127F31-08A1-489F-A0DC-B19AA433CF6C}" type="parTrans" cxnId="{4EBAD6DE-6313-4FA2-A406-7831400907D2}">
      <dgm:prSet/>
      <dgm:spPr/>
      <dgm:t>
        <a:bodyPr/>
        <a:lstStyle/>
        <a:p>
          <a:endParaRPr lang="en-US"/>
        </a:p>
      </dgm:t>
    </dgm:pt>
    <dgm:pt modelId="{41A9222A-6590-4642-A71F-03129F27CB43}" type="sibTrans" cxnId="{4EBAD6DE-6313-4FA2-A406-7831400907D2}">
      <dgm:prSet/>
      <dgm:spPr/>
      <dgm:t>
        <a:bodyPr/>
        <a:lstStyle/>
        <a:p>
          <a:endParaRPr lang="en-US"/>
        </a:p>
      </dgm:t>
    </dgm:pt>
    <dgm:pt modelId="{927B7D2F-C040-4C7F-92D4-EF995337E3C7}">
      <dgm:prSet phldrT="[Text]"/>
      <dgm:spPr/>
      <dgm:t>
        <a:bodyPr/>
        <a:lstStyle/>
        <a:p>
          <a:r>
            <a:rPr lang="en-US" dirty="0" smtClean="0"/>
            <a:t>Environmental levy  products </a:t>
          </a:r>
          <a:endParaRPr lang="en-US" dirty="0"/>
        </a:p>
      </dgm:t>
    </dgm:pt>
    <dgm:pt modelId="{25EF9DDA-079F-4B73-8631-A0BCBC789724}" type="parTrans" cxnId="{39B414F5-D38B-4356-84C8-09714A584ED0}">
      <dgm:prSet/>
      <dgm:spPr/>
      <dgm:t>
        <a:bodyPr/>
        <a:lstStyle/>
        <a:p>
          <a:endParaRPr lang="en-US"/>
        </a:p>
      </dgm:t>
    </dgm:pt>
    <dgm:pt modelId="{79DB342F-67C5-4CB7-85E6-9EAF20E10A75}" type="sibTrans" cxnId="{39B414F5-D38B-4356-84C8-09714A584ED0}">
      <dgm:prSet/>
      <dgm:spPr/>
      <dgm:t>
        <a:bodyPr/>
        <a:lstStyle/>
        <a:p>
          <a:endParaRPr lang="en-US"/>
        </a:p>
      </dgm:t>
    </dgm:pt>
    <dgm:pt modelId="{FE42756C-1D99-4E0A-9C6C-347C21825F44}">
      <dgm:prSet phldrT="[Text]"/>
      <dgm:spPr/>
      <dgm:t>
        <a:bodyPr/>
        <a:lstStyle/>
        <a:p>
          <a:r>
            <a:rPr lang="en-US" dirty="0" smtClean="0"/>
            <a:t>Registration and Licensing </a:t>
          </a:r>
          <a:endParaRPr lang="en-US" dirty="0"/>
        </a:p>
      </dgm:t>
    </dgm:pt>
    <dgm:pt modelId="{E6AFF18E-BD18-4722-A8FD-E36A6AD98755}" type="parTrans" cxnId="{66724227-4607-4AFA-B28C-95BA05F7AF5A}">
      <dgm:prSet/>
      <dgm:spPr/>
      <dgm:t>
        <a:bodyPr/>
        <a:lstStyle/>
        <a:p>
          <a:endParaRPr lang="en-US"/>
        </a:p>
      </dgm:t>
    </dgm:pt>
    <dgm:pt modelId="{E77C8B0F-F21A-4F90-824B-3050B06848A6}" type="sibTrans" cxnId="{66724227-4607-4AFA-B28C-95BA05F7AF5A}">
      <dgm:prSet/>
      <dgm:spPr/>
      <dgm:t>
        <a:bodyPr/>
        <a:lstStyle/>
        <a:p>
          <a:endParaRPr lang="en-US"/>
        </a:p>
      </dgm:t>
    </dgm:pt>
    <dgm:pt modelId="{278D681E-FD69-451F-923E-F30E2064903C}">
      <dgm:prSet phldrT="[Text]"/>
      <dgm:spPr/>
      <dgm:t>
        <a:bodyPr/>
        <a:lstStyle/>
        <a:p>
          <a:r>
            <a:rPr lang="en-US" dirty="0" smtClean="0"/>
            <a:t>Declaration of return </a:t>
          </a:r>
          <a:endParaRPr lang="en-US" dirty="0"/>
        </a:p>
      </dgm:t>
    </dgm:pt>
    <dgm:pt modelId="{5EBE7C56-2738-4C4F-9988-622B6C2CDC6A}" type="parTrans" cxnId="{898CA90F-27AA-4E1D-80DA-D625FF52F046}">
      <dgm:prSet/>
      <dgm:spPr/>
      <dgm:t>
        <a:bodyPr/>
        <a:lstStyle/>
        <a:p>
          <a:endParaRPr lang="en-US"/>
        </a:p>
      </dgm:t>
    </dgm:pt>
    <dgm:pt modelId="{E1790199-9043-4C49-B9A4-619CF83C0D5D}" type="sibTrans" cxnId="{898CA90F-27AA-4E1D-80DA-D625FF52F046}">
      <dgm:prSet/>
      <dgm:spPr/>
      <dgm:t>
        <a:bodyPr/>
        <a:lstStyle/>
        <a:p>
          <a:endParaRPr lang="en-US"/>
        </a:p>
      </dgm:t>
    </dgm:pt>
    <dgm:pt modelId="{61D2C3A8-A224-4495-8315-C5DE25A65A60}">
      <dgm:prSet phldrT="[Text]"/>
      <dgm:spPr/>
      <dgm:t>
        <a:bodyPr/>
        <a:lstStyle/>
        <a:p>
          <a:r>
            <a:rPr lang="en-US" dirty="0" smtClean="0"/>
            <a:t>Compliance  </a:t>
          </a:r>
          <a:endParaRPr lang="en-US" dirty="0"/>
        </a:p>
      </dgm:t>
    </dgm:pt>
    <dgm:pt modelId="{54928479-E9AD-406D-8CB2-CEAD9030886B}" type="parTrans" cxnId="{4A75854C-9D86-4E3A-9DDC-85675EE34BEA}">
      <dgm:prSet/>
      <dgm:spPr/>
      <dgm:t>
        <a:bodyPr/>
        <a:lstStyle/>
        <a:p>
          <a:endParaRPr lang="en-US"/>
        </a:p>
      </dgm:t>
    </dgm:pt>
    <dgm:pt modelId="{90DA7ADC-3976-4242-9E2A-D97BC96FBED5}" type="sibTrans" cxnId="{4A75854C-9D86-4E3A-9DDC-85675EE34BEA}">
      <dgm:prSet/>
      <dgm:spPr/>
      <dgm:t>
        <a:bodyPr/>
        <a:lstStyle/>
        <a:p>
          <a:endParaRPr lang="en-US"/>
        </a:p>
      </dgm:t>
    </dgm:pt>
    <dgm:pt modelId="{83F6B53C-4F4D-4D40-94ED-F3F5FE4C34CD}">
      <dgm:prSet phldrT="[Text]"/>
      <dgm:spPr/>
      <dgm:t>
        <a:bodyPr/>
        <a:lstStyle/>
        <a:p>
          <a:r>
            <a:rPr lang="en-US" dirty="0" smtClean="0"/>
            <a:t>Annual Revenue Collection </a:t>
          </a:r>
          <a:endParaRPr lang="en-US" dirty="0"/>
        </a:p>
      </dgm:t>
    </dgm:pt>
    <dgm:pt modelId="{A8FADE4E-1F66-4186-9B14-1A240CD7C9AD}" type="sibTrans" cxnId="{E9CC084E-0DA3-4BDE-AABC-AF6E2BFFC227}">
      <dgm:prSet/>
      <dgm:spPr/>
      <dgm:t>
        <a:bodyPr/>
        <a:lstStyle/>
        <a:p>
          <a:endParaRPr lang="en-US"/>
        </a:p>
      </dgm:t>
    </dgm:pt>
    <dgm:pt modelId="{41392B28-1B87-4C7D-8CE8-AB0D3486AA0D}" type="parTrans" cxnId="{E9CC084E-0DA3-4BDE-AABC-AF6E2BFFC227}">
      <dgm:prSet/>
      <dgm:spPr/>
      <dgm:t>
        <a:bodyPr/>
        <a:lstStyle/>
        <a:p>
          <a:endParaRPr lang="en-US"/>
        </a:p>
      </dgm:t>
    </dgm:pt>
    <dgm:pt modelId="{661FC65D-8D3F-4639-A89D-7BDE7D96643D}">
      <dgm:prSet phldrT="[Text]"/>
      <dgm:spPr/>
      <dgm:t>
        <a:bodyPr/>
        <a:lstStyle/>
        <a:p>
          <a:r>
            <a:rPr lang="en-US" dirty="0" smtClean="0"/>
            <a:t>Sugar Beverage levy </a:t>
          </a:r>
          <a:endParaRPr lang="en-US" dirty="0"/>
        </a:p>
      </dgm:t>
    </dgm:pt>
    <dgm:pt modelId="{C81EE922-EAD4-4C6F-8984-7C3CE01EA6B1}" type="parTrans" cxnId="{F112CDFC-D5C5-4BEA-92A2-A04B5265A433}">
      <dgm:prSet/>
      <dgm:spPr/>
      <dgm:t>
        <a:bodyPr/>
        <a:lstStyle/>
        <a:p>
          <a:endParaRPr lang="en-US"/>
        </a:p>
      </dgm:t>
    </dgm:pt>
    <dgm:pt modelId="{DB623647-D957-455C-96E3-679893F99294}" type="sibTrans" cxnId="{F112CDFC-D5C5-4BEA-92A2-A04B5265A433}">
      <dgm:prSet/>
      <dgm:spPr/>
      <dgm:t>
        <a:bodyPr/>
        <a:lstStyle/>
        <a:p>
          <a:endParaRPr lang="en-US"/>
        </a:p>
      </dgm:t>
    </dgm:pt>
    <dgm:pt modelId="{43C44C02-3D66-4A0D-AEE4-997F3F9EBA9C}" type="pres">
      <dgm:prSet presAssocID="{B84BC462-48A3-4841-81D9-86F4BF35EFB9}" presName="Name0" presStyleCnt="0">
        <dgm:presLayoutVars>
          <dgm:chMax val="7"/>
          <dgm:chPref val="7"/>
          <dgm:dir/>
        </dgm:presLayoutVars>
      </dgm:prSet>
      <dgm:spPr/>
      <dgm:t>
        <a:bodyPr/>
        <a:lstStyle/>
        <a:p>
          <a:endParaRPr lang="en-US"/>
        </a:p>
      </dgm:t>
    </dgm:pt>
    <dgm:pt modelId="{000B6989-330E-4404-8984-0146492BADB2}" type="pres">
      <dgm:prSet presAssocID="{B84BC462-48A3-4841-81D9-86F4BF35EFB9}" presName="Name1" presStyleCnt="0"/>
      <dgm:spPr/>
    </dgm:pt>
    <dgm:pt modelId="{681914C1-1477-4806-A283-008C683BCD5B}" type="pres">
      <dgm:prSet presAssocID="{B84BC462-48A3-4841-81D9-86F4BF35EFB9}" presName="cycle" presStyleCnt="0"/>
      <dgm:spPr/>
    </dgm:pt>
    <dgm:pt modelId="{8CE0E2D9-DBAE-449F-BF5D-89F7D22C71CC}" type="pres">
      <dgm:prSet presAssocID="{B84BC462-48A3-4841-81D9-86F4BF35EFB9}" presName="srcNode" presStyleLbl="node1" presStyleIdx="0" presStyleCnt="7"/>
      <dgm:spPr/>
    </dgm:pt>
    <dgm:pt modelId="{3D5EA229-100E-4E7E-8E20-3181F5DDE5ED}" type="pres">
      <dgm:prSet presAssocID="{B84BC462-48A3-4841-81D9-86F4BF35EFB9}" presName="conn" presStyleLbl="parChTrans1D2" presStyleIdx="0" presStyleCnt="1"/>
      <dgm:spPr/>
      <dgm:t>
        <a:bodyPr/>
        <a:lstStyle/>
        <a:p>
          <a:endParaRPr lang="en-US"/>
        </a:p>
      </dgm:t>
    </dgm:pt>
    <dgm:pt modelId="{BF2A9056-4E68-4C30-8230-F45458ECB8CA}" type="pres">
      <dgm:prSet presAssocID="{B84BC462-48A3-4841-81D9-86F4BF35EFB9}" presName="extraNode" presStyleLbl="node1" presStyleIdx="0" presStyleCnt="7"/>
      <dgm:spPr/>
    </dgm:pt>
    <dgm:pt modelId="{1A732D07-3DFE-419D-850C-CAD327D0C47C}" type="pres">
      <dgm:prSet presAssocID="{B84BC462-48A3-4841-81D9-86F4BF35EFB9}" presName="dstNode" presStyleLbl="node1" presStyleIdx="0" presStyleCnt="7"/>
      <dgm:spPr/>
    </dgm:pt>
    <dgm:pt modelId="{6A1FDFFF-229D-4E58-A778-363A5621CB40}" type="pres">
      <dgm:prSet presAssocID="{E7733549-4F50-4B5C-991A-2EBAAFF905B2}" presName="text_1" presStyleLbl="node1" presStyleIdx="0" presStyleCnt="7">
        <dgm:presLayoutVars>
          <dgm:bulletEnabled val="1"/>
        </dgm:presLayoutVars>
      </dgm:prSet>
      <dgm:spPr/>
      <dgm:t>
        <a:bodyPr/>
        <a:lstStyle/>
        <a:p>
          <a:endParaRPr lang="en-US"/>
        </a:p>
      </dgm:t>
    </dgm:pt>
    <dgm:pt modelId="{68E4475C-86C4-400E-9BFA-8B55DC97E311}" type="pres">
      <dgm:prSet presAssocID="{E7733549-4F50-4B5C-991A-2EBAAFF905B2}" presName="accent_1" presStyleCnt="0"/>
      <dgm:spPr/>
    </dgm:pt>
    <dgm:pt modelId="{D818960D-8C30-4796-99AE-3D84FDA028A2}" type="pres">
      <dgm:prSet presAssocID="{E7733549-4F50-4B5C-991A-2EBAAFF905B2}" presName="accentRepeatNode" presStyleLbl="solidFgAcc1" presStyleIdx="0" presStyleCnt="7"/>
      <dgm:spPr/>
    </dgm:pt>
    <dgm:pt modelId="{F26BE219-2855-40F1-94BC-3DAD6DE210C5}" type="pres">
      <dgm:prSet presAssocID="{83F6B53C-4F4D-4D40-94ED-F3F5FE4C34CD}" presName="text_2" presStyleLbl="node1" presStyleIdx="1" presStyleCnt="7">
        <dgm:presLayoutVars>
          <dgm:bulletEnabled val="1"/>
        </dgm:presLayoutVars>
      </dgm:prSet>
      <dgm:spPr/>
      <dgm:t>
        <a:bodyPr/>
        <a:lstStyle/>
        <a:p>
          <a:endParaRPr lang="en-US"/>
        </a:p>
      </dgm:t>
    </dgm:pt>
    <dgm:pt modelId="{BD6EB345-4DD2-4A94-8FA9-63B8172BA5AA}" type="pres">
      <dgm:prSet presAssocID="{83F6B53C-4F4D-4D40-94ED-F3F5FE4C34CD}" presName="accent_2" presStyleCnt="0"/>
      <dgm:spPr/>
    </dgm:pt>
    <dgm:pt modelId="{23C17A75-2A73-43B2-B826-66BCFBD1A6E6}" type="pres">
      <dgm:prSet presAssocID="{83F6B53C-4F4D-4D40-94ED-F3F5FE4C34CD}" presName="accentRepeatNode" presStyleLbl="solidFgAcc1" presStyleIdx="1" presStyleCnt="7"/>
      <dgm:spPr/>
    </dgm:pt>
    <dgm:pt modelId="{464CC766-FBCD-4C93-96FE-8D306AC3CEB6}" type="pres">
      <dgm:prSet presAssocID="{927B7D2F-C040-4C7F-92D4-EF995337E3C7}" presName="text_3" presStyleLbl="node1" presStyleIdx="2" presStyleCnt="7">
        <dgm:presLayoutVars>
          <dgm:bulletEnabled val="1"/>
        </dgm:presLayoutVars>
      </dgm:prSet>
      <dgm:spPr/>
      <dgm:t>
        <a:bodyPr/>
        <a:lstStyle/>
        <a:p>
          <a:endParaRPr lang="en-US"/>
        </a:p>
      </dgm:t>
    </dgm:pt>
    <dgm:pt modelId="{AF30D003-F924-43E5-8D25-BA270ED11608}" type="pres">
      <dgm:prSet presAssocID="{927B7D2F-C040-4C7F-92D4-EF995337E3C7}" presName="accent_3" presStyleCnt="0"/>
      <dgm:spPr/>
    </dgm:pt>
    <dgm:pt modelId="{662940EA-521A-4A75-B2A1-62619F365FEB}" type="pres">
      <dgm:prSet presAssocID="{927B7D2F-C040-4C7F-92D4-EF995337E3C7}" presName="accentRepeatNode" presStyleLbl="solidFgAcc1" presStyleIdx="2" presStyleCnt="7"/>
      <dgm:spPr/>
    </dgm:pt>
    <dgm:pt modelId="{F017B057-5499-4AC2-91A7-567E23DB0EA5}" type="pres">
      <dgm:prSet presAssocID="{661FC65D-8D3F-4639-A89D-7BDE7D96643D}" presName="text_4" presStyleLbl="node1" presStyleIdx="3" presStyleCnt="7">
        <dgm:presLayoutVars>
          <dgm:bulletEnabled val="1"/>
        </dgm:presLayoutVars>
      </dgm:prSet>
      <dgm:spPr/>
      <dgm:t>
        <a:bodyPr/>
        <a:lstStyle/>
        <a:p>
          <a:endParaRPr lang="en-US"/>
        </a:p>
      </dgm:t>
    </dgm:pt>
    <dgm:pt modelId="{A133B832-0465-4616-B9D2-37E74F19B546}" type="pres">
      <dgm:prSet presAssocID="{661FC65D-8D3F-4639-A89D-7BDE7D96643D}" presName="accent_4" presStyleCnt="0"/>
      <dgm:spPr/>
    </dgm:pt>
    <dgm:pt modelId="{99AF8DEF-FBCD-40B8-BFE3-D16342DC8A4A}" type="pres">
      <dgm:prSet presAssocID="{661FC65D-8D3F-4639-A89D-7BDE7D96643D}" presName="accentRepeatNode" presStyleLbl="solidFgAcc1" presStyleIdx="3" presStyleCnt="7"/>
      <dgm:spPr/>
    </dgm:pt>
    <dgm:pt modelId="{73341B6B-1916-4163-94AE-9261A64A4745}" type="pres">
      <dgm:prSet presAssocID="{FE42756C-1D99-4E0A-9C6C-347C21825F44}" presName="text_5" presStyleLbl="node1" presStyleIdx="4" presStyleCnt="7">
        <dgm:presLayoutVars>
          <dgm:bulletEnabled val="1"/>
        </dgm:presLayoutVars>
      </dgm:prSet>
      <dgm:spPr/>
      <dgm:t>
        <a:bodyPr/>
        <a:lstStyle/>
        <a:p>
          <a:endParaRPr lang="en-US"/>
        </a:p>
      </dgm:t>
    </dgm:pt>
    <dgm:pt modelId="{E9B63984-C852-48F0-962C-752372A83ADC}" type="pres">
      <dgm:prSet presAssocID="{FE42756C-1D99-4E0A-9C6C-347C21825F44}" presName="accent_5" presStyleCnt="0"/>
      <dgm:spPr/>
    </dgm:pt>
    <dgm:pt modelId="{4A72352A-EAAF-4F99-BADD-17637D5073CE}" type="pres">
      <dgm:prSet presAssocID="{FE42756C-1D99-4E0A-9C6C-347C21825F44}" presName="accentRepeatNode" presStyleLbl="solidFgAcc1" presStyleIdx="4" presStyleCnt="7"/>
      <dgm:spPr/>
    </dgm:pt>
    <dgm:pt modelId="{4459B14A-4E8A-4D1C-B218-1764ACAA4AD2}" type="pres">
      <dgm:prSet presAssocID="{278D681E-FD69-451F-923E-F30E2064903C}" presName="text_6" presStyleLbl="node1" presStyleIdx="5" presStyleCnt="7">
        <dgm:presLayoutVars>
          <dgm:bulletEnabled val="1"/>
        </dgm:presLayoutVars>
      </dgm:prSet>
      <dgm:spPr/>
      <dgm:t>
        <a:bodyPr/>
        <a:lstStyle/>
        <a:p>
          <a:endParaRPr lang="en-US"/>
        </a:p>
      </dgm:t>
    </dgm:pt>
    <dgm:pt modelId="{3DBFECDE-AD0E-4590-8D9E-AA684FAAEE7E}" type="pres">
      <dgm:prSet presAssocID="{278D681E-FD69-451F-923E-F30E2064903C}" presName="accent_6" presStyleCnt="0"/>
      <dgm:spPr/>
    </dgm:pt>
    <dgm:pt modelId="{E056F38E-F437-4BDE-8922-46ED22198F59}" type="pres">
      <dgm:prSet presAssocID="{278D681E-FD69-451F-923E-F30E2064903C}" presName="accentRepeatNode" presStyleLbl="solidFgAcc1" presStyleIdx="5" presStyleCnt="7"/>
      <dgm:spPr/>
    </dgm:pt>
    <dgm:pt modelId="{79ECCE7F-FAB8-4237-BDB3-55A60436C7B1}" type="pres">
      <dgm:prSet presAssocID="{61D2C3A8-A224-4495-8315-C5DE25A65A60}" presName="text_7" presStyleLbl="node1" presStyleIdx="6" presStyleCnt="7">
        <dgm:presLayoutVars>
          <dgm:bulletEnabled val="1"/>
        </dgm:presLayoutVars>
      </dgm:prSet>
      <dgm:spPr/>
      <dgm:t>
        <a:bodyPr/>
        <a:lstStyle/>
        <a:p>
          <a:endParaRPr lang="en-US"/>
        </a:p>
      </dgm:t>
    </dgm:pt>
    <dgm:pt modelId="{CF45F33D-A413-4390-BCB5-AEAB5CCEB5C1}" type="pres">
      <dgm:prSet presAssocID="{61D2C3A8-A224-4495-8315-C5DE25A65A60}" presName="accent_7" presStyleCnt="0"/>
      <dgm:spPr/>
    </dgm:pt>
    <dgm:pt modelId="{BE1501FE-D803-4B38-A4A4-7F79EAC36282}" type="pres">
      <dgm:prSet presAssocID="{61D2C3A8-A224-4495-8315-C5DE25A65A60}" presName="accentRepeatNode" presStyleLbl="solidFgAcc1" presStyleIdx="6" presStyleCnt="7"/>
      <dgm:spPr/>
    </dgm:pt>
  </dgm:ptLst>
  <dgm:cxnLst>
    <dgm:cxn modelId="{CFEF48FF-D913-4451-A45C-B6637D0CF839}" type="presOf" srcId="{61D2C3A8-A224-4495-8315-C5DE25A65A60}" destId="{79ECCE7F-FAB8-4237-BDB3-55A60436C7B1}" srcOrd="0" destOrd="0" presId="urn:microsoft.com/office/officeart/2008/layout/VerticalCurvedList"/>
    <dgm:cxn modelId="{F112CDFC-D5C5-4BEA-92A2-A04B5265A433}" srcId="{B84BC462-48A3-4841-81D9-86F4BF35EFB9}" destId="{661FC65D-8D3F-4639-A89D-7BDE7D96643D}" srcOrd="3" destOrd="0" parTransId="{C81EE922-EAD4-4C6F-8984-7C3CE01EA6B1}" sibTransId="{DB623647-D957-455C-96E3-679893F99294}"/>
    <dgm:cxn modelId="{0EF2EF12-36A5-4528-BD7A-56E0E0E25FEA}" type="presOf" srcId="{927B7D2F-C040-4C7F-92D4-EF995337E3C7}" destId="{464CC766-FBCD-4C93-96FE-8D306AC3CEB6}" srcOrd="0" destOrd="0" presId="urn:microsoft.com/office/officeart/2008/layout/VerticalCurvedList"/>
    <dgm:cxn modelId="{A46EEFA6-675E-4DB6-B558-9F788822B3A1}" type="presOf" srcId="{278D681E-FD69-451F-923E-F30E2064903C}" destId="{4459B14A-4E8A-4D1C-B218-1764ACAA4AD2}" srcOrd="0" destOrd="0" presId="urn:microsoft.com/office/officeart/2008/layout/VerticalCurvedList"/>
    <dgm:cxn modelId="{66724227-4607-4AFA-B28C-95BA05F7AF5A}" srcId="{B84BC462-48A3-4841-81D9-86F4BF35EFB9}" destId="{FE42756C-1D99-4E0A-9C6C-347C21825F44}" srcOrd="4" destOrd="0" parTransId="{E6AFF18E-BD18-4722-A8FD-E36A6AD98755}" sibTransId="{E77C8B0F-F21A-4F90-824B-3050B06848A6}"/>
    <dgm:cxn modelId="{CC56B195-DDB9-4DAE-AB86-0BAEA5BD4BB2}" type="presOf" srcId="{661FC65D-8D3F-4639-A89D-7BDE7D96643D}" destId="{F017B057-5499-4AC2-91A7-567E23DB0EA5}" srcOrd="0" destOrd="0" presId="urn:microsoft.com/office/officeart/2008/layout/VerticalCurvedList"/>
    <dgm:cxn modelId="{898CA90F-27AA-4E1D-80DA-D625FF52F046}" srcId="{B84BC462-48A3-4841-81D9-86F4BF35EFB9}" destId="{278D681E-FD69-451F-923E-F30E2064903C}" srcOrd="5" destOrd="0" parTransId="{5EBE7C56-2738-4C4F-9988-622B6C2CDC6A}" sibTransId="{E1790199-9043-4C49-B9A4-619CF83C0D5D}"/>
    <dgm:cxn modelId="{39B414F5-D38B-4356-84C8-09714A584ED0}" srcId="{B84BC462-48A3-4841-81D9-86F4BF35EFB9}" destId="{927B7D2F-C040-4C7F-92D4-EF995337E3C7}" srcOrd="2" destOrd="0" parTransId="{25EF9DDA-079F-4B73-8631-A0BCBC789724}" sibTransId="{79DB342F-67C5-4CB7-85E6-9EAF20E10A75}"/>
    <dgm:cxn modelId="{731E5335-0679-4F85-9EF4-3CED30E75764}" type="presOf" srcId="{B84BC462-48A3-4841-81D9-86F4BF35EFB9}" destId="{43C44C02-3D66-4A0D-AEE4-997F3F9EBA9C}" srcOrd="0" destOrd="0" presId="urn:microsoft.com/office/officeart/2008/layout/VerticalCurvedList"/>
    <dgm:cxn modelId="{6AEBDA92-77E4-4EA5-9DCC-B4B758D4E7DD}" type="presOf" srcId="{41A9222A-6590-4642-A71F-03129F27CB43}" destId="{3D5EA229-100E-4E7E-8E20-3181F5DDE5ED}" srcOrd="0" destOrd="0" presId="urn:microsoft.com/office/officeart/2008/layout/VerticalCurvedList"/>
    <dgm:cxn modelId="{4EBAD6DE-6313-4FA2-A406-7831400907D2}" srcId="{B84BC462-48A3-4841-81D9-86F4BF35EFB9}" destId="{E7733549-4F50-4B5C-991A-2EBAAFF905B2}" srcOrd="0" destOrd="0" parTransId="{21127F31-08A1-489F-A0DC-B19AA433CF6C}" sibTransId="{41A9222A-6590-4642-A71F-03129F27CB43}"/>
    <dgm:cxn modelId="{4A75854C-9D86-4E3A-9DDC-85675EE34BEA}" srcId="{B84BC462-48A3-4841-81D9-86F4BF35EFB9}" destId="{61D2C3A8-A224-4495-8315-C5DE25A65A60}" srcOrd="6" destOrd="0" parTransId="{54928479-E9AD-406D-8CB2-CEAD9030886B}" sibTransId="{90DA7ADC-3976-4242-9E2A-D97BC96FBED5}"/>
    <dgm:cxn modelId="{BF95E398-BEF8-4B46-A535-E0838A13372C}" type="presOf" srcId="{E7733549-4F50-4B5C-991A-2EBAAFF905B2}" destId="{6A1FDFFF-229D-4E58-A778-363A5621CB40}" srcOrd="0" destOrd="0" presId="urn:microsoft.com/office/officeart/2008/layout/VerticalCurvedList"/>
    <dgm:cxn modelId="{869C9A70-BF87-4C76-8F7A-85692D509C56}" type="presOf" srcId="{83F6B53C-4F4D-4D40-94ED-F3F5FE4C34CD}" destId="{F26BE219-2855-40F1-94BC-3DAD6DE210C5}" srcOrd="0" destOrd="0" presId="urn:microsoft.com/office/officeart/2008/layout/VerticalCurvedList"/>
    <dgm:cxn modelId="{C8C679B1-E59E-4C59-993C-2DDC614B5EEB}" type="presOf" srcId="{FE42756C-1D99-4E0A-9C6C-347C21825F44}" destId="{73341B6B-1916-4163-94AE-9261A64A4745}" srcOrd="0" destOrd="0" presId="urn:microsoft.com/office/officeart/2008/layout/VerticalCurvedList"/>
    <dgm:cxn modelId="{E9CC084E-0DA3-4BDE-AABC-AF6E2BFFC227}" srcId="{B84BC462-48A3-4841-81D9-86F4BF35EFB9}" destId="{83F6B53C-4F4D-4D40-94ED-F3F5FE4C34CD}" srcOrd="1" destOrd="0" parTransId="{41392B28-1B87-4C7D-8CE8-AB0D3486AA0D}" sibTransId="{A8FADE4E-1F66-4186-9B14-1A240CD7C9AD}"/>
    <dgm:cxn modelId="{E3E1D376-5E3D-494E-BA9D-EE5DE2C54F01}" type="presParOf" srcId="{43C44C02-3D66-4A0D-AEE4-997F3F9EBA9C}" destId="{000B6989-330E-4404-8984-0146492BADB2}" srcOrd="0" destOrd="0" presId="urn:microsoft.com/office/officeart/2008/layout/VerticalCurvedList"/>
    <dgm:cxn modelId="{224E26B1-9DD0-455C-94C6-FD088F8BF45D}" type="presParOf" srcId="{000B6989-330E-4404-8984-0146492BADB2}" destId="{681914C1-1477-4806-A283-008C683BCD5B}" srcOrd="0" destOrd="0" presId="urn:microsoft.com/office/officeart/2008/layout/VerticalCurvedList"/>
    <dgm:cxn modelId="{D0F56F11-9AEF-4675-B465-4858C992A551}" type="presParOf" srcId="{681914C1-1477-4806-A283-008C683BCD5B}" destId="{8CE0E2D9-DBAE-449F-BF5D-89F7D22C71CC}" srcOrd="0" destOrd="0" presId="urn:microsoft.com/office/officeart/2008/layout/VerticalCurvedList"/>
    <dgm:cxn modelId="{E9B2E934-F6F2-43C1-82CA-284265450A10}" type="presParOf" srcId="{681914C1-1477-4806-A283-008C683BCD5B}" destId="{3D5EA229-100E-4E7E-8E20-3181F5DDE5ED}" srcOrd="1" destOrd="0" presId="urn:microsoft.com/office/officeart/2008/layout/VerticalCurvedList"/>
    <dgm:cxn modelId="{9B0B62A6-6955-4CCC-A223-A89E237F3965}" type="presParOf" srcId="{681914C1-1477-4806-A283-008C683BCD5B}" destId="{BF2A9056-4E68-4C30-8230-F45458ECB8CA}" srcOrd="2" destOrd="0" presId="urn:microsoft.com/office/officeart/2008/layout/VerticalCurvedList"/>
    <dgm:cxn modelId="{8916945E-A6AD-4D06-99FE-352B5D95A0C5}" type="presParOf" srcId="{681914C1-1477-4806-A283-008C683BCD5B}" destId="{1A732D07-3DFE-419D-850C-CAD327D0C47C}" srcOrd="3" destOrd="0" presId="urn:microsoft.com/office/officeart/2008/layout/VerticalCurvedList"/>
    <dgm:cxn modelId="{E2A92BD7-8C7A-44A2-9324-9625F184462A}" type="presParOf" srcId="{000B6989-330E-4404-8984-0146492BADB2}" destId="{6A1FDFFF-229D-4E58-A778-363A5621CB40}" srcOrd="1" destOrd="0" presId="urn:microsoft.com/office/officeart/2008/layout/VerticalCurvedList"/>
    <dgm:cxn modelId="{4A7FF484-4DB0-4AB2-86B0-EAD22160345B}" type="presParOf" srcId="{000B6989-330E-4404-8984-0146492BADB2}" destId="{68E4475C-86C4-400E-9BFA-8B55DC97E311}" srcOrd="2" destOrd="0" presId="urn:microsoft.com/office/officeart/2008/layout/VerticalCurvedList"/>
    <dgm:cxn modelId="{B03E7BF6-9709-4FBD-9B0C-02C5EFF156D5}" type="presParOf" srcId="{68E4475C-86C4-400E-9BFA-8B55DC97E311}" destId="{D818960D-8C30-4796-99AE-3D84FDA028A2}" srcOrd="0" destOrd="0" presId="urn:microsoft.com/office/officeart/2008/layout/VerticalCurvedList"/>
    <dgm:cxn modelId="{397CED69-D65A-4495-8970-1FB3289A38A5}" type="presParOf" srcId="{000B6989-330E-4404-8984-0146492BADB2}" destId="{F26BE219-2855-40F1-94BC-3DAD6DE210C5}" srcOrd="3" destOrd="0" presId="urn:microsoft.com/office/officeart/2008/layout/VerticalCurvedList"/>
    <dgm:cxn modelId="{80494621-79B0-432F-92E7-31D9AF31F2AD}" type="presParOf" srcId="{000B6989-330E-4404-8984-0146492BADB2}" destId="{BD6EB345-4DD2-4A94-8FA9-63B8172BA5AA}" srcOrd="4" destOrd="0" presId="urn:microsoft.com/office/officeart/2008/layout/VerticalCurvedList"/>
    <dgm:cxn modelId="{408E14CC-0681-4491-958A-835E5422E712}" type="presParOf" srcId="{BD6EB345-4DD2-4A94-8FA9-63B8172BA5AA}" destId="{23C17A75-2A73-43B2-B826-66BCFBD1A6E6}" srcOrd="0" destOrd="0" presId="urn:microsoft.com/office/officeart/2008/layout/VerticalCurvedList"/>
    <dgm:cxn modelId="{FFACE91B-D88B-425D-8182-64217ADB5503}" type="presParOf" srcId="{000B6989-330E-4404-8984-0146492BADB2}" destId="{464CC766-FBCD-4C93-96FE-8D306AC3CEB6}" srcOrd="5" destOrd="0" presId="urn:microsoft.com/office/officeart/2008/layout/VerticalCurvedList"/>
    <dgm:cxn modelId="{F5A3A350-28CE-4820-B622-A16EF310AB99}" type="presParOf" srcId="{000B6989-330E-4404-8984-0146492BADB2}" destId="{AF30D003-F924-43E5-8D25-BA270ED11608}" srcOrd="6" destOrd="0" presId="urn:microsoft.com/office/officeart/2008/layout/VerticalCurvedList"/>
    <dgm:cxn modelId="{705301E0-AFF5-428D-9966-53D95F9B20AF}" type="presParOf" srcId="{AF30D003-F924-43E5-8D25-BA270ED11608}" destId="{662940EA-521A-4A75-B2A1-62619F365FEB}" srcOrd="0" destOrd="0" presId="urn:microsoft.com/office/officeart/2008/layout/VerticalCurvedList"/>
    <dgm:cxn modelId="{BA5F1228-3A49-469B-9549-0595CCC42D54}" type="presParOf" srcId="{000B6989-330E-4404-8984-0146492BADB2}" destId="{F017B057-5499-4AC2-91A7-567E23DB0EA5}" srcOrd="7" destOrd="0" presId="urn:microsoft.com/office/officeart/2008/layout/VerticalCurvedList"/>
    <dgm:cxn modelId="{1D93AB5C-CDCF-4372-A1EF-3B18F67A8126}" type="presParOf" srcId="{000B6989-330E-4404-8984-0146492BADB2}" destId="{A133B832-0465-4616-B9D2-37E74F19B546}" srcOrd="8" destOrd="0" presId="urn:microsoft.com/office/officeart/2008/layout/VerticalCurvedList"/>
    <dgm:cxn modelId="{DD6245AC-7982-437F-BC4F-53F88211C9C3}" type="presParOf" srcId="{A133B832-0465-4616-B9D2-37E74F19B546}" destId="{99AF8DEF-FBCD-40B8-BFE3-D16342DC8A4A}" srcOrd="0" destOrd="0" presId="urn:microsoft.com/office/officeart/2008/layout/VerticalCurvedList"/>
    <dgm:cxn modelId="{D9C728A1-B508-4393-BE63-FC22A3725DEA}" type="presParOf" srcId="{000B6989-330E-4404-8984-0146492BADB2}" destId="{73341B6B-1916-4163-94AE-9261A64A4745}" srcOrd="9" destOrd="0" presId="urn:microsoft.com/office/officeart/2008/layout/VerticalCurvedList"/>
    <dgm:cxn modelId="{B1ABB3FF-F678-4742-B54B-A02E18FE71DB}" type="presParOf" srcId="{000B6989-330E-4404-8984-0146492BADB2}" destId="{E9B63984-C852-48F0-962C-752372A83ADC}" srcOrd="10" destOrd="0" presId="urn:microsoft.com/office/officeart/2008/layout/VerticalCurvedList"/>
    <dgm:cxn modelId="{A180E2DF-1599-47E3-865D-F25D02AA0B23}" type="presParOf" srcId="{E9B63984-C852-48F0-962C-752372A83ADC}" destId="{4A72352A-EAAF-4F99-BADD-17637D5073CE}" srcOrd="0" destOrd="0" presId="urn:microsoft.com/office/officeart/2008/layout/VerticalCurvedList"/>
    <dgm:cxn modelId="{BAFDC0D2-730E-43C0-B5A4-E26BA458C572}" type="presParOf" srcId="{000B6989-330E-4404-8984-0146492BADB2}" destId="{4459B14A-4E8A-4D1C-B218-1764ACAA4AD2}" srcOrd="11" destOrd="0" presId="urn:microsoft.com/office/officeart/2008/layout/VerticalCurvedList"/>
    <dgm:cxn modelId="{9DB95F27-31CB-425E-85FE-059905B49168}" type="presParOf" srcId="{000B6989-330E-4404-8984-0146492BADB2}" destId="{3DBFECDE-AD0E-4590-8D9E-AA684FAAEE7E}" srcOrd="12" destOrd="0" presId="urn:microsoft.com/office/officeart/2008/layout/VerticalCurvedList"/>
    <dgm:cxn modelId="{87416739-18E9-4E86-A15C-5E0E82ABB5D9}" type="presParOf" srcId="{3DBFECDE-AD0E-4590-8D9E-AA684FAAEE7E}" destId="{E056F38E-F437-4BDE-8922-46ED22198F59}" srcOrd="0" destOrd="0" presId="urn:microsoft.com/office/officeart/2008/layout/VerticalCurvedList"/>
    <dgm:cxn modelId="{8B093700-0098-4FFC-8052-B8D56AC568D9}" type="presParOf" srcId="{000B6989-330E-4404-8984-0146492BADB2}" destId="{79ECCE7F-FAB8-4237-BDB3-55A60436C7B1}" srcOrd="13" destOrd="0" presId="urn:microsoft.com/office/officeart/2008/layout/VerticalCurvedList"/>
    <dgm:cxn modelId="{24CC342B-0C69-4B43-81EB-91DCDE826C8A}" type="presParOf" srcId="{000B6989-330E-4404-8984-0146492BADB2}" destId="{CF45F33D-A413-4390-BCB5-AEAB5CCEB5C1}" srcOrd="14" destOrd="0" presId="urn:microsoft.com/office/officeart/2008/layout/VerticalCurvedList"/>
    <dgm:cxn modelId="{B0FBA3F3-AA03-4E77-A38A-38182E4A0A2F}" type="presParOf" srcId="{CF45F33D-A413-4390-BCB5-AEAB5CCEB5C1}" destId="{BE1501FE-D803-4B38-A4A4-7F79EAC3628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E7810C3D-B107-499E-AC52-1249205CAF31}">
      <dgm:prSet/>
      <dgm:spPr/>
      <dgm:t>
        <a:bodyPr/>
        <a:lstStyle/>
        <a:p>
          <a:r>
            <a:rPr lang="en-ZA" dirty="0" smtClean="0"/>
            <a:t>Motor Vehicle C02 Emissions Levy</a:t>
          </a:r>
          <a:endParaRPr lang="en-US" dirty="0" smtClean="0"/>
        </a:p>
      </dgm:t>
    </dgm:pt>
    <dgm:pt modelId="{5F706F22-8FB2-48B3-A525-C45E481E901D}" type="parTrans" cxnId="{D3E79FE2-1406-4AF1-962B-34E9616C3D85}">
      <dgm:prSet/>
      <dgm:spPr/>
      <dgm:t>
        <a:bodyPr/>
        <a:lstStyle/>
        <a:p>
          <a:endParaRPr lang="en-US"/>
        </a:p>
      </dgm:t>
    </dgm:pt>
    <dgm:pt modelId="{8207E2B2-4F54-4122-8ABD-CBA70E769D5B}" type="sibTrans" cxnId="{D3E79FE2-1406-4AF1-962B-34E9616C3D85}">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CBEC73ED-A837-4CCB-92A5-E0CBCDE823F6}" type="pres">
      <dgm:prSet presAssocID="{E7810C3D-B107-499E-AC52-1249205CAF31}" presName="composite" presStyleCnt="0"/>
      <dgm:spPr/>
    </dgm:pt>
    <dgm:pt modelId="{CBA4447A-8997-4858-8BC6-B450107A47C0}" type="pres">
      <dgm:prSet presAssocID="{E7810C3D-B107-499E-AC52-1249205CAF31}" presName="imgShp" presStyleLbl="fgImgPlace1" presStyleIdx="0" presStyleCnt="1" custScaleX="69387"/>
      <dgm:spPr/>
    </dgm:pt>
    <dgm:pt modelId="{B0F2BB7C-2A5C-44EE-82DD-D31EC1A00F4B}" type="pres">
      <dgm:prSet presAssocID="{E7810C3D-B107-499E-AC52-1249205CAF31}" presName="txShp" presStyleLbl="node1" presStyleIdx="0" presStyleCnt="1" custScaleX="126962" custScaleY="49858" custLinFactNeighborX="-200" custLinFactNeighborY="1988">
        <dgm:presLayoutVars>
          <dgm:bulletEnabled val="1"/>
        </dgm:presLayoutVars>
      </dgm:prSet>
      <dgm:spPr/>
      <dgm:t>
        <a:bodyPr/>
        <a:lstStyle/>
        <a:p>
          <a:endParaRPr lang="en-US"/>
        </a:p>
      </dgm:t>
    </dgm:pt>
  </dgm:ptLst>
  <dgm:cxnLst>
    <dgm:cxn modelId="{5D283D66-D718-4D58-8298-A839F8411C15}" type="presOf" srcId="{22762ECB-D0AC-43C1-9CC8-A546F12A0839}" destId="{5463E5C2-9338-4675-B9CE-3D520171421F}" srcOrd="0" destOrd="0" presId="urn:microsoft.com/office/officeart/2005/8/layout/vList3"/>
    <dgm:cxn modelId="{2FDC9192-DA19-44A7-8FDC-59A148388B51}" type="presOf" srcId="{E7810C3D-B107-499E-AC52-1249205CAF31}" destId="{B0F2BB7C-2A5C-44EE-82DD-D31EC1A00F4B}" srcOrd="0" destOrd="0" presId="urn:microsoft.com/office/officeart/2005/8/layout/vList3"/>
    <dgm:cxn modelId="{D3E79FE2-1406-4AF1-962B-34E9616C3D85}" srcId="{22762ECB-D0AC-43C1-9CC8-A546F12A0839}" destId="{E7810C3D-B107-499E-AC52-1249205CAF31}" srcOrd="0" destOrd="0" parTransId="{5F706F22-8FB2-48B3-A525-C45E481E901D}" sibTransId="{8207E2B2-4F54-4122-8ABD-CBA70E769D5B}"/>
    <dgm:cxn modelId="{7C76F680-CE74-4FCB-B35B-91A06622B67D}" type="presParOf" srcId="{5463E5C2-9338-4675-B9CE-3D520171421F}" destId="{CBEC73ED-A837-4CCB-92A5-E0CBCDE823F6}" srcOrd="0" destOrd="0" presId="urn:microsoft.com/office/officeart/2005/8/layout/vList3"/>
    <dgm:cxn modelId="{80CB89F0-2826-49C6-83A0-1726DFD6C8D5}" type="presParOf" srcId="{CBEC73ED-A837-4CCB-92A5-E0CBCDE823F6}" destId="{CBA4447A-8997-4858-8BC6-B450107A47C0}" srcOrd="0" destOrd="0" presId="urn:microsoft.com/office/officeart/2005/8/layout/vList3"/>
    <dgm:cxn modelId="{10478300-618B-4551-B48B-0446064478FD}" type="presParOf" srcId="{CBEC73ED-A837-4CCB-92A5-E0CBCDE823F6}" destId="{B0F2BB7C-2A5C-44EE-82DD-D31EC1A00F4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8B865B4-A62B-4FDE-850F-8C2B7CA67FAB}" type="doc">
      <dgm:prSet loTypeId="urn:microsoft.com/office/officeart/2005/8/layout/rings+Icon" loCatId="relationship" qsTypeId="urn:microsoft.com/office/officeart/2005/8/quickstyle/3d1" qsCatId="3D" csTypeId="urn:microsoft.com/office/officeart/2005/8/colors/accent1_2" csCatId="accent1" phldr="1"/>
      <dgm:spPr/>
    </dgm:pt>
    <dgm:pt modelId="{5A6B3013-62B0-40E8-8D8D-F981E0A369BC}">
      <dgm:prSet phldrT="[Text]"/>
      <dgm:spPr/>
      <dgm:t>
        <a:bodyPr/>
        <a:lstStyle/>
        <a:p>
          <a:r>
            <a:rPr lang="en-US" dirty="0" smtClean="0"/>
            <a:t>Air quality</a:t>
          </a:r>
          <a:endParaRPr lang="en-US" dirty="0"/>
        </a:p>
      </dgm:t>
    </dgm:pt>
    <dgm:pt modelId="{2C483C5D-5B8F-4A70-87E5-06BBC5132BED}" type="parTrans" cxnId="{9FC240CF-5E6C-45EF-8B7B-1BB329F60069}">
      <dgm:prSet/>
      <dgm:spPr/>
      <dgm:t>
        <a:bodyPr/>
        <a:lstStyle/>
        <a:p>
          <a:endParaRPr lang="en-US"/>
        </a:p>
      </dgm:t>
    </dgm:pt>
    <dgm:pt modelId="{BB7B76C2-7283-40F3-A168-800997E27AB8}" type="sibTrans" cxnId="{9FC240CF-5E6C-45EF-8B7B-1BB329F60069}">
      <dgm:prSet/>
      <dgm:spPr/>
      <dgm:t>
        <a:bodyPr/>
        <a:lstStyle/>
        <a:p>
          <a:endParaRPr lang="en-US"/>
        </a:p>
      </dgm:t>
    </dgm:pt>
    <dgm:pt modelId="{F2436579-9C84-4A8A-8061-C443A5426133}">
      <dgm:prSet phldrT="[Text]"/>
      <dgm:spPr/>
      <dgm:t>
        <a:bodyPr/>
        <a:lstStyle/>
        <a:p>
          <a:r>
            <a:rPr lang="en-US" dirty="0" smtClean="0"/>
            <a:t>Global warming</a:t>
          </a:r>
          <a:endParaRPr lang="en-US" dirty="0"/>
        </a:p>
      </dgm:t>
    </dgm:pt>
    <dgm:pt modelId="{4460EE8F-1E3F-4C5A-B0FE-E418AF1D1A95}" type="parTrans" cxnId="{DF9FC9F8-DC9D-42EC-B4A8-0A7467E6093A}">
      <dgm:prSet/>
      <dgm:spPr/>
      <dgm:t>
        <a:bodyPr/>
        <a:lstStyle/>
        <a:p>
          <a:endParaRPr lang="en-US"/>
        </a:p>
      </dgm:t>
    </dgm:pt>
    <dgm:pt modelId="{BE761B2D-3FAD-4900-8D53-E9CC56F34E82}" type="sibTrans" cxnId="{DF9FC9F8-DC9D-42EC-B4A8-0A7467E6093A}">
      <dgm:prSet/>
      <dgm:spPr/>
      <dgm:t>
        <a:bodyPr/>
        <a:lstStyle/>
        <a:p>
          <a:endParaRPr lang="en-US"/>
        </a:p>
      </dgm:t>
    </dgm:pt>
    <dgm:pt modelId="{631E9381-603A-4259-B6A1-CFE36DF5682D}">
      <dgm:prSet phldrT="[Text]"/>
      <dgm:spPr/>
      <dgm:t>
        <a:bodyPr/>
        <a:lstStyle/>
        <a:p>
          <a:r>
            <a:rPr lang="en-US" dirty="0" smtClean="0"/>
            <a:t>Atmospheric visibility</a:t>
          </a:r>
          <a:endParaRPr lang="en-US" dirty="0"/>
        </a:p>
      </dgm:t>
    </dgm:pt>
    <dgm:pt modelId="{9C06DF90-B7FA-44B7-8350-489FA29ADB00}" type="parTrans" cxnId="{B0F486B3-2981-425F-85DC-365B47DC347F}">
      <dgm:prSet/>
      <dgm:spPr/>
      <dgm:t>
        <a:bodyPr/>
        <a:lstStyle/>
        <a:p>
          <a:endParaRPr lang="en-US"/>
        </a:p>
      </dgm:t>
    </dgm:pt>
    <dgm:pt modelId="{B7B00DBE-CCB8-48A0-AECE-8DFDA03BBB85}" type="sibTrans" cxnId="{B0F486B3-2981-425F-85DC-365B47DC347F}">
      <dgm:prSet/>
      <dgm:spPr/>
      <dgm:t>
        <a:bodyPr/>
        <a:lstStyle/>
        <a:p>
          <a:endParaRPr lang="en-US"/>
        </a:p>
      </dgm:t>
    </dgm:pt>
    <dgm:pt modelId="{473BDCBF-4DFE-4818-BA9A-3E52303664B8}" type="pres">
      <dgm:prSet presAssocID="{58B865B4-A62B-4FDE-850F-8C2B7CA67FAB}" presName="Name0" presStyleCnt="0">
        <dgm:presLayoutVars>
          <dgm:chMax val="7"/>
          <dgm:dir/>
          <dgm:resizeHandles val="exact"/>
        </dgm:presLayoutVars>
      </dgm:prSet>
      <dgm:spPr/>
    </dgm:pt>
    <dgm:pt modelId="{0F046874-DAE6-4684-BDFE-9005ED5083AD}" type="pres">
      <dgm:prSet presAssocID="{58B865B4-A62B-4FDE-850F-8C2B7CA67FAB}" presName="ellipse1" presStyleLbl="vennNode1" presStyleIdx="0" presStyleCnt="3">
        <dgm:presLayoutVars>
          <dgm:bulletEnabled val="1"/>
        </dgm:presLayoutVars>
      </dgm:prSet>
      <dgm:spPr/>
      <dgm:t>
        <a:bodyPr/>
        <a:lstStyle/>
        <a:p>
          <a:endParaRPr lang="en-US"/>
        </a:p>
      </dgm:t>
    </dgm:pt>
    <dgm:pt modelId="{D1D55E66-BF24-4953-BF8E-2A963C3C8BD7}" type="pres">
      <dgm:prSet presAssocID="{58B865B4-A62B-4FDE-850F-8C2B7CA67FAB}" presName="ellipse2" presStyleLbl="vennNode1" presStyleIdx="1" presStyleCnt="3">
        <dgm:presLayoutVars>
          <dgm:bulletEnabled val="1"/>
        </dgm:presLayoutVars>
      </dgm:prSet>
      <dgm:spPr/>
      <dgm:t>
        <a:bodyPr/>
        <a:lstStyle/>
        <a:p>
          <a:endParaRPr lang="en-US"/>
        </a:p>
      </dgm:t>
    </dgm:pt>
    <dgm:pt modelId="{1FF2474E-81D2-4761-8079-AE3B0734FBF7}" type="pres">
      <dgm:prSet presAssocID="{58B865B4-A62B-4FDE-850F-8C2B7CA67FAB}" presName="ellipse3" presStyleLbl="vennNode1" presStyleIdx="2" presStyleCnt="3">
        <dgm:presLayoutVars>
          <dgm:bulletEnabled val="1"/>
        </dgm:presLayoutVars>
      </dgm:prSet>
      <dgm:spPr/>
      <dgm:t>
        <a:bodyPr/>
        <a:lstStyle/>
        <a:p>
          <a:endParaRPr lang="en-US"/>
        </a:p>
      </dgm:t>
    </dgm:pt>
  </dgm:ptLst>
  <dgm:cxnLst>
    <dgm:cxn modelId="{9FC240CF-5E6C-45EF-8B7B-1BB329F60069}" srcId="{58B865B4-A62B-4FDE-850F-8C2B7CA67FAB}" destId="{5A6B3013-62B0-40E8-8D8D-F981E0A369BC}" srcOrd="0" destOrd="0" parTransId="{2C483C5D-5B8F-4A70-87E5-06BBC5132BED}" sibTransId="{BB7B76C2-7283-40F3-A168-800997E27AB8}"/>
    <dgm:cxn modelId="{012E133B-637F-45D6-9163-2CF331031B45}" type="presOf" srcId="{F2436579-9C84-4A8A-8061-C443A5426133}" destId="{D1D55E66-BF24-4953-BF8E-2A963C3C8BD7}" srcOrd="0" destOrd="0" presId="urn:microsoft.com/office/officeart/2005/8/layout/rings+Icon"/>
    <dgm:cxn modelId="{2A0902E3-4266-4F68-B900-F75A4A6A6D5A}" type="presOf" srcId="{631E9381-603A-4259-B6A1-CFE36DF5682D}" destId="{1FF2474E-81D2-4761-8079-AE3B0734FBF7}" srcOrd="0" destOrd="0" presId="urn:microsoft.com/office/officeart/2005/8/layout/rings+Icon"/>
    <dgm:cxn modelId="{1FB11419-1394-4CFE-B2D4-F69085A41DB4}" type="presOf" srcId="{58B865B4-A62B-4FDE-850F-8C2B7CA67FAB}" destId="{473BDCBF-4DFE-4818-BA9A-3E52303664B8}" srcOrd="0" destOrd="0" presId="urn:microsoft.com/office/officeart/2005/8/layout/rings+Icon"/>
    <dgm:cxn modelId="{DF9FC9F8-DC9D-42EC-B4A8-0A7467E6093A}" srcId="{58B865B4-A62B-4FDE-850F-8C2B7CA67FAB}" destId="{F2436579-9C84-4A8A-8061-C443A5426133}" srcOrd="1" destOrd="0" parTransId="{4460EE8F-1E3F-4C5A-B0FE-E418AF1D1A95}" sibTransId="{BE761B2D-3FAD-4900-8D53-E9CC56F34E82}"/>
    <dgm:cxn modelId="{B0F486B3-2981-425F-85DC-365B47DC347F}" srcId="{58B865B4-A62B-4FDE-850F-8C2B7CA67FAB}" destId="{631E9381-603A-4259-B6A1-CFE36DF5682D}" srcOrd="2" destOrd="0" parTransId="{9C06DF90-B7FA-44B7-8350-489FA29ADB00}" sibTransId="{B7B00DBE-CCB8-48A0-AECE-8DFDA03BBB85}"/>
    <dgm:cxn modelId="{0677B8C5-C19B-46B0-9071-6D749A61E888}" type="presOf" srcId="{5A6B3013-62B0-40E8-8D8D-F981E0A369BC}" destId="{0F046874-DAE6-4684-BDFE-9005ED5083AD}" srcOrd="0" destOrd="0" presId="urn:microsoft.com/office/officeart/2005/8/layout/rings+Icon"/>
    <dgm:cxn modelId="{6C0D2213-A8A6-4F06-972C-E421666A16CD}" type="presParOf" srcId="{473BDCBF-4DFE-4818-BA9A-3E52303664B8}" destId="{0F046874-DAE6-4684-BDFE-9005ED5083AD}" srcOrd="0" destOrd="0" presId="urn:microsoft.com/office/officeart/2005/8/layout/rings+Icon"/>
    <dgm:cxn modelId="{5D75FE87-7A1F-4262-A59A-57681A31ED94}" type="presParOf" srcId="{473BDCBF-4DFE-4818-BA9A-3E52303664B8}" destId="{D1D55E66-BF24-4953-BF8E-2A963C3C8BD7}" srcOrd="1" destOrd="0" presId="urn:microsoft.com/office/officeart/2005/8/layout/rings+Icon"/>
    <dgm:cxn modelId="{9829696D-1B65-4EFB-BD0E-C168D98803F5}" type="presParOf" srcId="{473BDCBF-4DFE-4818-BA9A-3E52303664B8}" destId="{1FF2474E-81D2-4761-8079-AE3B0734FBF7}"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E7810C3D-B107-499E-AC52-1249205CAF31}">
      <dgm:prSet/>
      <dgm:spPr/>
      <dgm:t>
        <a:bodyPr/>
        <a:lstStyle/>
        <a:p>
          <a:r>
            <a:rPr lang="en-US" dirty="0" smtClean="0"/>
            <a:t>Electric Filament Lamps</a:t>
          </a:r>
        </a:p>
      </dgm:t>
    </dgm:pt>
    <dgm:pt modelId="{5F706F22-8FB2-48B3-A525-C45E481E901D}" type="parTrans" cxnId="{D3E79FE2-1406-4AF1-962B-34E9616C3D85}">
      <dgm:prSet/>
      <dgm:spPr/>
      <dgm:t>
        <a:bodyPr/>
        <a:lstStyle/>
        <a:p>
          <a:endParaRPr lang="en-US"/>
        </a:p>
      </dgm:t>
    </dgm:pt>
    <dgm:pt modelId="{8207E2B2-4F54-4122-8ABD-CBA70E769D5B}" type="sibTrans" cxnId="{D3E79FE2-1406-4AF1-962B-34E9616C3D85}">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CBEC73ED-A837-4CCB-92A5-E0CBCDE823F6}" type="pres">
      <dgm:prSet presAssocID="{E7810C3D-B107-499E-AC52-1249205CAF31}" presName="composite" presStyleCnt="0"/>
      <dgm:spPr/>
    </dgm:pt>
    <dgm:pt modelId="{CBA4447A-8997-4858-8BC6-B450107A47C0}" type="pres">
      <dgm:prSet presAssocID="{E7810C3D-B107-499E-AC52-1249205CAF31}" presName="imgShp" presStyleLbl="fgImgPlace1" presStyleIdx="0" presStyleCnt="1" custScaleX="69387"/>
      <dgm:spPr/>
    </dgm:pt>
    <dgm:pt modelId="{B0F2BB7C-2A5C-44EE-82DD-D31EC1A00F4B}" type="pres">
      <dgm:prSet presAssocID="{E7810C3D-B107-499E-AC52-1249205CAF31}" presName="txShp" presStyleLbl="node1" presStyleIdx="0" presStyleCnt="1" custScaleX="126962" custScaleY="49858" custLinFactNeighborX="-200" custLinFactNeighborY="1988">
        <dgm:presLayoutVars>
          <dgm:bulletEnabled val="1"/>
        </dgm:presLayoutVars>
      </dgm:prSet>
      <dgm:spPr/>
      <dgm:t>
        <a:bodyPr/>
        <a:lstStyle/>
        <a:p>
          <a:endParaRPr lang="en-US"/>
        </a:p>
      </dgm:t>
    </dgm:pt>
  </dgm:ptLst>
  <dgm:cxnLst>
    <dgm:cxn modelId="{5D283D66-D718-4D58-8298-A839F8411C15}" type="presOf" srcId="{22762ECB-D0AC-43C1-9CC8-A546F12A0839}" destId="{5463E5C2-9338-4675-B9CE-3D520171421F}" srcOrd="0" destOrd="0" presId="urn:microsoft.com/office/officeart/2005/8/layout/vList3"/>
    <dgm:cxn modelId="{2FDC9192-DA19-44A7-8FDC-59A148388B51}" type="presOf" srcId="{E7810C3D-B107-499E-AC52-1249205CAF31}" destId="{B0F2BB7C-2A5C-44EE-82DD-D31EC1A00F4B}" srcOrd="0" destOrd="0" presId="urn:microsoft.com/office/officeart/2005/8/layout/vList3"/>
    <dgm:cxn modelId="{D3E79FE2-1406-4AF1-962B-34E9616C3D85}" srcId="{22762ECB-D0AC-43C1-9CC8-A546F12A0839}" destId="{E7810C3D-B107-499E-AC52-1249205CAF31}" srcOrd="0" destOrd="0" parTransId="{5F706F22-8FB2-48B3-A525-C45E481E901D}" sibTransId="{8207E2B2-4F54-4122-8ABD-CBA70E769D5B}"/>
    <dgm:cxn modelId="{7C76F680-CE74-4FCB-B35B-91A06622B67D}" type="presParOf" srcId="{5463E5C2-9338-4675-B9CE-3D520171421F}" destId="{CBEC73ED-A837-4CCB-92A5-E0CBCDE823F6}" srcOrd="0" destOrd="0" presId="urn:microsoft.com/office/officeart/2005/8/layout/vList3"/>
    <dgm:cxn modelId="{80CB89F0-2826-49C6-83A0-1726DFD6C8D5}" type="presParOf" srcId="{CBEC73ED-A837-4CCB-92A5-E0CBCDE823F6}" destId="{CBA4447A-8997-4858-8BC6-B450107A47C0}" srcOrd="0" destOrd="0" presId="urn:microsoft.com/office/officeart/2005/8/layout/vList3"/>
    <dgm:cxn modelId="{10478300-618B-4551-B48B-0446064478FD}" type="presParOf" srcId="{CBEC73ED-A837-4CCB-92A5-E0CBCDE823F6}" destId="{B0F2BB7C-2A5C-44EE-82DD-D31EC1A00F4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A48D2825-B310-4159-90D1-3423DF10D013}">
      <dgm:prSet phldrT="[Text]"/>
      <dgm:spPr/>
      <dgm:t>
        <a:bodyPr/>
        <a:lstStyle/>
        <a:p>
          <a:r>
            <a:rPr lang="en-US" dirty="0" smtClean="0"/>
            <a:t>Carbon Tax </a:t>
          </a:r>
          <a:endParaRPr lang="en-US" dirty="0"/>
        </a:p>
      </dgm:t>
    </dgm:pt>
    <dgm:pt modelId="{62427BCB-6053-43C6-8849-4B5ADB16F147}" type="parTrans" cxnId="{60A05DDB-8FE0-4AC2-B927-3020DC8109E9}">
      <dgm:prSet/>
      <dgm:spPr/>
      <dgm:t>
        <a:bodyPr/>
        <a:lstStyle/>
        <a:p>
          <a:endParaRPr lang="en-US"/>
        </a:p>
      </dgm:t>
    </dgm:pt>
    <dgm:pt modelId="{CC6221B4-0D8A-44C9-99E1-D4ADD0A47602}" type="sibTrans" cxnId="{60A05DDB-8FE0-4AC2-B927-3020DC8109E9}">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4BD9614F-BBA7-4855-AB6A-A08AB334B138}" type="pres">
      <dgm:prSet presAssocID="{A48D2825-B310-4159-90D1-3423DF10D013}" presName="composite" presStyleCnt="0"/>
      <dgm:spPr/>
    </dgm:pt>
    <dgm:pt modelId="{53AF80F5-130C-4BE7-9991-CC985F82ACFF}" type="pres">
      <dgm:prSet presAssocID="{A48D2825-B310-4159-90D1-3423DF10D013}" presName="imgShp" presStyleLbl="fgImgPlace1" presStyleIdx="0" presStyleCnt="1" custScaleX="65670"/>
      <dgm:spPr/>
    </dgm:pt>
    <dgm:pt modelId="{D218C938-97BA-4141-843F-FF67164F646C}" type="pres">
      <dgm:prSet presAssocID="{A48D2825-B310-4159-90D1-3423DF10D013}" presName="txShp" presStyleLbl="node1" presStyleIdx="0" presStyleCnt="1" custScaleX="129342" custScaleY="64188">
        <dgm:presLayoutVars>
          <dgm:bulletEnabled val="1"/>
        </dgm:presLayoutVars>
      </dgm:prSet>
      <dgm:spPr/>
      <dgm:t>
        <a:bodyPr/>
        <a:lstStyle/>
        <a:p>
          <a:endParaRPr lang="en-US"/>
        </a:p>
      </dgm:t>
    </dgm:pt>
  </dgm:ptLst>
  <dgm:cxnLst>
    <dgm:cxn modelId="{7A4AB960-D428-4B1A-8384-A9E67C4FA8B8}" type="presOf" srcId="{A48D2825-B310-4159-90D1-3423DF10D013}" destId="{D218C938-97BA-4141-843F-FF67164F646C}" srcOrd="0" destOrd="0" presId="urn:microsoft.com/office/officeart/2005/8/layout/vList3"/>
    <dgm:cxn modelId="{5D283D66-D718-4D58-8298-A839F8411C15}" type="presOf" srcId="{22762ECB-D0AC-43C1-9CC8-A546F12A0839}" destId="{5463E5C2-9338-4675-B9CE-3D520171421F}" srcOrd="0" destOrd="0" presId="urn:microsoft.com/office/officeart/2005/8/layout/vList3"/>
    <dgm:cxn modelId="{60A05DDB-8FE0-4AC2-B927-3020DC8109E9}" srcId="{22762ECB-D0AC-43C1-9CC8-A546F12A0839}" destId="{A48D2825-B310-4159-90D1-3423DF10D013}" srcOrd="0" destOrd="0" parTransId="{62427BCB-6053-43C6-8849-4B5ADB16F147}" sibTransId="{CC6221B4-0D8A-44C9-99E1-D4ADD0A47602}"/>
    <dgm:cxn modelId="{A4759832-A383-4E59-8224-52B28A814A32}" type="presParOf" srcId="{5463E5C2-9338-4675-B9CE-3D520171421F}" destId="{4BD9614F-BBA7-4855-AB6A-A08AB334B138}" srcOrd="0" destOrd="0" presId="urn:microsoft.com/office/officeart/2005/8/layout/vList3"/>
    <dgm:cxn modelId="{083D9D06-390F-4464-9692-FA2168939B37}" type="presParOf" srcId="{4BD9614F-BBA7-4855-AB6A-A08AB334B138}" destId="{53AF80F5-130C-4BE7-9991-CC985F82ACFF}" srcOrd="0" destOrd="0" presId="urn:microsoft.com/office/officeart/2005/8/layout/vList3"/>
    <dgm:cxn modelId="{3AB184F7-559E-43BB-84ED-BCBA6C19AA31}" type="presParOf" srcId="{4BD9614F-BBA7-4855-AB6A-A08AB334B138}" destId="{D218C938-97BA-4141-843F-FF67164F64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2CBF689-EC5C-4331-ACB5-A8BFF7CCCE7D}" type="doc">
      <dgm:prSet loTypeId="urn:microsoft.com/office/officeart/2011/layout/RadialPictureList" loCatId="picture" qsTypeId="urn:microsoft.com/office/officeart/2005/8/quickstyle/3d3" qsCatId="3D" csTypeId="urn:microsoft.com/office/officeart/2005/8/colors/accent1_2" csCatId="accent1" phldr="1"/>
      <dgm:spPr/>
      <dgm:t>
        <a:bodyPr/>
        <a:lstStyle/>
        <a:p>
          <a:endParaRPr lang="en-US"/>
        </a:p>
      </dgm:t>
    </dgm:pt>
    <dgm:pt modelId="{5E1E5126-DC3A-4AD0-8C9D-F437AB445816}">
      <dgm:prSet phldrT="[Text]"/>
      <dgm:spPr/>
      <dgm:t>
        <a:bodyPr/>
        <a:lstStyle/>
        <a:p>
          <a:r>
            <a:rPr lang="en-US" dirty="0" smtClean="0"/>
            <a:t>Climate Changes</a:t>
          </a:r>
          <a:endParaRPr lang="en-US" dirty="0"/>
        </a:p>
      </dgm:t>
    </dgm:pt>
    <dgm:pt modelId="{B2068ECC-9D56-4ADC-A630-ECE5624A985C}" type="parTrans" cxnId="{C8926267-B835-4050-9E96-214FB87C2BBA}">
      <dgm:prSet/>
      <dgm:spPr/>
      <dgm:t>
        <a:bodyPr/>
        <a:lstStyle/>
        <a:p>
          <a:endParaRPr lang="en-US"/>
        </a:p>
      </dgm:t>
    </dgm:pt>
    <dgm:pt modelId="{098946CB-7698-418F-ADDA-7633D3579132}" type="sibTrans" cxnId="{C8926267-B835-4050-9E96-214FB87C2BBA}">
      <dgm:prSet/>
      <dgm:spPr/>
      <dgm:t>
        <a:bodyPr/>
        <a:lstStyle/>
        <a:p>
          <a:endParaRPr lang="en-US"/>
        </a:p>
      </dgm:t>
    </dgm:pt>
    <dgm:pt modelId="{4F30093D-82E5-4AA3-83AE-51D5CA8CF9A4}">
      <dgm:prSet phldrT="[Text]"/>
      <dgm:spPr/>
      <dgm:t>
        <a:bodyPr/>
        <a:lstStyle/>
        <a:p>
          <a:r>
            <a:rPr lang="en-US" dirty="0" smtClean="0"/>
            <a:t>Greenhouse gases</a:t>
          </a:r>
          <a:endParaRPr lang="en-US" dirty="0"/>
        </a:p>
      </dgm:t>
    </dgm:pt>
    <dgm:pt modelId="{0BBBED2E-D5C4-4EBC-BDFB-4FFFC420A8C6}" type="parTrans" cxnId="{509F6A03-4CC8-47C3-B219-76B446230676}">
      <dgm:prSet/>
      <dgm:spPr/>
      <dgm:t>
        <a:bodyPr/>
        <a:lstStyle/>
        <a:p>
          <a:endParaRPr lang="en-US"/>
        </a:p>
      </dgm:t>
    </dgm:pt>
    <dgm:pt modelId="{1C30AA70-25F1-47A7-BF6E-F45DECF213E9}" type="sibTrans" cxnId="{509F6A03-4CC8-47C3-B219-76B446230676}">
      <dgm:prSet/>
      <dgm:spPr/>
      <dgm:t>
        <a:bodyPr/>
        <a:lstStyle/>
        <a:p>
          <a:endParaRPr lang="en-US"/>
        </a:p>
      </dgm:t>
    </dgm:pt>
    <dgm:pt modelId="{710E3164-6388-450F-ACE5-7042FE935EB5}">
      <dgm:prSet phldrT="[Text]"/>
      <dgm:spPr/>
      <dgm:t>
        <a:bodyPr/>
        <a:lstStyle/>
        <a:p>
          <a:r>
            <a:rPr lang="en-US" smtClean="0"/>
            <a:t>Air pollution </a:t>
          </a:r>
          <a:endParaRPr lang="en-US" dirty="0"/>
        </a:p>
      </dgm:t>
    </dgm:pt>
    <dgm:pt modelId="{F9D87D60-0050-4A6A-9756-9AA317A7B95F}" type="parTrans" cxnId="{CE4A1727-6160-4430-B6B7-3B0906BA04C7}">
      <dgm:prSet/>
      <dgm:spPr/>
      <dgm:t>
        <a:bodyPr/>
        <a:lstStyle/>
        <a:p>
          <a:endParaRPr lang="en-US"/>
        </a:p>
      </dgm:t>
    </dgm:pt>
    <dgm:pt modelId="{A3E5E4CD-409A-4516-85B3-3E8F3C00EBC8}" type="sibTrans" cxnId="{CE4A1727-6160-4430-B6B7-3B0906BA04C7}">
      <dgm:prSet/>
      <dgm:spPr/>
      <dgm:t>
        <a:bodyPr/>
        <a:lstStyle/>
        <a:p>
          <a:endParaRPr lang="en-US"/>
        </a:p>
      </dgm:t>
    </dgm:pt>
    <dgm:pt modelId="{C0D1C9CC-1007-4CF6-953D-C0E9E00BD3C1}">
      <dgm:prSet phldrT="[Text]"/>
      <dgm:spPr/>
      <dgm:t>
        <a:bodyPr/>
        <a:lstStyle/>
        <a:p>
          <a:r>
            <a:rPr lang="en-US" dirty="0" smtClean="0"/>
            <a:t>Global warming</a:t>
          </a:r>
          <a:endParaRPr lang="en-US" dirty="0"/>
        </a:p>
      </dgm:t>
    </dgm:pt>
    <dgm:pt modelId="{F711A732-D479-460F-A8D3-85B72AA427BA}" type="parTrans" cxnId="{DFC68A63-0A0F-4ED1-B615-5C834D2F413A}">
      <dgm:prSet/>
      <dgm:spPr/>
      <dgm:t>
        <a:bodyPr/>
        <a:lstStyle/>
        <a:p>
          <a:endParaRPr lang="en-US"/>
        </a:p>
      </dgm:t>
    </dgm:pt>
    <dgm:pt modelId="{A8803858-FB98-4EBA-916E-62DAE8D7C2F7}" type="sibTrans" cxnId="{DFC68A63-0A0F-4ED1-B615-5C834D2F413A}">
      <dgm:prSet/>
      <dgm:spPr/>
      <dgm:t>
        <a:bodyPr/>
        <a:lstStyle/>
        <a:p>
          <a:endParaRPr lang="en-US"/>
        </a:p>
      </dgm:t>
    </dgm:pt>
    <dgm:pt modelId="{CED381AD-EC35-4672-A381-2E5EB407F479}" type="pres">
      <dgm:prSet presAssocID="{72CBF689-EC5C-4331-ACB5-A8BFF7CCCE7D}" presName="Name0" presStyleCnt="0">
        <dgm:presLayoutVars>
          <dgm:chMax val="1"/>
          <dgm:chPref val="1"/>
          <dgm:dir/>
          <dgm:resizeHandles/>
        </dgm:presLayoutVars>
      </dgm:prSet>
      <dgm:spPr/>
      <dgm:t>
        <a:bodyPr/>
        <a:lstStyle/>
        <a:p>
          <a:endParaRPr lang="en-US"/>
        </a:p>
      </dgm:t>
    </dgm:pt>
    <dgm:pt modelId="{1A952A3E-BD53-4E8D-92D5-700881369A59}" type="pres">
      <dgm:prSet presAssocID="{5E1E5126-DC3A-4AD0-8C9D-F437AB445816}" presName="Parent" presStyleLbl="node1" presStyleIdx="0" presStyleCnt="2">
        <dgm:presLayoutVars>
          <dgm:chMax val="4"/>
          <dgm:chPref val="3"/>
        </dgm:presLayoutVars>
      </dgm:prSet>
      <dgm:spPr/>
      <dgm:t>
        <a:bodyPr/>
        <a:lstStyle/>
        <a:p>
          <a:endParaRPr lang="en-US"/>
        </a:p>
      </dgm:t>
    </dgm:pt>
    <dgm:pt modelId="{30553C0E-FB5A-4921-ADF1-1B92CB7B6897}" type="pres">
      <dgm:prSet presAssocID="{4F30093D-82E5-4AA3-83AE-51D5CA8CF9A4}" presName="Accent" presStyleLbl="node1" presStyleIdx="1" presStyleCnt="2"/>
      <dgm:spPr/>
    </dgm:pt>
    <dgm:pt modelId="{7E566EEE-18A0-408E-BBD3-19377FF6DF99}" type="pres">
      <dgm:prSet presAssocID="{4F30093D-82E5-4AA3-83AE-51D5CA8CF9A4}" presName="Image1"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03237A6E-541C-4E6D-AAC2-37B06E11E5C1}" type="pres">
      <dgm:prSet presAssocID="{4F30093D-82E5-4AA3-83AE-51D5CA8CF9A4}" presName="Child1" presStyleLbl="revTx" presStyleIdx="0" presStyleCnt="3">
        <dgm:presLayoutVars>
          <dgm:chMax val="0"/>
          <dgm:chPref val="0"/>
          <dgm:bulletEnabled val="1"/>
        </dgm:presLayoutVars>
      </dgm:prSet>
      <dgm:spPr/>
      <dgm:t>
        <a:bodyPr/>
        <a:lstStyle/>
        <a:p>
          <a:endParaRPr lang="en-US"/>
        </a:p>
      </dgm:t>
    </dgm:pt>
    <dgm:pt modelId="{68B1C101-B09C-420A-AA65-EB9A12601FAA}" type="pres">
      <dgm:prSet presAssocID="{710E3164-6388-450F-ACE5-7042FE935EB5}" presName="Image2" presStyleCnt="0"/>
      <dgm:spPr/>
    </dgm:pt>
    <dgm:pt modelId="{ED711C0A-09BD-4314-9B66-44D567BF474D}" type="pres">
      <dgm:prSet presAssocID="{710E3164-6388-450F-ACE5-7042FE935EB5}" presName="Imag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608D9705-7701-4DEB-8682-7BAE40E46762}" type="pres">
      <dgm:prSet presAssocID="{710E3164-6388-450F-ACE5-7042FE935EB5}" presName="Child2" presStyleLbl="revTx" presStyleIdx="1" presStyleCnt="3">
        <dgm:presLayoutVars>
          <dgm:chMax val="0"/>
          <dgm:chPref val="0"/>
          <dgm:bulletEnabled val="1"/>
        </dgm:presLayoutVars>
      </dgm:prSet>
      <dgm:spPr/>
      <dgm:t>
        <a:bodyPr/>
        <a:lstStyle/>
        <a:p>
          <a:endParaRPr lang="en-US"/>
        </a:p>
      </dgm:t>
    </dgm:pt>
    <dgm:pt modelId="{D2215307-3F6B-4FDD-BD4D-7BF546ED8487}" type="pres">
      <dgm:prSet presAssocID="{C0D1C9CC-1007-4CF6-953D-C0E9E00BD3C1}" presName="Image3" presStyleCnt="0"/>
      <dgm:spPr/>
    </dgm:pt>
    <dgm:pt modelId="{C8AFC847-D070-484F-8ED7-90B1B0DA6EC9}" type="pres">
      <dgm:prSet presAssocID="{C0D1C9CC-1007-4CF6-953D-C0E9E00BD3C1}" presName="Imag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dgm:spPr>
    </dgm:pt>
    <dgm:pt modelId="{4E64BB9E-3EEE-4370-9501-343D1162F5A8}" type="pres">
      <dgm:prSet presAssocID="{C0D1C9CC-1007-4CF6-953D-C0E9E00BD3C1}" presName="Child3" presStyleLbl="revTx" presStyleIdx="2" presStyleCnt="3">
        <dgm:presLayoutVars>
          <dgm:chMax val="0"/>
          <dgm:chPref val="0"/>
          <dgm:bulletEnabled val="1"/>
        </dgm:presLayoutVars>
      </dgm:prSet>
      <dgm:spPr/>
      <dgm:t>
        <a:bodyPr/>
        <a:lstStyle/>
        <a:p>
          <a:endParaRPr lang="en-US"/>
        </a:p>
      </dgm:t>
    </dgm:pt>
  </dgm:ptLst>
  <dgm:cxnLst>
    <dgm:cxn modelId="{67306D81-8BF5-4ACE-A43E-3C1F6F9F3E41}" type="presOf" srcId="{4F30093D-82E5-4AA3-83AE-51D5CA8CF9A4}" destId="{03237A6E-541C-4E6D-AAC2-37B06E11E5C1}" srcOrd="0" destOrd="0" presId="urn:microsoft.com/office/officeart/2011/layout/RadialPictureList"/>
    <dgm:cxn modelId="{509F6A03-4CC8-47C3-B219-76B446230676}" srcId="{5E1E5126-DC3A-4AD0-8C9D-F437AB445816}" destId="{4F30093D-82E5-4AA3-83AE-51D5CA8CF9A4}" srcOrd="0" destOrd="0" parTransId="{0BBBED2E-D5C4-4EBC-BDFB-4FFFC420A8C6}" sibTransId="{1C30AA70-25F1-47A7-BF6E-F45DECF213E9}"/>
    <dgm:cxn modelId="{DFC68A63-0A0F-4ED1-B615-5C834D2F413A}" srcId="{5E1E5126-DC3A-4AD0-8C9D-F437AB445816}" destId="{C0D1C9CC-1007-4CF6-953D-C0E9E00BD3C1}" srcOrd="2" destOrd="0" parTransId="{F711A732-D479-460F-A8D3-85B72AA427BA}" sibTransId="{A8803858-FB98-4EBA-916E-62DAE8D7C2F7}"/>
    <dgm:cxn modelId="{56B64984-DB46-4D98-9C1C-958AEAFAE120}" type="presOf" srcId="{72CBF689-EC5C-4331-ACB5-A8BFF7CCCE7D}" destId="{CED381AD-EC35-4672-A381-2E5EB407F479}" srcOrd="0" destOrd="0" presId="urn:microsoft.com/office/officeart/2011/layout/RadialPictureList"/>
    <dgm:cxn modelId="{103EC7EA-A46C-4451-AE0B-983111DA5142}" type="presOf" srcId="{710E3164-6388-450F-ACE5-7042FE935EB5}" destId="{608D9705-7701-4DEB-8682-7BAE40E46762}" srcOrd="0" destOrd="0" presId="urn:microsoft.com/office/officeart/2011/layout/RadialPictureList"/>
    <dgm:cxn modelId="{CE4A1727-6160-4430-B6B7-3B0906BA04C7}" srcId="{5E1E5126-DC3A-4AD0-8C9D-F437AB445816}" destId="{710E3164-6388-450F-ACE5-7042FE935EB5}" srcOrd="1" destOrd="0" parTransId="{F9D87D60-0050-4A6A-9756-9AA317A7B95F}" sibTransId="{A3E5E4CD-409A-4516-85B3-3E8F3C00EBC8}"/>
    <dgm:cxn modelId="{81905090-FBC7-400A-BF7B-CF759E471072}" type="presOf" srcId="{C0D1C9CC-1007-4CF6-953D-C0E9E00BD3C1}" destId="{4E64BB9E-3EEE-4370-9501-343D1162F5A8}" srcOrd="0" destOrd="0" presId="urn:microsoft.com/office/officeart/2011/layout/RadialPictureList"/>
    <dgm:cxn modelId="{C8926267-B835-4050-9E96-214FB87C2BBA}" srcId="{72CBF689-EC5C-4331-ACB5-A8BFF7CCCE7D}" destId="{5E1E5126-DC3A-4AD0-8C9D-F437AB445816}" srcOrd="0" destOrd="0" parTransId="{B2068ECC-9D56-4ADC-A630-ECE5624A985C}" sibTransId="{098946CB-7698-418F-ADDA-7633D3579132}"/>
    <dgm:cxn modelId="{91FB2295-D9BC-4417-B812-0791D149EB9F}" type="presOf" srcId="{5E1E5126-DC3A-4AD0-8C9D-F437AB445816}" destId="{1A952A3E-BD53-4E8D-92D5-700881369A59}" srcOrd="0" destOrd="0" presId="urn:microsoft.com/office/officeart/2011/layout/RadialPictureList"/>
    <dgm:cxn modelId="{CD8D149A-D7C1-48B5-9273-287477802D14}" type="presParOf" srcId="{CED381AD-EC35-4672-A381-2E5EB407F479}" destId="{1A952A3E-BD53-4E8D-92D5-700881369A59}" srcOrd="0" destOrd="0" presId="urn:microsoft.com/office/officeart/2011/layout/RadialPictureList"/>
    <dgm:cxn modelId="{5EB0107D-AA8F-45BD-A0EE-625E4D22656A}" type="presParOf" srcId="{CED381AD-EC35-4672-A381-2E5EB407F479}" destId="{30553C0E-FB5A-4921-ADF1-1B92CB7B6897}" srcOrd="1" destOrd="0" presId="urn:microsoft.com/office/officeart/2011/layout/RadialPictureList"/>
    <dgm:cxn modelId="{FAD5C937-0491-49BE-A299-0EB149D36534}" type="presParOf" srcId="{CED381AD-EC35-4672-A381-2E5EB407F479}" destId="{7E566EEE-18A0-408E-BBD3-19377FF6DF99}" srcOrd="2" destOrd="0" presId="urn:microsoft.com/office/officeart/2011/layout/RadialPictureList"/>
    <dgm:cxn modelId="{2E25B7C5-3BD0-44AA-9406-4FB1523B4D77}" type="presParOf" srcId="{CED381AD-EC35-4672-A381-2E5EB407F479}" destId="{03237A6E-541C-4E6D-AAC2-37B06E11E5C1}" srcOrd="3" destOrd="0" presId="urn:microsoft.com/office/officeart/2011/layout/RadialPictureList"/>
    <dgm:cxn modelId="{D7EFCF99-CA64-4CE0-93B4-7B375CE7DD4D}" type="presParOf" srcId="{CED381AD-EC35-4672-A381-2E5EB407F479}" destId="{68B1C101-B09C-420A-AA65-EB9A12601FAA}" srcOrd="4" destOrd="0" presId="urn:microsoft.com/office/officeart/2011/layout/RadialPictureList"/>
    <dgm:cxn modelId="{D42EF61B-36D7-437B-A6F7-5EB2B9317FEB}" type="presParOf" srcId="{68B1C101-B09C-420A-AA65-EB9A12601FAA}" destId="{ED711C0A-09BD-4314-9B66-44D567BF474D}" srcOrd="0" destOrd="0" presId="urn:microsoft.com/office/officeart/2011/layout/RadialPictureList"/>
    <dgm:cxn modelId="{E87F1381-DD10-428F-82EE-BB85B7A491BA}" type="presParOf" srcId="{CED381AD-EC35-4672-A381-2E5EB407F479}" destId="{608D9705-7701-4DEB-8682-7BAE40E46762}" srcOrd="5" destOrd="0" presId="urn:microsoft.com/office/officeart/2011/layout/RadialPictureList"/>
    <dgm:cxn modelId="{EB86681D-D008-4B96-8E99-9707365E819E}" type="presParOf" srcId="{CED381AD-EC35-4672-A381-2E5EB407F479}" destId="{D2215307-3F6B-4FDD-BD4D-7BF546ED8487}" srcOrd="6" destOrd="0" presId="urn:microsoft.com/office/officeart/2011/layout/RadialPictureList"/>
    <dgm:cxn modelId="{9D615303-61C5-46F4-950F-FA3FBA089E47}" type="presParOf" srcId="{D2215307-3F6B-4FDD-BD4D-7BF546ED8487}" destId="{C8AFC847-D070-484F-8ED7-90B1B0DA6EC9}" srcOrd="0" destOrd="0" presId="urn:microsoft.com/office/officeart/2011/layout/RadialPictureList"/>
    <dgm:cxn modelId="{4EBB9645-9849-4760-BCF3-5A9636BE5AE7}" type="presParOf" srcId="{CED381AD-EC35-4672-A381-2E5EB407F479}" destId="{4E64BB9E-3EEE-4370-9501-343D1162F5A8}" srcOrd="7" destOrd="0" presId="urn:microsoft.com/office/officeart/2011/layout/Radial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CE011A0-1C85-4FF4-A626-E8AB46CB322A}" type="doc">
      <dgm:prSet loTypeId="urn:microsoft.com/office/officeart/2005/8/layout/vList3" loCatId="list" qsTypeId="urn:microsoft.com/office/officeart/2005/8/quickstyle/3d3" qsCatId="3D" csTypeId="urn:microsoft.com/office/officeart/2005/8/colors/accent1_2" csCatId="accent1" phldr="1"/>
      <dgm:spPr/>
    </dgm:pt>
    <dgm:pt modelId="{F80C359B-E8BB-4A91-80A0-2CEE6C098D7A}">
      <dgm:prSet phldrT="[Text]"/>
      <dgm:spPr/>
      <dgm:t>
        <a:bodyPr/>
        <a:lstStyle/>
        <a:p>
          <a:r>
            <a:rPr lang="en-ZA" dirty="0" smtClean="0"/>
            <a:t>Health Promotion Levy on Sugary Beverages </a:t>
          </a:r>
          <a:endParaRPr lang="en-US" dirty="0"/>
        </a:p>
      </dgm:t>
    </dgm:pt>
    <dgm:pt modelId="{B57792BE-C281-4294-83EB-315563CF3AE9}" type="parTrans" cxnId="{998669DF-8D9E-45E9-B36A-E7E67362A560}">
      <dgm:prSet/>
      <dgm:spPr/>
      <dgm:t>
        <a:bodyPr/>
        <a:lstStyle/>
        <a:p>
          <a:endParaRPr lang="en-US"/>
        </a:p>
      </dgm:t>
    </dgm:pt>
    <dgm:pt modelId="{9173E2DB-1170-40F2-8164-09405EB5A4DB}" type="sibTrans" cxnId="{998669DF-8D9E-45E9-B36A-E7E67362A560}">
      <dgm:prSet/>
      <dgm:spPr/>
      <dgm:t>
        <a:bodyPr/>
        <a:lstStyle/>
        <a:p>
          <a:endParaRPr lang="en-US"/>
        </a:p>
      </dgm:t>
    </dgm:pt>
    <dgm:pt modelId="{DE9DE4EE-199D-4B03-A8FA-095111810357}" type="pres">
      <dgm:prSet presAssocID="{8CE011A0-1C85-4FF4-A626-E8AB46CB322A}" presName="linearFlow" presStyleCnt="0">
        <dgm:presLayoutVars>
          <dgm:dir/>
          <dgm:resizeHandles val="exact"/>
        </dgm:presLayoutVars>
      </dgm:prSet>
      <dgm:spPr/>
    </dgm:pt>
    <dgm:pt modelId="{AB191283-8681-4FC9-B1E8-41D9B827BE07}" type="pres">
      <dgm:prSet presAssocID="{F80C359B-E8BB-4A91-80A0-2CEE6C098D7A}" presName="composite" presStyleCnt="0"/>
      <dgm:spPr/>
    </dgm:pt>
    <dgm:pt modelId="{51902154-EC55-4A27-A6F5-E1640A39E2BE}" type="pres">
      <dgm:prSet presAssocID="{F80C359B-E8BB-4A91-80A0-2CEE6C098D7A}" presName="imgShp" presStyleLbl="fgImgPlace1" presStyleIdx="0" presStyleCnt="1" custScaleX="46783" custScaleY="63547" custLinFactNeighborX="-25000" custLinFactNeighborY="3181"/>
      <dgm:spPr/>
    </dgm:pt>
    <dgm:pt modelId="{707C7745-9656-4416-9ACD-7A8012F6FB56}" type="pres">
      <dgm:prSet presAssocID="{F80C359B-E8BB-4A91-80A0-2CEE6C098D7A}" presName="txShp" presStyleLbl="node1" presStyleIdx="0" presStyleCnt="1" custScaleX="129342" custScaleY="64188">
        <dgm:presLayoutVars>
          <dgm:bulletEnabled val="1"/>
        </dgm:presLayoutVars>
      </dgm:prSet>
      <dgm:spPr/>
      <dgm:t>
        <a:bodyPr/>
        <a:lstStyle/>
        <a:p>
          <a:endParaRPr lang="en-US"/>
        </a:p>
      </dgm:t>
    </dgm:pt>
  </dgm:ptLst>
  <dgm:cxnLst>
    <dgm:cxn modelId="{998669DF-8D9E-45E9-B36A-E7E67362A560}" srcId="{8CE011A0-1C85-4FF4-A626-E8AB46CB322A}" destId="{F80C359B-E8BB-4A91-80A0-2CEE6C098D7A}" srcOrd="0" destOrd="0" parTransId="{B57792BE-C281-4294-83EB-315563CF3AE9}" sibTransId="{9173E2DB-1170-40F2-8164-09405EB5A4DB}"/>
    <dgm:cxn modelId="{B847FF49-8C25-457B-BC75-A435C31213CE}" type="presOf" srcId="{F80C359B-E8BB-4A91-80A0-2CEE6C098D7A}" destId="{707C7745-9656-4416-9ACD-7A8012F6FB56}" srcOrd="0" destOrd="0" presId="urn:microsoft.com/office/officeart/2005/8/layout/vList3"/>
    <dgm:cxn modelId="{F4357991-9E31-4084-A02B-6B689A93BCAD}" type="presOf" srcId="{8CE011A0-1C85-4FF4-A626-E8AB46CB322A}" destId="{DE9DE4EE-199D-4B03-A8FA-095111810357}" srcOrd="0" destOrd="0" presId="urn:microsoft.com/office/officeart/2005/8/layout/vList3"/>
    <dgm:cxn modelId="{41216E65-6AE4-4F4B-A5CA-31798CA3198C}" type="presParOf" srcId="{DE9DE4EE-199D-4B03-A8FA-095111810357}" destId="{AB191283-8681-4FC9-B1E8-41D9B827BE07}" srcOrd="0" destOrd="0" presId="urn:microsoft.com/office/officeart/2005/8/layout/vList3"/>
    <dgm:cxn modelId="{5792B7CF-80DB-4816-B84A-74556D125308}" type="presParOf" srcId="{AB191283-8681-4FC9-B1E8-41D9B827BE07}" destId="{51902154-EC55-4A27-A6F5-E1640A39E2BE}" srcOrd="0" destOrd="0" presId="urn:microsoft.com/office/officeart/2005/8/layout/vList3"/>
    <dgm:cxn modelId="{18C135C4-8295-4783-8BE1-1FBD8D7E2904}" type="presParOf" srcId="{AB191283-8681-4FC9-B1E8-41D9B827BE07}" destId="{707C7745-9656-4416-9ACD-7A8012F6FB5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36F93A9-D32E-4D55-877A-7CC0CAD7FEC1}" type="doc">
      <dgm:prSet loTypeId="urn:microsoft.com/office/officeart/2008/layout/AscendingPictureAccentProcess" loCatId="picture" qsTypeId="urn:microsoft.com/office/officeart/2005/8/quickstyle/simple1" qsCatId="simple" csTypeId="urn:microsoft.com/office/officeart/2005/8/colors/accent1_2" csCatId="accent1" phldr="1"/>
      <dgm:spPr/>
      <dgm:t>
        <a:bodyPr/>
        <a:lstStyle/>
        <a:p>
          <a:endParaRPr lang="en-US"/>
        </a:p>
      </dgm:t>
    </dgm:pt>
    <dgm:pt modelId="{2E821BC3-8C55-4510-8782-039821321BCE}">
      <dgm:prSet phldrT="[Text]"/>
      <dgm:spPr/>
      <dgm:t>
        <a:bodyPr/>
        <a:lstStyle/>
        <a:p>
          <a:r>
            <a:rPr lang="en-US" dirty="0" smtClean="0"/>
            <a:t>Reduce sugar content on beverages  </a:t>
          </a:r>
          <a:endParaRPr lang="en-US" dirty="0"/>
        </a:p>
      </dgm:t>
    </dgm:pt>
    <dgm:pt modelId="{6A250BEF-5A9B-4A4E-9F9D-938B47E10A54}" type="parTrans" cxnId="{DE47CE15-35FA-41CE-88F4-4B0F8FA01794}">
      <dgm:prSet/>
      <dgm:spPr/>
      <dgm:t>
        <a:bodyPr/>
        <a:lstStyle/>
        <a:p>
          <a:endParaRPr lang="en-US"/>
        </a:p>
      </dgm:t>
    </dgm:pt>
    <dgm:pt modelId="{E4DCE23B-3A3E-4AC1-9468-FE5A9DC464E1}" type="sibTrans" cxnId="{DE47CE15-35FA-41CE-88F4-4B0F8FA0179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dgm:spPr>
      <dgm:t>
        <a:bodyPr/>
        <a:lstStyle/>
        <a:p>
          <a:endParaRPr lang="en-US"/>
        </a:p>
      </dgm:t>
    </dgm:pt>
    <dgm:pt modelId="{9CA3407D-5D0D-4CF6-B046-FE654486C77E}">
      <dgm:prSet phldrT="[Text]"/>
      <dgm:spPr/>
      <dgm:t>
        <a:bodyPr/>
        <a:lstStyle/>
        <a:p>
          <a:r>
            <a:rPr lang="en-US" dirty="0" smtClean="0"/>
            <a:t>Diabetes, Obesity, Heart disease </a:t>
          </a:r>
          <a:r>
            <a:rPr lang="en-US" dirty="0" err="1" smtClean="0"/>
            <a:t>etc</a:t>
          </a:r>
          <a:endParaRPr lang="en-US" dirty="0"/>
        </a:p>
      </dgm:t>
    </dgm:pt>
    <dgm:pt modelId="{ED8ABBF8-EC56-4C4A-A2EC-B413CEAFDD5E}" type="parTrans" cxnId="{B7D68E5A-CA6E-478A-A56B-656CA597A37A}">
      <dgm:prSet/>
      <dgm:spPr/>
      <dgm:t>
        <a:bodyPr/>
        <a:lstStyle/>
        <a:p>
          <a:endParaRPr lang="en-US"/>
        </a:p>
      </dgm:t>
    </dgm:pt>
    <dgm:pt modelId="{ECF08351-B14A-4B44-B036-E219F449CDAC}" type="sibTrans" cxnId="{B7D68E5A-CA6E-478A-A56B-656CA597A37A}">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67000" r="-67000"/>
          </a:stretch>
        </a:blipFill>
      </dgm:spPr>
      <dgm:t>
        <a:bodyPr/>
        <a:lstStyle/>
        <a:p>
          <a:endParaRPr lang="en-US"/>
        </a:p>
      </dgm:t>
    </dgm:pt>
    <dgm:pt modelId="{609E1133-69E0-44D6-859A-92A890BCC1EB}" type="pres">
      <dgm:prSet presAssocID="{736F93A9-D32E-4D55-877A-7CC0CAD7FEC1}" presName="Name0" presStyleCnt="0">
        <dgm:presLayoutVars>
          <dgm:chMax val="7"/>
          <dgm:chPref val="7"/>
          <dgm:dir/>
        </dgm:presLayoutVars>
      </dgm:prSet>
      <dgm:spPr/>
      <dgm:t>
        <a:bodyPr/>
        <a:lstStyle/>
        <a:p>
          <a:endParaRPr lang="en-US"/>
        </a:p>
      </dgm:t>
    </dgm:pt>
    <dgm:pt modelId="{615400CB-FD1D-4612-B5D8-176B07676960}" type="pres">
      <dgm:prSet presAssocID="{736F93A9-D32E-4D55-877A-7CC0CAD7FEC1}" presName="dot1" presStyleLbl="alignNode1" presStyleIdx="0" presStyleCnt="10"/>
      <dgm:spPr/>
    </dgm:pt>
    <dgm:pt modelId="{145ACCCB-2494-4418-88EC-624FB7C15299}" type="pres">
      <dgm:prSet presAssocID="{736F93A9-D32E-4D55-877A-7CC0CAD7FEC1}" presName="dot2" presStyleLbl="alignNode1" presStyleIdx="1" presStyleCnt="10"/>
      <dgm:spPr/>
    </dgm:pt>
    <dgm:pt modelId="{5354FA3E-261D-48BF-A7ED-BAF1E886670D}" type="pres">
      <dgm:prSet presAssocID="{736F93A9-D32E-4D55-877A-7CC0CAD7FEC1}" presName="dot3" presStyleLbl="alignNode1" presStyleIdx="2" presStyleCnt="10"/>
      <dgm:spPr/>
    </dgm:pt>
    <dgm:pt modelId="{D1A76776-39F2-41FE-AD3A-751680ACB802}" type="pres">
      <dgm:prSet presAssocID="{736F93A9-D32E-4D55-877A-7CC0CAD7FEC1}" presName="dotArrow1" presStyleLbl="alignNode1" presStyleIdx="3" presStyleCnt="10"/>
      <dgm:spPr/>
    </dgm:pt>
    <dgm:pt modelId="{C630A61B-2832-4FAC-A89C-401E811D3D8D}" type="pres">
      <dgm:prSet presAssocID="{736F93A9-D32E-4D55-877A-7CC0CAD7FEC1}" presName="dotArrow2" presStyleLbl="alignNode1" presStyleIdx="4" presStyleCnt="10"/>
      <dgm:spPr/>
    </dgm:pt>
    <dgm:pt modelId="{EC975BB1-D1BA-4C74-B010-F50BF486D19E}" type="pres">
      <dgm:prSet presAssocID="{736F93A9-D32E-4D55-877A-7CC0CAD7FEC1}" presName="dotArrow3" presStyleLbl="alignNode1" presStyleIdx="5" presStyleCnt="10"/>
      <dgm:spPr/>
    </dgm:pt>
    <dgm:pt modelId="{E509EB84-1271-4CC3-B735-49B15E3A8F1D}" type="pres">
      <dgm:prSet presAssocID="{736F93A9-D32E-4D55-877A-7CC0CAD7FEC1}" presName="dotArrow4" presStyleLbl="alignNode1" presStyleIdx="6" presStyleCnt="10"/>
      <dgm:spPr/>
    </dgm:pt>
    <dgm:pt modelId="{D446F3FA-CE88-48C1-BD2A-F7B400C7162E}" type="pres">
      <dgm:prSet presAssocID="{736F93A9-D32E-4D55-877A-7CC0CAD7FEC1}" presName="dotArrow5" presStyleLbl="alignNode1" presStyleIdx="7" presStyleCnt="10"/>
      <dgm:spPr/>
    </dgm:pt>
    <dgm:pt modelId="{3A6F0931-8A5A-4E63-B480-D7013A61863F}" type="pres">
      <dgm:prSet presAssocID="{736F93A9-D32E-4D55-877A-7CC0CAD7FEC1}" presName="dotArrow6" presStyleLbl="alignNode1" presStyleIdx="8" presStyleCnt="10"/>
      <dgm:spPr/>
    </dgm:pt>
    <dgm:pt modelId="{0CA2A80A-3F40-402F-8D94-9C3A74C6241D}" type="pres">
      <dgm:prSet presAssocID="{736F93A9-D32E-4D55-877A-7CC0CAD7FEC1}" presName="dotArrow7" presStyleLbl="alignNode1" presStyleIdx="9" presStyleCnt="10"/>
      <dgm:spPr/>
    </dgm:pt>
    <dgm:pt modelId="{A88CEA3E-5655-4D91-AF18-72A1F68450B2}" type="pres">
      <dgm:prSet presAssocID="{2E821BC3-8C55-4510-8782-039821321BCE}" presName="parTx1" presStyleLbl="node1" presStyleIdx="0" presStyleCnt="2"/>
      <dgm:spPr/>
      <dgm:t>
        <a:bodyPr/>
        <a:lstStyle/>
        <a:p>
          <a:endParaRPr lang="en-US"/>
        </a:p>
      </dgm:t>
    </dgm:pt>
    <dgm:pt modelId="{3958F6D7-E3A8-437C-B8FE-A061C857C970}" type="pres">
      <dgm:prSet presAssocID="{E4DCE23B-3A3E-4AC1-9468-FE5A9DC464E1}" presName="picture1" presStyleCnt="0"/>
      <dgm:spPr/>
    </dgm:pt>
    <dgm:pt modelId="{61C4C8EB-6833-4D31-8E75-77DB90696440}" type="pres">
      <dgm:prSet presAssocID="{E4DCE23B-3A3E-4AC1-9468-FE5A9DC464E1}" presName="imageRepeatNode" presStyleLbl="fgImgPlace1" presStyleIdx="0" presStyleCnt="2"/>
      <dgm:spPr/>
      <dgm:t>
        <a:bodyPr/>
        <a:lstStyle/>
        <a:p>
          <a:endParaRPr lang="en-US"/>
        </a:p>
      </dgm:t>
    </dgm:pt>
    <dgm:pt modelId="{8BBC9ECF-21FA-4C85-B9A6-E00FDA84C5DC}" type="pres">
      <dgm:prSet presAssocID="{9CA3407D-5D0D-4CF6-B046-FE654486C77E}" presName="parTx2" presStyleLbl="node1" presStyleIdx="1" presStyleCnt="2" custLinFactNeighborX="-390" custLinFactNeighborY="1453"/>
      <dgm:spPr/>
      <dgm:t>
        <a:bodyPr/>
        <a:lstStyle/>
        <a:p>
          <a:endParaRPr lang="en-US"/>
        </a:p>
      </dgm:t>
    </dgm:pt>
    <dgm:pt modelId="{91D9CD7E-D95E-42D6-8D86-5595C4F343C6}" type="pres">
      <dgm:prSet presAssocID="{ECF08351-B14A-4B44-B036-E219F449CDAC}" presName="picture2" presStyleCnt="0"/>
      <dgm:spPr/>
    </dgm:pt>
    <dgm:pt modelId="{A44EE34C-1C11-43B7-B85C-083D5F10554A}" type="pres">
      <dgm:prSet presAssocID="{ECF08351-B14A-4B44-B036-E219F449CDAC}" presName="imageRepeatNode" presStyleLbl="fgImgPlace1" presStyleIdx="1" presStyleCnt="2"/>
      <dgm:spPr/>
      <dgm:t>
        <a:bodyPr/>
        <a:lstStyle/>
        <a:p>
          <a:endParaRPr lang="en-US"/>
        </a:p>
      </dgm:t>
    </dgm:pt>
  </dgm:ptLst>
  <dgm:cxnLst>
    <dgm:cxn modelId="{B4311076-6D2B-4745-A2EA-8E08F3F0226A}" type="presOf" srcId="{2E821BC3-8C55-4510-8782-039821321BCE}" destId="{A88CEA3E-5655-4D91-AF18-72A1F68450B2}" srcOrd="0" destOrd="0" presId="urn:microsoft.com/office/officeart/2008/layout/AscendingPictureAccentProcess"/>
    <dgm:cxn modelId="{9BB9F7E4-ECB4-48F4-BEE0-2E03123A7F2F}" type="presOf" srcId="{E4DCE23B-3A3E-4AC1-9468-FE5A9DC464E1}" destId="{61C4C8EB-6833-4D31-8E75-77DB90696440}" srcOrd="0" destOrd="0" presId="urn:microsoft.com/office/officeart/2008/layout/AscendingPictureAccentProcess"/>
    <dgm:cxn modelId="{DE47CE15-35FA-41CE-88F4-4B0F8FA01794}" srcId="{736F93A9-D32E-4D55-877A-7CC0CAD7FEC1}" destId="{2E821BC3-8C55-4510-8782-039821321BCE}" srcOrd="0" destOrd="0" parTransId="{6A250BEF-5A9B-4A4E-9F9D-938B47E10A54}" sibTransId="{E4DCE23B-3A3E-4AC1-9468-FE5A9DC464E1}"/>
    <dgm:cxn modelId="{B7D68E5A-CA6E-478A-A56B-656CA597A37A}" srcId="{736F93A9-D32E-4D55-877A-7CC0CAD7FEC1}" destId="{9CA3407D-5D0D-4CF6-B046-FE654486C77E}" srcOrd="1" destOrd="0" parTransId="{ED8ABBF8-EC56-4C4A-A2EC-B413CEAFDD5E}" sibTransId="{ECF08351-B14A-4B44-B036-E219F449CDAC}"/>
    <dgm:cxn modelId="{37E3E55E-03D0-43DE-8D8D-BBD41AD17313}" type="presOf" srcId="{9CA3407D-5D0D-4CF6-B046-FE654486C77E}" destId="{8BBC9ECF-21FA-4C85-B9A6-E00FDA84C5DC}" srcOrd="0" destOrd="0" presId="urn:microsoft.com/office/officeart/2008/layout/AscendingPictureAccentProcess"/>
    <dgm:cxn modelId="{EF8BC5DF-2DC9-45CC-842D-69C5BCC53AB2}" type="presOf" srcId="{736F93A9-D32E-4D55-877A-7CC0CAD7FEC1}" destId="{609E1133-69E0-44D6-859A-92A890BCC1EB}" srcOrd="0" destOrd="0" presId="urn:microsoft.com/office/officeart/2008/layout/AscendingPictureAccentProcess"/>
    <dgm:cxn modelId="{FD555F34-5513-4156-9387-2374331E0815}" type="presOf" srcId="{ECF08351-B14A-4B44-B036-E219F449CDAC}" destId="{A44EE34C-1C11-43B7-B85C-083D5F10554A}" srcOrd="0" destOrd="0" presId="urn:microsoft.com/office/officeart/2008/layout/AscendingPictureAccentProcess"/>
    <dgm:cxn modelId="{356D1C65-5E8F-4ED7-8958-28A16B163A39}" type="presParOf" srcId="{609E1133-69E0-44D6-859A-92A890BCC1EB}" destId="{615400CB-FD1D-4612-B5D8-176B07676960}" srcOrd="0" destOrd="0" presId="urn:microsoft.com/office/officeart/2008/layout/AscendingPictureAccentProcess"/>
    <dgm:cxn modelId="{C84943FC-4623-4D90-8FC2-BCB29677248D}" type="presParOf" srcId="{609E1133-69E0-44D6-859A-92A890BCC1EB}" destId="{145ACCCB-2494-4418-88EC-624FB7C15299}" srcOrd="1" destOrd="0" presId="urn:microsoft.com/office/officeart/2008/layout/AscendingPictureAccentProcess"/>
    <dgm:cxn modelId="{640BA285-A3E4-4A68-9309-F574858FFD96}" type="presParOf" srcId="{609E1133-69E0-44D6-859A-92A890BCC1EB}" destId="{5354FA3E-261D-48BF-A7ED-BAF1E886670D}" srcOrd="2" destOrd="0" presId="urn:microsoft.com/office/officeart/2008/layout/AscendingPictureAccentProcess"/>
    <dgm:cxn modelId="{2B25B578-A2D6-4D31-9CB0-52654CD633C6}" type="presParOf" srcId="{609E1133-69E0-44D6-859A-92A890BCC1EB}" destId="{D1A76776-39F2-41FE-AD3A-751680ACB802}" srcOrd="3" destOrd="0" presId="urn:microsoft.com/office/officeart/2008/layout/AscendingPictureAccentProcess"/>
    <dgm:cxn modelId="{1261B8B0-2DBE-4FB4-9F71-59964C3A0519}" type="presParOf" srcId="{609E1133-69E0-44D6-859A-92A890BCC1EB}" destId="{C630A61B-2832-4FAC-A89C-401E811D3D8D}" srcOrd="4" destOrd="0" presId="urn:microsoft.com/office/officeart/2008/layout/AscendingPictureAccentProcess"/>
    <dgm:cxn modelId="{A0284B0A-BA94-41BB-BC99-6DA2FD930B09}" type="presParOf" srcId="{609E1133-69E0-44D6-859A-92A890BCC1EB}" destId="{EC975BB1-D1BA-4C74-B010-F50BF486D19E}" srcOrd="5" destOrd="0" presId="urn:microsoft.com/office/officeart/2008/layout/AscendingPictureAccentProcess"/>
    <dgm:cxn modelId="{1C9E7242-A963-4CFA-A96A-34DE5876372F}" type="presParOf" srcId="{609E1133-69E0-44D6-859A-92A890BCC1EB}" destId="{E509EB84-1271-4CC3-B735-49B15E3A8F1D}" srcOrd="6" destOrd="0" presId="urn:microsoft.com/office/officeart/2008/layout/AscendingPictureAccentProcess"/>
    <dgm:cxn modelId="{AEDBBA82-3C38-416B-A477-AA24A21B3AAA}" type="presParOf" srcId="{609E1133-69E0-44D6-859A-92A890BCC1EB}" destId="{D446F3FA-CE88-48C1-BD2A-F7B400C7162E}" srcOrd="7" destOrd="0" presId="urn:microsoft.com/office/officeart/2008/layout/AscendingPictureAccentProcess"/>
    <dgm:cxn modelId="{CAC45DD9-E4B9-4527-871B-03F9F33CDA1D}" type="presParOf" srcId="{609E1133-69E0-44D6-859A-92A890BCC1EB}" destId="{3A6F0931-8A5A-4E63-B480-D7013A61863F}" srcOrd="8" destOrd="0" presId="urn:microsoft.com/office/officeart/2008/layout/AscendingPictureAccentProcess"/>
    <dgm:cxn modelId="{5755F339-10BD-4ECE-8AEC-419D0683344F}" type="presParOf" srcId="{609E1133-69E0-44D6-859A-92A890BCC1EB}" destId="{0CA2A80A-3F40-402F-8D94-9C3A74C6241D}" srcOrd="9" destOrd="0" presId="urn:microsoft.com/office/officeart/2008/layout/AscendingPictureAccentProcess"/>
    <dgm:cxn modelId="{6E32C399-A439-42F9-B54E-FEC1488E5804}" type="presParOf" srcId="{609E1133-69E0-44D6-859A-92A890BCC1EB}" destId="{A88CEA3E-5655-4D91-AF18-72A1F68450B2}" srcOrd="10" destOrd="0" presId="urn:microsoft.com/office/officeart/2008/layout/AscendingPictureAccentProcess"/>
    <dgm:cxn modelId="{535F5115-9CC0-4727-AC4C-B8FE1BF2D5FF}" type="presParOf" srcId="{609E1133-69E0-44D6-859A-92A890BCC1EB}" destId="{3958F6D7-E3A8-437C-B8FE-A061C857C970}" srcOrd="11" destOrd="0" presId="urn:microsoft.com/office/officeart/2008/layout/AscendingPictureAccentProcess"/>
    <dgm:cxn modelId="{673C491A-CCD1-454E-A288-2FA3DE44F2FF}" type="presParOf" srcId="{3958F6D7-E3A8-437C-B8FE-A061C857C970}" destId="{61C4C8EB-6833-4D31-8E75-77DB90696440}" srcOrd="0" destOrd="0" presId="urn:microsoft.com/office/officeart/2008/layout/AscendingPictureAccentProcess"/>
    <dgm:cxn modelId="{098D3F11-BEF8-43F2-9FC1-81F432A931B0}" type="presParOf" srcId="{609E1133-69E0-44D6-859A-92A890BCC1EB}" destId="{8BBC9ECF-21FA-4C85-B9A6-E00FDA84C5DC}" srcOrd="12" destOrd="0" presId="urn:microsoft.com/office/officeart/2008/layout/AscendingPictureAccentProcess"/>
    <dgm:cxn modelId="{2E8B80F0-C087-4A77-A305-D7D32797EEF5}" type="presParOf" srcId="{609E1133-69E0-44D6-859A-92A890BCC1EB}" destId="{91D9CD7E-D95E-42D6-8D86-5595C4F343C6}" srcOrd="13" destOrd="0" presId="urn:microsoft.com/office/officeart/2008/layout/AscendingPictureAccentProcess"/>
    <dgm:cxn modelId="{EAAE0EAA-48C3-4F25-AF07-494E85BCF4BC}" type="presParOf" srcId="{91D9CD7E-D95E-42D6-8D86-5595C4F343C6}" destId="{A44EE34C-1C11-43B7-B85C-083D5F10554A}"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C8D929C-1C2C-44C3-BFFA-74A5B3D74BFF}" type="doc">
      <dgm:prSet loTypeId="urn:microsoft.com/office/officeart/2005/8/layout/hProcess9" loCatId="process" qsTypeId="urn:microsoft.com/office/officeart/2005/8/quickstyle/simple1" qsCatId="simple" csTypeId="urn:microsoft.com/office/officeart/2005/8/colors/accent1_2" csCatId="accent1" phldr="1"/>
      <dgm:spPr/>
    </dgm:pt>
    <dgm:pt modelId="{8FE98BB5-B7BA-4DDB-A8FE-CC7DA9B2A4DF}">
      <dgm:prSet phldrT="[Text]"/>
      <dgm:spPr/>
      <dgm:t>
        <a:bodyPr/>
        <a:lstStyle/>
        <a:p>
          <a:pPr algn="l"/>
          <a:r>
            <a:rPr lang="en-ZA" dirty="0" smtClean="0"/>
            <a:t>The applicable HPL on sugary beverages is self-assessed by licensed manufacturers </a:t>
          </a:r>
          <a:endParaRPr lang="en-US" dirty="0"/>
        </a:p>
      </dgm:t>
    </dgm:pt>
    <dgm:pt modelId="{7010DAA5-7F99-4404-9A34-1A3CA5E62674}" type="parTrans" cxnId="{61D470D6-0D20-4961-9C68-D3D827DA8957}">
      <dgm:prSet/>
      <dgm:spPr/>
      <dgm:t>
        <a:bodyPr/>
        <a:lstStyle/>
        <a:p>
          <a:endParaRPr lang="en-US"/>
        </a:p>
      </dgm:t>
    </dgm:pt>
    <dgm:pt modelId="{0A99CA6F-1880-4E61-B5AE-FC815A4B94C6}" type="sibTrans" cxnId="{61D470D6-0D20-4961-9C68-D3D827DA8957}">
      <dgm:prSet/>
      <dgm:spPr/>
      <dgm:t>
        <a:bodyPr/>
        <a:lstStyle/>
        <a:p>
          <a:endParaRPr lang="en-US"/>
        </a:p>
      </dgm:t>
    </dgm:pt>
    <dgm:pt modelId="{225F2D4D-1AE0-421E-83FC-BBEDA5FA86AE}">
      <dgm:prSet phldrT="[Text]"/>
      <dgm:spPr/>
      <dgm:t>
        <a:bodyPr/>
        <a:lstStyle/>
        <a:p>
          <a:pPr algn="l"/>
          <a:r>
            <a:rPr lang="en-ZA" dirty="0" smtClean="0"/>
            <a:t>Submission of tax return and payment must be via E-Filing monthly </a:t>
          </a:r>
          <a:endParaRPr lang="en-US" dirty="0"/>
        </a:p>
      </dgm:t>
    </dgm:pt>
    <dgm:pt modelId="{4EED42C4-A1D8-47DF-B63B-E3A707C2A6D8}" type="parTrans" cxnId="{8695ED0B-31C2-4455-8227-EC76AAB90E63}">
      <dgm:prSet/>
      <dgm:spPr/>
      <dgm:t>
        <a:bodyPr/>
        <a:lstStyle/>
        <a:p>
          <a:endParaRPr lang="en-US"/>
        </a:p>
      </dgm:t>
    </dgm:pt>
    <dgm:pt modelId="{848FBCB1-E997-48D4-99B8-EB03D8E8430F}" type="sibTrans" cxnId="{8695ED0B-31C2-4455-8227-EC76AAB90E63}">
      <dgm:prSet/>
      <dgm:spPr/>
      <dgm:t>
        <a:bodyPr/>
        <a:lstStyle/>
        <a:p>
          <a:endParaRPr lang="en-US"/>
        </a:p>
      </dgm:t>
    </dgm:pt>
    <dgm:pt modelId="{A4EB38E5-37A0-49AD-9D03-AD393C5DBB15}">
      <dgm:prSet phldrT="[Text]"/>
      <dgm:spPr/>
      <dgm:t>
        <a:bodyPr/>
        <a:lstStyle/>
        <a:p>
          <a:pPr algn="l"/>
          <a:r>
            <a:rPr lang="en-ZA" dirty="0" smtClean="0"/>
            <a:t>The SBL rate on 1 April 2018 is fixed at 2.21 cent per gram of the sugar content that exceeds 4 grams per 100ml</a:t>
          </a:r>
          <a:endParaRPr lang="en-US" dirty="0"/>
        </a:p>
      </dgm:t>
    </dgm:pt>
    <dgm:pt modelId="{8CC52E30-3D43-40FE-B3D0-D05943C66041}" type="parTrans" cxnId="{4A58CDC9-7CE8-49D2-B30A-6D4BDB90A312}">
      <dgm:prSet/>
      <dgm:spPr/>
      <dgm:t>
        <a:bodyPr/>
        <a:lstStyle/>
        <a:p>
          <a:endParaRPr lang="en-US"/>
        </a:p>
      </dgm:t>
    </dgm:pt>
    <dgm:pt modelId="{4E32908F-895F-43F5-8858-1CBC41FDFA53}" type="sibTrans" cxnId="{4A58CDC9-7CE8-49D2-B30A-6D4BDB90A312}">
      <dgm:prSet/>
      <dgm:spPr/>
      <dgm:t>
        <a:bodyPr/>
        <a:lstStyle/>
        <a:p>
          <a:endParaRPr lang="en-US"/>
        </a:p>
      </dgm:t>
    </dgm:pt>
    <dgm:pt modelId="{019B9EF8-D5AE-4F96-A198-9A57AFC86CC2}" type="pres">
      <dgm:prSet presAssocID="{0C8D929C-1C2C-44C3-BFFA-74A5B3D74BFF}" presName="CompostProcess" presStyleCnt="0">
        <dgm:presLayoutVars>
          <dgm:dir/>
          <dgm:resizeHandles val="exact"/>
        </dgm:presLayoutVars>
      </dgm:prSet>
      <dgm:spPr/>
    </dgm:pt>
    <dgm:pt modelId="{A3930DCF-FB79-45DE-8CF5-6225CA477DEA}" type="pres">
      <dgm:prSet presAssocID="{0C8D929C-1C2C-44C3-BFFA-74A5B3D74BFF}" presName="arrow" presStyleLbl="bgShp" presStyleIdx="0" presStyleCnt="1"/>
      <dgm:spPr/>
    </dgm:pt>
    <dgm:pt modelId="{17967677-FDDE-41A1-8E78-36F576EB1582}" type="pres">
      <dgm:prSet presAssocID="{0C8D929C-1C2C-44C3-BFFA-74A5B3D74BFF}" presName="linearProcess" presStyleCnt="0"/>
      <dgm:spPr/>
    </dgm:pt>
    <dgm:pt modelId="{A3E026BB-87AB-4694-A423-036E78B9A006}" type="pres">
      <dgm:prSet presAssocID="{8FE98BB5-B7BA-4DDB-A8FE-CC7DA9B2A4DF}" presName="textNode" presStyleLbl="node1" presStyleIdx="0" presStyleCnt="3">
        <dgm:presLayoutVars>
          <dgm:bulletEnabled val="1"/>
        </dgm:presLayoutVars>
      </dgm:prSet>
      <dgm:spPr/>
      <dgm:t>
        <a:bodyPr/>
        <a:lstStyle/>
        <a:p>
          <a:endParaRPr lang="en-US"/>
        </a:p>
      </dgm:t>
    </dgm:pt>
    <dgm:pt modelId="{7C409F5B-78C2-4A8E-BF5A-9D45003548C1}" type="pres">
      <dgm:prSet presAssocID="{0A99CA6F-1880-4E61-B5AE-FC815A4B94C6}" presName="sibTrans" presStyleCnt="0"/>
      <dgm:spPr/>
    </dgm:pt>
    <dgm:pt modelId="{036447FC-D03B-44A8-B34B-B5CB7329AEA0}" type="pres">
      <dgm:prSet presAssocID="{225F2D4D-1AE0-421E-83FC-BBEDA5FA86AE}" presName="textNode" presStyleLbl="node1" presStyleIdx="1" presStyleCnt="3">
        <dgm:presLayoutVars>
          <dgm:bulletEnabled val="1"/>
        </dgm:presLayoutVars>
      </dgm:prSet>
      <dgm:spPr/>
      <dgm:t>
        <a:bodyPr/>
        <a:lstStyle/>
        <a:p>
          <a:endParaRPr lang="en-US"/>
        </a:p>
      </dgm:t>
    </dgm:pt>
    <dgm:pt modelId="{858C2840-F696-47B9-8055-D30878D3E8AE}" type="pres">
      <dgm:prSet presAssocID="{848FBCB1-E997-48D4-99B8-EB03D8E8430F}" presName="sibTrans" presStyleCnt="0"/>
      <dgm:spPr/>
    </dgm:pt>
    <dgm:pt modelId="{03153CA9-0B25-4198-B944-7D387A655B2D}" type="pres">
      <dgm:prSet presAssocID="{A4EB38E5-37A0-49AD-9D03-AD393C5DBB15}" presName="textNode" presStyleLbl="node1" presStyleIdx="2" presStyleCnt="3">
        <dgm:presLayoutVars>
          <dgm:bulletEnabled val="1"/>
        </dgm:presLayoutVars>
      </dgm:prSet>
      <dgm:spPr/>
      <dgm:t>
        <a:bodyPr/>
        <a:lstStyle/>
        <a:p>
          <a:endParaRPr lang="en-US"/>
        </a:p>
      </dgm:t>
    </dgm:pt>
  </dgm:ptLst>
  <dgm:cxnLst>
    <dgm:cxn modelId="{414A3F61-A594-42EE-8646-26B2437AEB5F}" type="presOf" srcId="{0C8D929C-1C2C-44C3-BFFA-74A5B3D74BFF}" destId="{019B9EF8-D5AE-4F96-A198-9A57AFC86CC2}" srcOrd="0" destOrd="0" presId="urn:microsoft.com/office/officeart/2005/8/layout/hProcess9"/>
    <dgm:cxn modelId="{97D9827F-D42C-4761-A3CD-D856365D1377}" type="presOf" srcId="{A4EB38E5-37A0-49AD-9D03-AD393C5DBB15}" destId="{03153CA9-0B25-4198-B944-7D387A655B2D}" srcOrd="0" destOrd="0" presId="urn:microsoft.com/office/officeart/2005/8/layout/hProcess9"/>
    <dgm:cxn modelId="{E3D0C4F0-70AF-4E59-98B7-3ED49983804C}" type="presOf" srcId="{225F2D4D-1AE0-421E-83FC-BBEDA5FA86AE}" destId="{036447FC-D03B-44A8-B34B-B5CB7329AEA0}" srcOrd="0" destOrd="0" presId="urn:microsoft.com/office/officeart/2005/8/layout/hProcess9"/>
    <dgm:cxn modelId="{8695ED0B-31C2-4455-8227-EC76AAB90E63}" srcId="{0C8D929C-1C2C-44C3-BFFA-74A5B3D74BFF}" destId="{225F2D4D-1AE0-421E-83FC-BBEDA5FA86AE}" srcOrd="1" destOrd="0" parTransId="{4EED42C4-A1D8-47DF-B63B-E3A707C2A6D8}" sibTransId="{848FBCB1-E997-48D4-99B8-EB03D8E8430F}"/>
    <dgm:cxn modelId="{4A58CDC9-7CE8-49D2-B30A-6D4BDB90A312}" srcId="{0C8D929C-1C2C-44C3-BFFA-74A5B3D74BFF}" destId="{A4EB38E5-37A0-49AD-9D03-AD393C5DBB15}" srcOrd="2" destOrd="0" parTransId="{8CC52E30-3D43-40FE-B3D0-D05943C66041}" sibTransId="{4E32908F-895F-43F5-8858-1CBC41FDFA53}"/>
    <dgm:cxn modelId="{61D470D6-0D20-4961-9C68-D3D827DA8957}" srcId="{0C8D929C-1C2C-44C3-BFFA-74A5B3D74BFF}" destId="{8FE98BB5-B7BA-4DDB-A8FE-CC7DA9B2A4DF}" srcOrd="0" destOrd="0" parTransId="{7010DAA5-7F99-4404-9A34-1A3CA5E62674}" sibTransId="{0A99CA6F-1880-4E61-B5AE-FC815A4B94C6}"/>
    <dgm:cxn modelId="{EC2AE4D1-1934-4F7D-AD5B-9DABDC5E002D}" type="presOf" srcId="{8FE98BB5-B7BA-4DDB-A8FE-CC7DA9B2A4DF}" destId="{A3E026BB-87AB-4694-A423-036E78B9A006}" srcOrd="0" destOrd="0" presId="urn:microsoft.com/office/officeart/2005/8/layout/hProcess9"/>
    <dgm:cxn modelId="{79CD9E55-0B38-490C-8DAA-D6BFA50D443D}" type="presParOf" srcId="{019B9EF8-D5AE-4F96-A198-9A57AFC86CC2}" destId="{A3930DCF-FB79-45DE-8CF5-6225CA477DEA}" srcOrd="0" destOrd="0" presId="urn:microsoft.com/office/officeart/2005/8/layout/hProcess9"/>
    <dgm:cxn modelId="{5A5E735C-7BA3-49B7-91D0-115984D216D4}" type="presParOf" srcId="{019B9EF8-D5AE-4F96-A198-9A57AFC86CC2}" destId="{17967677-FDDE-41A1-8E78-36F576EB1582}" srcOrd="1" destOrd="0" presId="urn:microsoft.com/office/officeart/2005/8/layout/hProcess9"/>
    <dgm:cxn modelId="{7011377C-DF12-4B45-AFCE-1FF7598F7D12}" type="presParOf" srcId="{17967677-FDDE-41A1-8E78-36F576EB1582}" destId="{A3E026BB-87AB-4694-A423-036E78B9A006}" srcOrd="0" destOrd="0" presId="urn:microsoft.com/office/officeart/2005/8/layout/hProcess9"/>
    <dgm:cxn modelId="{47EEB07C-9837-4C74-8DD8-C3D3FB269E4B}" type="presParOf" srcId="{17967677-FDDE-41A1-8E78-36F576EB1582}" destId="{7C409F5B-78C2-4A8E-BF5A-9D45003548C1}" srcOrd="1" destOrd="0" presId="urn:microsoft.com/office/officeart/2005/8/layout/hProcess9"/>
    <dgm:cxn modelId="{4EF911E8-B01B-4E7C-A796-9D2694C11C60}" type="presParOf" srcId="{17967677-FDDE-41A1-8E78-36F576EB1582}" destId="{036447FC-D03B-44A8-B34B-B5CB7329AEA0}" srcOrd="2" destOrd="0" presId="urn:microsoft.com/office/officeart/2005/8/layout/hProcess9"/>
    <dgm:cxn modelId="{5C075AD5-AD63-489B-80C3-C469A696A414}" type="presParOf" srcId="{17967677-FDDE-41A1-8E78-36F576EB1582}" destId="{858C2840-F696-47B9-8055-D30878D3E8AE}" srcOrd="3" destOrd="0" presId="urn:microsoft.com/office/officeart/2005/8/layout/hProcess9"/>
    <dgm:cxn modelId="{9ECDE50F-F54A-48AA-8571-ADD253E4880D}" type="presParOf" srcId="{17967677-FDDE-41A1-8E78-36F576EB1582}" destId="{03153CA9-0B25-4198-B944-7D387A655B2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A48D2825-B310-4159-90D1-3423DF10D013}">
      <dgm:prSet phldrT="[Text]"/>
      <dgm:spPr/>
      <dgm:t>
        <a:bodyPr/>
        <a:lstStyle/>
        <a:p>
          <a:r>
            <a:rPr lang="en-US" dirty="0" smtClean="0"/>
            <a:t>Registration &amp; Licensing </a:t>
          </a:r>
          <a:endParaRPr lang="en-US" dirty="0"/>
        </a:p>
      </dgm:t>
    </dgm:pt>
    <dgm:pt modelId="{62427BCB-6053-43C6-8849-4B5ADB16F147}" type="parTrans" cxnId="{60A05DDB-8FE0-4AC2-B927-3020DC8109E9}">
      <dgm:prSet/>
      <dgm:spPr/>
      <dgm:t>
        <a:bodyPr/>
        <a:lstStyle/>
        <a:p>
          <a:endParaRPr lang="en-US"/>
        </a:p>
      </dgm:t>
    </dgm:pt>
    <dgm:pt modelId="{CC6221B4-0D8A-44C9-99E1-D4ADD0A47602}" type="sibTrans" cxnId="{60A05DDB-8FE0-4AC2-B927-3020DC8109E9}">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4BD9614F-BBA7-4855-AB6A-A08AB334B138}" type="pres">
      <dgm:prSet presAssocID="{A48D2825-B310-4159-90D1-3423DF10D013}" presName="composite" presStyleCnt="0"/>
      <dgm:spPr/>
    </dgm:pt>
    <dgm:pt modelId="{53AF80F5-130C-4BE7-9991-CC985F82ACFF}" type="pres">
      <dgm:prSet presAssocID="{A48D2825-B310-4159-90D1-3423DF10D013}" presName="imgShp" presStyleLbl="fgImgPlace1" presStyleIdx="0" presStyleCnt="1" custScaleX="65670"/>
      <dgm:spPr/>
    </dgm:pt>
    <dgm:pt modelId="{D218C938-97BA-4141-843F-FF67164F646C}" type="pres">
      <dgm:prSet presAssocID="{A48D2825-B310-4159-90D1-3423DF10D013}" presName="txShp" presStyleLbl="node1" presStyleIdx="0" presStyleCnt="1" custScaleX="129342" custScaleY="64188">
        <dgm:presLayoutVars>
          <dgm:bulletEnabled val="1"/>
        </dgm:presLayoutVars>
      </dgm:prSet>
      <dgm:spPr/>
      <dgm:t>
        <a:bodyPr/>
        <a:lstStyle/>
        <a:p>
          <a:endParaRPr lang="en-US"/>
        </a:p>
      </dgm:t>
    </dgm:pt>
  </dgm:ptLst>
  <dgm:cxnLst>
    <dgm:cxn modelId="{7A4AB960-D428-4B1A-8384-A9E67C4FA8B8}" type="presOf" srcId="{A48D2825-B310-4159-90D1-3423DF10D013}" destId="{D218C938-97BA-4141-843F-FF67164F646C}" srcOrd="0" destOrd="0" presId="urn:microsoft.com/office/officeart/2005/8/layout/vList3"/>
    <dgm:cxn modelId="{5D283D66-D718-4D58-8298-A839F8411C15}" type="presOf" srcId="{22762ECB-D0AC-43C1-9CC8-A546F12A0839}" destId="{5463E5C2-9338-4675-B9CE-3D520171421F}" srcOrd="0" destOrd="0" presId="urn:microsoft.com/office/officeart/2005/8/layout/vList3"/>
    <dgm:cxn modelId="{60A05DDB-8FE0-4AC2-B927-3020DC8109E9}" srcId="{22762ECB-D0AC-43C1-9CC8-A546F12A0839}" destId="{A48D2825-B310-4159-90D1-3423DF10D013}" srcOrd="0" destOrd="0" parTransId="{62427BCB-6053-43C6-8849-4B5ADB16F147}" sibTransId="{CC6221B4-0D8A-44C9-99E1-D4ADD0A47602}"/>
    <dgm:cxn modelId="{A4759832-A383-4E59-8224-52B28A814A32}" type="presParOf" srcId="{5463E5C2-9338-4675-B9CE-3D520171421F}" destId="{4BD9614F-BBA7-4855-AB6A-A08AB334B138}" srcOrd="0" destOrd="0" presId="urn:microsoft.com/office/officeart/2005/8/layout/vList3"/>
    <dgm:cxn modelId="{083D9D06-390F-4464-9692-FA2168939B37}" type="presParOf" srcId="{4BD9614F-BBA7-4855-AB6A-A08AB334B138}" destId="{53AF80F5-130C-4BE7-9991-CC985F82ACFF}" srcOrd="0" destOrd="0" presId="urn:microsoft.com/office/officeart/2005/8/layout/vList3"/>
    <dgm:cxn modelId="{3AB184F7-559E-43BB-84ED-BCBA6C19AA31}" type="presParOf" srcId="{4BD9614F-BBA7-4855-AB6A-A08AB334B138}" destId="{D218C938-97BA-4141-843F-FF67164F64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6E49953-FF78-4B9B-B0BD-4DF24302D35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18AB1EA1-AB84-4B64-BC5E-6CDC16641E6F}">
      <dgm:prSet phldrT="[Text]"/>
      <dgm:spPr/>
      <dgm:t>
        <a:bodyPr/>
        <a:lstStyle/>
        <a:p>
          <a:r>
            <a:rPr lang="en-US" dirty="0" smtClean="0"/>
            <a:t>Applicant</a:t>
          </a:r>
          <a:endParaRPr lang="en-US" dirty="0"/>
        </a:p>
      </dgm:t>
    </dgm:pt>
    <dgm:pt modelId="{6CEFBBC0-4485-4B1A-8FF0-9D5BEAC0C9E3}" type="parTrans" cxnId="{3C31B8F2-02C3-4512-881E-47C5F6A0FC9C}">
      <dgm:prSet/>
      <dgm:spPr/>
      <dgm:t>
        <a:bodyPr/>
        <a:lstStyle/>
        <a:p>
          <a:endParaRPr lang="en-US"/>
        </a:p>
      </dgm:t>
    </dgm:pt>
    <dgm:pt modelId="{04FD474F-7F4E-42B8-8C5B-C798273BD7F2}" type="sibTrans" cxnId="{3C31B8F2-02C3-4512-881E-47C5F6A0FC9C}">
      <dgm:prSet/>
      <dgm:spPr/>
      <dgm:t>
        <a:bodyPr/>
        <a:lstStyle/>
        <a:p>
          <a:endParaRPr lang="en-US"/>
        </a:p>
      </dgm:t>
    </dgm:pt>
    <dgm:pt modelId="{E92DA046-86A7-480C-A62D-E6806DEB9FC0}">
      <dgm:prSet phldrT="[Text]"/>
      <dgm:spPr/>
      <dgm:t>
        <a:bodyPr/>
        <a:lstStyle/>
        <a:p>
          <a:r>
            <a:rPr lang="en-US" dirty="0" smtClean="0"/>
            <a:t>Submit Application (DA 185)</a:t>
          </a:r>
          <a:endParaRPr lang="en-US" dirty="0"/>
        </a:p>
      </dgm:t>
    </dgm:pt>
    <dgm:pt modelId="{85A80C0F-9D41-4CE3-953E-B3033F8258E6}" type="parTrans" cxnId="{A6E04968-B52B-463B-8EB8-02C87B51B62D}">
      <dgm:prSet/>
      <dgm:spPr/>
      <dgm:t>
        <a:bodyPr/>
        <a:lstStyle/>
        <a:p>
          <a:endParaRPr lang="en-US"/>
        </a:p>
      </dgm:t>
    </dgm:pt>
    <dgm:pt modelId="{12774E85-CC08-435B-853B-2B4615E2A6E0}" type="sibTrans" cxnId="{A6E04968-B52B-463B-8EB8-02C87B51B62D}">
      <dgm:prSet/>
      <dgm:spPr/>
      <dgm:t>
        <a:bodyPr/>
        <a:lstStyle/>
        <a:p>
          <a:endParaRPr lang="en-US"/>
        </a:p>
      </dgm:t>
    </dgm:pt>
    <dgm:pt modelId="{4B3372D0-56B2-413F-8CF9-708E40AB02DB}">
      <dgm:prSet phldrT="[Text]"/>
      <dgm:spPr/>
      <dgm:t>
        <a:bodyPr/>
        <a:lstStyle/>
        <a:p>
          <a:r>
            <a:rPr lang="en-US" dirty="0" smtClean="0"/>
            <a:t>Submit Relevant Annexures and Supporting Documents</a:t>
          </a:r>
          <a:endParaRPr lang="en-US" dirty="0"/>
        </a:p>
      </dgm:t>
    </dgm:pt>
    <dgm:pt modelId="{DC3711D5-7E9F-4C51-98AD-39B30475568D}" type="parTrans" cxnId="{FBAECF6F-316E-496D-AFCF-75F5906F8C02}">
      <dgm:prSet/>
      <dgm:spPr/>
      <dgm:t>
        <a:bodyPr/>
        <a:lstStyle/>
        <a:p>
          <a:endParaRPr lang="en-US"/>
        </a:p>
      </dgm:t>
    </dgm:pt>
    <dgm:pt modelId="{3920A8C8-BB7A-4933-9907-1D270447B9A5}" type="sibTrans" cxnId="{FBAECF6F-316E-496D-AFCF-75F5906F8C02}">
      <dgm:prSet/>
      <dgm:spPr/>
      <dgm:t>
        <a:bodyPr/>
        <a:lstStyle/>
        <a:p>
          <a:endParaRPr lang="en-US"/>
        </a:p>
      </dgm:t>
    </dgm:pt>
    <dgm:pt modelId="{7CC0E72B-A6CE-44AA-A3F0-351F1AEA1F2F}">
      <dgm:prSet phldrT="[Text]"/>
      <dgm:spPr/>
      <dgm:t>
        <a:bodyPr/>
        <a:lstStyle/>
        <a:p>
          <a:r>
            <a:rPr lang="en-US" dirty="0" smtClean="0"/>
            <a:t>Security Management</a:t>
          </a:r>
          <a:endParaRPr lang="en-US" dirty="0"/>
        </a:p>
      </dgm:t>
    </dgm:pt>
    <dgm:pt modelId="{56264AEF-9457-4D8A-BF62-48353FD0F1AE}" type="parTrans" cxnId="{EF294B10-60C8-4A22-87D1-F32DF3BCA70C}">
      <dgm:prSet/>
      <dgm:spPr/>
      <dgm:t>
        <a:bodyPr/>
        <a:lstStyle/>
        <a:p>
          <a:endParaRPr lang="en-US"/>
        </a:p>
      </dgm:t>
    </dgm:pt>
    <dgm:pt modelId="{816CD97B-B1E3-4A2A-A578-B80AA6B6BC62}" type="sibTrans" cxnId="{EF294B10-60C8-4A22-87D1-F32DF3BCA70C}">
      <dgm:prSet/>
      <dgm:spPr/>
      <dgm:t>
        <a:bodyPr/>
        <a:lstStyle/>
        <a:p>
          <a:endParaRPr lang="en-US"/>
        </a:p>
      </dgm:t>
    </dgm:pt>
    <dgm:pt modelId="{AF71219C-F7CE-4E62-BBBF-DE29111AAAC9}">
      <dgm:prSet phldrT="[Text]"/>
      <dgm:spPr/>
      <dgm:t>
        <a:bodyPr/>
        <a:lstStyle/>
        <a:p>
          <a:r>
            <a:rPr lang="en-US" dirty="0" smtClean="0"/>
            <a:t>Verify Financial status of applicant </a:t>
          </a:r>
          <a:endParaRPr lang="en-US" dirty="0"/>
        </a:p>
      </dgm:t>
    </dgm:pt>
    <dgm:pt modelId="{FFEC3341-A849-4667-8ACF-15A28D8F96ED}" type="parTrans" cxnId="{4225BCEB-7346-45F9-87EF-3720A5D885CA}">
      <dgm:prSet/>
      <dgm:spPr/>
      <dgm:t>
        <a:bodyPr/>
        <a:lstStyle/>
        <a:p>
          <a:endParaRPr lang="en-US"/>
        </a:p>
      </dgm:t>
    </dgm:pt>
    <dgm:pt modelId="{0AD1B4C5-125F-4B11-8D04-DB38B00A8DD0}" type="sibTrans" cxnId="{4225BCEB-7346-45F9-87EF-3720A5D885CA}">
      <dgm:prSet/>
      <dgm:spPr/>
      <dgm:t>
        <a:bodyPr/>
        <a:lstStyle/>
        <a:p>
          <a:endParaRPr lang="en-US"/>
        </a:p>
      </dgm:t>
    </dgm:pt>
    <dgm:pt modelId="{62D98834-DA44-4CED-A5EA-B34E4BAFC6BC}">
      <dgm:prSet phldrT="[Text]"/>
      <dgm:spPr/>
      <dgm:t>
        <a:bodyPr/>
        <a:lstStyle/>
        <a:p>
          <a:r>
            <a:rPr lang="en-US" dirty="0" smtClean="0"/>
            <a:t>Verify bond requirements where necessary</a:t>
          </a:r>
          <a:endParaRPr lang="en-US" dirty="0"/>
        </a:p>
      </dgm:t>
    </dgm:pt>
    <dgm:pt modelId="{22FC8EA5-1F89-418C-B0A3-6160705C8ADE}" type="parTrans" cxnId="{9A9C4730-C40C-4D99-9EF7-73B8C3E165E4}">
      <dgm:prSet/>
      <dgm:spPr/>
      <dgm:t>
        <a:bodyPr/>
        <a:lstStyle/>
        <a:p>
          <a:endParaRPr lang="en-US"/>
        </a:p>
      </dgm:t>
    </dgm:pt>
    <dgm:pt modelId="{A7FA0764-4425-4611-B11D-FFD0B22763EB}" type="sibTrans" cxnId="{9A9C4730-C40C-4D99-9EF7-73B8C3E165E4}">
      <dgm:prSet/>
      <dgm:spPr/>
      <dgm:t>
        <a:bodyPr/>
        <a:lstStyle/>
        <a:p>
          <a:endParaRPr lang="en-US"/>
        </a:p>
      </dgm:t>
    </dgm:pt>
    <dgm:pt modelId="{7D7BCA73-9373-4D15-9684-BEA9CBAD9DBF}">
      <dgm:prSet phldrT="[Text]"/>
      <dgm:spPr/>
      <dgm:t>
        <a:bodyPr/>
        <a:lstStyle/>
        <a:p>
          <a:r>
            <a:rPr lang="en-US" dirty="0" smtClean="0"/>
            <a:t>Premises Verification</a:t>
          </a:r>
          <a:endParaRPr lang="en-US" dirty="0"/>
        </a:p>
      </dgm:t>
    </dgm:pt>
    <dgm:pt modelId="{8AC8C265-B8A7-4048-A00A-80306035C7C8}" type="parTrans" cxnId="{F73213CD-FFE3-4B69-B418-82E97B8198FA}">
      <dgm:prSet/>
      <dgm:spPr/>
      <dgm:t>
        <a:bodyPr/>
        <a:lstStyle/>
        <a:p>
          <a:endParaRPr lang="en-US"/>
        </a:p>
      </dgm:t>
    </dgm:pt>
    <dgm:pt modelId="{8DAF01F3-2D4B-457D-9FC7-4D31B9DDC272}" type="sibTrans" cxnId="{F73213CD-FFE3-4B69-B418-82E97B8198FA}">
      <dgm:prSet/>
      <dgm:spPr/>
      <dgm:t>
        <a:bodyPr/>
        <a:lstStyle/>
        <a:p>
          <a:endParaRPr lang="en-US"/>
        </a:p>
      </dgm:t>
    </dgm:pt>
    <dgm:pt modelId="{FB4F028D-2489-4F6B-AFE9-07228488A3A2}">
      <dgm:prSet phldrT="[Text]"/>
      <dgm:spPr/>
      <dgm:t>
        <a:bodyPr/>
        <a:lstStyle/>
        <a:p>
          <a:r>
            <a:rPr lang="en-US" dirty="0" smtClean="0"/>
            <a:t>Verify the existence of the warehouse </a:t>
          </a:r>
          <a:endParaRPr lang="en-US" dirty="0"/>
        </a:p>
      </dgm:t>
    </dgm:pt>
    <dgm:pt modelId="{4A0DF326-D192-49D3-9B69-21E7EAB8DF0B}" type="parTrans" cxnId="{253E4CF2-8414-40A2-94DA-C6DB84BA60B5}">
      <dgm:prSet/>
      <dgm:spPr/>
      <dgm:t>
        <a:bodyPr/>
        <a:lstStyle/>
        <a:p>
          <a:endParaRPr lang="en-US"/>
        </a:p>
      </dgm:t>
    </dgm:pt>
    <dgm:pt modelId="{54E22D4B-099F-4C2C-A73A-D3B44BC9F037}" type="sibTrans" cxnId="{253E4CF2-8414-40A2-94DA-C6DB84BA60B5}">
      <dgm:prSet/>
      <dgm:spPr/>
      <dgm:t>
        <a:bodyPr/>
        <a:lstStyle/>
        <a:p>
          <a:endParaRPr lang="en-US"/>
        </a:p>
      </dgm:t>
    </dgm:pt>
    <dgm:pt modelId="{3DBE4F58-B46A-44F9-AB3A-01971DF6C2AD}">
      <dgm:prSet phldrT="[Text]"/>
      <dgm:spPr/>
      <dgm:t>
        <a:bodyPr/>
        <a:lstStyle/>
        <a:p>
          <a:r>
            <a:rPr lang="en-US" dirty="0" smtClean="0"/>
            <a:t>Verify the requirements of the warehouse as prescribed</a:t>
          </a:r>
          <a:endParaRPr lang="en-US" dirty="0"/>
        </a:p>
      </dgm:t>
    </dgm:pt>
    <dgm:pt modelId="{80B74968-975D-4C9A-8E23-B636DC3AD49C}" type="parTrans" cxnId="{2DB32AC2-46D7-424E-B9E9-98538513CEBD}">
      <dgm:prSet/>
      <dgm:spPr/>
      <dgm:t>
        <a:bodyPr/>
        <a:lstStyle/>
        <a:p>
          <a:endParaRPr lang="en-US"/>
        </a:p>
      </dgm:t>
    </dgm:pt>
    <dgm:pt modelId="{A20BC7EE-9EEA-4419-8E25-6AF9C815C297}" type="sibTrans" cxnId="{2DB32AC2-46D7-424E-B9E9-98538513CEBD}">
      <dgm:prSet/>
      <dgm:spPr/>
      <dgm:t>
        <a:bodyPr/>
        <a:lstStyle/>
        <a:p>
          <a:endParaRPr lang="en-US"/>
        </a:p>
      </dgm:t>
    </dgm:pt>
    <dgm:pt modelId="{94172639-8F92-4BC2-A0CE-FDE67F8D1954}">
      <dgm:prSet phldrT="[Text]"/>
      <dgm:spPr/>
      <dgm:t>
        <a:bodyPr/>
        <a:lstStyle/>
        <a:p>
          <a:r>
            <a:rPr lang="en-US" dirty="0" smtClean="0"/>
            <a:t>Application Finalization</a:t>
          </a:r>
          <a:endParaRPr lang="en-US" dirty="0"/>
        </a:p>
      </dgm:t>
    </dgm:pt>
    <dgm:pt modelId="{C0A5D710-DEB7-41DF-823D-16A583D40E6E}" type="parTrans" cxnId="{0CE86223-206F-4910-A382-B6944F813133}">
      <dgm:prSet/>
      <dgm:spPr/>
      <dgm:t>
        <a:bodyPr/>
        <a:lstStyle/>
        <a:p>
          <a:endParaRPr lang="en-US"/>
        </a:p>
      </dgm:t>
    </dgm:pt>
    <dgm:pt modelId="{A4C1A4DB-4236-45FD-85E5-53F23523FE42}" type="sibTrans" cxnId="{0CE86223-206F-4910-A382-B6944F813133}">
      <dgm:prSet/>
      <dgm:spPr/>
      <dgm:t>
        <a:bodyPr/>
        <a:lstStyle/>
        <a:p>
          <a:endParaRPr lang="en-US"/>
        </a:p>
      </dgm:t>
    </dgm:pt>
    <dgm:pt modelId="{77404C42-9BFC-4FA0-8E6F-629C12283E24}">
      <dgm:prSet/>
      <dgm:spPr/>
      <dgm:t>
        <a:bodyPr/>
        <a:lstStyle/>
        <a:p>
          <a:r>
            <a:rPr lang="en-US" dirty="0" smtClean="0"/>
            <a:t>Approval or Refusal</a:t>
          </a:r>
          <a:endParaRPr lang="en-US" dirty="0"/>
        </a:p>
      </dgm:t>
    </dgm:pt>
    <dgm:pt modelId="{01F9E3F1-A1BC-4576-9B68-74F2801A4FAB}" type="parTrans" cxnId="{80301D34-06F8-4280-A11D-D9BC3C7C6841}">
      <dgm:prSet/>
      <dgm:spPr/>
      <dgm:t>
        <a:bodyPr/>
        <a:lstStyle/>
        <a:p>
          <a:endParaRPr lang="en-US"/>
        </a:p>
      </dgm:t>
    </dgm:pt>
    <dgm:pt modelId="{D2742EA7-3F53-43F9-9724-AA7F36F49253}" type="sibTrans" cxnId="{80301D34-06F8-4280-A11D-D9BC3C7C6841}">
      <dgm:prSet/>
      <dgm:spPr/>
      <dgm:t>
        <a:bodyPr/>
        <a:lstStyle/>
        <a:p>
          <a:endParaRPr lang="en-US"/>
        </a:p>
      </dgm:t>
    </dgm:pt>
    <dgm:pt modelId="{9EA72E64-C6B8-4E13-8DC0-A54A4828C2ED}">
      <dgm:prSet/>
      <dgm:spPr/>
      <dgm:t>
        <a:bodyPr/>
        <a:lstStyle/>
        <a:p>
          <a:r>
            <a:rPr lang="en-US" dirty="0" smtClean="0"/>
            <a:t>Issue warehouse approval details</a:t>
          </a:r>
          <a:endParaRPr lang="en-US" dirty="0"/>
        </a:p>
      </dgm:t>
    </dgm:pt>
    <dgm:pt modelId="{49029373-F013-4F8A-9F31-B228F50FE6E0}" type="parTrans" cxnId="{F28F3021-3DC6-4DC6-B122-D68C4DD7059B}">
      <dgm:prSet/>
      <dgm:spPr/>
      <dgm:t>
        <a:bodyPr/>
        <a:lstStyle/>
        <a:p>
          <a:endParaRPr lang="en-US"/>
        </a:p>
      </dgm:t>
    </dgm:pt>
    <dgm:pt modelId="{C9F7E58B-E95F-44E4-B2CB-411A86CBA48B}" type="sibTrans" cxnId="{F28F3021-3DC6-4DC6-B122-D68C4DD7059B}">
      <dgm:prSet/>
      <dgm:spPr/>
      <dgm:t>
        <a:bodyPr/>
        <a:lstStyle/>
        <a:p>
          <a:endParaRPr lang="en-US"/>
        </a:p>
      </dgm:t>
    </dgm:pt>
    <dgm:pt modelId="{7610BCDF-BD2D-48A8-B24F-E5D271D487F8}" type="pres">
      <dgm:prSet presAssocID="{F6E49953-FF78-4B9B-B0BD-4DF24302D35C}" presName="linearFlow" presStyleCnt="0">
        <dgm:presLayoutVars>
          <dgm:dir/>
          <dgm:animLvl val="lvl"/>
          <dgm:resizeHandles val="exact"/>
        </dgm:presLayoutVars>
      </dgm:prSet>
      <dgm:spPr/>
    </dgm:pt>
    <dgm:pt modelId="{1241F2F0-D1F6-44ED-A7EE-32A555691464}" type="pres">
      <dgm:prSet presAssocID="{18AB1EA1-AB84-4B64-BC5E-6CDC16641E6F}" presName="composite" presStyleCnt="0"/>
      <dgm:spPr/>
    </dgm:pt>
    <dgm:pt modelId="{AFEA3F10-70A4-43F7-870D-556DF8494431}" type="pres">
      <dgm:prSet presAssocID="{18AB1EA1-AB84-4B64-BC5E-6CDC16641E6F}" presName="parentText" presStyleLbl="alignNode1" presStyleIdx="0" presStyleCnt="4">
        <dgm:presLayoutVars>
          <dgm:chMax val="1"/>
          <dgm:bulletEnabled val="1"/>
        </dgm:presLayoutVars>
      </dgm:prSet>
      <dgm:spPr/>
    </dgm:pt>
    <dgm:pt modelId="{843B40F6-8DC2-4029-B797-7C6245C2D962}" type="pres">
      <dgm:prSet presAssocID="{18AB1EA1-AB84-4B64-BC5E-6CDC16641E6F}" presName="descendantText" presStyleLbl="alignAcc1" presStyleIdx="0" presStyleCnt="4">
        <dgm:presLayoutVars>
          <dgm:bulletEnabled val="1"/>
        </dgm:presLayoutVars>
      </dgm:prSet>
      <dgm:spPr/>
      <dgm:t>
        <a:bodyPr/>
        <a:lstStyle/>
        <a:p>
          <a:endParaRPr lang="en-US"/>
        </a:p>
      </dgm:t>
    </dgm:pt>
    <dgm:pt modelId="{3040B56A-F127-45D0-9A29-8397B228EAFB}" type="pres">
      <dgm:prSet presAssocID="{04FD474F-7F4E-42B8-8C5B-C798273BD7F2}" presName="sp" presStyleCnt="0"/>
      <dgm:spPr/>
    </dgm:pt>
    <dgm:pt modelId="{54BE5EB1-132D-4ED4-8FD8-3FB6EE4102F8}" type="pres">
      <dgm:prSet presAssocID="{7CC0E72B-A6CE-44AA-A3F0-351F1AEA1F2F}" presName="composite" presStyleCnt="0"/>
      <dgm:spPr/>
    </dgm:pt>
    <dgm:pt modelId="{720283AE-6F39-4268-B54C-97074355120A}" type="pres">
      <dgm:prSet presAssocID="{7CC0E72B-A6CE-44AA-A3F0-351F1AEA1F2F}" presName="parentText" presStyleLbl="alignNode1" presStyleIdx="1" presStyleCnt="4">
        <dgm:presLayoutVars>
          <dgm:chMax val="1"/>
          <dgm:bulletEnabled val="1"/>
        </dgm:presLayoutVars>
      </dgm:prSet>
      <dgm:spPr/>
    </dgm:pt>
    <dgm:pt modelId="{71A76D33-F7FF-470F-8D92-A8AC56DC8E72}" type="pres">
      <dgm:prSet presAssocID="{7CC0E72B-A6CE-44AA-A3F0-351F1AEA1F2F}" presName="descendantText" presStyleLbl="alignAcc1" presStyleIdx="1" presStyleCnt="4">
        <dgm:presLayoutVars>
          <dgm:bulletEnabled val="1"/>
        </dgm:presLayoutVars>
      </dgm:prSet>
      <dgm:spPr/>
    </dgm:pt>
    <dgm:pt modelId="{90087166-A239-49C1-BCE8-8CE871532215}" type="pres">
      <dgm:prSet presAssocID="{816CD97B-B1E3-4A2A-A578-B80AA6B6BC62}" presName="sp" presStyleCnt="0"/>
      <dgm:spPr/>
    </dgm:pt>
    <dgm:pt modelId="{E559250D-68B4-4A85-8138-16BDBB3E7F15}" type="pres">
      <dgm:prSet presAssocID="{7D7BCA73-9373-4D15-9684-BEA9CBAD9DBF}" presName="composite" presStyleCnt="0"/>
      <dgm:spPr/>
    </dgm:pt>
    <dgm:pt modelId="{75721307-7324-4A26-AD6F-E6B010D2644B}" type="pres">
      <dgm:prSet presAssocID="{7D7BCA73-9373-4D15-9684-BEA9CBAD9DBF}" presName="parentText" presStyleLbl="alignNode1" presStyleIdx="2" presStyleCnt="4">
        <dgm:presLayoutVars>
          <dgm:chMax val="1"/>
          <dgm:bulletEnabled val="1"/>
        </dgm:presLayoutVars>
      </dgm:prSet>
      <dgm:spPr/>
    </dgm:pt>
    <dgm:pt modelId="{DD1248AF-DD73-47DE-AD76-1BF32B0C3D86}" type="pres">
      <dgm:prSet presAssocID="{7D7BCA73-9373-4D15-9684-BEA9CBAD9DBF}" presName="descendantText" presStyleLbl="alignAcc1" presStyleIdx="2" presStyleCnt="4">
        <dgm:presLayoutVars>
          <dgm:bulletEnabled val="1"/>
        </dgm:presLayoutVars>
      </dgm:prSet>
      <dgm:spPr/>
      <dgm:t>
        <a:bodyPr/>
        <a:lstStyle/>
        <a:p>
          <a:endParaRPr lang="en-US"/>
        </a:p>
      </dgm:t>
    </dgm:pt>
    <dgm:pt modelId="{6EA2E4C8-E8C3-4979-8EE0-D6F3B71B748A}" type="pres">
      <dgm:prSet presAssocID="{8DAF01F3-2D4B-457D-9FC7-4D31B9DDC272}" presName="sp" presStyleCnt="0"/>
      <dgm:spPr/>
    </dgm:pt>
    <dgm:pt modelId="{EB038262-AA80-4EDA-92C3-CEAF52C4A94C}" type="pres">
      <dgm:prSet presAssocID="{94172639-8F92-4BC2-A0CE-FDE67F8D1954}" presName="composite" presStyleCnt="0"/>
      <dgm:spPr/>
    </dgm:pt>
    <dgm:pt modelId="{6FF9776C-C00C-4A6D-8E4E-46AED8C3E51C}" type="pres">
      <dgm:prSet presAssocID="{94172639-8F92-4BC2-A0CE-FDE67F8D1954}" presName="parentText" presStyleLbl="alignNode1" presStyleIdx="3" presStyleCnt="4">
        <dgm:presLayoutVars>
          <dgm:chMax val="1"/>
          <dgm:bulletEnabled val="1"/>
        </dgm:presLayoutVars>
      </dgm:prSet>
      <dgm:spPr/>
    </dgm:pt>
    <dgm:pt modelId="{344124E7-29BD-4542-B61F-08BBBFE91460}" type="pres">
      <dgm:prSet presAssocID="{94172639-8F92-4BC2-A0CE-FDE67F8D1954}" presName="descendantText" presStyleLbl="alignAcc1" presStyleIdx="3" presStyleCnt="4">
        <dgm:presLayoutVars>
          <dgm:bulletEnabled val="1"/>
        </dgm:presLayoutVars>
      </dgm:prSet>
      <dgm:spPr/>
      <dgm:t>
        <a:bodyPr/>
        <a:lstStyle/>
        <a:p>
          <a:endParaRPr lang="en-US"/>
        </a:p>
      </dgm:t>
    </dgm:pt>
  </dgm:ptLst>
  <dgm:cxnLst>
    <dgm:cxn modelId="{9A9C4730-C40C-4D99-9EF7-73B8C3E165E4}" srcId="{7CC0E72B-A6CE-44AA-A3F0-351F1AEA1F2F}" destId="{62D98834-DA44-4CED-A5EA-B34E4BAFC6BC}" srcOrd="1" destOrd="0" parTransId="{22FC8EA5-1F89-418C-B0A3-6160705C8ADE}" sibTransId="{A7FA0764-4425-4611-B11D-FFD0B22763EB}"/>
    <dgm:cxn modelId="{AD0F3F81-0E27-4EBF-B525-18B7D0D442A2}" type="presOf" srcId="{7CC0E72B-A6CE-44AA-A3F0-351F1AEA1F2F}" destId="{720283AE-6F39-4268-B54C-97074355120A}" srcOrd="0" destOrd="0" presId="urn:microsoft.com/office/officeart/2005/8/layout/chevron2"/>
    <dgm:cxn modelId="{219F91C1-F291-4968-B8A0-9E68811F0EF6}" type="presOf" srcId="{7D7BCA73-9373-4D15-9684-BEA9CBAD9DBF}" destId="{75721307-7324-4A26-AD6F-E6B010D2644B}" srcOrd="0" destOrd="0" presId="urn:microsoft.com/office/officeart/2005/8/layout/chevron2"/>
    <dgm:cxn modelId="{2DB32AC2-46D7-424E-B9E9-98538513CEBD}" srcId="{7D7BCA73-9373-4D15-9684-BEA9CBAD9DBF}" destId="{3DBE4F58-B46A-44F9-AB3A-01971DF6C2AD}" srcOrd="1" destOrd="0" parTransId="{80B74968-975D-4C9A-8E23-B636DC3AD49C}" sibTransId="{A20BC7EE-9EEA-4419-8E25-6AF9C815C297}"/>
    <dgm:cxn modelId="{3770F8F4-1887-4EBB-A544-0B0C1E22E83A}" type="presOf" srcId="{3DBE4F58-B46A-44F9-AB3A-01971DF6C2AD}" destId="{DD1248AF-DD73-47DE-AD76-1BF32B0C3D86}" srcOrd="0" destOrd="1" presId="urn:microsoft.com/office/officeart/2005/8/layout/chevron2"/>
    <dgm:cxn modelId="{E0123EAD-5F8E-4205-8EA6-1815322985B1}" type="presOf" srcId="{FB4F028D-2489-4F6B-AFE9-07228488A3A2}" destId="{DD1248AF-DD73-47DE-AD76-1BF32B0C3D86}" srcOrd="0" destOrd="0" presId="urn:microsoft.com/office/officeart/2005/8/layout/chevron2"/>
    <dgm:cxn modelId="{0899A93C-89F9-4262-914A-55AF1188AE20}" type="presOf" srcId="{AF71219C-F7CE-4E62-BBBF-DE29111AAAC9}" destId="{71A76D33-F7FF-470F-8D92-A8AC56DC8E72}" srcOrd="0" destOrd="0" presId="urn:microsoft.com/office/officeart/2005/8/layout/chevron2"/>
    <dgm:cxn modelId="{4225BCEB-7346-45F9-87EF-3720A5D885CA}" srcId="{7CC0E72B-A6CE-44AA-A3F0-351F1AEA1F2F}" destId="{AF71219C-F7CE-4E62-BBBF-DE29111AAAC9}" srcOrd="0" destOrd="0" parTransId="{FFEC3341-A849-4667-8ACF-15A28D8F96ED}" sibTransId="{0AD1B4C5-125F-4B11-8D04-DB38B00A8DD0}"/>
    <dgm:cxn modelId="{8E9EE387-3246-4A3C-B8DB-6955ABA1F5FB}" type="presOf" srcId="{E92DA046-86A7-480C-A62D-E6806DEB9FC0}" destId="{843B40F6-8DC2-4029-B797-7C6245C2D962}" srcOrd="0" destOrd="0" presId="urn:microsoft.com/office/officeart/2005/8/layout/chevron2"/>
    <dgm:cxn modelId="{F28F3021-3DC6-4DC6-B122-D68C4DD7059B}" srcId="{94172639-8F92-4BC2-A0CE-FDE67F8D1954}" destId="{9EA72E64-C6B8-4E13-8DC0-A54A4828C2ED}" srcOrd="1" destOrd="0" parTransId="{49029373-F013-4F8A-9F31-B228F50FE6E0}" sibTransId="{C9F7E58B-E95F-44E4-B2CB-411A86CBA48B}"/>
    <dgm:cxn modelId="{FBAECF6F-316E-496D-AFCF-75F5906F8C02}" srcId="{18AB1EA1-AB84-4B64-BC5E-6CDC16641E6F}" destId="{4B3372D0-56B2-413F-8CF9-708E40AB02DB}" srcOrd="1" destOrd="0" parTransId="{DC3711D5-7E9F-4C51-98AD-39B30475568D}" sibTransId="{3920A8C8-BB7A-4933-9907-1D270447B9A5}"/>
    <dgm:cxn modelId="{253E4CF2-8414-40A2-94DA-C6DB84BA60B5}" srcId="{7D7BCA73-9373-4D15-9684-BEA9CBAD9DBF}" destId="{FB4F028D-2489-4F6B-AFE9-07228488A3A2}" srcOrd="0" destOrd="0" parTransId="{4A0DF326-D192-49D3-9B69-21E7EAB8DF0B}" sibTransId="{54E22D4B-099F-4C2C-A73A-D3B44BC9F037}"/>
    <dgm:cxn modelId="{0CE86223-206F-4910-A382-B6944F813133}" srcId="{F6E49953-FF78-4B9B-B0BD-4DF24302D35C}" destId="{94172639-8F92-4BC2-A0CE-FDE67F8D1954}" srcOrd="3" destOrd="0" parTransId="{C0A5D710-DEB7-41DF-823D-16A583D40E6E}" sibTransId="{A4C1A4DB-4236-45FD-85E5-53F23523FE42}"/>
    <dgm:cxn modelId="{C3653A3F-7C85-4783-AB16-66F902A2493B}" type="presOf" srcId="{18AB1EA1-AB84-4B64-BC5E-6CDC16641E6F}" destId="{AFEA3F10-70A4-43F7-870D-556DF8494431}" srcOrd="0" destOrd="0" presId="urn:microsoft.com/office/officeart/2005/8/layout/chevron2"/>
    <dgm:cxn modelId="{91128EF6-8C15-4B19-9261-E802189C64C8}" type="presOf" srcId="{9EA72E64-C6B8-4E13-8DC0-A54A4828C2ED}" destId="{344124E7-29BD-4542-B61F-08BBBFE91460}" srcOrd="0" destOrd="1" presId="urn:microsoft.com/office/officeart/2005/8/layout/chevron2"/>
    <dgm:cxn modelId="{A6E04968-B52B-463B-8EB8-02C87B51B62D}" srcId="{18AB1EA1-AB84-4B64-BC5E-6CDC16641E6F}" destId="{E92DA046-86A7-480C-A62D-E6806DEB9FC0}" srcOrd="0" destOrd="0" parTransId="{85A80C0F-9D41-4CE3-953E-B3033F8258E6}" sibTransId="{12774E85-CC08-435B-853B-2B4615E2A6E0}"/>
    <dgm:cxn modelId="{F73213CD-FFE3-4B69-B418-82E97B8198FA}" srcId="{F6E49953-FF78-4B9B-B0BD-4DF24302D35C}" destId="{7D7BCA73-9373-4D15-9684-BEA9CBAD9DBF}" srcOrd="2" destOrd="0" parTransId="{8AC8C265-B8A7-4048-A00A-80306035C7C8}" sibTransId="{8DAF01F3-2D4B-457D-9FC7-4D31B9DDC272}"/>
    <dgm:cxn modelId="{4845B3D4-921E-48FE-9CE8-4B3087E04CBF}" type="presOf" srcId="{F6E49953-FF78-4B9B-B0BD-4DF24302D35C}" destId="{7610BCDF-BD2D-48A8-B24F-E5D271D487F8}" srcOrd="0" destOrd="0" presId="urn:microsoft.com/office/officeart/2005/8/layout/chevron2"/>
    <dgm:cxn modelId="{C9F77E47-FC0F-4C42-8307-C87E37279F33}" type="presOf" srcId="{77404C42-9BFC-4FA0-8E6F-629C12283E24}" destId="{344124E7-29BD-4542-B61F-08BBBFE91460}" srcOrd="0" destOrd="0" presId="urn:microsoft.com/office/officeart/2005/8/layout/chevron2"/>
    <dgm:cxn modelId="{005DBF04-27AE-4E7E-880F-D062D76A6D2E}" type="presOf" srcId="{94172639-8F92-4BC2-A0CE-FDE67F8D1954}" destId="{6FF9776C-C00C-4A6D-8E4E-46AED8C3E51C}" srcOrd="0" destOrd="0" presId="urn:microsoft.com/office/officeart/2005/8/layout/chevron2"/>
    <dgm:cxn modelId="{80301D34-06F8-4280-A11D-D9BC3C7C6841}" srcId="{94172639-8F92-4BC2-A0CE-FDE67F8D1954}" destId="{77404C42-9BFC-4FA0-8E6F-629C12283E24}" srcOrd="0" destOrd="0" parTransId="{01F9E3F1-A1BC-4576-9B68-74F2801A4FAB}" sibTransId="{D2742EA7-3F53-43F9-9724-AA7F36F49253}"/>
    <dgm:cxn modelId="{EF294B10-60C8-4A22-87D1-F32DF3BCA70C}" srcId="{F6E49953-FF78-4B9B-B0BD-4DF24302D35C}" destId="{7CC0E72B-A6CE-44AA-A3F0-351F1AEA1F2F}" srcOrd="1" destOrd="0" parTransId="{56264AEF-9457-4D8A-BF62-48353FD0F1AE}" sibTransId="{816CD97B-B1E3-4A2A-A578-B80AA6B6BC62}"/>
    <dgm:cxn modelId="{FE4575D4-52FB-418A-8D47-E6E708C49E74}" type="presOf" srcId="{4B3372D0-56B2-413F-8CF9-708E40AB02DB}" destId="{843B40F6-8DC2-4029-B797-7C6245C2D962}" srcOrd="0" destOrd="1" presId="urn:microsoft.com/office/officeart/2005/8/layout/chevron2"/>
    <dgm:cxn modelId="{C8737143-951D-4CDA-8D0F-5E4CF915E7D7}" type="presOf" srcId="{62D98834-DA44-4CED-A5EA-B34E4BAFC6BC}" destId="{71A76D33-F7FF-470F-8D92-A8AC56DC8E72}" srcOrd="0" destOrd="1" presId="urn:microsoft.com/office/officeart/2005/8/layout/chevron2"/>
    <dgm:cxn modelId="{3C31B8F2-02C3-4512-881E-47C5F6A0FC9C}" srcId="{F6E49953-FF78-4B9B-B0BD-4DF24302D35C}" destId="{18AB1EA1-AB84-4B64-BC5E-6CDC16641E6F}" srcOrd="0" destOrd="0" parTransId="{6CEFBBC0-4485-4B1A-8FF0-9D5BEAC0C9E3}" sibTransId="{04FD474F-7F4E-42B8-8C5B-C798273BD7F2}"/>
    <dgm:cxn modelId="{4790CF3F-A99A-4199-A4E2-F00D03B1D28A}" type="presParOf" srcId="{7610BCDF-BD2D-48A8-B24F-E5D271D487F8}" destId="{1241F2F0-D1F6-44ED-A7EE-32A555691464}" srcOrd="0" destOrd="0" presId="urn:microsoft.com/office/officeart/2005/8/layout/chevron2"/>
    <dgm:cxn modelId="{E90D4209-A344-4EDA-959F-7E17A3F98A61}" type="presParOf" srcId="{1241F2F0-D1F6-44ED-A7EE-32A555691464}" destId="{AFEA3F10-70A4-43F7-870D-556DF8494431}" srcOrd="0" destOrd="0" presId="urn:microsoft.com/office/officeart/2005/8/layout/chevron2"/>
    <dgm:cxn modelId="{708CF186-E19F-4A1F-BC25-E7E9787D8A92}" type="presParOf" srcId="{1241F2F0-D1F6-44ED-A7EE-32A555691464}" destId="{843B40F6-8DC2-4029-B797-7C6245C2D962}" srcOrd="1" destOrd="0" presId="urn:microsoft.com/office/officeart/2005/8/layout/chevron2"/>
    <dgm:cxn modelId="{C61DD5AA-D2F0-482B-913E-8D80B1119671}" type="presParOf" srcId="{7610BCDF-BD2D-48A8-B24F-E5D271D487F8}" destId="{3040B56A-F127-45D0-9A29-8397B228EAFB}" srcOrd="1" destOrd="0" presId="urn:microsoft.com/office/officeart/2005/8/layout/chevron2"/>
    <dgm:cxn modelId="{FE51F51F-2D89-456E-8332-8239F5D640FD}" type="presParOf" srcId="{7610BCDF-BD2D-48A8-B24F-E5D271D487F8}" destId="{54BE5EB1-132D-4ED4-8FD8-3FB6EE4102F8}" srcOrd="2" destOrd="0" presId="urn:microsoft.com/office/officeart/2005/8/layout/chevron2"/>
    <dgm:cxn modelId="{8EBF4961-56F7-4129-9825-31754B9DBC5A}" type="presParOf" srcId="{54BE5EB1-132D-4ED4-8FD8-3FB6EE4102F8}" destId="{720283AE-6F39-4268-B54C-97074355120A}" srcOrd="0" destOrd="0" presId="urn:microsoft.com/office/officeart/2005/8/layout/chevron2"/>
    <dgm:cxn modelId="{1A9C1356-0FF1-436F-95A6-75F81B10D1EC}" type="presParOf" srcId="{54BE5EB1-132D-4ED4-8FD8-3FB6EE4102F8}" destId="{71A76D33-F7FF-470F-8D92-A8AC56DC8E72}" srcOrd="1" destOrd="0" presId="urn:microsoft.com/office/officeart/2005/8/layout/chevron2"/>
    <dgm:cxn modelId="{1214D6E2-C064-4235-A19D-03A70D5F69EA}" type="presParOf" srcId="{7610BCDF-BD2D-48A8-B24F-E5D271D487F8}" destId="{90087166-A239-49C1-BCE8-8CE871532215}" srcOrd="3" destOrd="0" presId="urn:microsoft.com/office/officeart/2005/8/layout/chevron2"/>
    <dgm:cxn modelId="{681B1097-B878-4F18-B4AD-2642EFAF9788}" type="presParOf" srcId="{7610BCDF-BD2D-48A8-B24F-E5D271D487F8}" destId="{E559250D-68B4-4A85-8138-16BDBB3E7F15}" srcOrd="4" destOrd="0" presId="urn:microsoft.com/office/officeart/2005/8/layout/chevron2"/>
    <dgm:cxn modelId="{83DEFBAD-C933-4582-AC6B-6F8B4D6DC3D7}" type="presParOf" srcId="{E559250D-68B4-4A85-8138-16BDBB3E7F15}" destId="{75721307-7324-4A26-AD6F-E6B010D2644B}" srcOrd="0" destOrd="0" presId="urn:microsoft.com/office/officeart/2005/8/layout/chevron2"/>
    <dgm:cxn modelId="{A8CBC7D1-4ACC-4B62-9423-0A5E2ED61789}" type="presParOf" srcId="{E559250D-68B4-4A85-8138-16BDBB3E7F15}" destId="{DD1248AF-DD73-47DE-AD76-1BF32B0C3D86}" srcOrd="1" destOrd="0" presId="urn:microsoft.com/office/officeart/2005/8/layout/chevron2"/>
    <dgm:cxn modelId="{4600BB2F-CA8C-497F-B6CF-A884F43D81D5}" type="presParOf" srcId="{7610BCDF-BD2D-48A8-B24F-E5D271D487F8}" destId="{6EA2E4C8-E8C3-4979-8EE0-D6F3B71B748A}" srcOrd="5" destOrd="0" presId="urn:microsoft.com/office/officeart/2005/8/layout/chevron2"/>
    <dgm:cxn modelId="{7E8F7888-7D90-44E3-9C3E-50C942DFA0EE}" type="presParOf" srcId="{7610BCDF-BD2D-48A8-B24F-E5D271D487F8}" destId="{EB038262-AA80-4EDA-92C3-CEAF52C4A94C}" srcOrd="6" destOrd="0" presId="urn:microsoft.com/office/officeart/2005/8/layout/chevron2"/>
    <dgm:cxn modelId="{23D1F898-A781-4594-9EC9-D232F91D5B5F}" type="presParOf" srcId="{EB038262-AA80-4EDA-92C3-CEAF52C4A94C}" destId="{6FF9776C-C00C-4A6D-8E4E-46AED8C3E51C}" srcOrd="0" destOrd="0" presId="urn:microsoft.com/office/officeart/2005/8/layout/chevron2"/>
    <dgm:cxn modelId="{4A3973F0-3D99-465A-8320-77E9ECAFF160}" type="presParOf" srcId="{EB038262-AA80-4EDA-92C3-CEAF52C4A94C}" destId="{344124E7-29BD-4542-B61F-08BBBFE9146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579A17-798A-485E-B8EC-364CC25FC5E8}" type="doc">
      <dgm:prSet loTypeId="urn:microsoft.com/office/officeart/2005/8/layout/hList7" loCatId="picture" qsTypeId="urn:microsoft.com/office/officeart/2005/8/quickstyle/simple1" qsCatId="simple" csTypeId="urn:microsoft.com/office/officeart/2005/8/colors/accent1_2" csCatId="accent1" phldr="1"/>
      <dgm:spPr/>
    </dgm:pt>
    <dgm:pt modelId="{034484E9-99EC-4389-B7C1-F8FF0AAB2EFB}">
      <dgm:prSet phldrT="[Text]"/>
      <dgm:spPr/>
      <dgm:t>
        <a:bodyPr/>
        <a:lstStyle/>
        <a:p>
          <a:r>
            <a:rPr lang="en-US" dirty="0" smtClean="0"/>
            <a:t>Plastics </a:t>
          </a:r>
          <a:endParaRPr lang="en-US" dirty="0"/>
        </a:p>
      </dgm:t>
    </dgm:pt>
    <dgm:pt modelId="{03BF0E24-BCD1-40D9-A20B-E4FFD6AF0A01}" type="parTrans" cxnId="{204E887D-F29B-41A3-AECF-346769C4138D}">
      <dgm:prSet/>
      <dgm:spPr/>
      <dgm:t>
        <a:bodyPr/>
        <a:lstStyle/>
        <a:p>
          <a:endParaRPr lang="en-US"/>
        </a:p>
      </dgm:t>
    </dgm:pt>
    <dgm:pt modelId="{21810D83-529E-4429-AAF0-95E94F206CE7}" type="sibTrans" cxnId="{204E887D-F29B-41A3-AECF-346769C4138D}">
      <dgm:prSet/>
      <dgm:spPr/>
      <dgm:t>
        <a:bodyPr/>
        <a:lstStyle/>
        <a:p>
          <a:endParaRPr lang="en-US"/>
        </a:p>
      </dgm:t>
    </dgm:pt>
    <dgm:pt modelId="{82629677-E400-4E3E-BF8F-1110A19FB8B5}">
      <dgm:prSet phldrT="[Text]"/>
      <dgm:spPr/>
      <dgm:t>
        <a:bodyPr/>
        <a:lstStyle/>
        <a:p>
          <a:r>
            <a:rPr lang="en-US" dirty="0" err="1" smtClean="0"/>
            <a:t>Tyres</a:t>
          </a:r>
          <a:r>
            <a:rPr lang="en-US" dirty="0" smtClean="0"/>
            <a:t> </a:t>
          </a:r>
          <a:endParaRPr lang="en-US" dirty="0"/>
        </a:p>
      </dgm:t>
    </dgm:pt>
    <dgm:pt modelId="{0067E33C-5AC2-40F6-8221-EC65CD947960}" type="parTrans" cxnId="{A35AD2F0-17E0-4F1C-888B-17FAB5293025}">
      <dgm:prSet/>
      <dgm:spPr/>
      <dgm:t>
        <a:bodyPr/>
        <a:lstStyle/>
        <a:p>
          <a:endParaRPr lang="en-US"/>
        </a:p>
      </dgm:t>
    </dgm:pt>
    <dgm:pt modelId="{8C87B288-6268-490C-AFCE-2D24560695A1}" type="sibTrans" cxnId="{A35AD2F0-17E0-4F1C-888B-17FAB5293025}">
      <dgm:prSet/>
      <dgm:spPr/>
      <dgm:t>
        <a:bodyPr/>
        <a:lstStyle/>
        <a:p>
          <a:endParaRPr lang="en-US"/>
        </a:p>
      </dgm:t>
    </dgm:pt>
    <dgm:pt modelId="{0497F9C4-B6EC-4CC9-AE8C-2F47BD7CC363}">
      <dgm:prSet phldrT="[Text]"/>
      <dgm:spPr/>
      <dgm:t>
        <a:bodyPr/>
        <a:lstStyle/>
        <a:p>
          <a:r>
            <a:rPr lang="en-US" dirty="0" smtClean="0"/>
            <a:t>Electricity Generation </a:t>
          </a:r>
          <a:endParaRPr lang="en-US" dirty="0"/>
        </a:p>
      </dgm:t>
    </dgm:pt>
    <dgm:pt modelId="{C037943C-6019-4A1C-9E33-CC91DCE8F14F}" type="parTrans" cxnId="{A0B71B42-1A20-43CA-BB43-32F8AB08D771}">
      <dgm:prSet/>
      <dgm:spPr/>
      <dgm:t>
        <a:bodyPr/>
        <a:lstStyle/>
        <a:p>
          <a:endParaRPr lang="en-US"/>
        </a:p>
      </dgm:t>
    </dgm:pt>
    <dgm:pt modelId="{F5CB1B96-D37A-49BB-8A7B-22D4776329C1}" type="sibTrans" cxnId="{A0B71B42-1A20-43CA-BB43-32F8AB08D771}">
      <dgm:prSet/>
      <dgm:spPr/>
      <dgm:t>
        <a:bodyPr/>
        <a:lstStyle/>
        <a:p>
          <a:endParaRPr lang="en-US"/>
        </a:p>
      </dgm:t>
    </dgm:pt>
    <dgm:pt modelId="{909AD67D-E046-45D8-B3A8-BCC17BF2458D}">
      <dgm:prSet phldrT="[Text]"/>
      <dgm:spPr/>
      <dgm:t>
        <a:bodyPr/>
        <a:lstStyle/>
        <a:p>
          <a:r>
            <a:rPr lang="en-US" dirty="0" smtClean="0"/>
            <a:t>Electric filament lamps</a:t>
          </a:r>
          <a:endParaRPr lang="en-US" dirty="0"/>
        </a:p>
      </dgm:t>
    </dgm:pt>
    <dgm:pt modelId="{B24E0D1A-D142-40E9-8729-8879FF522593}" type="parTrans" cxnId="{39A20F75-E8C8-45DF-A7F1-99A8F2482958}">
      <dgm:prSet/>
      <dgm:spPr/>
      <dgm:t>
        <a:bodyPr/>
        <a:lstStyle/>
        <a:p>
          <a:endParaRPr lang="en-US"/>
        </a:p>
      </dgm:t>
    </dgm:pt>
    <dgm:pt modelId="{26E5D095-DFBF-4C1A-8F48-4E5A7BB0D161}" type="sibTrans" cxnId="{39A20F75-E8C8-45DF-A7F1-99A8F2482958}">
      <dgm:prSet/>
      <dgm:spPr/>
      <dgm:t>
        <a:bodyPr/>
        <a:lstStyle/>
        <a:p>
          <a:endParaRPr lang="en-US"/>
        </a:p>
      </dgm:t>
    </dgm:pt>
    <dgm:pt modelId="{BC55299F-B30E-49E1-88BB-BD55054FC94D}">
      <dgm:prSet phldrT="[Text]"/>
      <dgm:spPr/>
      <dgm:t>
        <a:bodyPr/>
        <a:lstStyle/>
        <a:p>
          <a:r>
            <a:rPr lang="en-ZA" dirty="0" smtClean="0"/>
            <a:t>Motor vehicle C02 emissions </a:t>
          </a:r>
          <a:endParaRPr lang="en-US" dirty="0"/>
        </a:p>
      </dgm:t>
    </dgm:pt>
    <dgm:pt modelId="{F4901C02-B3DB-4147-A110-E75366E67C94}" type="parTrans" cxnId="{F375FD11-20E7-4E9D-948E-A67A96CAA0C3}">
      <dgm:prSet/>
      <dgm:spPr/>
      <dgm:t>
        <a:bodyPr/>
        <a:lstStyle/>
        <a:p>
          <a:endParaRPr lang="en-US"/>
        </a:p>
      </dgm:t>
    </dgm:pt>
    <dgm:pt modelId="{E1268A9A-007D-4623-8718-F544DF314B50}" type="sibTrans" cxnId="{F375FD11-20E7-4E9D-948E-A67A96CAA0C3}">
      <dgm:prSet/>
      <dgm:spPr/>
      <dgm:t>
        <a:bodyPr/>
        <a:lstStyle/>
        <a:p>
          <a:endParaRPr lang="en-US"/>
        </a:p>
      </dgm:t>
    </dgm:pt>
    <dgm:pt modelId="{A7A30262-9B50-4D3C-9065-7B855969AE05}">
      <dgm:prSet phldrT="[Text]"/>
      <dgm:spPr/>
      <dgm:t>
        <a:bodyPr/>
        <a:lstStyle/>
        <a:p>
          <a:r>
            <a:rPr lang="en-US" dirty="0" smtClean="0"/>
            <a:t>Carbon </a:t>
          </a:r>
        </a:p>
        <a:p>
          <a:endParaRPr lang="en-US" dirty="0"/>
        </a:p>
      </dgm:t>
    </dgm:pt>
    <dgm:pt modelId="{720848B9-9AAF-49E2-9940-1BE33C2DCB31}" type="parTrans" cxnId="{5EDC256C-9F69-4EAB-BE3E-CC1656330CF2}">
      <dgm:prSet/>
      <dgm:spPr/>
      <dgm:t>
        <a:bodyPr/>
        <a:lstStyle/>
        <a:p>
          <a:endParaRPr lang="en-US"/>
        </a:p>
      </dgm:t>
    </dgm:pt>
    <dgm:pt modelId="{0B94ACF3-96B5-4EBA-BEA8-C9B4338C7E19}" type="sibTrans" cxnId="{5EDC256C-9F69-4EAB-BE3E-CC1656330CF2}">
      <dgm:prSet/>
      <dgm:spPr/>
      <dgm:t>
        <a:bodyPr/>
        <a:lstStyle/>
        <a:p>
          <a:endParaRPr lang="en-US"/>
        </a:p>
      </dgm:t>
    </dgm:pt>
    <dgm:pt modelId="{17190CF6-F253-4271-9FAF-6CB0A5B20882}" type="pres">
      <dgm:prSet presAssocID="{E1579A17-798A-485E-B8EC-364CC25FC5E8}" presName="Name0" presStyleCnt="0">
        <dgm:presLayoutVars>
          <dgm:dir/>
          <dgm:resizeHandles val="exact"/>
        </dgm:presLayoutVars>
      </dgm:prSet>
      <dgm:spPr/>
    </dgm:pt>
    <dgm:pt modelId="{99A17523-1849-4D21-8431-D6A451FE6425}" type="pres">
      <dgm:prSet presAssocID="{E1579A17-798A-485E-B8EC-364CC25FC5E8}" presName="fgShape" presStyleLbl="fgShp" presStyleIdx="0" presStyleCnt="1"/>
      <dgm:spPr/>
    </dgm:pt>
    <dgm:pt modelId="{F13DDEAD-549E-4888-BFB0-60963245D3D7}" type="pres">
      <dgm:prSet presAssocID="{E1579A17-798A-485E-B8EC-364CC25FC5E8}" presName="linComp" presStyleCnt="0"/>
      <dgm:spPr/>
    </dgm:pt>
    <dgm:pt modelId="{9666CAB6-C1EE-4BAB-A094-DA921CA1D036}" type="pres">
      <dgm:prSet presAssocID="{82629677-E400-4E3E-BF8F-1110A19FB8B5}" presName="compNode" presStyleCnt="0"/>
      <dgm:spPr/>
    </dgm:pt>
    <dgm:pt modelId="{5E6E7CF2-BFFF-4CC6-9155-A6FA0CF98519}" type="pres">
      <dgm:prSet presAssocID="{82629677-E400-4E3E-BF8F-1110A19FB8B5}" presName="bkgdShape" presStyleLbl="node1" presStyleIdx="0" presStyleCnt="6"/>
      <dgm:spPr/>
      <dgm:t>
        <a:bodyPr/>
        <a:lstStyle/>
        <a:p>
          <a:endParaRPr lang="en-US"/>
        </a:p>
      </dgm:t>
    </dgm:pt>
    <dgm:pt modelId="{ABC5664C-97FB-4D53-AC80-3FCF47171582}" type="pres">
      <dgm:prSet presAssocID="{82629677-E400-4E3E-BF8F-1110A19FB8B5}" presName="nodeTx" presStyleLbl="node1" presStyleIdx="0" presStyleCnt="6">
        <dgm:presLayoutVars>
          <dgm:bulletEnabled val="1"/>
        </dgm:presLayoutVars>
      </dgm:prSet>
      <dgm:spPr/>
      <dgm:t>
        <a:bodyPr/>
        <a:lstStyle/>
        <a:p>
          <a:endParaRPr lang="en-US"/>
        </a:p>
      </dgm:t>
    </dgm:pt>
    <dgm:pt modelId="{C88D9833-C5F7-4859-A920-47472E0DFC96}" type="pres">
      <dgm:prSet presAssocID="{82629677-E400-4E3E-BF8F-1110A19FB8B5}" presName="invisiNode" presStyleLbl="node1" presStyleIdx="0" presStyleCnt="6"/>
      <dgm:spPr/>
    </dgm:pt>
    <dgm:pt modelId="{A45C7A5B-B685-4164-A9B8-E8BA808E6C5A}" type="pres">
      <dgm:prSet presAssocID="{82629677-E400-4E3E-BF8F-1110A19FB8B5}"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dgm:spPr>
    </dgm:pt>
    <dgm:pt modelId="{CFECE365-2206-4A26-8811-00C5C7FD3889}" type="pres">
      <dgm:prSet presAssocID="{8C87B288-6268-490C-AFCE-2D24560695A1}" presName="sibTrans" presStyleLbl="sibTrans2D1" presStyleIdx="0" presStyleCnt="0"/>
      <dgm:spPr/>
      <dgm:t>
        <a:bodyPr/>
        <a:lstStyle/>
        <a:p>
          <a:endParaRPr lang="en-US"/>
        </a:p>
      </dgm:t>
    </dgm:pt>
    <dgm:pt modelId="{22045FAC-58D6-4DE5-ACF1-1458BDF5C387}" type="pres">
      <dgm:prSet presAssocID="{034484E9-99EC-4389-B7C1-F8FF0AAB2EFB}" presName="compNode" presStyleCnt="0"/>
      <dgm:spPr/>
    </dgm:pt>
    <dgm:pt modelId="{9850077A-DCFD-4145-8F56-9EB5C1849B0E}" type="pres">
      <dgm:prSet presAssocID="{034484E9-99EC-4389-B7C1-F8FF0AAB2EFB}" presName="bkgdShape" presStyleLbl="node1" presStyleIdx="1" presStyleCnt="6"/>
      <dgm:spPr/>
      <dgm:t>
        <a:bodyPr/>
        <a:lstStyle/>
        <a:p>
          <a:endParaRPr lang="en-US"/>
        </a:p>
      </dgm:t>
    </dgm:pt>
    <dgm:pt modelId="{58279F6A-5CA7-4EF0-B21A-F5E8C8EA13B6}" type="pres">
      <dgm:prSet presAssocID="{034484E9-99EC-4389-B7C1-F8FF0AAB2EFB}" presName="nodeTx" presStyleLbl="node1" presStyleIdx="1" presStyleCnt="6">
        <dgm:presLayoutVars>
          <dgm:bulletEnabled val="1"/>
        </dgm:presLayoutVars>
      </dgm:prSet>
      <dgm:spPr/>
      <dgm:t>
        <a:bodyPr/>
        <a:lstStyle/>
        <a:p>
          <a:endParaRPr lang="en-US"/>
        </a:p>
      </dgm:t>
    </dgm:pt>
    <dgm:pt modelId="{DA24AD96-E6E2-4ADD-BD60-09A6EDBDB65A}" type="pres">
      <dgm:prSet presAssocID="{034484E9-99EC-4389-B7C1-F8FF0AAB2EFB}" presName="invisiNode" presStyleLbl="node1" presStyleIdx="1" presStyleCnt="6"/>
      <dgm:spPr/>
    </dgm:pt>
    <dgm:pt modelId="{3773532B-54BB-4FB3-BB35-A3B13FE65164}" type="pres">
      <dgm:prSet presAssocID="{034484E9-99EC-4389-B7C1-F8FF0AAB2EFB}" presName="imagNode" presStyleLbl="fgImgPlace1" presStyleIdx="1" presStyleCnt="6"/>
      <dgm:spPr>
        <a:blipFill rotWithShape="1">
          <a:blip xmlns:r="http://schemas.openxmlformats.org/officeDocument/2006/relationships" r:embed="rId2"/>
          <a:stretch>
            <a:fillRect/>
          </a:stretch>
        </a:blipFill>
      </dgm:spPr>
    </dgm:pt>
    <dgm:pt modelId="{31CE89C6-7A23-49B8-8DA8-B64E668758F6}" type="pres">
      <dgm:prSet presAssocID="{21810D83-529E-4429-AAF0-95E94F206CE7}" presName="sibTrans" presStyleLbl="sibTrans2D1" presStyleIdx="0" presStyleCnt="0"/>
      <dgm:spPr/>
      <dgm:t>
        <a:bodyPr/>
        <a:lstStyle/>
        <a:p>
          <a:endParaRPr lang="en-US"/>
        </a:p>
      </dgm:t>
    </dgm:pt>
    <dgm:pt modelId="{038D51F9-B460-421E-A4F1-AC0D58F7258C}" type="pres">
      <dgm:prSet presAssocID="{0497F9C4-B6EC-4CC9-AE8C-2F47BD7CC363}" presName="compNode" presStyleCnt="0"/>
      <dgm:spPr/>
    </dgm:pt>
    <dgm:pt modelId="{00494ADF-E99C-478C-AF9C-AB353C769F47}" type="pres">
      <dgm:prSet presAssocID="{0497F9C4-B6EC-4CC9-AE8C-2F47BD7CC363}" presName="bkgdShape" presStyleLbl="node1" presStyleIdx="2" presStyleCnt="6"/>
      <dgm:spPr/>
      <dgm:t>
        <a:bodyPr/>
        <a:lstStyle/>
        <a:p>
          <a:endParaRPr lang="en-US"/>
        </a:p>
      </dgm:t>
    </dgm:pt>
    <dgm:pt modelId="{A34024F1-CF37-46F2-9262-CE26EC1DE288}" type="pres">
      <dgm:prSet presAssocID="{0497F9C4-B6EC-4CC9-AE8C-2F47BD7CC363}" presName="nodeTx" presStyleLbl="node1" presStyleIdx="2" presStyleCnt="6">
        <dgm:presLayoutVars>
          <dgm:bulletEnabled val="1"/>
        </dgm:presLayoutVars>
      </dgm:prSet>
      <dgm:spPr/>
      <dgm:t>
        <a:bodyPr/>
        <a:lstStyle/>
        <a:p>
          <a:endParaRPr lang="en-US"/>
        </a:p>
      </dgm:t>
    </dgm:pt>
    <dgm:pt modelId="{917022DD-59FB-4639-92B0-D43E50A03B16}" type="pres">
      <dgm:prSet presAssocID="{0497F9C4-B6EC-4CC9-AE8C-2F47BD7CC363}" presName="invisiNode" presStyleLbl="node1" presStyleIdx="2" presStyleCnt="6"/>
      <dgm:spPr/>
    </dgm:pt>
    <dgm:pt modelId="{E2C9CE1D-A44F-4DD2-8477-8819411F501C}" type="pres">
      <dgm:prSet presAssocID="{0497F9C4-B6EC-4CC9-AE8C-2F47BD7CC363}" presName="imagNode" presStyleLbl="fgImgPlace1" presStyleIdx="2" presStyleCnt="6"/>
      <dgm:spPr>
        <a:blipFill rotWithShape="1">
          <a:blip xmlns:r="http://schemas.openxmlformats.org/officeDocument/2006/relationships" r:embed="rId3"/>
          <a:stretch>
            <a:fillRect/>
          </a:stretch>
        </a:blipFill>
      </dgm:spPr>
    </dgm:pt>
    <dgm:pt modelId="{213FCAE2-7823-4A1E-9D4B-8C97AD274158}" type="pres">
      <dgm:prSet presAssocID="{F5CB1B96-D37A-49BB-8A7B-22D4776329C1}" presName="sibTrans" presStyleLbl="sibTrans2D1" presStyleIdx="0" presStyleCnt="0"/>
      <dgm:spPr/>
      <dgm:t>
        <a:bodyPr/>
        <a:lstStyle/>
        <a:p>
          <a:endParaRPr lang="en-US"/>
        </a:p>
      </dgm:t>
    </dgm:pt>
    <dgm:pt modelId="{8CE5BFD0-587E-4AEB-A914-C4901D697AA6}" type="pres">
      <dgm:prSet presAssocID="{BC55299F-B30E-49E1-88BB-BD55054FC94D}" presName="compNode" presStyleCnt="0"/>
      <dgm:spPr/>
    </dgm:pt>
    <dgm:pt modelId="{AB744825-DE79-46BA-A2A1-8D5DA1A11C26}" type="pres">
      <dgm:prSet presAssocID="{BC55299F-B30E-49E1-88BB-BD55054FC94D}" presName="bkgdShape" presStyleLbl="node1" presStyleIdx="3" presStyleCnt="6"/>
      <dgm:spPr/>
      <dgm:t>
        <a:bodyPr/>
        <a:lstStyle/>
        <a:p>
          <a:endParaRPr lang="en-US"/>
        </a:p>
      </dgm:t>
    </dgm:pt>
    <dgm:pt modelId="{A7E43935-A9B5-4E66-AB7E-6BA4CBA7C791}" type="pres">
      <dgm:prSet presAssocID="{BC55299F-B30E-49E1-88BB-BD55054FC94D}" presName="nodeTx" presStyleLbl="node1" presStyleIdx="3" presStyleCnt="6">
        <dgm:presLayoutVars>
          <dgm:bulletEnabled val="1"/>
        </dgm:presLayoutVars>
      </dgm:prSet>
      <dgm:spPr/>
      <dgm:t>
        <a:bodyPr/>
        <a:lstStyle/>
        <a:p>
          <a:endParaRPr lang="en-US"/>
        </a:p>
      </dgm:t>
    </dgm:pt>
    <dgm:pt modelId="{94C9CFF1-C5AF-4945-9BED-E438D1122A34}" type="pres">
      <dgm:prSet presAssocID="{BC55299F-B30E-49E1-88BB-BD55054FC94D}" presName="invisiNode" presStyleLbl="node1" presStyleIdx="3" presStyleCnt="6"/>
      <dgm:spPr/>
    </dgm:pt>
    <dgm:pt modelId="{8970A2E0-5100-402A-9562-3A792650F89D}" type="pres">
      <dgm:prSet presAssocID="{BC55299F-B30E-49E1-88BB-BD55054FC94D}"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24000" r="-24000"/>
          </a:stretch>
        </a:blipFill>
      </dgm:spPr>
    </dgm:pt>
    <dgm:pt modelId="{554ED730-EB94-47E0-8236-E4246802963E}" type="pres">
      <dgm:prSet presAssocID="{E1268A9A-007D-4623-8718-F544DF314B50}" presName="sibTrans" presStyleLbl="sibTrans2D1" presStyleIdx="0" presStyleCnt="0"/>
      <dgm:spPr/>
      <dgm:t>
        <a:bodyPr/>
        <a:lstStyle/>
        <a:p>
          <a:endParaRPr lang="en-US"/>
        </a:p>
      </dgm:t>
    </dgm:pt>
    <dgm:pt modelId="{38FCE564-909D-47C1-A194-956B94054B58}" type="pres">
      <dgm:prSet presAssocID="{909AD67D-E046-45D8-B3A8-BCC17BF2458D}" presName="compNode" presStyleCnt="0"/>
      <dgm:spPr/>
    </dgm:pt>
    <dgm:pt modelId="{BA87AC0B-5488-4820-9E8B-F8FC97867050}" type="pres">
      <dgm:prSet presAssocID="{909AD67D-E046-45D8-B3A8-BCC17BF2458D}" presName="bkgdShape" presStyleLbl="node1" presStyleIdx="4" presStyleCnt="6"/>
      <dgm:spPr/>
      <dgm:t>
        <a:bodyPr/>
        <a:lstStyle/>
        <a:p>
          <a:endParaRPr lang="en-US"/>
        </a:p>
      </dgm:t>
    </dgm:pt>
    <dgm:pt modelId="{0E01204D-2AEB-4F7C-A8D3-7525821A7084}" type="pres">
      <dgm:prSet presAssocID="{909AD67D-E046-45D8-B3A8-BCC17BF2458D}" presName="nodeTx" presStyleLbl="node1" presStyleIdx="4" presStyleCnt="6">
        <dgm:presLayoutVars>
          <dgm:bulletEnabled val="1"/>
        </dgm:presLayoutVars>
      </dgm:prSet>
      <dgm:spPr/>
      <dgm:t>
        <a:bodyPr/>
        <a:lstStyle/>
        <a:p>
          <a:endParaRPr lang="en-US"/>
        </a:p>
      </dgm:t>
    </dgm:pt>
    <dgm:pt modelId="{EF8D24FC-7303-4149-8B49-92A54CC9B74A}" type="pres">
      <dgm:prSet presAssocID="{909AD67D-E046-45D8-B3A8-BCC17BF2458D}" presName="invisiNode" presStyleLbl="node1" presStyleIdx="4" presStyleCnt="6"/>
      <dgm:spPr/>
    </dgm:pt>
    <dgm:pt modelId="{BFCE2A2D-EBFB-4B67-AB75-8BEDC45912EE}" type="pres">
      <dgm:prSet presAssocID="{909AD67D-E046-45D8-B3A8-BCC17BF2458D}" presName="imagNode" presStyleLbl="fg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dgm:spPr>
    </dgm:pt>
    <dgm:pt modelId="{26CF1DD4-4508-4366-880A-5FC6F1509210}" type="pres">
      <dgm:prSet presAssocID="{26E5D095-DFBF-4C1A-8F48-4E5A7BB0D161}" presName="sibTrans" presStyleLbl="sibTrans2D1" presStyleIdx="0" presStyleCnt="0"/>
      <dgm:spPr/>
      <dgm:t>
        <a:bodyPr/>
        <a:lstStyle/>
        <a:p>
          <a:endParaRPr lang="en-US"/>
        </a:p>
      </dgm:t>
    </dgm:pt>
    <dgm:pt modelId="{A93122CF-7490-4106-9010-0C7234A240F7}" type="pres">
      <dgm:prSet presAssocID="{A7A30262-9B50-4D3C-9065-7B855969AE05}" presName="compNode" presStyleCnt="0"/>
      <dgm:spPr/>
    </dgm:pt>
    <dgm:pt modelId="{C0C26A4F-BDE5-4988-A1F5-1B3D55D1023E}" type="pres">
      <dgm:prSet presAssocID="{A7A30262-9B50-4D3C-9065-7B855969AE05}" presName="bkgdShape" presStyleLbl="node1" presStyleIdx="5" presStyleCnt="6"/>
      <dgm:spPr/>
      <dgm:t>
        <a:bodyPr/>
        <a:lstStyle/>
        <a:p>
          <a:endParaRPr lang="en-US"/>
        </a:p>
      </dgm:t>
    </dgm:pt>
    <dgm:pt modelId="{15BDED44-05D9-482E-AB07-F1680577FD41}" type="pres">
      <dgm:prSet presAssocID="{A7A30262-9B50-4D3C-9065-7B855969AE05}" presName="nodeTx" presStyleLbl="node1" presStyleIdx="5" presStyleCnt="6">
        <dgm:presLayoutVars>
          <dgm:bulletEnabled val="1"/>
        </dgm:presLayoutVars>
      </dgm:prSet>
      <dgm:spPr/>
      <dgm:t>
        <a:bodyPr/>
        <a:lstStyle/>
        <a:p>
          <a:endParaRPr lang="en-US"/>
        </a:p>
      </dgm:t>
    </dgm:pt>
    <dgm:pt modelId="{310EACE9-D8BD-4B79-9D72-C6B7710CC6C0}" type="pres">
      <dgm:prSet presAssocID="{A7A30262-9B50-4D3C-9065-7B855969AE05}" presName="invisiNode" presStyleLbl="node1" presStyleIdx="5" presStyleCnt="6"/>
      <dgm:spPr/>
    </dgm:pt>
    <dgm:pt modelId="{68B1BF56-5C91-4B90-AD19-D425A888FB85}" type="pres">
      <dgm:prSet presAssocID="{A7A30262-9B50-4D3C-9065-7B855969AE05}" presName="imagNode" presStyleLbl="fgImgPlace1" presStyleIdx="5" presStyleCnt="6"/>
      <dgm:spPr>
        <a:blipFill rotWithShape="1">
          <a:blip xmlns:r="http://schemas.openxmlformats.org/officeDocument/2006/relationships" r:embed="rId6"/>
          <a:stretch>
            <a:fillRect/>
          </a:stretch>
        </a:blipFill>
      </dgm:spPr>
    </dgm:pt>
  </dgm:ptLst>
  <dgm:cxnLst>
    <dgm:cxn modelId="{6A5CD1A7-69EA-4742-B0D8-970E62266535}" type="presOf" srcId="{0497F9C4-B6EC-4CC9-AE8C-2F47BD7CC363}" destId="{00494ADF-E99C-478C-AF9C-AB353C769F47}" srcOrd="0" destOrd="0" presId="urn:microsoft.com/office/officeart/2005/8/layout/hList7"/>
    <dgm:cxn modelId="{204E887D-F29B-41A3-AECF-346769C4138D}" srcId="{E1579A17-798A-485E-B8EC-364CC25FC5E8}" destId="{034484E9-99EC-4389-B7C1-F8FF0AAB2EFB}" srcOrd="1" destOrd="0" parTransId="{03BF0E24-BCD1-40D9-A20B-E4FFD6AF0A01}" sibTransId="{21810D83-529E-4429-AAF0-95E94F206CE7}"/>
    <dgm:cxn modelId="{63645C29-8CB2-43EA-B427-9F339BE53947}" type="presOf" srcId="{BC55299F-B30E-49E1-88BB-BD55054FC94D}" destId="{AB744825-DE79-46BA-A2A1-8D5DA1A11C26}" srcOrd="0" destOrd="0" presId="urn:microsoft.com/office/officeart/2005/8/layout/hList7"/>
    <dgm:cxn modelId="{7DCA92F7-67DA-48B6-93B8-2E31B168FD1F}" type="presOf" srcId="{909AD67D-E046-45D8-B3A8-BCC17BF2458D}" destId="{0E01204D-2AEB-4F7C-A8D3-7525821A7084}" srcOrd="1" destOrd="0" presId="urn:microsoft.com/office/officeart/2005/8/layout/hList7"/>
    <dgm:cxn modelId="{3417B315-E01E-469A-97AE-BB2E511328EE}" type="presOf" srcId="{909AD67D-E046-45D8-B3A8-BCC17BF2458D}" destId="{BA87AC0B-5488-4820-9E8B-F8FC97867050}" srcOrd="0" destOrd="0" presId="urn:microsoft.com/office/officeart/2005/8/layout/hList7"/>
    <dgm:cxn modelId="{C9CCE6B7-BE70-4FC7-A067-2900F9934613}" type="presOf" srcId="{034484E9-99EC-4389-B7C1-F8FF0AAB2EFB}" destId="{9850077A-DCFD-4145-8F56-9EB5C1849B0E}" srcOrd="0" destOrd="0" presId="urn:microsoft.com/office/officeart/2005/8/layout/hList7"/>
    <dgm:cxn modelId="{A0B71B42-1A20-43CA-BB43-32F8AB08D771}" srcId="{E1579A17-798A-485E-B8EC-364CC25FC5E8}" destId="{0497F9C4-B6EC-4CC9-AE8C-2F47BD7CC363}" srcOrd="2" destOrd="0" parTransId="{C037943C-6019-4A1C-9E33-CC91DCE8F14F}" sibTransId="{F5CB1B96-D37A-49BB-8A7B-22D4776329C1}"/>
    <dgm:cxn modelId="{3AD1CF86-D982-4BB9-86C6-75AE3984FCD2}" type="presOf" srcId="{BC55299F-B30E-49E1-88BB-BD55054FC94D}" destId="{A7E43935-A9B5-4E66-AB7E-6BA4CBA7C791}" srcOrd="1" destOrd="0" presId="urn:microsoft.com/office/officeart/2005/8/layout/hList7"/>
    <dgm:cxn modelId="{39A20F75-E8C8-45DF-A7F1-99A8F2482958}" srcId="{E1579A17-798A-485E-B8EC-364CC25FC5E8}" destId="{909AD67D-E046-45D8-B3A8-BCC17BF2458D}" srcOrd="4" destOrd="0" parTransId="{B24E0D1A-D142-40E9-8729-8879FF522593}" sibTransId="{26E5D095-DFBF-4C1A-8F48-4E5A7BB0D161}"/>
    <dgm:cxn modelId="{4A792BF6-4A3A-4680-9A56-98799340FDBB}" type="presOf" srcId="{21810D83-529E-4429-AAF0-95E94F206CE7}" destId="{31CE89C6-7A23-49B8-8DA8-B64E668758F6}" srcOrd="0" destOrd="0" presId="urn:microsoft.com/office/officeart/2005/8/layout/hList7"/>
    <dgm:cxn modelId="{945CD062-7F57-4B68-8520-3EB8949AA38E}" type="presOf" srcId="{82629677-E400-4E3E-BF8F-1110A19FB8B5}" destId="{5E6E7CF2-BFFF-4CC6-9155-A6FA0CF98519}" srcOrd="0" destOrd="0" presId="urn:microsoft.com/office/officeart/2005/8/layout/hList7"/>
    <dgm:cxn modelId="{7757BDCF-BF26-4C54-8AE3-80D7502AAC5E}" type="presOf" srcId="{A7A30262-9B50-4D3C-9065-7B855969AE05}" destId="{15BDED44-05D9-482E-AB07-F1680577FD41}" srcOrd="1" destOrd="0" presId="urn:microsoft.com/office/officeart/2005/8/layout/hList7"/>
    <dgm:cxn modelId="{DFA763FA-31BA-4F27-99C8-43DC6CFDF7B5}" type="presOf" srcId="{E1268A9A-007D-4623-8718-F544DF314B50}" destId="{554ED730-EB94-47E0-8236-E4246802963E}" srcOrd="0" destOrd="0" presId="urn:microsoft.com/office/officeart/2005/8/layout/hList7"/>
    <dgm:cxn modelId="{7BC97CF3-813A-4CB0-8C02-080BCF5D1126}" type="presOf" srcId="{0497F9C4-B6EC-4CC9-AE8C-2F47BD7CC363}" destId="{A34024F1-CF37-46F2-9262-CE26EC1DE288}" srcOrd="1" destOrd="0" presId="urn:microsoft.com/office/officeart/2005/8/layout/hList7"/>
    <dgm:cxn modelId="{CEA09647-A7BF-47A8-B04D-9E7DDC000CEA}" type="presOf" srcId="{82629677-E400-4E3E-BF8F-1110A19FB8B5}" destId="{ABC5664C-97FB-4D53-AC80-3FCF47171582}" srcOrd="1" destOrd="0" presId="urn:microsoft.com/office/officeart/2005/8/layout/hList7"/>
    <dgm:cxn modelId="{F375FD11-20E7-4E9D-948E-A67A96CAA0C3}" srcId="{E1579A17-798A-485E-B8EC-364CC25FC5E8}" destId="{BC55299F-B30E-49E1-88BB-BD55054FC94D}" srcOrd="3" destOrd="0" parTransId="{F4901C02-B3DB-4147-A110-E75366E67C94}" sibTransId="{E1268A9A-007D-4623-8718-F544DF314B50}"/>
    <dgm:cxn modelId="{9ECB2648-785C-4AFC-AB0F-A8076C69BF62}" type="presOf" srcId="{A7A30262-9B50-4D3C-9065-7B855969AE05}" destId="{C0C26A4F-BDE5-4988-A1F5-1B3D55D1023E}" srcOrd="0" destOrd="0" presId="urn:microsoft.com/office/officeart/2005/8/layout/hList7"/>
    <dgm:cxn modelId="{DDABEB4B-7724-4581-9728-F40502B9C928}" type="presOf" srcId="{E1579A17-798A-485E-B8EC-364CC25FC5E8}" destId="{17190CF6-F253-4271-9FAF-6CB0A5B20882}" srcOrd="0" destOrd="0" presId="urn:microsoft.com/office/officeart/2005/8/layout/hList7"/>
    <dgm:cxn modelId="{87A71E6A-4845-4F75-BA0E-B731D8033185}" type="presOf" srcId="{26E5D095-DFBF-4C1A-8F48-4E5A7BB0D161}" destId="{26CF1DD4-4508-4366-880A-5FC6F1509210}" srcOrd="0" destOrd="0" presId="urn:microsoft.com/office/officeart/2005/8/layout/hList7"/>
    <dgm:cxn modelId="{9E3D7E93-2E01-4103-81AF-8E93701D3D52}" type="presOf" srcId="{8C87B288-6268-490C-AFCE-2D24560695A1}" destId="{CFECE365-2206-4A26-8811-00C5C7FD3889}" srcOrd="0" destOrd="0" presId="urn:microsoft.com/office/officeart/2005/8/layout/hList7"/>
    <dgm:cxn modelId="{5EDC256C-9F69-4EAB-BE3E-CC1656330CF2}" srcId="{E1579A17-798A-485E-B8EC-364CC25FC5E8}" destId="{A7A30262-9B50-4D3C-9065-7B855969AE05}" srcOrd="5" destOrd="0" parTransId="{720848B9-9AAF-49E2-9940-1BE33C2DCB31}" sibTransId="{0B94ACF3-96B5-4EBA-BEA8-C9B4338C7E19}"/>
    <dgm:cxn modelId="{A35AD2F0-17E0-4F1C-888B-17FAB5293025}" srcId="{E1579A17-798A-485E-B8EC-364CC25FC5E8}" destId="{82629677-E400-4E3E-BF8F-1110A19FB8B5}" srcOrd="0" destOrd="0" parTransId="{0067E33C-5AC2-40F6-8221-EC65CD947960}" sibTransId="{8C87B288-6268-490C-AFCE-2D24560695A1}"/>
    <dgm:cxn modelId="{92C712F8-CE02-4D37-8EA3-583B8DEB19D5}" type="presOf" srcId="{034484E9-99EC-4389-B7C1-F8FF0AAB2EFB}" destId="{58279F6A-5CA7-4EF0-B21A-F5E8C8EA13B6}" srcOrd="1" destOrd="0" presId="urn:microsoft.com/office/officeart/2005/8/layout/hList7"/>
    <dgm:cxn modelId="{2D5ADFF2-EF21-488F-922C-5F4B46723731}" type="presOf" srcId="{F5CB1B96-D37A-49BB-8A7B-22D4776329C1}" destId="{213FCAE2-7823-4A1E-9D4B-8C97AD274158}" srcOrd="0" destOrd="0" presId="urn:microsoft.com/office/officeart/2005/8/layout/hList7"/>
    <dgm:cxn modelId="{ED83596F-1584-495F-86D8-2F9A083FFED0}" type="presParOf" srcId="{17190CF6-F253-4271-9FAF-6CB0A5B20882}" destId="{99A17523-1849-4D21-8431-D6A451FE6425}" srcOrd="0" destOrd="0" presId="urn:microsoft.com/office/officeart/2005/8/layout/hList7"/>
    <dgm:cxn modelId="{C9803083-6E11-4095-8D8B-1E70DE7F4BAD}" type="presParOf" srcId="{17190CF6-F253-4271-9FAF-6CB0A5B20882}" destId="{F13DDEAD-549E-4888-BFB0-60963245D3D7}" srcOrd="1" destOrd="0" presId="urn:microsoft.com/office/officeart/2005/8/layout/hList7"/>
    <dgm:cxn modelId="{C1E98A71-2475-485B-BBFA-5FFDDDF96BA4}" type="presParOf" srcId="{F13DDEAD-549E-4888-BFB0-60963245D3D7}" destId="{9666CAB6-C1EE-4BAB-A094-DA921CA1D036}" srcOrd="0" destOrd="0" presId="urn:microsoft.com/office/officeart/2005/8/layout/hList7"/>
    <dgm:cxn modelId="{92041579-9D0F-4820-8C2B-06097EF2D532}" type="presParOf" srcId="{9666CAB6-C1EE-4BAB-A094-DA921CA1D036}" destId="{5E6E7CF2-BFFF-4CC6-9155-A6FA0CF98519}" srcOrd="0" destOrd="0" presId="urn:microsoft.com/office/officeart/2005/8/layout/hList7"/>
    <dgm:cxn modelId="{4ABC9E53-3ADF-43E3-99DA-AB69636BE861}" type="presParOf" srcId="{9666CAB6-C1EE-4BAB-A094-DA921CA1D036}" destId="{ABC5664C-97FB-4D53-AC80-3FCF47171582}" srcOrd="1" destOrd="0" presId="urn:microsoft.com/office/officeart/2005/8/layout/hList7"/>
    <dgm:cxn modelId="{1D72CB5B-986F-4DF1-8436-FCEAB7894706}" type="presParOf" srcId="{9666CAB6-C1EE-4BAB-A094-DA921CA1D036}" destId="{C88D9833-C5F7-4859-A920-47472E0DFC96}" srcOrd="2" destOrd="0" presId="urn:microsoft.com/office/officeart/2005/8/layout/hList7"/>
    <dgm:cxn modelId="{208CB5F6-D830-44E1-BB64-C614DA394140}" type="presParOf" srcId="{9666CAB6-C1EE-4BAB-A094-DA921CA1D036}" destId="{A45C7A5B-B685-4164-A9B8-E8BA808E6C5A}" srcOrd="3" destOrd="0" presId="urn:microsoft.com/office/officeart/2005/8/layout/hList7"/>
    <dgm:cxn modelId="{8CABE1BC-B97D-4501-B635-C95B9E3E9961}" type="presParOf" srcId="{F13DDEAD-549E-4888-BFB0-60963245D3D7}" destId="{CFECE365-2206-4A26-8811-00C5C7FD3889}" srcOrd="1" destOrd="0" presId="urn:microsoft.com/office/officeart/2005/8/layout/hList7"/>
    <dgm:cxn modelId="{447F6AD4-8652-4235-AD93-ABB1309DB274}" type="presParOf" srcId="{F13DDEAD-549E-4888-BFB0-60963245D3D7}" destId="{22045FAC-58D6-4DE5-ACF1-1458BDF5C387}" srcOrd="2" destOrd="0" presId="urn:microsoft.com/office/officeart/2005/8/layout/hList7"/>
    <dgm:cxn modelId="{4478B5E3-8AAF-4706-AC6C-2F7920C568A0}" type="presParOf" srcId="{22045FAC-58D6-4DE5-ACF1-1458BDF5C387}" destId="{9850077A-DCFD-4145-8F56-9EB5C1849B0E}" srcOrd="0" destOrd="0" presId="urn:microsoft.com/office/officeart/2005/8/layout/hList7"/>
    <dgm:cxn modelId="{095D8BF9-41C3-4BFC-A002-C0B59D18CB6F}" type="presParOf" srcId="{22045FAC-58D6-4DE5-ACF1-1458BDF5C387}" destId="{58279F6A-5CA7-4EF0-B21A-F5E8C8EA13B6}" srcOrd="1" destOrd="0" presId="urn:microsoft.com/office/officeart/2005/8/layout/hList7"/>
    <dgm:cxn modelId="{3E172EF7-9A3A-43AE-914A-D065C6D9A577}" type="presParOf" srcId="{22045FAC-58D6-4DE5-ACF1-1458BDF5C387}" destId="{DA24AD96-E6E2-4ADD-BD60-09A6EDBDB65A}" srcOrd="2" destOrd="0" presId="urn:microsoft.com/office/officeart/2005/8/layout/hList7"/>
    <dgm:cxn modelId="{800DF697-BEA8-4D7D-84DD-1B3D299FF81D}" type="presParOf" srcId="{22045FAC-58D6-4DE5-ACF1-1458BDF5C387}" destId="{3773532B-54BB-4FB3-BB35-A3B13FE65164}" srcOrd="3" destOrd="0" presId="urn:microsoft.com/office/officeart/2005/8/layout/hList7"/>
    <dgm:cxn modelId="{E0AD6E5C-38A5-4105-917D-9DF99B0EC241}" type="presParOf" srcId="{F13DDEAD-549E-4888-BFB0-60963245D3D7}" destId="{31CE89C6-7A23-49B8-8DA8-B64E668758F6}" srcOrd="3" destOrd="0" presId="urn:microsoft.com/office/officeart/2005/8/layout/hList7"/>
    <dgm:cxn modelId="{56719B79-0BE2-448C-883B-86A948A885DC}" type="presParOf" srcId="{F13DDEAD-549E-4888-BFB0-60963245D3D7}" destId="{038D51F9-B460-421E-A4F1-AC0D58F7258C}" srcOrd="4" destOrd="0" presId="urn:microsoft.com/office/officeart/2005/8/layout/hList7"/>
    <dgm:cxn modelId="{2C3C70EC-8B96-4B2E-B4B9-9F8186182CB8}" type="presParOf" srcId="{038D51F9-B460-421E-A4F1-AC0D58F7258C}" destId="{00494ADF-E99C-478C-AF9C-AB353C769F47}" srcOrd="0" destOrd="0" presId="urn:microsoft.com/office/officeart/2005/8/layout/hList7"/>
    <dgm:cxn modelId="{6A647D5F-A7EC-440E-9236-324D316DF578}" type="presParOf" srcId="{038D51F9-B460-421E-A4F1-AC0D58F7258C}" destId="{A34024F1-CF37-46F2-9262-CE26EC1DE288}" srcOrd="1" destOrd="0" presId="urn:microsoft.com/office/officeart/2005/8/layout/hList7"/>
    <dgm:cxn modelId="{13907AE5-5AD2-4057-AF6C-C3A45B27E0D2}" type="presParOf" srcId="{038D51F9-B460-421E-A4F1-AC0D58F7258C}" destId="{917022DD-59FB-4639-92B0-D43E50A03B16}" srcOrd="2" destOrd="0" presId="urn:microsoft.com/office/officeart/2005/8/layout/hList7"/>
    <dgm:cxn modelId="{B45A8A80-40C7-4E11-B349-3EA48E976951}" type="presParOf" srcId="{038D51F9-B460-421E-A4F1-AC0D58F7258C}" destId="{E2C9CE1D-A44F-4DD2-8477-8819411F501C}" srcOrd="3" destOrd="0" presId="urn:microsoft.com/office/officeart/2005/8/layout/hList7"/>
    <dgm:cxn modelId="{87C730F1-B376-42BB-B4CA-D0351A0CD972}" type="presParOf" srcId="{F13DDEAD-549E-4888-BFB0-60963245D3D7}" destId="{213FCAE2-7823-4A1E-9D4B-8C97AD274158}" srcOrd="5" destOrd="0" presId="urn:microsoft.com/office/officeart/2005/8/layout/hList7"/>
    <dgm:cxn modelId="{C42F72A2-E25E-4970-94ED-A2D7F243FAB8}" type="presParOf" srcId="{F13DDEAD-549E-4888-BFB0-60963245D3D7}" destId="{8CE5BFD0-587E-4AEB-A914-C4901D697AA6}" srcOrd="6" destOrd="0" presId="urn:microsoft.com/office/officeart/2005/8/layout/hList7"/>
    <dgm:cxn modelId="{F8660100-FFB7-4EB9-8C4C-317602160F2D}" type="presParOf" srcId="{8CE5BFD0-587E-4AEB-A914-C4901D697AA6}" destId="{AB744825-DE79-46BA-A2A1-8D5DA1A11C26}" srcOrd="0" destOrd="0" presId="urn:microsoft.com/office/officeart/2005/8/layout/hList7"/>
    <dgm:cxn modelId="{9B7FFAAA-6510-49A9-921A-019B3CC0F8F4}" type="presParOf" srcId="{8CE5BFD0-587E-4AEB-A914-C4901D697AA6}" destId="{A7E43935-A9B5-4E66-AB7E-6BA4CBA7C791}" srcOrd="1" destOrd="0" presId="urn:microsoft.com/office/officeart/2005/8/layout/hList7"/>
    <dgm:cxn modelId="{4A6816C6-F3BD-4215-905E-FC2FDBF77D2C}" type="presParOf" srcId="{8CE5BFD0-587E-4AEB-A914-C4901D697AA6}" destId="{94C9CFF1-C5AF-4945-9BED-E438D1122A34}" srcOrd="2" destOrd="0" presId="urn:microsoft.com/office/officeart/2005/8/layout/hList7"/>
    <dgm:cxn modelId="{E90F14E6-35E9-4BD1-9938-CECD62B534B3}" type="presParOf" srcId="{8CE5BFD0-587E-4AEB-A914-C4901D697AA6}" destId="{8970A2E0-5100-402A-9562-3A792650F89D}" srcOrd="3" destOrd="0" presId="urn:microsoft.com/office/officeart/2005/8/layout/hList7"/>
    <dgm:cxn modelId="{19DDFA68-A6C3-4A70-B8E1-053AA05B88AA}" type="presParOf" srcId="{F13DDEAD-549E-4888-BFB0-60963245D3D7}" destId="{554ED730-EB94-47E0-8236-E4246802963E}" srcOrd="7" destOrd="0" presId="urn:microsoft.com/office/officeart/2005/8/layout/hList7"/>
    <dgm:cxn modelId="{3E83DF77-FC3B-44ED-AD0B-C315530F1FD6}" type="presParOf" srcId="{F13DDEAD-549E-4888-BFB0-60963245D3D7}" destId="{38FCE564-909D-47C1-A194-956B94054B58}" srcOrd="8" destOrd="0" presId="urn:microsoft.com/office/officeart/2005/8/layout/hList7"/>
    <dgm:cxn modelId="{75773972-9959-496D-BCB1-409BB3C627FE}" type="presParOf" srcId="{38FCE564-909D-47C1-A194-956B94054B58}" destId="{BA87AC0B-5488-4820-9E8B-F8FC97867050}" srcOrd="0" destOrd="0" presId="urn:microsoft.com/office/officeart/2005/8/layout/hList7"/>
    <dgm:cxn modelId="{A82C7588-B830-48E2-97E2-CDB291C24565}" type="presParOf" srcId="{38FCE564-909D-47C1-A194-956B94054B58}" destId="{0E01204D-2AEB-4F7C-A8D3-7525821A7084}" srcOrd="1" destOrd="0" presId="urn:microsoft.com/office/officeart/2005/8/layout/hList7"/>
    <dgm:cxn modelId="{5647FF53-68AE-407E-897A-E95F2444B853}" type="presParOf" srcId="{38FCE564-909D-47C1-A194-956B94054B58}" destId="{EF8D24FC-7303-4149-8B49-92A54CC9B74A}" srcOrd="2" destOrd="0" presId="urn:microsoft.com/office/officeart/2005/8/layout/hList7"/>
    <dgm:cxn modelId="{B8443CAB-920B-4338-BE36-2A07F9BD4534}" type="presParOf" srcId="{38FCE564-909D-47C1-A194-956B94054B58}" destId="{BFCE2A2D-EBFB-4B67-AB75-8BEDC45912EE}" srcOrd="3" destOrd="0" presId="urn:microsoft.com/office/officeart/2005/8/layout/hList7"/>
    <dgm:cxn modelId="{3327EBE4-537C-4950-915C-9C592C108C02}" type="presParOf" srcId="{F13DDEAD-549E-4888-BFB0-60963245D3D7}" destId="{26CF1DD4-4508-4366-880A-5FC6F1509210}" srcOrd="9" destOrd="0" presId="urn:microsoft.com/office/officeart/2005/8/layout/hList7"/>
    <dgm:cxn modelId="{39E72C49-0ADF-4098-98E3-8DD2FD184522}" type="presParOf" srcId="{F13DDEAD-549E-4888-BFB0-60963245D3D7}" destId="{A93122CF-7490-4106-9010-0C7234A240F7}" srcOrd="10" destOrd="0" presId="urn:microsoft.com/office/officeart/2005/8/layout/hList7"/>
    <dgm:cxn modelId="{A28971E4-4C70-45B8-ACCD-9D2026F7BEC9}" type="presParOf" srcId="{A93122CF-7490-4106-9010-0C7234A240F7}" destId="{C0C26A4F-BDE5-4988-A1F5-1B3D55D1023E}" srcOrd="0" destOrd="0" presId="urn:microsoft.com/office/officeart/2005/8/layout/hList7"/>
    <dgm:cxn modelId="{DF0189C2-2B70-406D-981B-AEDEA4A74E67}" type="presParOf" srcId="{A93122CF-7490-4106-9010-0C7234A240F7}" destId="{15BDED44-05D9-482E-AB07-F1680577FD41}" srcOrd="1" destOrd="0" presId="urn:microsoft.com/office/officeart/2005/8/layout/hList7"/>
    <dgm:cxn modelId="{6CE8F52D-BB08-4C0A-A54B-44A85E6F800A}" type="presParOf" srcId="{A93122CF-7490-4106-9010-0C7234A240F7}" destId="{310EACE9-D8BD-4B79-9D72-C6B7710CC6C0}" srcOrd="2" destOrd="0" presId="urn:microsoft.com/office/officeart/2005/8/layout/hList7"/>
    <dgm:cxn modelId="{9D581C59-421D-4FA6-A5FA-A2066B6BE555}" type="presParOf" srcId="{A93122CF-7490-4106-9010-0C7234A240F7}" destId="{68B1BF56-5C91-4B90-AD19-D425A888FB85}"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A48D2825-B310-4159-90D1-3423DF10D013}">
      <dgm:prSet phldrT="[Text]"/>
      <dgm:spPr/>
      <dgm:t>
        <a:bodyPr/>
        <a:lstStyle/>
        <a:p>
          <a:r>
            <a:rPr lang="en-US" dirty="0" smtClean="0"/>
            <a:t>Declaration on -</a:t>
          </a:r>
          <a:r>
            <a:rPr lang="en-US" dirty="0" err="1" smtClean="0"/>
            <a:t>eFiling</a:t>
          </a:r>
          <a:endParaRPr lang="en-US" dirty="0"/>
        </a:p>
      </dgm:t>
    </dgm:pt>
    <dgm:pt modelId="{62427BCB-6053-43C6-8849-4B5ADB16F147}" type="parTrans" cxnId="{60A05DDB-8FE0-4AC2-B927-3020DC8109E9}">
      <dgm:prSet/>
      <dgm:spPr/>
      <dgm:t>
        <a:bodyPr/>
        <a:lstStyle/>
        <a:p>
          <a:endParaRPr lang="en-US"/>
        </a:p>
      </dgm:t>
    </dgm:pt>
    <dgm:pt modelId="{CC6221B4-0D8A-44C9-99E1-D4ADD0A47602}" type="sibTrans" cxnId="{60A05DDB-8FE0-4AC2-B927-3020DC8109E9}">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4BD9614F-BBA7-4855-AB6A-A08AB334B138}" type="pres">
      <dgm:prSet presAssocID="{A48D2825-B310-4159-90D1-3423DF10D013}" presName="composite" presStyleCnt="0"/>
      <dgm:spPr/>
    </dgm:pt>
    <dgm:pt modelId="{53AF80F5-130C-4BE7-9991-CC985F82ACFF}" type="pres">
      <dgm:prSet presAssocID="{A48D2825-B310-4159-90D1-3423DF10D013}" presName="imgShp" presStyleLbl="fgImgPlace1" presStyleIdx="0" presStyleCnt="1" custScaleX="65670"/>
      <dgm:spPr/>
    </dgm:pt>
    <dgm:pt modelId="{D218C938-97BA-4141-843F-FF67164F646C}" type="pres">
      <dgm:prSet presAssocID="{A48D2825-B310-4159-90D1-3423DF10D013}" presName="txShp" presStyleLbl="node1" presStyleIdx="0" presStyleCnt="1" custScaleX="129342" custScaleY="64188">
        <dgm:presLayoutVars>
          <dgm:bulletEnabled val="1"/>
        </dgm:presLayoutVars>
      </dgm:prSet>
      <dgm:spPr/>
      <dgm:t>
        <a:bodyPr/>
        <a:lstStyle/>
        <a:p>
          <a:endParaRPr lang="en-US"/>
        </a:p>
      </dgm:t>
    </dgm:pt>
  </dgm:ptLst>
  <dgm:cxnLst>
    <dgm:cxn modelId="{7A4AB960-D428-4B1A-8384-A9E67C4FA8B8}" type="presOf" srcId="{A48D2825-B310-4159-90D1-3423DF10D013}" destId="{D218C938-97BA-4141-843F-FF67164F646C}" srcOrd="0" destOrd="0" presId="urn:microsoft.com/office/officeart/2005/8/layout/vList3"/>
    <dgm:cxn modelId="{5D283D66-D718-4D58-8298-A839F8411C15}" type="presOf" srcId="{22762ECB-D0AC-43C1-9CC8-A546F12A0839}" destId="{5463E5C2-9338-4675-B9CE-3D520171421F}" srcOrd="0" destOrd="0" presId="urn:microsoft.com/office/officeart/2005/8/layout/vList3"/>
    <dgm:cxn modelId="{60A05DDB-8FE0-4AC2-B927-3020DC8109E9}" srcId="{22762ECB-D0AC-43C1-9CC8-A546F12A0839}" destId="{A48D2825-B310-4159-90D1-3423DF10D013}" srcOrd="0" destOrd="0" parTransId="{62427BCB-6053-43C6-8849-4B5ADB16F147}" sibTransId="{CC6221B4-0D8A-44C9-99E1-D4ADD0A47602}"/>
    <dgm:cxn modelId="{A4759832-A383-4E59-8224-52B28A814A32}" type="presParOf" srcId="{5463E5C2-9338-4675-B9CE-3D520171421F}" destId="{4BD9614F-BBA7-4855-AB6A-A08AB334B138}" srcOrd="0" destOrd="0" presId="urn:microsoft.com/office/officeart/2005/8/layout/vList3"/>
    <dgm:cxn modelId="{083D9D06-390F-4464-9692-FA2168939B37}" type="presParOf" srcId="{4BD9614F-BBA7-4855-AB6A-A08AB334B138}" destId="{53AF80F5-130C-4BE7-9991-CC985F82ACFF}" srcOrd="0" destOrd="0" presId="urn:microsoft.com/office/officeart/2005/8/layout/vList3"/>
    <dgm:cxn modelId="{3AB184F7-559E-43BB-84ED-BCBA6C19AA31}" type="presParOf" srcId="{4BD9614F-BBA7-4855-AB6A-A08AB334B138}" destId="{D218C938-97BA-4141-843F-FF67164F64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A48D2825-B310-4159-90D1-3423DF10D013}">
      <dgm:prSet phldrT="[Text]"/>
      <dgm:spPr/>
      <dgm:t>
        <a:bodyPr/>
        <a:lstStyle/>
        <a:p>
          <a:r>
            <a:rPr lang="en-US" dirty="0" smtClean="0"/>
            <a:t>Compliance</a:t>
          </a:r>
          <a:endParaRPr lang="en-US" dirty="0"/>
        </a:p>
      </dgm:t>
    </dgm:pt>
    <dgm:pt modelId="{62427BCB-6053-43C6-8849-4B5ADB16F147}" type="parTrans" cxnId="{60A05DDB-8FE0-4AC2-B927-3020DC8109E9}">
      <dgm:prSet/>
      <dgm:spPr/>
      <dgm:t>
        <a:bodyPr/>
        <a:lstStyle/>
        <a:p>
          <a:endParaRPr lang="en-US"/>
        </a:p>
      </dgm:t>
    </dgm:pt>
    <dgm:pt modelId="{CC6221B4-0D8A-44C9-99E1-D4ADD0A47602}" type="sibTrans" cxnId="{60A05DDB-8FE0-4AC2-B927-3020DC8109E9}">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4BD9614F-BBA7-4855-AB6A-A08AB334B138}" type="pres">
      <dgm:prSet presAssocID="{A48D2825-B310-4159-90D1-3423DF10D013}" presName="composite" presStyleCnt="0"/>
      <dgm:spPr/>
    </dgm:pt>
    <dgm:pt modelId="{53AF80F5-130C-4BE7-9991-CC985F82ACFF}" type="pres">
      <dgm:prSet presAssocID="{A48D2825-B310-4159-90D1-3423DF10D013}" presName="imgShp" presStyleLbl="fgImgPlace1" presStyleIdx="0" presStyleCnt="1" custScaleX="65670"/>
      <dgm:spPr/>
    </dgm:pt>
    <dgm:pt modelId="{D218C938-97BA-4141-843F-FF67164F646C}" type="pres">
      <dgm:prSet presAssocID="{A48D2825-B310-4159-90D1-3423DF10D013}" presName="txShp" presStyleLbl="node1" presStyleIdx="0" presStyleCnt="1" custScaleX="129342" custScaleY="64188">
        <dgm:presLayoutVars>
          <dgm:bulletEnabled val="1"/>
        </dgm:presLayoutVars>
      </dgm:prSet>
      <dgm:spPr/>
      <dgm:t>
        <a:bodyPr/>
        <a:lstStyle/>
        <a:p>
          <a:endParaRPr lang="en-US"/>
        </a:p>
      </dgm:t>
    </dgm:pt>
  </dgm:ptLst>
  <dgm:cxnLst>
    <dgm:cxn modelId="{7A4AB960-D428-4B1A-8384-A9E67C4FA8B8}" type="presOf" srcId="{A48D2825-B310-4159-90D1-3423DF10D013}" destId="{D218C938-97BA-4141-843F-FF67164F646C}" srcOrd="0" destOrd="0" presId="urn:microsoft.com/office/officeart/2005/8/layout/vList3"/>
    <dgm:cxn modelId="{5D283D66-D718-4D58-8298-A839F8411C15}" type="presOf" srcId="{22762ECB-D0AC-43C1-9CC8-A546F12A0839}" destId="{5463E5C2-9338-4675-B9CE-3D520171421F}" srcOrd="0" destOrd="0" presId="urn:microsoft.com/office/officeart/2005/8/layout/vList3"/>
    <dgm:cxn modelId="{60A05DDB-8FE0-4AC2-B927-3020DC8109E9}" srcId="{22762ECB-D0AC-43C1-9CC8-A546F12A0839}" destId="{A48D2825-B310-4159-90D1-3423DF10D013}" srcOrd="0" destOrd="0" parTransId="{62427BCB-6053-43C6-8849-4B5ADB16F147}" sibTransId="{CC6221B4-0D8A-44C9-99E1-D4ADD0A47602}"/>
    <dgm:cxn modelId="{A4759832-A383-4E59-8224-52B28A814A32}" type="presParOf" srcId="{5463E5C2-9338-4675-B9CE-3D520171421F}" destId="{4BD9614F-BBA7-4855-AB6A-A08AB334B138}" srcOrd="0" destOrd="0" presId="urn:microsoft.com/office/officeart/2005/8/layout/vList3"/>
    <dgm:cxn modelId="{083D9D06-390F-4464-9692-FA2168939B37}" type="presParOf" srcId="{4BD9614F-BBA7-4855-AB6A-A08AB334B138}" destId="{53AF80F5-130C-4BE7-9991-CC985F82ACFF}" srcOrd="0" destOrd="0" presId="urn:microsoft.com/office/officeart/2005/8/layout/vList3"/>
    <dgm:cxn modelId="{3AB184F7-559E-43BB-84ED-BCBA6C19AA31}" type="presParOf" srcId="{4BD9614F-BBA7-4855-AB6A-A08AB334B138}" destId="{D218C938-97BA-4141-843F-FF67164F64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7C3129F-4E25-4E7C-9334-707EB48DE7B3}"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9C0FFD29-546E-4310-A306-191B5BEF2A41}">
      <dgm:prSet phldrT="[Text]" custT="1"/>
      <dgm:spPr/>
      <dgm:t>
        <a:bodyPr/>
        <a:lstStyle/>
        <a:p>
          <a:pPr algn="l"/>
          <a:r>
            <a:rPr lang="en-ZA" sz="2400" dirty="0" smtClean="0">
              <a:latin typeface="+mj-lt"/>
            </a:rPr>
            <a:t>Penalties are imposed in accordance with the specific Sections 78 to 86A commonly termed “the penal provisions’</a:t>
          </a:r>
          <a:endParaRPr lang="en-US" sz="2400" dirty="0">
            <a:latin typeface="+mj-lt"/>
          </a:endParaRPr>
        </a:p>
      </dgm:t>
    </dgm:pt>
    <dgm:pt modelId="{B41182CD-D3A0-40AC-9C9A-F43634FA3143}" type="parTrans" cxnId="{36B64451-8F70-4A02-9292-2A0022CDF855}">
      <dgm:prSet/>
      <dgm:spPr/>
      <dgm:t>
        <a:bodyPr/>
        <a:lstStyle/>
        <a:p>
          <a:endParaRPr lang="en-US"/>
        </a:p>
      </dgm:t>
    </dgm:pt>
    <dgm:pt modelId="{2B714F8E-3222-442F-8D18-E3A00125B22F}" type="sibTrans" cxnId="{36B64451-8F70-4A02-9292-2A0022CDF855}">
      <dgm:prSet/>
      <dgm:spPr/>
      <dgm:t>
        <a:bodyPr/>
        <a:lstStyle/>
        <a:p>
          <a:endParaRPr lang="en-US"/>
        </a:p>
      </dgm:t>
    </dgm:pt>
    <dgm:pt modelId="{1B09E735-7E03-4063-A3B4-F6E646A9D650}">
      <dgm:prSet phldrT="[Text]" custT="1"/>
      <dgm:spPr/>
      <dgm:t>
        <a:bodyPr/>
        <a:lstStyle/>
        <a:p>
          <a:pPr algn="l"/>
          <a:endParaRPr lang="en-ZA" sz="2400" dirty="0" smtClean="0">
            <a:latin typeface="+mj-lt"/>
          </a:endParaRPr>
        </a:p>
        <a:p>
          <a:pPr algn="l"/>
          <a:endParaRPr lang="en-ZA" sz="2400" dirty="0" smtClean="0">
            <a:latin typeface="+mj-lt"/>
          </a:endParaRPr>
        </a:p>
        <a:p>
          <a:pPr algn="l"/>
          <a:r>
            <a:rPr lang="en-ZA" sz="2400" dirty="0" smtClean="0">
              <a:latin typeface="+mj-lt"/>
            </a:rPr>
            <a:t>The Act distinguishes between less serious offences and serious offences and the severity of penalties increases with regard to the extent of the infringement</a:t>
          </a:r>
          <a:endParaRPr lang="en-US" sz="2400" dirty="0">
            <a:latin typeface="+mj-lt"/>
          </a:endParaRPr>
        </a:p>
      </dgm:t>
    </dgm:pt>
    <dgm:pt modelId="{3A4B082D-0D4E-4413-82A7-F70ECDE31563}" type="sibTrans" cxnId="{57428A5A-6AFC-4888-8E82-F67486A2114B}">
      <dgm:prSet/>
      <dgm:spPr/>
      <dgm:t>
        <a:bodyPr/>
        <a:lstStyle/>
        <a:p>
          <a:endParaRPr lang="en-US"/>
        </a:p>
      </dgm:t>
    </dgm:pt>
    <dgm:pt modelId="{413492DF-B45A-49FE-A12C-E60F7E4EB06D}" type="parTrans" cxnId="{57428A5A-6AFC-4888-8E82-F67486A2114B}">
      <dgm:prSet/>
      <dgm:spPr/>
      <dgm:t>
        <a:bodyPr/>
        <a:lstStyle/>
        <a:p>
          <a:endParaRPr lang="en-US"/>
        </a:p>
      </dgm:t>
    </dgm:pt>
    <dgm:pt modelId="{3D6E402F-F72D-437D-B23B-CB1CD7B82AD0}" type="pres">
      <dgm:prSet presAssocID="{C7C3129F-4E25-4E7C-9334-707EB48DE7B3}" presName="Name0" presStyleCnt="0">
        <dgm:presLayoutVars>
          <dgm:dir/>
          <dgm:resizeHandles val="exact"/>
        </dgm:presLayoutVars>
      </dgm:prSet>
      <dgm:spPr/>
      <dgm:t>
        <a:bodyPr/>
        <a:lstStyle/>
        <a:p>
          <a:endParaRPr lang="en-US"/>
        </a:p>
      </dgm:t>
    </dgm:pt>
    <dgm:pt modelId="{49E4B842-F2ED-4404-BB8C-094D5243470E}" type="pres">
      <dgm:prSet presAssocID="{9C0FFD29-546E-4310-A306-191B5BEF2A41}" presName="node" presStyleLbl="node1" presStyleIdx="0" presStyleCnt="2">
        <dgm:presLayoutVars>
          <dgm:bulletEnabled val="1"/>
        </dgm:presLayoutVars>
      </dgm:prSet>
      <dgm:spPr/>
      <dgm:t>
        <a:bodyPr/>
        <a:lstStyle/>
        <a:p>
          <a:endParaRPr lang="en-US"/>
        </a:p>
      </dgm:t>
    </dgm:pt>
    <dgm:pt modelId="{BE565631-34A4-4D8A-A056-4BB0F52B8A15}" type="pres">
      <dgm:prSet presAssocID="{2B714F8E-3222-442F-8D18-E3A00125B22F}" presName="sibTrans" presStyleCnt="0"/>
      <dgm:spPr/>
    </dgm:pt>
    <dgm:pt modelId="{990D25C8-9073-4FA9-8F79-3D6A6D0F6A55}" type="pres">
      <dgm:prSet presAssocID="{1B09E735-7E03-4063-A3B4-F6E646A9D650}" presName="node" presStyleLbl="node1" presStyleIdx="1" presStyleCnt="2">
        <dgm:presLayoutVars>
          <dgm:bulletEnabled val="1"/>
        </dgm:presLayoutVars>
      </dgm:prSet>
      <dgm:spPr/>
      <dgm:t>
        <a:bodyPr/>
        <a:lstStyle/>
        <a:p>
          <a:endParaRPr lang="en-US"/>
        </a:p>
      </dgm:t>
    </dgm:pt>
  </dgm:ptLst>
  <dgm:cxnLst>
    <dgm:cxn modelId="{57428A5A-6AFC-4888-8E82-F67486A2114B}" srcId="{C7C3129F-4E25-4E7C-9334-707EB48DE7B3}" destId="{1B09E735-7E03-4063-A3B4-F6E646A9D650}" srcOrd="1" destOrd="0" parTransId="{413492DF-B45A-49FE-A12C-E60F7E4EB06D}" sibTransId="{3A4B082D-0D4E-4413-82A7-F70ECDE31563}"/>
    <dgm:cxn modelId="{F248D0E8-FD7B-4EBD-9E92-DFE8AB987720}" type="presOf" srcId="{C7C3129F-4E25-4E7C-9334-707EB48DE7B3}" destId="{3D6E402F-F72D-437D-B23B-CB1CD7B82AD0}" srcOrd="0" destOrd="0" presId="urn:microsoft.com/office/officeart/2005/8/layout/hList6"/>
    <dgm:cxn modelId="{36B64451-8F70-4A02-9292-2A0022CDF855}" srcId="{C7C3129F-4E25-4E7C-9334-707EB48DE7B3}" destId="{9C0FFD29-546E-4310-A306-191B5BEF2A41}" srcOrd="0" destOrd="0" parTransId="{B41182CD-D3A0-40AC-9C9A-F43634FA3143}" sibTransId="{2B714F8E-3222-442F-8D18-E3A00125B22F}"/>
    <dgm:cxn modelId="{55287603-058C-459E-9EEA-13768060D984}" type="presOf" srcId="{9C0FFD29-546E-4310-A306-191B5BEF2A41}" destId="{49E4B842-F2ED-4404-BB8C-094D5243470E}" srcOrd="0" destOrd="0" presId="urn:microsoft.com/office/officeart/2005/8/layout/hList6"/>
    <dgm:cxn modelId="{8FDAFF34-01A9-4036-9977-9C4C1F0DBECC}" type="presOf" srcId="{1B09E735-7E03-4063-A3B4-F6E646A9D650}" destId="{990D25C8-9073-4FA9-8F79-3D6A6D0F6A55}" srcOrd="0" destOrd="0" presId="urn:microsoft.com/office/officeart/2005/8/layout/hList6"/>
    <dgm:cxn modelId="{8943B0A4-2A76-4C06-8A2C-701EB77B993B}" type="presParOf" srcId="{3D6E402F-F72D-437D-B23B-CB1CD7B82AD0}" destId="{49E4B842-F2ED-4404-BB8C-094D5243470E}" srcOrd="0" destOrd="0" presId="urn:microsoft.com/office/officeart/2005/8/layout/hList6"/>
    <dgm:cxn modelId="{D1702746-0B39-4658-9E45-A8AE2EC737BA}" type="presParOf" srcId="{3D6E402F-F72D-437D-B23B-CB1CD7B82AD0}" destId="{BE565631-34A4-4D8A-A056-4BB0F52B8A15}" srcOrd="1" destOrd="0" presId="urn:microsoft.com/office/officeart/2005/8/layout/hList6"/>
    <dgm:cxn modelId="{8CC2DC9D-E887-4DD5-AA28-BB7DD55E3637}" type="presParOf" srcId="{3D6E402F-F72D-437D-B23B-CB1CD7B82AD0}" destId="{990D25C8-9073-4FA9-8F79-3D6A6D0F6A55}"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39DC71-4712-4B06-93FC-670CF16672B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97E8330-F691-4E63-8C44-AD245946C7C4}">
      <dgm:prSet phldrT="[Text]"/>
      <dgm:spPr/>
      <dgm:t>
        <a:bodyPr/>
        <a:lstStyle/>
        <a:p>
          <a:r>
            <a:rPr lang="en-US" dirty="0" smtClean="0"/>
            <a:t>Process</a:t>
          </a:r>
          <a:endParaRPr lang="en-US" dirty="0"/>
        </a:p>
      </dgm:t>
    </dgm:pt>
    <dgm:pt modelId="{09F9A4FD-E9FE-4907-946E-20A1CE357C09}" type="parTrans" cxnId="{D72E255D-10BB-48A4-8CFD-A954557618D3}">
      <dgm:prSet/>
      <dgm:spPr/>
      <dgm:t>
        <a:bodyPr/>
        <a:lstStyle/>
        <a:p>
          <a:endParaRPr lang="en-US"/>
        </a:p>
      </dgm:t>
    </dgm:pt>
    <dgm:pt modelId="{ACA4DBD4-8688-4AE5-9788-FE23228F9B9B}" type="sibTrans" cxnId="{D72E255D-10BB-48A4-8CFD-A954557618D3}">
      <dgm:prSet/>
      <dgm:spPr/>
      <dgm:t>
        <a:bodyPr/>
        <a:lstStyle/>
        <a:p>
          <a:endParaRPr lang="en-US"/>
        </a:p>
      </dgm:t>
    </dgm:pt>
    <dgm:pt modelId="{95A39BAC-578A-4A34-932D-F4061C699048}">
      <dgm:prSet phldrT="[Text]"/>
      <dgm:spPr/>
      <dgm:t>
        <a:bodyPr/>
        <a:lstStyle/>
        <a:p>
          <a:r>
            <a:rPr lang="en-ZA" dirty="0" smtClean="0"/>
            <a:t>Submission to be done on eFiling </a:t>
          </a:r>
          <a:endParaRPr lang="en-US" dirty="0"/>
        </a:p>
      </dgm:t>
    </dgm:pt>
    <dgm:pt modelId="{A8A2FAE1-DF9A-46B2-9F3F-E65D35EF4D3F}" type="parTrans" cxnId="{16734652-0FC0-4F55-985B-F5B05FFC62A4}">
      <dgm:prSet/>
      <dgm:spPr/>
      <dgm:t>
        <a:bodyPr/>
        <a:lstStyle/>
        <a:p>
          <a:endParaRPr lang="en-US"/>
        </a:p>
      </dgm:t>
    </dgm:pt>
    <dgm:pt modelId="{29421F5F-20A0-4D90-B6C2-11A44E0485A9}" type="sibTrans" cxnId="{16734652-0FC0-4F55-985B-F5B05FFC62A4}">
      <dgm:prSet/>
      <dgm:spPr/>
      <dgm:t>
        <a:bodyPr/>
        <a:lstStyle/>
        <a:p>
          <a:endParaRPr lang="en-US"/>
        </a:p>
      </dgm:t>
    </dgm:pt>
    <dgm:pt modelId="{D3E76049-947F-4F70-9C9D-982510EE84EF}">
      <dgm:prSet/>
      <dgm:spPr/>
      <dgm:t>
        <a:bodyPr/>
        <a:lstStyle/>
        <a:p>
          <a:r>
            <a:rPr lang="en-ZA" dirty="0" smtClean="0"/>
            <a:t>Levies are calculated based on product type</a:t>
          </a:r>
          <a:endParaRPr lang="en-US" dirty="0"/>
        </a:p>
      </dgm:t>
    </dgm:pt>
    <dgm:pt modelId="{C672B1E0-26EC-4824-8859-565545BABD55}" type="parTrans" cxnId="{AE9808F0-6E4E-45F3-8BD5-B4010149AA20}">
      <dgm:prSet/>
      <dgm:spPr/>
      <dgm:t>
        <a:bodyPr/>
        <a:lstStyle/>
        <a:p>
          <a:endParaRPr lang="en-US"/>
        </a:p>
      </dgm:t>
    </dgm:pt>
    <dgm:pt modelId="{6838A13B-F771-431E-A671-0F616EACD79A}" type="sibTrans" cxnId="{AE9808F0-6E4E-45F3-8BD5-B4010149AA20}">
      <dgm:prSet/>
      <dgm:spPr/>
      <dgm:t>
        <a:bodyPr/>
        <a:lstStyle/>
        <a:p>
          <a:endParaRPr lang="en-US"/>
        </a:p>
      </dgm:t>
    </dgm:pt>
    <dgm:pt modelId="{E160D8BC-B5F1-4932-BA95-B2F3E276DCB6}">
      <dgm:prSet/>
      <dgm:spPr/>
      <dgm:t>
        <a:bodyPr/>
        <a:lstStyle/>
        <a:p>
          <a:r>
            <a:rPr lang="en-ZA" dirty="0" smtClean="0"/>
            <a:t>Self assessed return completed together with supporting documents</a:t>
          </a:r>
          <a:endParaRPr lang="en-US" dirty="0"/>
        </a:p>
      </dgm:t>
    </dgm:pt>
    <dgm:pt modelId="{5B5AD06C-1DB6-4AD5-A42F-875A0BC3E9B5}" type="parTrans" cxnId="{0AA2EAA5-284C-42AC-9C1D-00FE16794508}">
      <dgm:prSet/>
      <dgm:spPr/>
      <dgm:t>
        <a:bodyPr/>
        <a:lstStyle/>
        <a:p>
          <a:endParaRPr lang="en-US"/>
        </a:p>
      </dgm:t>
    </dgm:pt>
    <dgm:pt modelId="{5CB69A6A-1E1E-4F66-8361-A7D1E8F9440A}" type="sibTrans" cxnId="{0AA2EAA5-284C-42AC-9C1D-00FE16794508}">
      <dgm:prSet/>
      <dgm:spPr/>
      <dgm:t>
        <a:bodyPr/>
        <a:lstStyle/>
        <a:p>
          <a:endParaRPr lang="en-US"/>
        </a:p>
      </dgm:t>
    </dgm:pt>
    <dgm:pt modelId="{A80252D3-B5EA-4857-A70F-D3441F8E8ADC}">
      <dgm:prSet/>
      <dgm:spPr/>
      <dgm:t>
        <a:bodyPr/>
        <a:lstStyle/>
        <a:p>
          <a:r>
            <a:rPr lang="en-ZA" dirty="0" smtClean="0"/>
            <a:t>Payment Calendar : </a:t>
          </a:r>
          <a:r>
            <a:rPr lang="en-ZA" dirty="0" smtClean="0"/>
            <a:t>Monthly, </a:t>
          </a:r>
          <a:r>
            <a:rPr lang="en-ZA" dirty="0" smtClean="0"/>
            <a:t>Quarterly </a:t>
          </a:r>
          <a:r>
            <a:rPr lang="en-ZA" dirty="0" smtClean="0"/>
            <a:t>or Yearly</a:t>
          </a:r>
          <a:endParaRPr lang="en-US" dirty="0"/>
        </a:p>
      </dgm:t>
    </dgm:pt>
    <dgm:pt modelId="{217F2485-1AEC-445C-8C7C-840ED33A5115}" type="parTrans" cxnId="{238EFD01-3CBF-467C-B4FE-17AA06C23501}">
      <dgm:prSet/>
      <dgm:spPr/>
      <dgm:t>
        <a:bodyPr/>
        <a:lstStyle/>
        <a:p>
          <a:endParaRPr lang="en-US"/>
        </a:p>
      </dgm:t>
    </dgm:pt>
    <dgm:pt modelId="{D5133D69-52DB-4A3E-A8FF-2BDE0001F5AB}" type="sibTrans" cxnId="{238EFD01-3CBF-467C-B4FE-17AA06C23501}">
      <dgm:prSet/>
      <dgm:spPr/>
      <dgm:t>
        <a:bodyPr/>
        <a:lstStyle/>
        <a:p>
          <a:endParaRPr lang="en-US"/>
        </a:p>
      </dgm:t>
    </dgm:pt>
    <dgm:pt modelId="{5A3C476A-EFB9-4ABC-8E42-0CDCA6C22F27}">
      <dgm:prSet/>
      <dgm:spPr/>
      <dgm:t>
        <a:bodyPr/>
        <a:lstStyle/>
        <a:p>
          <a:r>
            <a:rPr lang="en-ZA" dirty="0" smtClean="0"/>
            <a:t>Registration &amp; Licensing done by manufactures via DA185</a:t>
          </a:r>
          <a:endParaRPr lang="en-US" dirty="0"/>
        </a:p>
      </dgm:t>
    </dgm:pt>
    <dgm:pt modelId="{98F96213-F0C3-482A-9812-432D099930C1}" type="sibTrans" cxnId="{1495FC8E-FD7B-4FDE-8B7D-DFDB8F796AC3}">
      <dgm:prSet/>
      <dgm:spPr/>
      <dgm:t>
        <a:bodyPr/>
        <a:lstStyle/>
        <a:p>
          <a:endParaRPr lang="en-US"/>
        </a:p>
      </dgm:t>
    </dgm:pt>
    <dgm:pt modelId="{FCCAAD2A-C6ED-4022-A022-9BB684B6BF57}" type="parTrans" cxnId="{1495FC8E-FD7B-4FDE-8B7D-DFDB8F796AC3}">
      <dgm:prSet/>
      <dgm:spPr/>
      <dgm:t>
        <a:bodyPr/>
        <a:lstStyle/>
        <a:p>
          <a:endParaRPr lang="en-US"/>
        </a:p>
      </dgm:t>
    </dgm:pt>
    <dgm:pt modelId="{EFA455E3-75D2-412F-A2CE-25266BC6A01A}" type="pres">
      <dgm:prSet presAssocID="{FD39DC71-4712-4B06-93FC-670CF16672BA}" presName="vert0" presStyleCnt="0">
        <dgm:presLayoutVars>
          <dgm:dir/>
          <dgm:animOne val="branch"/>
          <dgm:animLvl val="lvl"/>
        </dgm:presLayoutVars>
      </dgm:prSet>
      <dgm:spPr/>
      <dgm:t>
        <a:bodyPr/>
        <a:lstStyle/>
        <a:p>
          <a:endParaRPr lang="en-US"/>
        </a:p>
      </dgm:t>
    </dgm:pt>
    <dgm:pt modelId="{77827D19-7072-4770-97DA-947FC90A4748}" type="pres">
      <dgm:prSet presAssocID="{D97E8330-F691-4E63-8C44-AD245946C7C4}" presName="thickLine" presStyleLbl="alignNode1" presStyleIdx="0" presStyleCnt="1"/>
      <dgm:spPr/>
    </dgm:pt>
    <dgm:pt modelId="{EC9776B9-04B6-419C-8808-0231909B8940}" type="pres">
      <dgm:prSet presAssocID="{D97E8330-F691-4E63-8C44-AD245946C7C4}" presName="horz1" presStyleCnt="0"/>
      <dgm:spPr/>
    </dgm:pt>
    <dgm:pt modelId="{1415A10A-EADF-4137-90AC-C342F1F1489F}" type="pres">
      <dgm:prSet presAssocID="{D97E8330-F691-4E63-8C44-AD245946C7C4}" presName="tx1" presStyleLbl="revTx" presStyleIdx="0" presStyleCnt="6"/>
      <dgm:spPr/>
      <dgm:t>
        <a:bodyPr/>
        <a:lstStyle/>
        <a:p>
          <a:endParaRPr lang="en-US"/>
        </a:p>
      </dgm:t>
    </dgm:pt>
    <dgm:pt modelId="{8C3EE7DC-030E-4BE1-8EAF-A52FB97F6EB5}" type="pres">
      <dgm:prSet presAssocID="{D97E8330-F691-4E63-8C44-AD245946C7C4}" presName="vert1" presStyleCnt="0"/>
      <dgm:spPr/>
    </dgm:pt>
    <dgm:pt modelId="{73C40540-985F-4350-8CF0-01B5ABDE1D1E}" type="pres">
      <dgm:prSet presAssocID="{5A3C476A-EFB9-4ABC-8E42-0CDCA6C22F27}" presName="vertSpace2a" presStyleCnt="0"/>
      <dgm:spPr/>
    </dgm:pt>
    <dgm:pt modelId="{3A7D93D1-8453-4883-A30A-5E58739DA457}" type="pres">
      <dgm:prSet presAssocID="{5A3C476A-EFB9-4ABC-8E42-0CDCA6C22F27}" presName="horz2" presStyleCnt="0"/>
      <dgm:spPr/>
    </dgm:pt>
    <dgm:pt modelId="{C716CC8C-701F-46D1-91F9-4FD0FED24E6F}" type="pres">
      <dgm:prSet presAssocID="{5A3C476A-EFB9-4ABC-8E42-0CDCA6C22F27}" presName="horzSpace2" presStyleCnt="0"/>
      <dgm:spPr/>
    </dgm:pt>
    <dgm:pt modelId="{EE02CD61-BCA7-4B1C-BF99-A7C9432D219A}" type="pres">
      <dgm:prSet presAssocID="{5A3C476A-EFB9-4ABC-8E42-0CDCA6C22F27}" presName="tx2" presStyleLbl="revTx" presStyleIdx="1" presStyleCnt="6"/>
      <dgm:spPr/>
      <dgm:t>
        <a:bodyPr/>
        <a:lstStyle/>
        <a:p>
          <a:endParaRPr lang="en-US"/>
        </a:p>
      </dgm:t>
    </dgm:pt>
    <dgm:pt modelId="{652518FB-8734-4846-90A9-152E5DE25388}" type="pres">
      <dgm:prSet presAssocID="{5A3C476A-EFB9-4ABC-8E42-0CDCA6C22F27}" presName="vert2" presStyleCnt="0"/>
      <dgm:spPr/>
    </dgm:pt>
    <dgm:pt modelId="{C11B3590-4918-4EB9-A182-89BE1970CD6E}" type="pres">
      <dgm:prSet presAssocID="{5A3C476A-EFB9-4ABC-8E42-0CDCA6C22F27}" presName="thinLine2b" presStyleLbl="callout" presStyleIdx="0" presStyleCnt="5"/>
      <dgm:spPr/>
    </dgm:pt>
    <dgm:pt modelId="{2B1CB876-89CE-4556-8550-9F6857380306}" type="pres">
      <dgm:prSet presAssocID="{5A3C476A-EFB9-4ABC-8E42-0CDCA6C22F27}" presName="vertSpace2b" presStyleCnt="0"/>
      <dgm:spPr/>
    </dgm:pt>
    <dgm:pt modelId="{E0429598-A551-48B8-9B15-9868944CDCCE}" type="pres">
      <dgm:prSet presAssocID="{D3E76049-947F-4F70-9C9D-982510EE84EF}" presName="horz2" presStyleCnt="0"/>
      <dgm:spPr/>
    </dgm:pt>
    <dgm:pt modelId="{4B6B9520-FD8E-4D6C-AD83-E4E71BE3E4FF}" type="pres">
      <dgm:prSet presAssocID="{D3E76049-947F-4F70-9C9D-982510EE84EF}" presName="horzSpace2" presStyleCnt="0"/>
      <dgm:spPr/>
    </dgm:pt>
    <dgm:pt modelId="{F9C51A49-992B-49E3-9456-74D8BC93F156}" type="pres">
      <dgm:prSet presAssocID="{D3E76049-947F-4F70-9C9D-982510EE84EF}" presName="tx2" presStyleLbl="revTx" presStyleIdx="2" presStyleCnt="6"/>
      <dgm:spPr/>
      <dgm:t>
        <a:bodyPr/>
        <a:lstStyle/>
        <a:p>
          <a:endParaRPr lang="en-US"/>
        </a:p>
      </dgm:t>
    </dgm:pt>
    <dgm:pt modelId="{93208CD7-1295-4C7C-8BC7-48FD633DDE34}" type="pres">
      <dgm:prSet presAssocID="{D3E76049-947F-4F70-9C9D-982510EE84EF}" presName="vert2" presStyleCnt="0"/>
      <dgm:spPr/>
    </dgm:pt>
    <dgm:pt modelId="{741F9663-8895-4F49-A984-0939036CCE88}" type="pres">
      <dgm:prSet presAssocID="{D3E76049-947F-4F70-9C9D-982510EE84EF}" presName="thinLine2b" presStyleLbl="callout" presStyleIdx="1" presStyleCnt="5"/>
      <dgm:spPr/>
    </dgm:pt>
    <dgm:pt modelId="{E667593C-DDAF-462C-A537-959CEE4DFDEE}" type="pres">
      <dgm:prSet presAssocID="{D3E76049-947F-4F70-9C9D-982510EE84EF}" presName="vertSpace2b" presStyleCnt="0"/>
      <dgm:spPr/>
    </dgm:pt>
    <dgm:pt modelId="{A864F441-888C-4999-B13F-01AFF45D4041}" type="pres">
      <dgm:prSet presAssocID="{E160D8BC-B5F1-4932-BA95-B2F3E276DCB6}" presName="horz2" presStyleCnt="0"/>
      <dgm:spPr/>
    </dgm:pt>
    <dgm:pt modelId="{3A889102-F34C-4232-BA92-C90FDA31417D}" type="pres">
      <dgm:prSet presAssocID="{E160D8BC-B5F1-4932-BA95-B2F3E276DCB6}" presName="horzSpace2" presStyleCnt="0"/>
      <dgm:spPr/>
    </dgm:pt>
    <dgm:pt modelId="{FC7A537C-0117-4A21-AC69-26BECA41564A}" type="pres">
      <dgm:prSet presAssocID="{E160D8BC-B5F1-4932-BA95-B2F3E276DCB6}" presName="tx2" presStyleLbl="revTx" presStyleIdx="3" presStyleCnt="6"/>
      <dgm:spPr/>
      <dgm:t>
        <a:bodyPr/>
        <a:lstStyle/>
        <a:p>
          <a:endParaRPr lang="en-US"/>
        </a:p>
      </dgm:t>
    </dgm:pt>
    <dgm:pt modelId="{BE65D892-508A-48AF-AA0C-4266C50FA375}" type="pres">
      <dgm:prSet presAssocID="{E160D8BC-B5F1-4932-BA95-B2F3E276DCB6}" presName="vert2" presStyleCnt="0"/>
      <dgm:spPr/>
    </dgm:pt>
    <dgm:pt modelId="{43AF1693-2D31-44CC-AB45-B2678CF852D9}" type="pres">
      <dgm:prSet presAssocID="{E160D8BC-B5F1-4932-BA95-B2F3E276DCB6}" presName="thinLine2b" presStyleLbl="callout" presStyleIdx="2" presStyleCnt="5"/>
      <dgm:spPr/>
    </dgm:pt>
    <dgm:pt modelId="{26191971-EC89-4963-B8D3-8CE2C213452C}" type="pres">
      <dgm:prSet presAssocID="{E160D8BC-B5F1-4932-BA95-B2F3E276DCB6}" presName="vertSpace2b" presStyleCnt="0"/>
      <dgm:spPr/>
    </dgm:pt>
    <dgm:pt modelId="{96C33251-FADF-4972-A4EA-513563D866D8}" type="pres">
      <dgm:prSet presAssocID="{95A39BAC-578A-4A34-932D-F4061C699048}" presName="horz2" presStyleCnt="0"/>
      <dgm:spPr/>
    </dgm:pt>
    <dgm:pt modelId="{03904634-D829-4BBA-AD16-218392C4D6E5}" type="pres">
      <dgm:prSet presAssocID="{95A39BAC-578A-4A34-932D-F4061C699048}" presName="horzSpace2" presStyleCnt="0"/>
      <dgm:spPr/>
    </dgm:pt>
    <dgm:pt modelId="{2AD89C0D-5814-4382-B552-AFADD6234FF5}" type="pres">
      <dgm:prSet presAssocID="{95A39BAC-578A-4A34-932D-F4061C699048}" presName="tx2" presStyleLbl="revTx" presStyleIdx="4" presStyleCnt="6"/>
      <dgm:spPr/>
      <dgm:t>
        <a:bodyPr/>
        <a:lstStyle/>
        <a:p>
          <a:endParaRPr lang="en-US"/>
        </a:p>
      </dgm:t>
    </dgm:pt>
    <dgm:pt modelId="{B3EC4BFB-5999-4496-9A80-24DCEDFCECB1}" type="pres">
      <dgm:prSet presAssocID="{95A39BAC-578A-4A34-932D-F4061C699048}" presName="vert2" presStyleCnt="0"/>
      <dgm:spPr/>
    </dgm:pt>
    <dgm:pt modelId="{0320F323-9B6D-4084-A5FF-CA52F5E7BD45}" type="pres">
      <dgm:prSet presAssocID="{95A39BAC-578A-4A34-932D-F4061C699048}" presName="thinLine2b" presStyleLbl="callout" presStyleIdx="3" presStyleCnt="5"/>
      <dgm:spPr/>
    </dgm:pt>
    <dgm:pt modelId="{FEA1EC96-D4EA-4BCB-B66A-735AB00270C8}" type="pres">
      <dgm:prSet presAssocID="{95A39BAC-578A-4A34-932D-F4061C699048}" presName="vertSpace2b" presStyleCnt="0"/>
      <dgm:spPr/>
    </dgm:pt>
    <dgm:pt modelId="{A5075518-65AB-435D-853C-45067ECDD39F}" type="pres">
      <dgm:prSet presAssocID="{A80252D3-B5EA-4857-A70F-D3441F8E8ADC}" presName="horz2" presStyleCnt="0"/>
      <dgm:spPr/>
    </dgm:pt>
    <dgm:pt modelId="{0C23197C-A5D6-492A-8B7B-B6AE8F5715B9}" type="pres">
      <dgm:prSet presAssocID="{A80252D3-B5EA-4857-A70F-D3441F8E8ADC}" presName="horzSpace2" presStyleCnt="0"/>
      <dgm:spPr/>
    </dgm:pt>
    <dgm:pt modelId="{D281A78F-9FB0-4A6D-8059-00CDB308B6B8}" type="pres">
      <dgm:prSet presAssocID="{A80252D3-B5EA-4857-A70F-D3441F8E8ADC}" presName="tx2" presStyleLbl="revTx" presStyleIdx="5" presStyleCnt="6"/>
      <dgm:spPr/>
      <dgm:t>
        <a:bodyPr/>
        <a:lstStyle/>
        <a:p>
          <a:endParaRPr lang="en-US"/>
        </a:p>
      </dgm:t>
    </dgm:pt>
    <dgm:pt modelId="{35D49001-9456-4829-AF8E-8A2A75E5E9A8}" type="pres">
      <dgm:prSet presAssocID="{A80252D3-B5EA-4857-A70F-D3441F8E8ADC}" presName="vert2" presStyleCnt="0"/>
      <dgm:spPr/>
    </dgm:pt>
    <dgm:pt modelId="{28E69117-1395-4DD8-BD3B-45ED706422E9}" type="pres">
      <dgm:prSet presAssocID="{A80252D3-B5EA-4857-A70F-D3441F8E8ADC}" presName="thinLine2b" presStyleLbl="callout" presStyleIdx="4" presStyleCnt="5"/>
      <dgm:spPr/>
    </dgm:pt>
    <dgm:pt modelId="{A3264BAA-EBD8-45FC-B392-B328618328FD}" type="pres">
      <dgm:prSet presAssocID="{A80252D3-B5EA-4857-A70F-D3441F8E8ADC}" presName="vertSpace2b" presStyleCnt="0"/>
      <dgm:spPr/>
    </dgm:pt>
  </dgm:ptLst>
  <dgm:cxnLst>
    <dgm:cxn modelId="{52FBA7BE-9B8C-4CA4-BA44-32F8D43C9599}" type="presOf" srcId="{FD39DC71-4712-4B06-93FC-670CF16672BA}" destId="{EFA455E3-75D2-412F-A2CE-25266BC6A01A}" srcOrd="0" destOrd="0" presId="urn:microsoft.com/office/officeart/2008/layout/LinedList"/>
    <dgm:cxn modelId="{468FC57E-4E42-4FFA-9C73-984F45F436DF}" type="presOf" srcId="{5A3C476A-EFB9-4ABC-8E42-0CDCA6C22F27}" destId="{EE02CD61-BCA7-4B1C-BF99-A7C9432D219A}" srcOrd="0" destOrd="0" presId="urn:microsoft.com/office/officeart/2008/layout/LinedList"/>
    <dgm:cxn modelId="{D72E255D-10BB-48A4-8CFD-A954557618D3}" srcId="{FD39DC71-4712-4B06-93FC-670CF16672BA}" destId="{D97E8330-F691-4E63-8C44-AD245946C7C4}" srcOrd="0" destOrd="0" parTransId="{09F9A4FD-E9FE-4907-946E-20A1CE357C09}" sibTransId="{ACA4DBD4-8688-4AE5-9788-FE23228F9B9B}"/>
    <dgm:cxn modelId="{93155B6F-05DD-4797-BE93-3D953CFA3176}" type="presOf" srcId="{D97E8330-F691-4E63-8C44-AD245946C7C4}" destId="{1415A10A-EADF-4137-90AC-C342F1F1489F}" srcOrd="0" destOrd="0" presId="urn:microsoft.com/office/officeart/2008/layout/LinedList"/>
    <dgm:cxn modelId="{22E8D2DE-92FC-4409-9E06-1F87BDCCF597}" type="presOf" srcId="{D3E76049-947F-4F70-9C9D-982510EE84EF}" destId="{F9C51A49-992B-49E3-9456-74D8BC93F156}" srcOrd="0" destOrd="0" presId="urn:microsoft.com/office/officeart/2008/layout/LinedList"/>
    <dgm:cxn modelId="{16734652-0FC0-4F55-985B-F5B05FFC62A4}" srcId="{D97E8330-F691-4E63-8C44-AD245946C7C4}" destId="{95A39BAC-578A-4A34-932D-F4061C699048}" srcOrd="3" destOrd="0" parTransId="{A8A2FAE1-DF9A-46B2-9F3F-E65D35EF4D3F}" sibTransId="{29421F5F-20A0-4D90-B6C2-11A44E0485A9}"/>
    <dgm:cxn modelId="{238EFD01-3CBF-467C-B4FE-17AA06C23501}" srcId="{D97E8330-F691-4E63-8C44-AD245946C7C4}" destId="{A80252D3-B5EA-4857-A70F-D3441F8E8ADC}" srcOrd="4" destOrd="0" parTransId="{217F2485-1AEC-445C-8C7C-840ED33A5115}" sibTransId="{D5133D69-52DB-4A3E-A8FF-2BDE0001F5AB}"/>
    <dgm:cxn modelId="{AE9808F0-6E4E-45F3-8BD5-B4010149AA20}" srcId="{D97E8330-F691-4E63-8C44-AD245946C7C4}" destId="{D3E76049-947F-4F70-9C9D-982510EE84EF}" srcOrd="1" destOrd="0" parTransId="{C672B1E0-26EC-4824-8859-565545BABD55}" sibTransId="{6838A13B-F771-431E-A671-0F616EACD79A}"/>
    <dgm:cxn modelId="{0B4327F8-C0CC-4540-BEC0-043281CDE9C5}" type="presOf" srcId="{A80252D3-B5EA-4857-A70F-D3441F8E8ADC}" destId="{D281A78F-9FB0-4A6D-8059-00CDB308B6B8}" srcOrd="0" destOrd="0" presId="urn:microsoft.com/office/officeart/2008/layout/LinedList"/>
    <dgm:cxn modelId="{1495FC8E-FD7B-4FDE-8B7D-DFDB8F796AC3}" srcId="{D97E8330-F691-4E63-8C44-AD245946C7C4}" destId="{5A3C476A-EFB9-4ABC-8E42-0CDCA6C22F27}" srcOrd="0" destOrd="0" parTransId="{FCCAAD2A-C6ED-4022-A022-9BB684B6BF57}" sibTransId="{98F96213-F0C3-482A-9812-432D099930C1}"/>
    <dgm:cxn modelId="{20DB4AE3-67FF-4AFC-94EA-58381514E663}" type="presOf" srcId="{E160D8BC-B5F1-4932-BA95-B2F3E276DCB6}" destId="{FC7A537C-0117-4A21-AC69-26BECA41564A}" srcOrd="0" destOrd="0" presId="urn:microsoft.com/office/officeart/2008/layout/LinedList"/>
    <dgm:cxn modelId="{52809895-64A5-430F-8314-7F58E4000F41}" type="presOf" srcId="{95A39BAC-578A-4A34-932D-F4061C699048}" destId="{2AD89C0D-5814-4382-B552-AFADD6234FF5}" srcOrd="0" destOrd="0" presId="urn:microsoft.com/office/officeart/2008/layout/LinedList"/>
    <dgm:cxn modelId="{0AA2EAA5-284C-42AC-9C1D-00FE16794508}" srcId="{D97E8330-F691-4E63-8C44-AD245946C7C4}" destId="{E160D8BC-B5F1-4932-BA95-B2F3E276DCB6}" srcOrd="2" destOrd="0" parTransId="{5B5AD06C-1DB6-4AD5-A42F-875A0BC3E9B5}" sibTransId="{5CB69A6A-1E1E-4F66-8361-A7D1E8F9440A}"/>
    <dgm:cxn modelId="{D7D44D20-7708-42EB-A811-D29DF1B39104}" type="presParOf" srcId="{EFA455E3-75D2-412F-A2CE-25266BC6A01A}" destId="{77827D19-7072-4770-97DA-947FC90A4748}" srcOrd="0" destOrd="0" presId="urn:microsoft.com/office/officeart/2008/layout/LinedList"/>
    <dgm:cxn modelId="{5F40B3CA-DF42-45D8-9538-39230C906BD0}" type="presParOf" srcId="{EFA455E3-75D2-412F-A2CE-25266BC6A01A}" destId="{EC9776B9-04B6-419C-8808-0231909B8940}" srcOrd="1" destOrd="0" presId="urn:microsoft.com/office/officeart/2008/layout/LinedList"/>
    <dgm:cxn modelId="{248645EB-01E1-43D4-B2C4-4E2F6437E285}" type="presParOf" srcId="{EC9776B9-04B6-419C-8808-0231909B8940}" destId="{1415A10A-EADF-4137-90AC-C342F1F1489F}" srcOrd="0" destOrd="0" presId="urn:microsoft.com/office/officeart/2008/layout/LinedList"/>
    <dgm:cxn modelId="{777CCDF8-39AE-4CBF-9FB2-96DAE42DBEAE}" type="presParOf" srcId="{EC9776B9-04B6-419C-8808-0231909B8940}" destId="{8C3EE7DC-030E-4BE1-8EAF-A52FB97F6EB5}" srcOrd="1" destOrd="0" presId="urn:microsoft.com/office/officeart/2008/layout/LinedList"/>
    <dgm:cxn modelId="{FA17C412-5275-4A1D-ABD5-A8D1DF4A310A}" type="presParOf" srcId="{8C3EE7DC-030E-4BE1-8EAF-A52FB97F6EB5}" destId="{73C40540-985F-4350-8CF0-01B5ABDE1D1E}" srcOrd="0" destOrd="0" presId="urn:microsoft.com/office/officeart/2008/layout/LinedList"/>
    <dgm:cxn modelId="{1D0113F3-0DB1-46F3-82CF-5E29F94E3C00}" type="presParOf" srcId="{8C3EE7DC-030E-4BE1-8EAF-A52FB97F6EB5}" destId="{3A7D93D1-8453-4883-A30A-5E58739DA457}" srcOrd="1" destOrd="0" presId="urn:microsoft.com/office/officeart/2008/layout/LinedList"/>
    <dgm:cxn modelId="{CAF68953-4463-4FF9-8C4A-DC2B29562942}" type="presParOf" srcId="{3A7D93D1-8453-4883-A30A-5E58739DA457}" destId="{C716CC8C-701F-46D1-91F9-4FD0FED24E6F}" srcOrd="0" destOrd="0" presId="urn:microsoft.com/office/officeart/2008/layout/LinedList"/>
    <dgm:cxn modelId="{47DB2C2A-6341-40A0-B184-73B09D249214}" type="presParOf" srcId="{3A7D93D1-8453-4883-A30A-5E58739DA457}" destId="{EE02CD61-BCA7-4B1C-BF99-A7C9432D219A}" srcOrd="1" destOrd="0" presId="urn:microsoft.com/office/officeart/2008/layout/LinedList"/>
    <dgm:cxn modelId="{8B7DDC26-190D-40D8-8360-EA0EC8EC57C4}" type="presParOf" srcId="{3A7D93D1-8453-4883-A30A-5E58739DA457}" destId="{652518FB-8734-4846-90A9-152E5DE25388}" srcOrd="2" destOrd="0" presId="urn:microsoft.com/office/officeart/2008/layout/LinedList"/>
    <dgm:cxn modelId="{7A41EB55-C2D3-4352-B645-06A092F1A634}" type="presParOf" srcId="{8C3EE7DC-030E-4BE1-8EAF-A52FB97F6EB5}" destId="{C11B3590-4918-4EB9-A182-89BE1970CD6E}" srcOrd="2" destOrd="0" presId="urn:microsoft.com/office/officeart/2008/layout/LinedList"/>
    <dgm:cxn modelId="{4254D1DA-53A7-44C0-8976-40D8496621EE}" type="presParOf" srcId="{8C3EE7DC-030E-4BE1-8EAF-A52FB97F6EB5}" destId="{2B1CB876-89CE-4556-8550-9F6857380306}" srcOrd="3" destOrd="0" presId="urn:microsoft.com/office/officeart/2008/layout/LinedList"/>
    <dgm:cxn modelId="{7B448F51-C1B3-404D-867C-0444DD067310}" type="presParOf" srcId="{8C3EE7DC-030E-4BE1-8EAF-A52FB97F6EB5}" destId="{E0429598-A551-48B8-9B15-9868944CDCCE}" srcOrd="4" destOrd="0" presId="urn:microsoft.com/office/officeart/2008/layout/LinedList"/>
    <dgm:cxn modelId="{C1245BE4-4C91-431C-A14A-5E4EFC17B2FD}" type="presParOf" srcId="{E0429598-A551-48B8-9B15-9868944CDCCE}" destId="{4B6B9520-FD8E-4D6C-AD83-E4E71BE3E4FF}" srcOrd="0" destOrd="0" presId="urn:microsoft.com/office/officeart/2008/layout/LinedList"/>
    <dgm:cxn modelId="{FF54C37E-78D5-4FB6-8E10-13F3501EEC1C}" type="presParOf" srcId="{E0429598-A551-48B8-9B15-9868944CDCCE}" destId="{F9C51A49-992B-49E3-9456-74D8BC93F156}" srcOrd="1" destOrd="0" presId="urn:microsoft.com/office/officeart/2008/layout/LinedList"/>
    <dgm:cxn modelId="{E73BE36C-C279-4E91-939F-AF5728301DDF}" type="presParOf" srcId="{E0429598-A551-48B8-9B15-9868944CDCCE}" destId="{93208CD7-1295-4C7C-8BC7-48FD633DDE34}" srcOrd="2" destOrd="0" presId="urn:microsoft.com/office/officeart/2008/layout/LinedList"/>
    <dgm:cxn modelId="{4F4DF5FC-93AC-4B8B-9439-A56E2D924B51}" type="presParOf" srcId="{8C3EE7DC-030E-4BE1-8EAF-A52FB97F6EB5}" destId="{741F9663-8895-4F49-A984-0939036CCE88}" srcOrd="5" destOrd="0" presId="urn:microsoft.com/office/officeart/2008/layout/LinedList"/>
    <dgm:cxn modelId="{2BDC89D9-6A54-4457-9008-879F78CF01F3}" type="presParOf" srcId="{8C3EE7DC-030E-4BE1-8EAF-A52FB97F6EB5}" destId="{E667593C-DDAF-462C-A537-959CEE4DFDEE}" srcOrd="6" destOrd="0" presId="urn:microsoft.com/office/officeart/2008/layout/LinedList"/>
    <dgm:cxn modelId="{F59121D3-A2AF-437A-BC78-84EB599640C5}" type="presParOf" srcId="{8C3EE7DC-030E-4BE1-8EAF-A52FB97F6EB5}" destId="{A864F441-888C-4999-B13F-01AFF45D4041}" srcOrd="7" destOrd="0" presId="urn:microsoft.com/office/officeart/2008/layout/LinedList"/>
    <dgm:cxn modelId="{7DFAD222-836B-4CF9-85B6-BCCEF47F05CA}" type="presParOf" srcId="{A864F441-888C-4999-B13F-01AFF45D4041}" destId="{3A889102-F34C-4232-BA92-C90FDA31417D}" srcOrd="0" destOrd="0" presId="urn:microsoft.com/office/officeart/2008/layout/LinedList"/>
    <dgm:cxn modelId="{BBE64F1D-A833-434F-BE5D-B668180B55EB}" type="presParOf" srcId="{A864F441-888C-4999-B13F-01AFF45D4041}" destId="{FC7A537C-0117-4A21-AC69-26BECA41564A}" srcOrd="1" destOrd="0" presId="urn:microsoft.com/office/officeart/2008/layout/LinedList"/>
    <dgm:cxn modelId="{9CC3ADDD-4DA5-4331-BA0D-38D8F9A40393}" type="presParOf" srcId="{A864F441-888C-4999-B13F-01AFF45D4041}" destId="{BE65D892-508A-48AF-AA0C-4266C50FA375}" srcOrd="2" destOrd="0" presId="urn:microsoft.com/office/officeart/2008/layout/LinedList"/>
    <dgm:cxn modelId="{58AAEB48-3371-4E31-9279-495756E6EEEF}" type="presParOf" srcId="{8C3EE7DC-030E-4BE1-8EAF-A52FB97F6EB5}" destId="{43AF1693-2D31-44CC-AB45-B2678CF852D9}" srcOrd="8" destOrd="0" presId="urn:microsoft.com/office/officeart/2008/layout/LinedList"/>
    <dgm:cxn modelId="{6236A8CC-B561-446E-9AD9-A72BEEEDA10D}" type="presParOf" srcId="{8C3EE7DC-030E-4BE1-8EAF-A52FB97F6EB5}" destId="{26191971-EC89-4963-B8D3-8CE2C213452C}" srcOrd="9" destOrd="0" presId="urn:microsoft.com/office/officeart/2008/layout/LinedList"/>
    <dgm:cxn modelId="{6C2E7226-30BE-420B-8749-8DB4D7C7108C}" type="presParOf" srcId="{8C3EE7DC-030E-4BE1-8EAF-A52FB97F6EB5}" destId="{96C33251-FADF-4972-A4EA-513563D866D8}" srcOrd="10" destOrd="0" presId="urn:microsoft.com/office/officeart/2008/layout/LinedList"/>
    <dgm:cxn modelId="{0FABC18C-52D0-475F-A400-0711285EB66A}" type="presParOf" srcId="{96C33251-FADF-4972-A4EA-513563D866D8}" destId="{03904634-D829-4BBA-AD16-218392C4D6E5}" srcOrd="0" destOrd="0" presId="urn:microsoft.com/office/officeart/2008/layout/LinedList"/>
    <dgm:cxn modelId="{F3B6CE45-C61D-4DB5-BED7-73F561C12D1B}" type="presParOf" srcId="{96C33251-FADF-4972-A4EA-513563D866D8}" destId="{2AD89C0D-5814-4382-B552-AFADD6234FF5}" srcOrd="1" destOrd="0" presId="urn:microsoft.com/office/officeart/2008/layout/LinedList"/>
    <dgm:cxn modelId="{0CCD7390-C8FF-46BD-B8DD-9835AF902CD8}" type="presParOf" srcId="{96C33251-FADF-4972-A4EA-513563D866D8}" destId="{B3EC4BFB-5999-4496-9A80-24DCEDFCECB1}" srcOrd="2" destOrd="0" presId="urn:microsoft.com/office/officeart/2008/layout/LinedList"/>
    <dgm:cxn modelId="{F452B9DD-C371-44A3-BDB3-934B3ADE21B3}" type="presParOf" srcId="{8C3EE7DC-030E-4BE1-8EAF-A52FB97F6EB5}" destId="{0320F323-9B6D-4084-A5FF-CA52F5E7BD45}" srcOrd="11" destOrd="0" presId="urn:microsoft.com/office/officeart/2008/layout/LinedList"/>
    <dgm:cxn modelId="{BAE4D9A8-C9F0-4AE7-87A4-352C7FAA58F8}" type="presParOf" srcId="{8C3EE7DC-030E-4BE1-8EAF-A52FB97F6EB5}" destId="{FEA1EC96-D4EA-4BCB-B66A-735AB00270C8}" srcOrd="12" destOrd="0" presId="urn:microsoft.com/office/officeart/2008/layout/LinedList"/>
    <dgm:cxn modelId="{338D2A18-1AD5-488B-BD7C-39349430981C}" type="presParOf" srcId="{8C3EE7DC-030E-4BE1-8EAF-A52FB97F6EB5}" destId="{A5075518-65AB-435D-853C-45067ECDD39F}" srcOrd="13" destOrd="0" presId="urn:microsoft.com/office/officeart/2008/layout/LinedList"/>
    <dgm:cxn modelId="{93FC8546-A28C-4AA8-BB7D-9C12A451E79B}" type="presParOf" srcId="{A5075518-65AB-435D-853C-45067ECDD39F}" destId="{0C23197C-A5D6-492A-8B7B-B6AE8F5715B9}" srcOrd="0" destOrd="0" presId="urn:microsoft.com/office/officeart/2008/layout/LinedList"/>
    <dgm:cxn modelId="{7BF3209B-971C-4516-AF46-0B61033FA2DE}" type="presParOf" srcId="{A5075518-65AB-435D-853C-45067ECDD39F}" destId="{D281A78F-9FB0-4A6D-8059-00CDB308B6B8}" srcOrd="1" destOrd="0" presId="urn:microsoft.com/office/officeart/2008/layout/LinedList"/>
    <dgm:cxn modelId="{883EA3F8-E170-4311-ACC6-E1C4745A10BC}" type="presParOf" srcId="{A5075518-65AB-435D-853C-45067ECDD39F}" destId="{35D49001-9456-4829-AF8E-8A2A75E5E9A8}" srcOrd="2" destOrd="0" presId="urn:microsoft.com/office/officeart/2008/layout/LinedList"/>
    <dgm:cxn modelId="{DE9FA51A-C885-441D-9022-88312413EDCD}" type="presParOf" srcId="{8C3EE7DC-030E-4BE1-8EAF-A52FB97F6EB5}" destId="{28E69117-1395-4DD8-BD3B-45ED706422E9}" srcOrd="14" destOrd="0" presId="urn:microsoft.com/office/officeart/2008/layout/LinedList"/>
    <dgm:cxn modelId="{01129AA9-AEB0-4908-805F-6CB1B6A04893}" type="presParOf" srcId="{8C3EE7DC-030E-4BE1-8EAF-A52FB97F6EB5}" destId="{A3264BAA-EBD8-45FC-B392-B328618328FD}"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A48D2825-B310-4159-90D1-3423DF10D013}">
      <dgm:prSet phldrT="[Text]"/>
      <dgm:spPr/>
      <dgm:t>
        <a:bodyPr/>
        <a:lstStyle/>
        <a:p>
          <a:r>
            <a:rPr lang="en-US" dirty="0" smtClean="0"/>
            <a:t>Environmental Levy on </a:t>
          </a:r>
          <a:r>
            <a:rPr lang="en-US" dirty="0" err="1" smtClean="0"/>
            <a:t>Tyres</a:t>
          </a:r>
          <a:endParaRPr lang="en-US" dirty="0"/>
        </a:p>
      </dgm:t>
    </dgm:pt>
    <dgm:pt modelId="{62427BCB-6053-43C6-8849-4B5ADB16F147}" type="parTrans" cxnId="{60A05DDB-8FE0-4AC2-B927-3020DC8109E9}">
      <dgm:prSet/>
      <dgm:spPr/>
      <dgm:t>
        <a:bodyPr/>
        <a:lstStyle/>
        <a:p>
          <a:endParaRPr lang="en-US"/>
        </a:p>
      </dgm:t>
    </dgm:pt>
    <dgm:pt modelId="{CC6221B4-0D8A-44C9-99E1-D4ADD0A47602}" type="sibTrans" cxnId="{60A05DDB-8FE0-4AC2-B927-3020DC8109E9}">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4BD9614F-BBA7-4855-AB6A-A08AB334B138}" type="pres">
      <dgm:prSet presAssocID="{A48D2825-B310-4159-90D1-3423DF10D013}" presName="composite" presStyleCnt="0"/>
      <dgm:spPr/>
    </dgm:pt>
    <dgm:pt modelId="{53AF80F5-130C-4BE7-9991-CC985F82ACFF}" type="pres">
      <dgm:prSet presAssocID="{A48D2825-B310-4159-90D1-3423DF10D013}" presName="imgShp" presStyleLbl="fgImgPlace1" presStyleIdx="0" presStyleCnt="1" custScaleX="65670"/>
      <dgm:spPr/>
    </dgm:pt>
    <dgm:pt modelId="{D218C938-97BA-4141-843F-FF67164F646C}" type="pres">
      <dgm:prSet presAssocID="{A48D2825-B310-4159-90D1-3423DF10D013}" presName="txShp" presStyleLbl="node1" presStyleIdx="0" presStyleCnt="1" custScaleX="129342" custScaleY="64188">
        <dgm:presLayoutVars>
          <dgm:bulletEnabled val="1"/>
        </dgm:presLayoutVars>
      </dgm:prSet>
      <dgm:spPr/>
      <dgm:t>
        <a:bodyPr/>
        <a:lstStyle/>
        <a:p>
          <a:endParaRPr lang="en-US"/>
        </a:p>
      </dgm:t>
    </dgm:pt>
  </dgm:ptLst>
  <dgm:cxnLst>
    <dgm:cxn modelId="{7A4AB960-D428-4B1A-8384-A9E67C4FA8B8}" type="presOf" srcId="{A48D2825-B310-4159-90D1-3423DF10D013}" destId="{D218C938-97BA-4141-843F-FF67164F646C}" srcOrd="0" destOrd="0" presId="urn:microsoft.com/office/officeart/2005/8/layout/vList3"/>
    <dgm:cxn modelId="{5D283D66-D718-4D58-8298-A839F8411C15}" type="presOf" srcId="{22762ECB-D0AC-43C1-9CC8-A546F12A0839}" destId="{5463E5C2-9338-4675-B9CE-3D520171421F}" srcOrd="0" destOrd="0" presId="urn:microsoft.com/office/officeart/2005/8/layout/vList3"/>
    <dgm:cxn modelId="{60A05DDB-8FE0-4AC2-B927-3020DC8109E9}" srcId="{22762ECB-D0AC-43C1-9CC8-A546F12A0839}" destId="{A48D2825-B310-4159-90D1-3423DF10D013}" srcOrd="0" destOrd="0" parTransId="{62427BCB-6053-43C6-8849-4B5ADB16F147}" sibTransId="{CC6221B4-0D8A-44C9-99E1-D4ADD0A47602}"/>
    <dgm:cxn modelId="{A4759832-A383-4E59-8224-52B28A814A32}" type="presParOf" srcId="{5463E5C2-9338-4675-B9CE-3D520171421F}" destId="{4BD9614F-BBA7-4855-AB6A-A08AB334B138}" srcOrd="0" destOrd="0" presId="urn:microsoft.com/office/officeart/2005/8/layout/vList3"/>
    <dgm:cxn modelId="{083D9D06-390F-4464-9692-FA2168939B37}" type="presParOf" srcId="{4BD9614F-BBA7-4855-AB6A-A08AB334B138}" destId="{53AF80F5-130C-4BE7-9991-CC985F82ACFF}" srcOrd="0" destOrd="0" presId="urn:microsoft.com/office/officeart/2005/8/layout/vList3"/>
    <dgm:cxn modelId="{3AB184F7-559E-43BB-84ED-BCBA6C19AA31}" type="presParOf" srcId="{4BD9614F-BBA7-4855-AB6A-A08AB334B138}" destId="{D218C938-97BA-4141-843F-FF67164F64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8B6DA6-12F0-40E2-85EE-BACC9FCFE3C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A4847496-2FDA-462B-9B64-D02075F1636D}">
      <dgm:prSet phldrT="[Text]"/>
      <dgm:spPr/>
      <dgm:t>
        <a:bodyPr/>
        <a:lstStyle/>
        <a:p>
          <a:r>
            <a:rPr lang="en-US" dirty="0" smtClean="0"/>
            <a:t> Dept. of Environment, Forestry and Fisheries encourage better ways of:</a:t>
          </a:r>
          <a:endParaRPr lang="en-US" dirty="0"/>
        </a:p>
      </dgm:t>
    </dgm:pt>
    <dgm:pt modelId="{94D7FF4B-5847-4538-B670-45C47C45892F}" type="parTrans" cxnId="{159B96A7-2ADD-404E-9247-30B7672793FC}">
      <dgm:prSet/>
      <dgm:spPr/>
      <dgm:t>
        <a:bodyPr/>
        <a:lstStyle/>
        <a:p>
          <a:endParaRPr lang="en-US"/>
        </a:p>
      </dgm:t>
    </dgm:pt>
    <dgm:pt modelId="{E4379730-32E0-4BC1-96B0-4B6437188CF7}" type="sibTrans" cxnId="{159B96A7-2ADD-404E-9247-30B7672793FC}">
      <dgm:prSet/>
      <dgm:spPr/>
      <dgm:t>
        <a:bodyPr/>
        <a:lstStyle/>
        <a:p>
          <a:endParaRPr lang="en-US"/>
        </a:p>
      </dgm:t>
    </dgm:pt>
    <dgm:pt modelId="{FC626C5A-D6DC-43F0-8552-CC16DF9A1C9F}">
      <dgm:prSet phldrT="[Text]"/>
      <dgm:spPr/>
      <dgm:t>
        <a:bodyPr/>
        <a:lstStyle/>
        <a:p>
          <a:r>
            <a:rPr lang="en-US" dirty="0" smtClean="0"/>
            <a:t>Waste reduction</a:t>
          </a:r>
          <a:endParaRPr lang="en-US" dirty="0"/>
        </a:p>
      </dgm:t>
    </dgm:pt>
    <dgm:pt modelId="{9544ED62-E039-4FB1-A7E4-607E4E26165F}" type="parTrans" cxnId="{EA5C9A9F-16C6-4C67-9578-DCEA3C966588}">
      <dgm:prSet/>
      <dgm:spPr/>
      <dgm:t>
        <a:bodyPr/>
        <a:lstStyle/>
        <a:p>
          <a:endParaRPr lang="en-US"/>
        </a:p>
      </dgm:t>
    </dgm:pt>
    <dgm:pt modelId="{EB51CF5F-526F-4C96-802D-C80C4E46DD2B}" type="sibTrans" cxnId="{EA5C9A9F-16C6-4C67-9578-DCEA3C966588}">
      <dgm:prSet/>
      <dgm:spPr/>
      <dgm:t>
        <a:bodyPr/>
        <a:lstStyle/>
        <a:p>
          <a:endParaRPr lang="en-US"/>
        </a:p>
      </dgm:t>
    </dgm:pt>
    <dgm:pt modelId="{06FB558B-D1DA-45B1-96DC-76534F746760}">
      <dgm:prSet phldrT="[Text]"/>
      <dgm:spPr/>
      <dgm:t>
        <a:bodyPr/>
        <a:lstStyle/>
        <a:p>
          <a:r>
            <a:rPr lang="en-US" dirty="0" smtClean="0"/>
            <a:t>Reusing</a:t>
          </a:r>
          <a:endParaRPr lang="en-US" dirty="0"/>
        </a:p>
      </dgm:t>
    </dgm:pt>
    <dgm:pt modelId="{034CA584-2E71-44B9-BBF1-E6EB8E3DB4A9}" type="parTrans" cxnId="{59D724AD-F6CA-4AEE-926C-15EB87C32FB0}">
      <dgm:prSet/>
      <dgm:spPr/>
      <dgm:t>
        <a:bodyPr/>
        <a:lstStyle/>
        <a:p>
          <a:endParaRPr lang="en-US"/>
        </a:p>
      </dgm:t>
    </dgm:pt>
    <dgm:pt modelId="{D84B0DF0-59E5-4110-A4C6-267404089965}" type="sibTrans" cxnId="{59D724AD-F6CA-4AEE-926C-15EB87C32FB0}">
      <dgm:prSet/>
      <dgm:spPr/>
      <dgm:t>
        <a:bodyPr/>
        <a:lstStyle/>
        <a:p>
          <a:endParaRPr lang="en-US"/>
        </a:p>
      </dgm:t>
    </dgm:pt>
    <dgm:pt modelId="{3BB6E9ED-558B-47EA-8F99-85C451D4E09A}">
      <dgm:prSet phldrT="[Text]"/>
      <dgm:spPr/>
      <dgm:t>
        <a:bodyPr/>
        <a:lstStyle/>
        <a:p>
          <a:r>
            <a:rPr lang="en-US" dirty="0" smtClean="0"/>
            <a:t>Recycling</a:t>
          </a:r>
          <a:endParaRPr lang="en-US" dirty="0"/>
        </a:p>
      </dgm:t>
    </dgm:pt>
    <dgm:pt modelId="{0464EEC6-DC62-49B4-BAFC-954E5333656C}" type="parTrans" cxnId="{618B2CEA-AD54-4F76-A158-06C555FB7327}">
      <dgm:prSet/>
      <dgm:spPr/>
      <dgm:t>
        <a:bodyPr/>
        <a:lstStyle/>
        <a:p>
          <a:endParaRPr lang="en-US"/>
        </a:p>
      </dgm:t>
    </dgm:pt>
    <dgm:pt modelId="{BE8988CC-B945-47A8-9B62-E099DAD0D1BA}" type="sibTrans" cxnId="{618B2CEA-AD54-4F76-A158-06C555FB7327}">
      <dgm:prSet/>
      <dgm:spPr/>
      <dgm:t>
        <a:bodyPr/>
        <a:lstStyle/>
        <a:p>
          <a:endParaRPr lang="en-US"/>
        </a:p>
      </dgm:t>
    </dgm:pt>
    <dgm:pt modelId="{803EF1E4-2025-4360-8D4C-0B3F7FFB8315}">
      <dgm:prSet phldrT="[Text]"/>
      <dgm:spPr/>
      <dgm:t>
        <a:bodyPr/>
        <a:lstStyle/>
        <a:p>
          <a:r>
            <a:rPr lang="en-US" dirty="0" smtClean="0"/>
            <a:t>Disposal </a:t>
          </a:r>
          <a:endParaRPr lang="en-US" dirty="0"/>
        </a:p>
      </dgm:t>
    </dgm:pt>
    <dgm:pt modelId="{5904A84E-6504-4114-A87B-CC2B5EE1C7EA}" type="parTrans" cxnId="{44DDF649-1CB9-4851-BC03-064A26842436}">
      <dgm:prSet/>
      <dgm:spPr/>
      <dgm:t>
        <a:bodyPr/>
        <a:lstStyle/>
        <a:p>
          <a:endParaRPr lang="en-US"/>
        </a:p>
      </dgm:t>
    </dgm:pt>
    <dgm:pt modelId="{C5DFAD04-E845-4FA2-A989-4E62E9EB8432}" type="sibTrans" cxnId="{44DDF649-1CB9-4851-BC03-064A26842436}">
      <dgm:prSet/>
      <dgm:spPr/>
      <dgm:t>
        <a:bodyPr/>
        <a:lstStyle/>
        <a:p>
          <a:endParaRPr lang="en-US"/>
        </a:p>
      </dgm:t>
    </dgm:pt>
    <dgm:pt modelId="{E5A63067-945F-4935-AFC8-9A43A5FD0938}" type="pres">
      <dgm:prSet presAssocID="{A88B6DA6-12F0-40E2-85EE-BACC9FCFE3CE}" presName="diagram" presStyleCnt="0">
        <dgm:presLayoutVars>
          <dgm:chMax val="1"/>
          <dgm:dir/>
          <dgm:animLvl val="ctr"/>
          <dgm:resizeHandles val="exact"/>
        </dgm:presLayoutVars>
      </dgm:prSet>
      <dgm:spPr/>
      <dgm:t>
        <a:bodyPr/>
        <a:lstStyle/>
        <a:p>
          <a:endParaRPr lang="en-US"/>
        </a:p>
      </dgm:t>
    </dgm:pt>
    <dgm:pt modelId="{337E66E9-F914-43C1-8822-A3421945DCC7}" type="pres">
      <dgm:prSet presAssocID="{A88B6DA6-12F0-40E2-85EE-BACC9FCFE3CE}" presName="matrix" presStyleCnt="0"/>
      <dgm:spPr/>
    </dgm:pt>
    <dgm:pt modelId="{E7F31198-4DCE-4244-88F6-EDB90D8B8D15}" type="pres">
      <dgm:prSet presAssocID="{A88B6DA6-12F0-40E2-85EE-BACC9FCFE3CE}" presName="tile1" presStyleLbl="node1" presStyleIdx="0" presStyleCnt="4"/>
      <dgm:spPr/>
      <dgm:t>
        <a:bodyPr/>
        <a:lstStyle/>
        <a:p>
          <a:endParaRPr lang="en-US"/>
        </a:p>
      </dgm:t>
    </dgm:pt>
    <dgm:pt modelId="{8039C992-0FF2-40CF-8FD3-CAA9DF495EB0}" type="pres">
      <dgm:prSet presAssocID="{A88B6DA6-12F0-40E2-85EE-BACC9FCFE3CE}" presName="tile1text" presStyleLbl="node1" presStyleIdx="0" presStyleCnt="4">
        <dgm:presLayoutVars>
          <dgm:chMax val="0"/>
          <dgm:chPref val="0"/>
          <dgm:bulletEnabled val="1"/>
        </dgm:presLayoutVars>
      </dgm:prSet>
      <dgm:spPr/>
      <dgm:t>
        <a:bodyPr/>
        <a:lstStyle/>
        <a:p>
          <a:endParaRPr lang="en-US"/>
        </a:p>
      </dgm:t>
    </dgm:pt>
    <dgm:pt modelId="{5E6B7A5D-9206-41A1-B81B-054DDAB767E4}" type="pres">
      <dgm:prSet presAssocID="{A88B6DA6-12F0-40E2-85EE-BACC9FCFE3CE}" presName="tile2" presStyleLbl="node1" presStyleIdx="1" presStyleCnt="4" custLinFactNeighborX="0"/>
      <dgm:spPr/>
      <dgm:t>
        <a:bodyPr/>
        <a:lstStyle/>
        <a:p>
          <a:endParaRPr lang="en-US"/>
        </a:p>
      </dgm:t>
    </dgm:pt>
    <dgm:pt modelId="{FAE25D23-DED3-49E1-B683-6338D278029D}" type="pres">
      <dgm:prSet presAssocID="{A88B6DA6-12F0-40E2-85EE-BACC9FCFE3CE}" presName="tile2text" presStyleLbl="node1" presStyleIdx="1" presStyleCnt="4">
        <dgm:presLayoutVars>
          <dgm:chMax val="0"/>
          <dgm:chPref val="0"/>
          <dgm:bulletEnabled val="1"/>
        </dgm:presLayoutVars>
      </dgm:prSet>
      <dgm:spPr/>
      <dgm:t>
        <a:bodyPr/>
        <a:lstStyle/>
        <a:p>
          <a:endParaRPr lang="en-US"/>
        </a:p>
      </dgm:t>
    </dgm:pt>
    <dgm:pt modelId="{EE058FAB-6258-42B1-8460-DA3D8087CEA5}" type="pres">
      <dgm:prSet presAssocID="{A88B6DA6-12F0-40E2-85EE-BACC9FCFE3CE}" presName="tile3" presStyleLbl="node1" presStyleIdx="2" presStyleCnt="4"/>
      <dgm:spPr/>
      <dgm:t>
        <a:bodyPr/>
        <a:lstStyle/>
        <a:p>
          <a:endParaRPr lang="en-US"/>
        </a:p>
      </dgm:t>
    </dgm:pt>
    <dgm:pt modelId="{2F0FC34C-5C29-4CEA-B95B-E75D3ABFE41C}" type="pres">
      <dgm:prSet presAssocID="{A88B6DA6-12F0-40E2-85EE-BACC9FCFE3CE}" presName="tile3text" presStyleLbl="node1" presStyleIdx="2" presStyleCnt="4">
        <dgm:presLayoutVars>
          <dgm:chMax val="0"/>
          <dgm:chPref val="0"/>
          <dgm:bulletEnabled val="1"/>
        </dgm:presLayoutVars>
      </dgm:prSet>
      <dgm:spPr/>
      <dgm:t>
        <a:bodyPr/>
        <a:lstStyle/>
        <a:p>
          <a:endParaRPr lang="en-US"/>
        </a:p>
      </dgm:t>
    </dgm:pt>
    <dgm:pt modelId="{071C6167-C863-47CB-8C6B-17D002D08C3D}" type="pres">
      <dgm:prSet presAssocID="{A88B6DA6-12F0-40E2-85EE-BACC9FCFE3CE}" presName="tile4" presStyleLbl="node1" presStyleIdx="3" presStyleCnt="4"/>
      <dgm:spPr/>
      <dgm:t>
        <a:bodyPr/>
        <a:lstStyle/>
        <a:p>
          <a:endParaRPr lang="en-US"/>
        </a:p>
      </dgm:t>
    </dgm:pt>
    <dgm:pt modelId="{F6ECDD86-0C6A-4402-93EC-6081D5ACA7F5}" type="pres">
      <dgm:prSet presAssocID="{A88B6DA6-12F0-40E2-85EE-BACC9FCFE3CE}" presName="tile4text" presStyleLbl="node1" presStyleIdx="3" presStyleCnt="4">
        <dgm:presLayoutVars>
          <dgm:chMax val="0"/>
          <dgm:chPref val="0"/>
          <dgm:bulletEnabled val="1"/>
        </dgm:presLayoutVars>
      </dgm:prSet>
      <dgm:spPr/>
      <dgm:t>
        <a:bodyPr/>
        <a:lstStyle/>
        <a:p>
          <a:endParaRPr lang="en-US"/>
        </a:p>
      </dgm:t>
    </dgm:pt>
    <dgm:pt modelId="{7BF5A448-D9ED-4F43-A71C-B046CF27C7E9}" type="pres">
      <dgm:prSet presAssocID="{A88B6DA6-12F0-40E2-85EE-BACC9FCFE3CE}" presName="centerTile" presStyleLbl="fgShp" presStyleIdx="0" presStyleCnt="1" custScaleX="199771">
        <dgm:presLayoutVars>
          <dgm:chMax val="0"/>
          <dgm:chPref val="0"/>
        </dgm:presLayoutVars>
      </dgm:prSet>
      <dgm:spPr/>
      <dgm:t>
        <a:bodyPr/>
        <a:lstStyle/>
        <a:p>
          <a:endParaRPr lang="en-US"/>
        </a:p>
      </dgm:t>
    </dgm:pt>
  </dgm:ptLst>
  <dgm:cxnLst>
    <dgm:cxn modelId="{62FEF887-9746-4EF8-BD00-B83C9A376362}" type="presOf" srcId="{06FB558B-D1DA-45B1-96DC-76534F746760}" destId="{FAE25D23-DED3-49E1-B683-6338D278029D}" srcOrd="1" destOrd="0" presId="urn:microsoft.com/office/officeart/2005/8/layout/matrix1"/>
    <dgm:cxn modelId="{517E2E97-84EF-441F-A1E2-2EEFEB4D8D4E}" type="presOf" srcId="{3BB6E9ED-558B-47EA-8F99-85C451D4E09A}" destId="{EE058FAB-6258-42B1-8460-DA3D8087CEA5}" srcOrd="0" destOrd="0" presId="urn:microsoft.com/office/officeart/2005/8/layout/matrix1"/>
    <dgm:cxn modelId="{5D283386-4B45-4748-B725-5A442A40D4BF}" type="presOf" srcId="{FC626C5A-D6DC-43F0-8552-CC16DF9A1C9F}" destId="{8039C992-0FF2-40CF-8FD3-CAA9DF495EB0}" srcOrd="1" destOrd="0" presId="urn:microsoft.com/office/officeart/2005/8/layout/matrix1"/>
    <dgm:cxn modelId="{44DDF649-1CB9-4851-BC03-064A26842436}" srcId="{A4847496-2FDA-462B-9B64-D02075F1636D}" destId="{803EF1E4-2025-4360-8D4C-0B3F7FFB8315}" srcOrd="3" destOrd="0" parTransId="{5904A84E-6504-4114-A87B-CC2B5EE1C7EA}" sibTransId="{C5DFAD04-E845-4FA2-A989-4E62E9EB8432}"/>
    <dgm:cxn modelId="{618B2CEA-AD54-4F76-A158-06C555FB7327}" srcId="{A4847496-2FDA-462B-9B64-D02075F1636D}" destId="{3BB6E9ED-558B-47EA-8F99-85C451D4E09A}" srcOrd="2" destOrd="0" parTransId="{0464EEC6-DC62-49B4-BAFC-954E5333656C}" sibTransId="{BE8988CC-B945-47A8-9B62-E099DAD0D1BA}"/>
    <dgm:cxn modelId="{4DB02B8E-3DA1-48B6-86E2-5368778C65DB}" type="presOf" srcId="{A4847496-2FDA-462B-9B64-D02075F1636D}" destId="{7BF5A448-D9ED-4F43-A71C-B046CF27C7E9}" srcOrd="0" destOrd="0" presId="urn:microsoft.com/office/officeart/2005/8/layout/matrix1"/>
    <dgm:cxn modelId="{159B96A7-2ADD-404E-9247-30B7672793FC}" srcId="{A88B6DA6-12F0-40E2-85EE-BACC9FCFE3CE}" destId="{A4847496-2FDA-462B-9B64-D02075F1636D}" srcOrd="0" destOrd="0" parTransId="{94D7FF4B-5847-4538-B670-45C47C45892F}" sibTransId="{E4379730-32E0-4BC1-96B0-4B6437188CF7}"/>
    <dgm:cxn modelId="{EA5C9A9F-16C6-4C67-9578-DCEA3C966588}" srcId="{A4847496-2FDA-462B-9B64-D02075F1636D}" destId="{FC626C5A-D6DC-43F0-8552-CC16DF9A1C9F}" srcOrd="0" destOrd="0" parTransId="{9544ED62-E039-4FB1-A7E4-607E4E26165F}" sibTransId="{EB51CF5F-526F-4C96-802D-C80C4E46DD2B}"/>
    <dgm:cxn modelId="{54A7E30A-D372-4042-820C-B5DE1A113D26}" type="presOf" srcId="{FC626C5A-D6DC-43F0-8552-CC16DF9A1C9F}" destId="{E7F31198-4DCE-4244-88F6-EDB90D8B8D15}" srcOrd="0" destOrd="0" presId="urn:microsoft.com/office/officeart/2005/8/layout/matrix1"/>
    <dgm:cxn modelId="{7524EAFD-FE99-4CC9-AEC0-72F2B1BF91E0}" type="presOf" srcId="{3BB6E9ED-558B-47EA-8F99-85C451D4E09A}" destId="{2F0FC34C-5C29-4CEA-B95B-E75D3ABFE41C}" srcOrd="1" destOrd="0" presId="urn:microsoft.com/office/officeart/2005/8/layout/matrix1"/>
    <dgm:cxn modelId="{4DD455B4-0B5E-4190-AB4B-1EBBE98AC3FE}" type="presOf" srcId="{A88B6DA6-12F0-40E2-85EE-BACC9FCFE3CE}" destId="{E5A63067-945F-4935-AFC8-9A43A5FD0938}" srcOrd="0" destOrd="0" presId="urn:microsoft.com/office/officeart/2005/8/layout/matrix1"/>
    <dgm:cxn modelId="{59D724AD-F6CA-4AEE-926C-15EB87C32FB0}" srcId="{A4847496-2FDA-462B-9B64-D02075F1636D}" destId="{06FB558B-D1DA-45B1-96DC-76534F746760}" srcOrd="1" destOrd="0" parTransId="{034CA584-2E71-44B9-BBF1-E6EB8E3DB4A9}" sibTransId="{D84B0DF0-59E5-4110-A4C6-267404089965}"/>
    <dgm:cxn modelId="{5CAD674B-58C4-444E-AFAE-2EC67901C336}" type="presOf" srcId="{803EF1E4-2025-4360-8D4C-0B3F7FFB8315}" destId="{071C6167-C863-47CB-8C6B-17D002D08C3D}" srcOrd="0" destOrd="0" presId="urn:microsoft.com/office/officeart/2005/8/layout/matrix1"/>
    <dgm:cxn modelId="{CB8A01A8-6F42-492D-BB92-5B3F0DDAFA3C}" type="presOf" srcId="{803EF1E4-2025-4360-8D4C-0B3F7FFB8315}" destId="{F6ECDD86-0C6A-4402-93EC-6081D5ACA7F5}" srcOrd="1" destOrd="0" presId="urn:microsoft.com/office/officeart/2005/8/layout/matrix1"/>
    <dgm:cxn modelId="{54C9ECFD-8960-4E14-9FA3-44A6F51A833E}" type="presOf" srcId="{06FB558B-D1DA-45B1-96DC-76534F746760}" destId="{5E6B7A5D-9206-41A1-B81B-054DDAB767E4}" srcOrd="0" destOrd="0" presId="urn:microsoft.com/office/officeart/2005/8/layout/matrix1"/>
    <dgm:cxn modelId="{406F22FF-F7F8-45D1-A08A-A6166AEFEE5E}" type="presParOf" srcId="{E5A63067-945F-4935-AFC8-9A43A5FD0938}" destId="{337E66E9-F914-43C1-8822-A3421945DCC7}" srcOrd="0" destOrd="0" presId="urn:microsoft.com/office/officeart/2005/8/layout/matrix1"/>
    <dgm:cxn modelId="{190A378A-4EC2-4E9B-9307-255D2D9C7D5B}" type="presParOf" srcId="{337E66E9-F914-43C1-8822-A3421945DCC7}" destId="{E7F31198-4DCE-4244-88F6-EDB90D8B8D15}" srcOrd="0" destOrd="0" presId="urn:microsoft.com/office/officeart/2005/8/layout/matrix1"/>
    <dgm:cxn modelId="{237598BC-441D-4DF8-B09B-5A0140965904}" type="presParOf" srcId="{337E66E9-F914-43C1-8822-A3421945DCC7}" destId="{8039C992-0FF2-40CF-8FD3-CAA9DF495EB0}" srcOrd="1" destOrd="0" presId="urn:microsoft.com/office/officeart/2005/8/layout/matrix1"/>
    <dgm:cxn modelId="{5C2F4888-50A9-48BF-A2A4-16DAF90EAD0F}" type="presParOf" srcId="{337E66E9-F914-43C1-8822-A3421945DCC7}" destId="{5E6B7A5D-9206-41A1-B81B-054DDAB767E4}" srcOrd="2" destOrd="0" presId="urn:microsoft.com/office/officeart/2005/8/layout/matrix1"/>
    <dgm:cxn modelId="{735E5F8C-D65B-4065-AAA3-AD5939BAB4DD}" type="presParOf" srcId="{337E66E9-F914-43C1-8822-A3421945DCC7}" destId="{FAE25D23-DED3-49E1-B683-6338D278029D}" srcOrd="3" destOrd="0" presId="urn:microsoft.com/office/officeart/2005/8/layout/matrix1"/>
    <dgm:cxn modelId="{07C5AB94-24E8-4707-BF9B-66AFD39B2364}" type="presParOf" srcId="{337E66E9-F914-43C1-8822-A3421945DCC7}" destId="{EE058FAB-6258-42B1-8460-DA3D8087CEA5}" srcOrd="4" destOrd="0" presId="urn:microsoft.com/office/officeart/2005/8/layout/matrix1"/>
    <dgm:cxn modelId="{DEC8E5AD-B4F4-4325-9DF7-3B51DEED97A0}" type="presParOf" srcId="{337E66E9-F914-43C1-8822-A3421945DCC7}" destId="{2F0FC34C-5C29-4CEA-B95B-E75D3ABFE41C}" srcOrd="5" destOrd="0" presId="urn:microsoft.com/office/officeart/2005/8/layout/matrix1"/>
    <dgm:cxn modelId="{FADE058B-092C-45B7-9DE5-F8D50735C960}" type="presParOf" srcId="{337E66E9-F914-43C1-8822-A3421945DCC7}" destId="{071C6167-C863-47CB-8C6B-17D002D08C3D}" srcOrd="6" destOrd="0" presId="urn:microsoft.com/office/officeart/2005/8/layout/matrix1"/>
    <dgm:cxn modelId="{B94446D8-F2EA-45DD-B91D-5FCC368F5910}" type="presParOf" srcId="{337E66E9-F914-43C1-8822-A3421945DCC7}" destId="{F6ECDD86-0C6A-4402-93EC-6081D5ACA7F5}" srcOrd="7" destOrd="0" presId="urn:microsoft.com/office/officeart/2005/8/layout/matrix1"/>
    <dgm:cxn modelId="{AF7B2E20-89E5-4F05-89DB-461BCF50E29A}" type="presParOf" srcId="{E5A63067-945F-4935-AFC8-9A43A5FD0938}" destId="{7BF5A448-D9ED-4F43-A71C-B046CF27C7E9}"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A48D2825-B310-4159-90D1-3423DF10D013}">
      <dgm:prSet phldrT="[Text]"/>
      <dgm:spPr/>
      <dgm:t>
        <a:bodyPr/>
        <a:lstStyle/>
        <a:p>
          <a:r>
            <a:rPr lang="en-US" dirty="0" smtClean="0"/>
            <a:t>Environment Levy on Plastic Bags </a:t>
          </a:r>
          <a:endParaRPr lang="en-US" dirty="0"/>
        </a:p>
      </dgm:t>
    </dgm:pt>
    <dgm:pt modelId="{62427BCB-6053-43C6-8849-4B5ADB16F147}" type="parTrans" cxnId="{60A05DDB-8FE0-4AC2-B927-3020DC8109E9}">
      <dgm:prSet/>
      <dgm:spPr/>
      <dgm:t>
        <a:bodyPr/>
        <a:lstStyle/>
        <a:p>
          <a:endParaRPr lang="en-US"/>
        </a:p>
      </dgm:t>
    </dgm:pt>
    <dgm:pt modelId="{CC6221B4-0D8A-44C9-99E1-D4ADD0A47602}" type="sibTrans" cxnId="{60A05DDB-8FE0-4AC2-B927-3020DC8109E9}">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4BD9614F-BBA7-4855-AB6A-A08AB334B138}" type="pres">
      <dgm:prSet presAssocID="{A48D2825-B310-4159-90D1-3423DF10D013}" presName="composite" presStyleCnt="0"/>
      <dgm:spPr/>
    </dgm:pt>
    <dgm:pt modelId="{53AF80F5-130C-4BE7-9991-CC985F82ACFF}" type="pres">
      <dgm:prSet presAssocID="{A48D2825-B310-4159-90D1-3423DF10D013}" presName="imgShp" presStyleLbl="fgImgPlace1" presStyleIdx="0" presStyleCnt="1" custScaleX="65670"/>
      <dgm:spPr/>
    </dgm:pt>
    <dgm:pt modelId="{D218C938-97BA-4141-843F-FF67164F646C}" type="pres">
      <dgm:prSet presAssocID="{A48D2825-B310-4159-90D1-3423DF10D013}" presName="txShp" presStyleLbl="node1" presStyleIdx="0" presStyleCnt="1" custScaleX="129342" custScaleY="64188">
        <dgm:presLayoutVars>
          <dgm:bulletEnabled val="1"/>
        </dgm:presLayoutVars>
      </dgm:prSet>
      <dgm:spPr/>
      <dgm:t>
        <a:bodyPr/>
        <a:lstStyle/>
        <a:p>
          <a:endParaRPr lang="en-US"/>
        </a:p>
      </dgm:t>
    </dgm:pt>
  </dgm:ptLst>
  <dgm:cxnLst>
    <dgm:cxn modelId="{7A4AB960-D428-4B1A-8384-A9E67C4FA8B8}" type="presOf" srcId="{A48D2825-B310-4159-90D1-3423DF10D013}" destId="{D218C938-97BA-4141-843F-FF67164F646C}" srcOrd="0" destOrd="0" presId="urn:microsoft.com/office/officeart/2005/8/layout/vList3"/>
    <dgm:cxn modelId="{5D283D66-D718-4D58-8298-A839F8411C15}" type="presOf" srcId="{22762ECB-D0AC-43C1-9CC8-A546F12A0839}" destId="{5463E5C2-9338-4675-B9CE-3D520171421F}" srcOrd="0" destOrd="0" presId="urn:microsoft.com/office/officeart/2005/8/layout/vList3"/>
    <dgm:cxn modelId="{60A05DDB-8FE0-4AC2-B927-3020DC8109E9}" srcId="{22762ECB-D0AC-43C1-9CC8-A546F12A0839}" destId="{A48D2825-B310-4159-90D1-3423DF10D013}" srcOrd="0" destOrd="0" parTransId="{62427BCB-6053-43C6-8849-4B5ADB16F147}" sibTransId="{CC6221B4-0D8A-44C9-99E1-D4ADD0A47602}"/>
    <dgm:cxn modelId="{A4759832-A383-4E59-8224-52B28A814A32}" type="presParOf" srcId="{5463E5C2-9338-4675-B9CE-3D520171421F}" destId="{4BD9614F-BBA7-4855-AB6A-A08AB334B138}" srcOrd="0" destOrd="0" presId="urn:microsoft.com/office/officeart/2005/8/layout/vList3"/>
    <dgm:cxn modelId="{083D9D06-390F-4464-9692-FA2168939B37}" type="presParOf" srcId="{4BD9614F-BBA7-4855-AB6A-A08AB334B138}" destId="{53AF80F5-130C-4BE7-9991-CC985F82ACFF}" srcOrd="0" destOrd="0" presId="urn:microsoft.com/office/officeart/2005/8/layout/vList3"/>
    <dgm:cxn modelId="{3AB184F7-559E-43BB-84ED-BCBA6C19AA31}" type="presParOf" srcId="{4BD9614F-BBA7-4855-AB6A-A08AB334B138}" destId="{D218C938-97BA-4141-843F-FF67164F646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56B635-C899-4CDD-9C4D-8239994B77E8}"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64E7F265-5E26-4D37-818F-5EDE06AF98AC}">
      <dgm:prSet phldrT="[Text]"/>
      <dgm:spPr/>
      <dgm:t>
        <a:bodyPr/>
        <a:lstStyle/>
        <a:p>
          <a:r>
            <a:rPr lang="en-US" dirty="0" smtClean="0"/>
            <a:t>Risks of Plastic bags </a:t>
          </a:r>
          <a:endParaRPr lang="en-US" dirty="0"/>
        </a:p>
      </dgm:t>
    </dgm:pt>
    <dgm:pt modelId="{A9228988-7F95-4FFD-9F09-2C72211E9842}" type="parTrans" cxnId="{29F3DA8D-BE85-46CC-833D-BB419BE945AE}">
      <dgm:prSet/>
      <dgm:spPr/>
      <dgm:t>
        <a:bodyPr/>
        <a:lstStyle/>
        <a:p>
          <a:endParaRPr lang="en-US"/>
        </a:p>
      </dgm:t>
    </dgm:pt>
    <dgm:pt modelId="{25648AD7-8DA2-4217-AAB7-27B5740F712B}" type="sibTrans" cxnId="{29F3DA8D-BE85-46CC-833D-BB419BE945AE}">
      <dgm:prSet/>
      <dgm:spPr/>
      <dgm:t>
        <a:bodyPr/>
        <a:lstStyle/>
        <a:p>
          <a:endParaRPr lang="en-US"/>
        </a:p>
      </dgm:t>
    </dgm:pt>
    <dgm:pt modelId="{406DFCC1-B55A-462E-9544-8267D655F14E}">
      <dgm:prSet phldrT="[Text]"/>
      <dgm:spPr/>
      <dgm:t>
        <a:bodyPr/>
        <a:lstStyle/>
        <a:p>
          <a:r>
            <a:rPr lang="en-US" dirty="0" smtClean="0"/>
            <a:t> Increases flooding </a:t>
          </a:r>
          <a:endParaRPr lang="en-US" dirty="0"/>
        </a:p>
      </dgm:t>
    </dgm:pt>
    <dgm:pt modelId="{A59FD1B0-1A9A-4E44-83E6-3FAAFFA86B25}" type="parTrans" cxnId="{137013D6-3ADF-4797-B777-3393F6F4B764}">
      <dgm:prSet/>
      <dgm:spPr/>
      <dgm:t>
        <a:bodyPr/>
        <a:lstStyle/>
        <a:p>
          <a:endParaRPr lang="en-US"/>
        </a:p>
      </dgm:t>
    </dgm:pt>
    <dgm:pt modelId="{B011D0A3-FC23-40F7-B316-CA5870D532B2}" type="sibTrans" cxnId="{137013D6-3ADF-4797-B777-3393F6F4B764}">
      <dgm:prSet/>
      <dgm:spPr/>
      <dgm:t>
        <a:bodyPr/>
        <a:lstStyle/>
        <a:p>
          <a:endParaRPr lang="en-US"/>
        </a:p>
      </dgm:t>
    </dgm:pt>
    <dgm:pt modelId="{158469D7-ABE4-440E-9018-C202975FE269}">
      <dgm:prSet phldrT="[Text]"/>
      <dgm:spPr/>
      <dgm:t>
        <a:bodyPr/>
        <a:lstStyle/>
        <a:p>
          <a:r>
            <a:rPr lang="en-US" dirty="0" smtClean="0"/>
            <a:t>Clogs storm drains</a:t>
          </a:r>
          <a:endParaRPr lang="en-US" dirty="0"/>
        </a:p>
      </dgm:t>
    </dgm:pt>
    <dgm:pt modelId="{6E42751B-CB11-4EC1-BA2F-7BDF37F99915}" type="parTrans" cxnId="{DFF02007-DF6E-468B-8B8F-5A291F09A3C2}">
      <dgm:prSet/>
      <dgm:spPr/>
      <dgm:t>
        <a:bodyPr/>
        <a:lstStyle/>
        <a:p>
          <a:endParaRPr lang="en-US"/>
        </a:p>
      </dgm:t>
    </dgm:pt>
    <dgm:pt modelId="{F4B44BB3-9A29-4654-BA73-2F27F288A243}" type="sibTrans" cxnId="{DFF02007-DF6E-468B-8B8F-5A291F09A3C2}">
      <dgm:prSet/>
      <dgm:spPr/>
      <dgm:t>
        <a:bodyPr/>
        <a:lstStyle/>
        <a:p>
          <a:endParaRPr lang="en-US"/>
        </a:p>
      </dgm:t>
    </dgm:pt>
    <dgm:pt modelId="{07C89284-3735-40E4-93D2-F20B91F89FAD}">
      <dgm:prSet phldrT="[Text]"/>
      <dgm:spPr/>
      <dgm:t>
        <a:bodyPr/>
        <a:lstStyle/>
        <a:p>
          <a:r>
            <a:rPr lang="en-US" dirty="0" smtClean="0"/>
            <a:t>Pollution in the ocean  </a:t>
          </a:r>
          <a:endParaRPr lang="en-US" dirty="0"/>
        </a:p>
      </dgm:t>
    </dgm:pt>
    <dgm:pt modelId="{41D5A5AE-F578-441C-8107-E214D6C4CD16}" type="parTrans" cxnId="{301767B1-ED2A-4F7C-9F0D-C378DD7E73E4}">
      <dgm:prSet/>
      <dgm:spPr/>
      <dgm:t>
        <a:bodyPr/>
        <a:lstStyle/>
        <a:p>
          <a:endParaRPr lang="en-US"/>
        </a:p>
      </dgm:t>
    </dgm:pt>
    <dgm:pt modelId="{703A2757-A726-4CEF-81ED-D4A67D35FC27}" type="sibTrans" cxnId="{301767B1-ED2A-4F7C-9F0D-C378DD7E73E4}">
      <dgm:prSet/>
      <dgm:spPr/>
      <dgm:t>
        <a:bodyPr/>
        <a:lstStyle/>
        <a:p>
          <a:endParaRPr lang="en-US"/>
        </a:p>
      </dgm:t>
    </dgm:pt>
    <dgm:pt modelId="{D0E816C4-7E64-4F8C-9A40-6484697B95A7}" type="pres">
      <dgm:prSet presAssocID="{E056B635-C899-4CDD-9C4D-8239994B77E8}" presName="Name0" presStyleCnt="0">
        <dgm:presLayoutVars>
          <dgm:chMax val="1"/>
          <dgm:chPref val="1"/>
          <dgm:dir/>
          <dgm:animOne val="branch"/>
          <dgm:animLvl val="lvl"/>
        </dgm:presLayoutVars>
      </dgm:prSet>
      <dgm:spPr/>
      <dgm:t>
        <a:bodyPr/>
        <a:lstStyle/>
        <a:p>
          <a:endParaRPr lang="en-US"/>
        </a:p>
      </dgm:t>
    </dgm:pt>
    <dgm:pt modelId="{4EB04E2B-F485-4D99-BFE8-954124768DE4}" type="pres">
      <dgm:prSet presAssocID="{64E7F265-5E26-4D37-818F-5EDE06AF98AC}" presName="singleCycle" presStyleCnt="0"/>
      <dgm:spPr/>
    </dgm:pt>
    <dgm:pt modelId="{12198A24-C831-484D-88F1-719A8EC452AC}" type="pres">
      <dgm:prSet presAssocID="{64E7F265-5E26-4D37-818F-5EDE06AF98AC}" presName="singleCenter" presStyleLbl="node1" presStyleIdx="0" presStyleCnt="4" custScaleX="270731" custScaleY="254093" custLinFactNeighborX="-1334" custLinFactNeighborY="5561">
        <dgm:presLayoutVars>
          <dgm:chMax val="7"/>
          <dgm:chPref val="7"/>
        </dgm:presLayoutVars>
      </dgm:prSet>
      <dgm:spPr/>
      <dgm:t>
        <a:bodyPr/>
        <a:lstStyle/>
        <a:p>
          <a:endParaRPr lang="en-US"/>
        </a:p>
      </dgm:t>
    </dgm:pt>
    <dgm:pt modelId="{363CC277-6817-410D-9322-334B89AFEA05}" type="pres">
      <dgm:prSet presAssocID="{A59FD1B0-1A9A-4E44-83E6-3FAAFFA86B25}" presName="Name56" presStyleLbl="parChTrans1D2" presStyleIdx="0" presStyleCnt="3"/>
      <dgm:spPr/>
      <dgm:t>
        <a:bodyPr/>
        <a:lstStyle/>
        <a:p>
          <a:endParaRPr lang="en-US"/>
        </a:p>
      </dgm:t>
    </dgm:pt>
    <dgm:pt modelId="{30B1BEF6-3EC4-47DF-9770-E4089D43679C}" type="pres">
      <dgm:prSet presAssocID="{406DFCC1-B55A-462E-9544-8267D655F14E}" presName="text0" presStyleLbl="node1" presStyleIdx="1" presStyleCnt="4" custScaleX="488715" custScaleY="54127">
        <dgm:presLayoutVars>
          <dgm:bulletEnabled val="1"/>
        </dgm:presLayoutVars>
      </dgm:prSet>
      <dgm:spPr/>
      <dgm:t>
        <a:bodyPr/>
        <a:lstStyle/>
        <a:p>
          <a:endParaRPr lang="en-US"/>
        </a:p>
      </dgm:t>
    </dgm:pt>
    <dgm:pt modelId="{7E6C14A4-86CF-4C5E-B0A6-D305C88A3365}" type="pres">
      <dgm:prSet presAssocID="{6E42751B-CB11-4EC1-BA2F-7BDF37F99915}" presName="Name56" presStyleLbl="parChTrans1D2" presStyleIdx="1" presStyleCnt="3"/>
      <dgm:spPr/>
      <dgm:t>
        <a:bodyPr/>
        <a:lstStyle/>
        <a:p>
          <a:endParaRPr lang="en-US"/>
        </a:p>
      </dgm:t>
    </dgm:pt>
    <dgm:pt modelId="{570FB01A-5F6D-482F-BE22-7D9EDC5917DE}" type="pres">
      <dgm:prSet presAssocID="{158469D7-ABE4-440E-9018-C202975FE269}" presName="text0" presStyleLbl="node1" presStyleIdx="2" presStyleCnt="4" custScaleX="101426" custScaleY="242219" custRadScaleRad="136560" custRadScaleInc="-43819">
        <dgm:presLayoutVars>
          <dgm:bulletEnabled val="1"/>
        </dgm:presLayoutVars>
      </dgm:prSet>
      <dgm:spPr/>
      <dgm:t>
        <a:bodyPr/>
        <a:lstStyle/>
        <a:p>
          <a:endParaRPr lang="en-US"/>
        </a:p>
      </dgm:t>
    </dgm:pt>
    <dgm:pt modelId="{523C6227-1D2E-4CB1-BB14-16386510F06D}" type="pres">
      <dgm:prSet presAssocID="{41D5A5AE-F578-441C-8107-E214D6C4CD16}" presName="Name56" presStyleLbl="parChTrans1D2" presStyleIdx="2" presStyleCnt="3"/>
      <dgm:spPr/>
      <dgm:t>
        <a:bodyPr/>
        <a:lstStyle/>
        <a:p>
          <a:endParaRPr lang="en-US"/>
        </a:p>
      </dgm:t>
    </dgm:pt>
    <dgm:pt modelId="{ECB24592-9FBB-4D08-A1E7-58804A438A42}" type="pres">
      <dgm:prSet presAssocID="{07C89284-3735-40E4-93D2-F20B91F89FAD}" presName="text0" presStyleLbl="node1" presStyleIdx="3" presStyleCnt="4" custScaleX="118545" custScaleY="235857" custRadScaleRad="155581" custRadScaleInc="48703">
        <dgm:presLayoutVars>
          <dgm:bulletEnabled val="1"/>
        </dgm:presLayoutVars>
      </dgm:prSet>
      <dgm:spPr/>
      <dgm:t>
        <a:bodyPr/>
        <a:lstStyle/>
        <a:p>
          <a:endParaRPr lang="en-US"/>
        </a:p>
      </dgm:t>
    </dgm:pt>
  </dgm:ptLst>
  <dgm:cxnLst>
    <dgm:cxn modelId="{29F3DA8D-BE85-46CC-833D-BB419BE945AE}" srcId="{E056B635-C899-4CDD-9C4D-8239994B77E8}" destId="{64E7F265-5E26-4D37-818F-5EDE06AF98AC}" srcOrd="0" destOrd="0" parTransId="{A9228988-7F95-4FFD-9F09-2C72211E9842}" sibTransId="{25648AD7-8DA2-4217-AAB7-27B5740F712B}"/>
    <dgm:cxn modelId="{403D4957-F712-4172-90A5-904611EE4DB7}" type="presOf" srcId="{158469D7-ABE4-440E-9018-C202975FE269}" destId="{570FB01A-5F6D-482F-BE22-7D9EDC5917DE}" srcOrd="0" destOrd="0" presId="urn:microsoft.com/office/officeart/2008/layout/RadialCluster"/>
    <dgm:cxn modelId="{7725AB4E-4F83-43E9-9617-F15CE54D4925}" type="presOf" srcId="{41D5A5AE-F578-441C-8107-E214D6C4CD16}" destId="{523C6227-1D2E-4CB1-BB14-16386510F06D}" srcOrd="0" destOrd="0" presId="urn:microsoft.com/office/officeart/2008/layout/RadialCluster"/>
    <dgm:cxn modelId="{301767B1-ED2A-4F7C-9F0D-C378DD7E73E4}" srcId="{64E7F265-5E26-4D37-818F-5EDE06AF98AC}" destId="{07C89284-3735-40E4-93D2-F20B91F89FAD}" srcOrd="2" destOrd="0" parTransId="{41D5A5AE-F578-441C-8107-E214D6C4CD16}" sibTransId="{703A2757-A726-4CEF-81ED-D4A67D35FC27}"/>
    <dgm:cxn modelId="{AF267642-D274-43C7-A68D-CEBE280FEAFD}" type="presOf" srcId="{E056B635-C899-4CDD-9C4D-8239994B77E8}" destId="{D0E816C4-7E64-4F8C-9A40-6484697B95A7}" srcOrd="0" destOrd="0" presId="urn:microsoft.com/office/officeart/2008/layout/RadialCluster"/>
    <dgm:cxn modelId="{DFF02007-DF6E-468B-8B8F-5A291F09A3C2}" srcId="{64E7F265-5E26-4D37-818F-5EDE06AF98AC}" destId="{158469D7-ABE4-440E-9018-C202975FE269}" srcOrd="1" destOrd="0" parTransId="{6E42751B-CB11-4EC1-BA2F-7BDF37F99915}" sibTransId="{F4B44BB3-9A29-4654-BA73-2F27F288A243}"/>
    <dgm:cxn modelId="{E31D3F52-20F8-45AC-8C54-892BFFFA58E1}" type="presOf" srcId="{406DFCC1-B55A-462E-9544-8267D655F14E}" destId="{30B1BEF6-3EC4-47DF-9770-E4089D43679C}" srcOrd="0" destOrd="0" presId="urn:microsoft.com/office/officeart/2008/layout/RadialCluster"/>
    <dgm:cxn modelId="{03DA0BBD-3ED5-499B-B609-492644C6CE12}" type="presOf" srcId="{A59FD1B0-1A9A-4E44-83E6-3FAAFFA86B25}" destId="{363CC277-6817-410D-9322-334B89AFEA05}" srcOrd="0" destOrd="0" presId="urn:microsoft.com/office/officeart/2008/layout/RadialCluster"/>
    <dgm:cxn modelId="{6BB116B0-14D1-4E60-AF4D-CC4B735B03D1}" type="presOf" srcId="{07C89284-3735-40E4-93D2-F20B91F89FAD}" destId="{ECB24592-9FBB-4D08-A1E7-58804A438A42}" srcOrd="0" destOrd="0" presId="urn:microsoft.com/office/officeart/2008/layout/RadialCluster"/>
    <dgm:cxn modelId="{8DA31306-D814-49C0-8A80-8FD991A6306D}" type="presOf" srcId="{64E7F265-5E26-4D37-818F-5EDE06AF98AC}" destId="{12198A24-C831-484D-88F1-719A8EC452AC}" srcOrd="0" destOrd="0" presId="urn:microsoft.com/office/officeart/2008/layout/RadialCluster"/>
    <dgm:cxn modelId="{137013D6-3ADF-4797-B777-3393F6F4B764}" srcId="{64E7F265-5E26-4D37-818F-5EDE06AF98AC}" destId="{406DFCC1-B55A-462E-9544-8267D655F14E}" srcOrd="0" destOrd="0" parTransId="{A59FD1B0-1A9A-4E44-83E6-3FAAFFA86B25}" sibTransId="{B011D0A3-FC23-40F7-B316-CA5870D532B2}"/>
    <dgm:cxn modelId="{E1B13FC8-6863-4FB4-9901-C85C25310F20}" type="presOf" srcId="{6E42751B-CB11-4EC1-BA2F-7BDF37F99915}" destId="{7E6C14A4-86CF-4C5E-B0A6-D305C88A3365}" srcOrd="0" destOrd="0" presId="urn:microsoft.com/office/officeart/2008/layout/RadialCluster"/>
    <dgm:cxn modelId="{065C06E3-59E6-4DD5-BE71-8795FB2DA643}" type="presParOf" srcId="{D0E816C4-7E64-4F8C-9A40-6484697B95A7}" destId="{4EB04E2B-F485-4D99-BFE8-954124768DE4}" srcOrd="0" destOrd="0" presId="urn:microsoft.com/office/officeart/2008/layout/RadialCluster"/>
    <dgm:cxn modelId="{FE393EA9-13FA-4005-92AB-699AE2764246}" type="presParOf" srcId="{4EB04E2B-F485-4D99-BFE8-954124768DE4}" destId="{12198A24-C831-484D-88F1-719A8EC452AC}" srcOrd="0" destOrd="0" presId="urn:microsoft.com/office/officeart/2008/layout/RadialCluster"/>
    <dgm:cxn modelId="{F1C0A5E2-9AF4-4DC6-AF05-49C7717AF5DE}" type="presParOf" srcId="{4EB04E2B-F485-4D99-BFE8-954124768DE4}" destId="{363CC277-6817-410D-9322-334B89AFEA05}" srcOrd="1" destOrd="0" presId="urn:microsoft.com/office/officeart/2008/layout/RadialCluster"/>
    <dgm:cxn modelId="{F71F0E59-81F6-49BE-9584-1CCE3C010A6B}" type="presParOf" srcId="{4EB04E2B-F485-4D99-BFE8-954124768DE4}" destId="{30B1BEF6-3EC4-47DF-9770-E4089D43679C}" srcOrd="2" destOrd="0" presId="urn:microsoft.com/office/officeart/2008/layout/RadialCluster"/>
    <dgm:cxn modelId="{680D4DC8-D340-41D1-809C-14E5EF43AD88}" type="presParOf" srcId="{4EB04E2B-F485-4D99-BFE8-954124768DE4}" destId="{7E6C14A4-86CF-4C5E-B0A6-D305C88A3365}" srcOrd="3" destOrd="0" presId="urn:microsoft.com/office/officeart/2008/layout/RadialCluster"/>
    <dgm:cxn modelId="{25AC604A-BFEE-4C90-9390-47E13C781F45}" type="presParOf" srcId="{4EB04E2B-F485-4D99-BFE8-954124768DE4}" destId="{570FB01A-5F6D-482F-BE22-7D9EDC5917DE}" srcOrd="4" destOrd="0" presId="urn:microsoft.com/office/officeart/2008/layout/RadialCluster"/>
    <dgm:cxn modelId="{8DBF3574-942D-4B80-9638-BEC75D7FB70C}" type="presParOf" srcId="{4EB04E2B-F485-4D99-BFE8-954124768DE4}" destId="{523C6227-1D2E-4CB1-BB14-16386510F06D}" srcOrd="5" destOrd="0" presId="urn:microsoft.com/office/officeart/2008/layout/RadialCluster"/>
    <dgm:cxn modelId="{E718B030-4374-4209-9736-4501C92EE8C3}" type="presParOf" srcId="{4EB04E2B-F485-4D99-BFE8-954124768DE4}" destId="{ECB24592-9FBB-4D08-A1E7-58804A438A42}"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2762ECB-D0AC-43C1-9CC8-A546F12A0839}" type="doc">
      <dgm:prSet loTypeId="urn:microsoft.com/office/officeart/2005/8/layout/vList3" loCatId="list" qsTypeId="urn:microsoft.com/office/officeart/2005/8/quickstyle/simple1" qsCatId="simple" csTypeId="urn:microsoft.com/office/officeart/2005/8/colors/accent1_2" csCatId="accent1" phldr="1"/>
      <dgm:spPr/>
    </dgm:pt>
    <dgm:pt modelId="{E7810C3D-B107-499E-AC52-1249205CAF31}">
      <dgm:prSet/>
      <dgm:spPr/>
      <dgm:t>
        <a:bodyPr/>
        <a:lstStyle/>
        <a:p>
          <a:r>
            <a:rPr lang="en-US" dirty="0" smtClean="0"/>
            <a:t>Electricity Generation Levy</a:t>
          </a:r>
        </a:p>
      </dgm:t>
    </dgm:pt>
    <dgm:pt modelId="{5F706F22-8FB2-48B3-A525-C45E481E901D}" type="parTrans" cxnId="{D3E79FE2-1406-4AF1-962B-34E9616C3D85}">
      <dgm:prSet/>
      <dgm:spPr/>
      <dgm:t>
        <a:bodyPr/>
        <a:lstStyle/>
        <a:p>
          <a:endParaRPr lang="en-US"/>
        </a:p>
      </dgm:t>
    </dgm:pt>
    <dgm:pt modelId="{8207E2B2-4F54-4122-8ABD-CBA70E769D5B}" type="sibTrans" cxnId="{D3E79FE2-1406-4AF1-962B-34E9616C3D85}">
      <dgm:prSet/>
      <dgm:spPr/>
      <dgm:t>
        <a:bodyPr/>
        <a:lstStyle/>
        <a:p>
          <a:endParaRPr lang="en-US"/>
        </a:p>
      </dgm:t>
    </dgm:pt>
    <dgm:pt modelId="{5463E5C2-9338-4675-B9CE-3D520171421F}" type="pres">
      <dgm:prSet presAssocID="{22762ECB-D0AC-43C1-9CC8-A546F12A0839}" presName="linearFlow" presStyleCnt="0">
        <dgm:presLayoutVars>
          <dgm:dir/>
          <dgm:resizeHandles val="exact"/>
        </dgm:presLayoutVars>
      </dgm:prSet>
      <dgm:spPr/>
    </dgm:pt>
    <dgm:pt modelId="{CBEC73ED-A837-4CCB-92A5-E0CBCDE823F6}" type="pres">
      <dgm:prSet presAssocID="{E7810C3D-B107-499E-AC52-1249205CAF31}" presName="composite" presStyleCnt="0"/>
      <dgm:spPr/>
    </dgm:pt>
    <dgm:pt modelId="{CBA4447A-8997-4858-8BC6-B450107A47C0}" type="pres">
      <dgm:prSet presAssocID="{E7810C3D-B107-499E-AC52-1249205CAF31}" presName="imgShp" presStyleLbl="fgImgPlace1" presStyleIdx="0" presStyleCnt="1" custScaleX="69387"/>
      <dgm:spPr/>
    </dgm:pt>
    <dgm:pt modelId="{B0F2BB7C-2A5C-44EE-82DD-D31EC1A00F4B}" type="pres">
      <dgm:prSet presAssocID="{E7810C3D-B107-499E-AC52-1249205CAF31}" presName="txShp" presStyleLbl="node1" presStyleIdx="0" presStyleCnt="1" custScaleX="126962" custScaleY="49858" custLinFactNeighborX="-200" custLinFactNeighborY="1988">
        <dgm:presLayoutVars>
          <dgm:bulletEnabled val="1"/>
        </dgm:presLayoutVars>
      </dgm:prSet>
      <dgm:spPr/>
      <dgm:t>
        <a:bodyPr/>
        <a:lstStyle/>
        <a:p>
          <a:endParaRPr lang="en-US"/>
        </a:p>
      </dgm:t>
    </dgm:pt>
  </dgm:ptLst>
  <dgm:cxnLst>
    <dgm:cxn modelId="{5D283D66-D718-4D58-8298-A839F8411C15}" type="presOf" srcId="{22762ECB-D0AC-43C1-9CC8-A546F12A0839}" destId="{5463E5C2-9338-4675-B9CE-3D520171421F}" srcOrd="0" destOrd="0" presId="urn:microsoft.com/office/officeart/2005/8/layout/vList3"/>
    <dgm:cxn modelId="{D3E79FE2-1406-4AF1-962B-34E9616C3D85}" srcId="{22762ECB-D0AC-43C1-9CC8-A546F12A0839}" destId="{E7810C3D-B107-499E-AC52-1249205CAF31}" srcOrd="0" destOrd="0" parTransId="{5F706F22-8FB2-48B3-A525-C45E481E901D}" sibTransId="{8207E2B2-4F54-4122-8ABD-CBA70E769D5B}"/>
    <dgm:cxn modelId="{2FDC9192-DA19-44A7-8FDC-59A148388B51}" type="presOf" srcId="{E7810C3D-B107-499E-AC52-1249205CAF31}" destId="{B0F2BB7C-2A5C-44EE-82DD-D31EC1A00F4B}" srcOrd="0" destOrd="0" presId="urn:microsoft.com/office/officeart/2005/8/layout/vList3"/>
    <dgm:cxn modelId="{7C76F680-CE74-4FCB-B35B-91A06622B67D}" type="presParOf" srcId="{5463E5C2-9338-4675-B9CE-3D520171421F}" destId="{CBEC73ED-A837-4CCB-92A5-E0CBCDE823F6}" srcOrd="0" destOrd="0" presId="urn:microsoft.com/office/officeart/2005/8/layout/vList3"/>
    <dgm:cxn modelId="{80CB89F0-2826-49C6-83A0-1726DFD6C8D5}" type="presParOf" srcId="{CBEC73ED-A837-4CCB-92A5-E0CBCDE823F6}" destId="{CBA4447A-8997-4858-8BC6-B450107A47C0}" srcOrd="0" destOrd="0" presId="urn:microsoft.com/office/officeart/2005/8/layout/vList3"/>
    <dgm:cxn modelId="{10478300-618B-4551-B48B-0446064478FD}" type="presParOf" srcId="{CBEC73ED-A837-4CCB-92A5-E0CBCDE823F6}" destId="{B0F2BB7C-2A5C-44EE-82DD-D31EC1A00F4B}"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ECB29A-705C-4176-BB8A-E0E81CB707CE}" type="doc">
      <dgm:prSet loTypeId="urn:microsoft.com/office/officeart/2005/8/layout/gear1" loCatId="process" qsTypeId="urn:microsoft.com/office/officeart/2005/8/quickstyle/simple1" qsCatId="simple" csTypeId="urn:microsoft.com/office/officeart/2005/8/colors/accent1_2" csCatId="accent1" phldr="1"/>
      <dgm:spPr/>
    </dgm:pt>
    <dgm:pt modelId="{B04FCAF0-701B-46B0-9721-71105FFC3BF1}">
      <dgm:prSet phldrT="[Text]"/>
      <dgm:spPr/>
      <dgm:t>
        <a:bodyPr/>
        <a:lstStyle/>
        <a:p>
          <a:r>
            <a:rPr lang="en-US" dirty="0" smtClean="0"/>
            <a:t>Greenhouse gases</a:t>
          </a:r>
          <a:endParaRPr lang="en-US" dirty="0"/>
        </a:p>
      </dgm:t>
    </dgm:pt>
    <dgm:pt modelId="{C369252A-F023-4233-A7B8-7923D5AC2610}" type="parTrans" cxnId="{E8095DF6-0132-4763-B22E-0A40663B8B63}">
      <dgm:prSet/>
      <dgm:spPr/>
      <dgm:t>
        <a:bodyPr/>
        <a:lstStyle/>
        <a:p>
          <a:endParaRPr lang="en-US"/>
        </a:p>
      </dgm:t>
    </dgm:pt>
    <dgm:pt modelId="{88D55546-29DD-4E0F-A2FF-BC6A6F162FD6}" type="sibTrans" cxnId="{E8095DF6-0132-4763-B22E-0A40663B8B63}">
      <dgm:prSet/>
      <dgm:spPr/>
      <dgm:t>
        <a:bodyPr/>
        <a:lstStyle/>
        <a:p>
          <a:endParaRPr lang="en-US"/>
        </a:p>
      </dgm:t>
    </dgm:pt>
    <dgm:pt modelId="{3BD50FE2-2DB5-434A-B57C-F92E3328FDF0}">
      <dgm:prSet phldrT="[Text]"/>
      <dgm:spPr/>
      <dgm:t>
        <a:bodyPr/>
        <a:lstStyle/>
        <a:p>
          <a:r>
            <a:rPr lang="en-US" dirty="0" smtClean="0"/>
            <a:t>Pollution &amp; acid rain</a:t>
          </a:r>
          <a:endParaRPr lang="en-US" dirty="0"/>
        </a:p>
      </dgm:t>
    </dgm:pt>
    <dgm:pt modelId="{6B40FA01-AAF7-4B4A-91FB-1EED47000CAA}" type="parTrans" cxnId="{8EED7AF6-7933-4C46-8F5B-A86ECFA0BD71}">
      <dgm:prSet/>
      <dgm:spPr/>
      <dgm:t>
        <a:bodyPr/>
        <a:lstStyle/>
        <a:p>
          <a:endParaRPr lang="en-US"/>
        </a:p>
      </dgm:t>
    </dgm:pt>
    <dgm:pt modelId="{3A9F58DF-BCEE-4C86-A81B-876F2126C342}" type="sibTrans" cxnId="{8EED7AF6-7933-4C46-8F5B-A86ECFA0BD71}">
      <dgm:prSet/>
      <dgm:spPr/>
      <dgm:t>
        <a:bodyPr/>
        <a:lstStyle/>
        <a:p>
          <a:endParaRPr lang="en-US"/>
        </a:p>
      </dgm:t>
    </dgm:pt>
    <dgm:pt modelId="{977CE8E4-7C97-451D-9796-8A9AAD797CC8}">
      <dgm:prSet phldrT="[Text]"/>
      <dgm:spPr/>
      <dgm:t>
        <a:bodyPr/>
        <a:lstStyle/>
        <a:p>
          <a:r>
            <a:rPr lang="en-US" dirty="0" smtClean="0"/>
            <a:t>Waste disposal</a:t>
          </a:r>
          <a:endParaRPr lang="en-US" dirty="0"/>
        </a:p>
      </dgm:t>
    </dgm:pt>
    <dgm:pt modelId="{EC081C03-520A-4E2F-B1EE-106A52FFA68C}" type="parTrans" cxnId="{BB5E2D3F-B204-4311-B20A-3B5D9FA1791F}">
      <dgm:prSet/>
      <dgm:spPr/>
      <dgm:t>
        <a:bodyPr/>
        <a:lstStyle/>
        <a:p>
          <a:endParaRPr lang="en-US"/>
        </a:p>
      </dgm:t>
    </dgm:pt>
    <dgm:pt modelId="{14FDB5DB-FCCE-4FFD-A8FE-E7B42AFCC22C}" type="sibTrans" cxnId="{BB5E2D3F-B204-4311-B20A-3B5D9FA1791F}">
      <dgm:prSet/>
      <dgm:spPr/>
      <dgm:t>
        <a:bodyPr/>
        <a:lstStyle/>
        <a:p>
          <a:endParaRPr lang="en-US"/>
        </a:p>
      </dgm:t>
    </dgm:pt>
    <dgm:pt modelId="{04D447E0-8B1A-41CE-BD0C-4DDB6577A266}">
      <dgm:prSet phldrT="[Text]"/>
      <dgm:spPr/>
      <dgm:t>
        <a:bodyPr/>
        <a:lstStyle/>
        <a:p>
          <a:endParaRPr lang="en-US" dirty="0"/>
        </a:p>
      </dgm:t>
    </dgm:pt>
    <dgm:pt modelId="{E11D1598-D3D5-4500-9F7A-248880E6533B}" type="parTrans" cxnId="{FCB83BB9-19FD-441B-B6DE-DCB770DE3E35}">
      <dgm:prSet/>
      <dgm:spPr/>
    </dgm:pt>
    <dgm:pt modelId="{CBA145C8-B278-4409-8F95-6A20AD168DEF}" type="sibTrans" cxnId="{FCB83BB9-19FD-441B-B6DE-DCB770DE3E35}">
      <dgm:prSet/>
      <dgm:spPr/>
    </dgm:pt>
    <dgm:pt modelId="{FCAB09D5-7FFD-40EF-985D-2666A9E94902}" type="pres">
      <dgm:prSet presAssocID="{E0ECB29A-705C-4176-BB8A-E0E81CB707CE}" presName="composite" presStyleCnt="0">
        <dgm:presLayoutVars>
          <dgm:chMax val="3"/>
          <dgm:animLvl val="lvl"/>
          <dgm:resizeHandles val="exact"/>
        </dgm:presLayoutVars>
      </dgm:prSet>
      <dgm:spPr/>
    </dgm:pt>
    <dgm:pt modelId="{0068B514-F3D5-4190-8B93-67A4D3E7CE4D}" type="pres">
      <dgm:prSet presAssocID="{B04FCAF0-701B-46B0-9721-71105FFC3BF1}" presName="gear1" presStyleLbl="node1" presStyleIdx="0" presStyleCnt="3">
        <dgm:presLayoutVars>
          <dgm:chMax val="1"/>
          <dgm:bulletEnabled val="1"/>
        </dgm:presLayoutVars>
      </dgm:prSet>
      <dgm:spPr/>
      <dgm:t>
        <a:bodyPr/>
        <a:lstStyle/>
        <a:p>
          <a:endParaRPr lang="en-US"/>
        </a:p>
      </dgm:t>
    </dgm:pt>
    <dgm:pt modelId="{11102DFF-2AA5-4AE3-A95D-0F3B3CE3EC23}" type="pres">
      <dgm:prSet presAssocID="{B04FCAF0-701B-46B0-9721-71105FFC3BF1}" presName="gear1srcNode" presStyleLbl="node1" presStyleIdx="0" presStyleCnt="3"/>
      <dgm:spPr/>
      <dgm:t>
        <a:bodyPr/>
        <a:lstStyle/>
        <a:p>
          <a:endParaRPr lang="en-US"/>
        </a:p>
      </dgm:t>
    </dgm:pt>
    <dgm:pt modelId="{608F863B-01D9-42F6-AA09-6AD0BBF1DFA9}" type="pres">
      <dgm:prSet presAssocID="{B04FCAF0-701B-46B0-9721-71105FFC3BF1}" presName="gear1dstNode" presStyleLbl="node1" presStyleIdx="0" presStyleCnt="3"/>
      <dgm:spPr/>
      <dgm:t>
        <a:bodyPr/>
        <a:lstStyle/>
        <a:p>
          <a:endParaRPr lang="en-US"/>
        </a:p>
      </dgm:t>
    </dgm:pt>
    <dgm:pt modelId="{690C331C-1AB3-421B-BD8F-56A1DFCBE8D3}" type="pres">
      <dgm:prSet presAssocID="{3BD50FE2-2DB5-434A-B57C-F92E3328FDF0}" presName="gear2" presStyleLbl="node1" presStyleIdx="1" presStyleCnt="3">
        <dgm:presLayoutVars>
          <dgm:chMax val="1"/>
          <dgm:bulletEnabled val="1"/>
        </dgm:presLayoutVars>
      </dgm:prSet>
      <dgm:spPr/>
      <dgm:t>
        <a:bodyPr/>
        <a:lstStyle/>
        <a:p>
          <a:endParaRPr lang="en-US"/>
        </a:p>
      </dgm:t>
    </dgm:pt>
    <dgm:pt modelId="{02E5A280-7B18-4685-A42F-AB9666DB8F39}" type="pres">
      <dgm:prSet presAssocID="{3BD50FE2-2DB5-434A-B57C-F92E3328FDF0}" presName="gear2srcNode" presStyleLbl="node1" presStyleIdx="1" presStyleCnt="3"/>
      <dgm:spPr/>
      <dgm:t>
        <a:bodyPr/>
        <a:lstStyle/>
        <a:p>
          <a:endParaRPr lang="en-US"/>
        </a:p>
      </dgm:t>
    </dgm:pt>
    <dgm:pt modelId="{2DCEBB80-C164-463A-B79F-04B34F55EC9D}" type="pres">
      <dgm:prSet presAssocID="{3BD50FE2-2DB5-434A-B57C-F92E3328FDF0}" presName="gear2dstNode" presStyleLbl="node1" presStyleIdx="1" presStyleCnt="3"/>
      <dgm:spPr/>
      <dgm:t>
        <a:bodyPr/>
        <a:lstStyle/>
        <a:p>
          <a:endParaRPr lang="en-US"/>
        </a:p>
      </dgm:t>
    </dgm:pt>
    <dgm:pt modelId="{12774F30-4872-4F90-83AE-85FE5604283C}" type="pres">
      <dgm:prSet presAssocID="{977CE8E4-7C97-451D-9796-8A9AAD797CC8}" presName="gear3" presStyleLbl="node1" presStyleIdx="2" presStyleCnt="3"/>
      <dgm:spPr/>
      <dgm:t>
        <a:bodyPr/>
        <a:lstStyle/>
        <a:p>
          <a:endParaRPr lang="en-US"/>
        </a:p>
      </dgm:t>
    </dgm:pt>
    <dgm:pt modelId="{3014A4E9-143E-4F09-A2F6-594F42DC0866}" type="pres">
      <dgm:prSet presAssocID="{977CE8E4-7C97-451D-9796-8A9AAD797CC8}" presName="gear3tx" presStyleLbl="node1" presStyleIdx="2" presStyleCnt="3">
        <dgm:presLayoutVars>
          <dgm:chMax val="1"/>
          <dgm:bulletEnabled val="1"/>
        </dgm:presLayoutVars>
      </dgm:prSet>
      <dgm:spPr/>
      <dgm:t>
        <a:bodyPr/>
        <a:lstStyle/>
        <a:p>
          <a:endParaRPr lang="en-US"/>
        </a:p>
      </dgm:t>
    </dgm:pt>
    <dgm:pt modelId="{4970B465-53B3-4B2C-84F3-44D62883BA48}" type="pres">
      <dgm:prSet presAssocID="{977CE8E4-7C97-451D-9796-8A9AAD797CC8}" presName="gear3srcNode" presStyleLbl="node1" presStyleIdx="2" presStyleCnt="3"/>
      <dgm:spPr/>
      <dgm:t>
        <a:bodyPr/>
        <a:lstStyle/>
        <a:p>
          <a:endParaRPr lang="en-US"/>
        </a:p>
      </dgm:t>
    </dgm:pt>
    <dgm:pt modelId="{6CF0C3A4-7E7B-4317-BF93-2CCCB2332DA2}" type="pres">
      <dgm:prSet presAssocID="{977CE8E4-7C97-451D-9796-8A9AAD797CC8}" presName="gear3dstNode" presStyleLbl="node1" presStyleIdx="2" presStyleCnt="3"/>
      <dgm:spPr/>
      <dgm:t>
        <a:bodyPr/>
        <a:lstStyle/>
        <a:p>
          <a:endParaRPr lang="en-US"/>
        </a:p>
      </dgm:t>
    </dgm:pt>
    <dgm:pt modelId="{26C03A35-B4BF-4654-A1C5-43D3D40D63D4}" type="pres">
      <dgm:prSet presAssocID="{88D55546-29DD-4E0F-A2FF-BC6A6F162FD6}" presName="connector1" presStyleLbl="sibTrans2D1" presStyleIdx="0" presStyleCnt="3"/>
      <dgm:spPr/>
      <dgm:t>
        <a:bodyPr/>
        <a:lstStyle/>
        <a:p>
          <a:endParaRPr lang="en-US"/>
        </a:p>
      </dgm:t>
    </dgm:pt>
    <dgm:pt modelId="{7B6F717B-F1E6-4CF4-8C73-479D4A162F5C}" type="pres">
      <dgm:prSet presAssocID="{3A9F58DF-BCEE-4C86-A81B-876F2126C342}" presName="connector2" presStyleLbl="sibTrans2D1" presStyleIdx="1" presStyleCnt="3"/>
      <dgm:spPr/>
      <dgm:t>
        <a:bodyPr/>
        <a:lstStyle/>
        <a:p>
          <a:endParaRPr lang="en-US"/>
        </a:p>
      </dgm:t>
    </dgm:pt>
    <dgm:pt modelId="{6E082DAE-3858-4F51-93FC-F5B45457960E}" type="pres">
      <dgm:prSet presAssocID="{14FDB5DB-FCCE-4FFD-A8FE-E7B42AFCC22C}" presName="connector3" presStyleLbl="sibTrans2D1" presStyleIdx="2" presStyleCnt="3"/>
      <dgm:spPr/>
      <dgm:t>
        <a:bodyPr/>
        <a:lstStyle/>
        <a:p>
          <a:endParaRPr lang="en-US"/>
        </a:p>
      </dgm:t>
    </dgm:pt>
  </dgm:ptLst>
  <dgm:cxnLst>
    <dgm:cxn modelId="{BB5E2D3F-B204-4311-B20A-3B5D9FA1791F}" srcId="{E0ECB29A-705C-4176-BB8A-E0E81CB707CE}" destId="{977CE8E4-7C97-451D-9796-8A9AAD797CC8}" srcOrd="2" destOrd="0" parTransId="{EC081C03-520A-4E2F-B1EE-106A52FFA68C}" sibTransId="{14FDB5DB-FCCE-4FFD-A8FE-E7B42AFCC22C}"/>
    <dgm:cxn modelId="{A0FDDFA5-50DA-4E69-A5AF-9348F6599BA1}" type="presOf" srcId="{B04FCAF0-701B-46B0-9721-71105FFC3BF1}" destId="{0068B514-F3D5-4190-8B93-67A4D3E7CE4D}" srcOrd="0" destOrd="0" presId="urn:microsoft.com/office/officeart/2005/8/layout/gear1"/>
    <dgm:cxn modelId="{17AF87D6-A056-4C73-A06B-4087BB50A813}" type="presOf" srcId="{977CE8E4-7C97-451D-9796-8A9AAD797CC8}" destId="{6CF0C3A4-7E7B-4317-BF93-2CCCB2332DA2}" srcOrd="3" destOrd="0" presId="urn:microsoft.com/office/officeart/2005/8/layout/gear1"/>
    <dgm:cxn modelId="{C0E6FADC-5AF3-4C29-B0EF-9F19F16EF88E}" type="presOf" srcId="{977CE8E4-7C97-451D-9796-8A9AAD797CC8}" destId="{3014A4E9-143E-4F09-A2F6-594F42DC0866}" srcOrd="1" destOrd="0" presId="urn:microsoft.com/office/officeart/2005/8/layout/gear1"/>
    <dgm:cxn modelId="{F8E6C6F5-4C6D-4D05-B14D-2855897161B2}" type="presOf" srcId="{3BD50FE2-2DB5-434A-B57C-F92E3328FDF0}" destId="{690C331C-1AB3-421B-BD8F-56A1DFCBE8D3}" srcOrd="0" destOrd="0" presId="urn:microsoft.com/office/officeart/2005/8/layout/gear1"/>
    <dgm:cxn modelId="{9A68AAF0-1645-4AF1-ABDE-FA50C4EE97B5}" type="presOf" srcId="{B04FCAF0-701B-46B0-9721-71105FFC3BF1}" destId="{608F863B-01D9-42F6-AA09-6AD0BBF1DFA9}" srcOrd="2" destOrd="0" presId="urn:microsoft.com/office/officeart/2005/8/layout/gear1"/>
    <dgm:cxn modelId="{13E5B973-5425-4662-BACA-03C947E513EC}" type="presOf" srcId="{E0ECB29A-705C-4176-BB8A-E0E81CB707CE}" destId="{FCAB09D5-7FFD-40EF-985D-2666A9E94902}" srcOrd="0" destOrd="0" presId="urn:microsoft.com/office/officeart/2005/8/layout/gear1"/>
    <dgm:cxn modelId="{A123DC29-EA97-460A-8339-CB22DBA83579}" type="presOf" srcId="{977CE8E4-7C97-451D-9796-8A9AAD797CC8}" destId="{12774F30-4872-4F90-83AE-85FE5604283C}" srcOrd="0" destOrd="0" presId="urn:microsoft.com/office/officeart/2005/8/layout/gear1"/>
    <dgm:cxn modelId="{14AE1D1E-46BD-411A-9E26-F6C8B42EFC94}" type="presOf" srcId="{977CE8E4-7C97-451D-9796-8A9AAD797CC8}" destId="{4970B465-53B3-4B2C-84F3-44D62883BA48}" srcOrd="2" destOrd="0" presId="urn:microsoft.com/office/officeart/2005/8/layout/gear1"/>
    <dgm:cxn modelId="{FCB83BB9-19FD-441B-B6DE-DCB770DE3E35}" srcId="{E0ECB29A-705C-4176-BB8A-E0E81CB707CE}" destId="{04D447E0-8B1A-41CE-BD0C-4DDB6577A266}" srcOrd="3" destOrd="0" parTransId="{E11D1598-D3D5-4500-9F7A-248880E6533B}" sibTransId="{CBA145C8-B278-4409-8F95-6A20AD168DEF}"/>
    <dgm:cxn modelId="{E8095DF6-0132-4763-B22E-0A40663B8B63}" srcId="{E0ECB29A-705C-4176-BB8A-E0E81CB707CE}" destId="{B04FCAF0-701B-46B0-9721-71105FFC3BF1}" srcOrd="0" destOrd="0" parTransId="{C369252A-F023-4233-A7B8-7923D5AC2610}" sibTransId="{88D55546-29DD-4E0F-A2FF-BC6A6F162FD6}"/>
    <dgm:cxn modelId="{E325E9CF-CA7D-46D8-9458-FBBD5A14E084}" type="presOf" srcId="{3BD50FE2-2DB5-434A-B57C-F92E3328FDF0}" destId="{02E5A280-7B18-4685-A42F-AB9666DB8F39}" srcOrd="1" destOrd="0" presId="urn:microsoft.com/office/officeart/2005/8/layout/gear1"/>
    <dgm:cxn modelId="{9E29A3CC-E3AB-4E5B-9CDF-F5F5D43A86F9}" type="presOf" srcId="{3BD50FE2-2DB5-434A-B57C-F92E3328FDF0}" destId="{2DCEBB80-C164-463A-B79F-04B34F55EC9D}" srcOrd="2" destOrd="0" presId="urn:microsoft.com/office/officeart/2005/8/layout/gear1"/>
    <dgm:cxn modelId="{AFBF4EA3-B5C0-4D5A-867E-38C27C171C68}" type="presOf" srcId="{88D55546-29DD-4E0F-A2FF-BC6A6F162FD6}" destId="{26C03A35-B4BF-4654-A1C5-43D3D40D63D4}" srcOrd="0" destOrd="0" presId="urn:microsoft.com/office/officeart/2005/8/layout/gear1"/>
    <dgm:cxn modelId="{A5C6B5B7-CA08-4F69-BF99-D907944DBA25}" type="presOf" srcId="{B04FCAF0-701B-46B0-9721-71105FFC3BF1}" destId="{11102DFF-2AA5-4AE3-A95D-0F3B3CE3EC23}" srcOrd="1" destOrd="0" presId="urn:microsoft.com/office/officeart/2005/8/layout/gear1"/>
    <dgm:cxn modelId="{A3317597-2576-4B61-B5A7-E8CB7C1A9931}" type="presOf" srcId="{3A9F58DF-BCEE-4C86-A81B-876F2126C342}" destId="{7B6F717B-F1E6-4CF4-8C73-479D4A162F5C}" srcOrd="0" destOrd="0" presId="urn:microsoft.com/office/officeart/2005/8/layout/gear1"/>
    <dgm:cxn modelId="{B6B6DFD4-F539-403C-8FEC-0900D7ED23D2}" type="presOf" srcId="{14FDB5DB-FCCE-4FFD-A8FE-E7B42AFCC22C}" destId="{6E082DAE-3858-4F51-93FC-F5B45457960E}" srcOrd="0" destOrd="0" presId="urn:microsoft.com/office/officeart/2005/8/layout/gear1"/>
    <dgm:cxn modelId="{8EED7AF6-7933-4C46-8F5B-A86ECFA0BD71}" srcId="{E0ECB29A-705C-4176-BB8A-E0E81CB707CE}" destId="{3BD50FE2-2DB5-434A-B57C-F92E3328FDF0}" srcOrd="1" destOrd="0" parTransId="{6B40FA01-AAF7-4B4A-91FB-1EED47000CAA}" sibTransId="{3A9F58DF-BCEE-4C86-A81B-876F2126C342}"/>
    <dgm:cxn modelId="{FD492139-6AB7-4F40-8338-86B6A74B3A0C}" type="presParOf" srcId="{FCAB09D5-7FFD-40EF-985D-2666A9E94902}" destId="{0068B514-F3D5-4190-8B93-67A4D3E7CE4D}" srcOrd="0" destOrd="0" presId="urn:microsoft.com/office/officeart/2005/8/layout/gear1"/>
    <dgm:cxn modelId="{C0CEE9DC-0CF4-4A04-B97C-B720A66D943F}" type="presParOf" srcId="{FCAB09D5-7FFD-40EF-985D-2666A9E94902}" destId="{11102DFF-2AA5-4AE3-A95D-0F3B3CE3EC23}" srcOrd="1" destOrd="0" presId="urn:microsoft.com/office/officeart/2005/8/layout/gear1"/>
    <dgm:cxn modelId="{8FB20411-EAF5-42BD-84A3-3B950EE57DE6}" type="presParOf" srcId="{FCAB09D5-7FFD-40EF-985D-2666A9E94902}" destId="{608F863B-01D9-42F6-AA09-6AD0BBF1DFA9}" srcOrd="2" destOrd="0" presId="urn:microsoft.com/office/officeart/2005/8/layout/gear1"/>
    <dgm:cxn modelId="{69C59A05-B0DC-4D79-9BE5-CB43D3D6CD52}" type="presParOf" srcId="{FCAB09D5-7FFD-40EF-985D-2666A9E94902}" destId="{690C331C-1AB3-421B-BD8F-56A1DFCBE8D3}" srcOrd="3" destOrd="0" presId="urn:microsoft.com/office/officeart/2005/8/layout/gear1"/>
    <dgm:cxn modelId="{40F41D03-6CC4-4B90-A3D7-7F676E4576CB}" type="presParOf" srcId="{FCAB09D5-7FFD-40EF-985D-2666A9E94902}" destId="{02E5A280-7B18-4685-A42F-AB9666DB8F39}" srcOrd="4" destOrd="0" presId="urn:microsoft.com/office/officeart/2005/8/layout/gear1"/>
    <dgm:cxn modelId="{A2DABFA3-AAF1-4BEA-9109-C7215DEC8B95}" type="presParOf" srcId="{FCAB09D5-7FFD-40EF-985D-2666A9E94902}" destId="{2DCEBB80-C164-463A-B79F-04B34F55EC9D}" srcOrd="5" destOrd="0" presId="urn:microsoft.com/office/officeart/2005/8/layout/gear1"/>
    <dgm:cxn modelId="{F7D813C5-7D38-4FE0-9D99-3136BD724228}" type="presParOf" srcId="{FCAB09D5-7FFD-40EF-985D-2666A9E94902}" destId="{12774F30-4872-4F90-83AE-85FE5604283C}" srcOrd="6" destOrd="0" presId="urn:microsoft.com/office/officeart/2005/8/layout/gear1"/>
    <dgm:cxn modelId="{A5DC922B-61FD-4FBE-821C-1BC5CFDE7075}" type="presParOf" srcId="{FCAB09D5-7FFD-40EF-985D-2666A9E94902}" destId="{3014A4E9-143E-4F09-A2F6-594F42DC0866}" srcOrd="7" destOrd="0" presId="urn:microsoft.com/office/officeart/2005/8/layout/gear1"/>
    <dgm:cxn modelId="{97B47CE8-F951-4D77-88D3-7D379D9AA80E}" type="presParOf" srcId="{FCAB09D5-7FFD-40EF-985D-2666A9E94902}" destId="{4970B465-53B3-4B2C-84F3-44D62883BA48}" srcOrd="8" destOrd="0" presId="urn:microsoft.com/office/officeart/2005/8/layout/gear1"/>
    <dgm:cxn modelId="{0D3C6870-C379-4595-A44D-8D1953EE61B9}" type="presParOf" srcId="{FCAB09D5-7FFD-40EF-985D-2666A9E94902}" destId="{6CF0C3A4-7E7B-4317-BF93-2CCCB2332DA2}" srcOrd="9" destOrd="0" presId="urn:microsoft.com/office/officeart/2005/8/layout/gear1"/>
    <dgm:cxn modelId="{E1FA9F1C-11A6-4CCC-AA67-6B06BAD325D3}" type="presParOf" srcId="{FCAB09D5-7FFD-40EF-985D-2666A9E94902}" destId="{26C03A35-B4BF-4654-A1C5-43D3D40D63D4}" srcOrd="10" destOrd="0" presId="urn:microsoft.com/office/officeart/2005/8/layout/gear1"/>
    <dgm:cxn modelId="{D4C848D2-6531-4C2E-8D4C-357A6AEF4C0C}" type="presParOf" srcId="{FCAB09D5-7FFD-40EF-985D-2666A9E94902}" destId="{7B6F717B-F1E6-4CF4-8C73-479D4A162F5C}" srcOrd="11" destOrd="0" presId="urn:microsoft.com/office/officeart/2005/8/layout/gear1"/>
    <dgm:cxn modelId="{592B5C7D-8ED2-4AB3-AE80-3C39E2AD754E}" type="presParOf" srcId="{FCAB09D5-7FFD-40EF-985D-2666A9E94902}" destId="{6E082DAE-3858-4F51-93FC-F5B45457960E}"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EA229-100E-4E7E-8E20-3181F5DDE5ED}">
      <dsp:nvSpPr>
        <dsp:cNvPr id="0" name=""/>
        <dsp:cNvSpPr/>
      </dsp:nvSpPr>
      <dsp:spPr>
        <a:xfrm>
          <a:off x="-5112628" y="-783514"/>
          <a:ext cx="6090952" cy="6090952"/>
        </a:xfrm>
        <a:prstGeom prst="blockArc">
          <a:avLst>
            <a:gd name="adj1" fmla="val 18900000"/>
            <a:gd name="adj2" fmla="val 2700000"/>
            <a:gd name="adj3" fmla="val 35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1FDFFF-229D-4E58-A778-363A5621CB40}">
      <dsp:nvSpPr>
        <dsp:cNvPr id="0" name=""/>
        <dsp:cNvSpPr/>
      </dsp:nvSpPr>
      <dsp:spPr>
        <a:xfrm>
          <a:off x="317353" y="205657"/>
          <a:ext cx="7855547"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Introduction </a:t>
          </a:r>
          <a:endParaRPr lang="en-US" sz="2200" kern="1200" dirty="0"/>
        </a:p>
      </dsp:txBody>
      <dsp:txXfrm>
        <a:off x="317353" y="205657"/>
        <a:ext cx="7855547" cy="411134"/>
      </dsp:txXfrm>
    </dsp:sp>
    <dsp:sp modelId="{D818960D-8C30-4796-99AE-3D84FDA028A2}">
      <dsp:nvSpPr>
        <dsp:cNvPr id="0" name=""/>
        <dsp:cNvSpPr/>
      </dsp:nvSpPr>
      <dsp:spPr>
        <a:xfrm>
          <a:off x="60394" y="154265"/>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6BE219-2855-40F1-94BC-3DAD6DE210C5}">
      <dsp:nvSpPr>
        <dsp:cNvPr id="0" name=""/>
        <dsp:cNvSpPr/>
      </dsp:nvSpPr>
      <dsp:spPr>
        <a:xfrm>
          <a:off x="689672" y="822720"/>
          <a:ext cx="7483228"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Annual Revenue Collection </a:t>
          </a:r>
          <a:endParaRPr lang="en-US" sz="2200" kern="1200" dirty="0"/>
        </a:p>
      </dsp:txBody>
      <dsp:txXfrm>
        <a:off x="689672" y="822720"/>
        <a:ext cx="7483228" cy="411134"/>
      </dsp:txXfrm>
    </dsp:sp>
    <dsp:sp modelId="{23C17A75-2A73-43B2-B826-66BCFBD1A6E6}">
      <dsp:nvSpPr>
        <dsp:cNvPr id="0" name=""/>
        <dsp:cNvSpPr/>
      </dsp:nvSpPr>
      <dsp:spPr>
        <a:xfrm>
          <a:off x="432713" y="771328"/>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4CC766-FBCD-4C93-96FE-8D306AC3CEB6}">
      <dsp:nvSpPr>
        <dsp:cNvPr id="0" name=""/>
        <dsp:cNvSpPr/>
      </dsp:nvSpPr>
      <dsp:spPr>
        <a:xfrm>
          <a:off x="893700" y="1439331"/>
          <a:ext cx="7279199"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Environmental levy  products </a:t>
          </a:r>
          <a:endParaRPr lang="en-US" sz="2200" kern="1200" dirty="0"/>
        </a:p>
      </dsp:txBody>
      <dsp:txXfrm>
        <a:off x="893700" y="1439331"/>
        <a:ext cx="7279199" cy="411134"/>
      </dsp:txXfrm>
    </dsp:sp>
    <dsp:sp modelId="{662940EA-521A-4A75-B2A1-62619F365FEB}">
      <dsp:nvSpPr>
        <dsp:cNvPr id="0" name=""/>
        <dsp:cNvSpPr/>
      </dsp:nvSpPr>
      <dsp:spPr>
        <a:xfrm>
          <a:off x="636742" y="1387939"/>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17B057-5499-4AC2-91A7-567E23DB0EA5}">
      <dsp:nvSpPr>
        <dsp:cNvPr id="0" name=""/>
        <dsp:cNvSpPr/>
      </dsp:nvSpPr>
      <dsp:spPr>
        <a:xfrm>
          <a:off x="958845" y="2056394"/>
          <a:ext cx="7214055"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Sugar Beverage levy </a:t>
          </a:r>
          <a:endParaRPr lang="en-US" sz="2200" kern="1200" dirty="0"/>
        </a:p>
      </dsp:txBody>
      <dsp:txXfrm>
        <a:off x="958845" y="2056394"/>
        <a:ext cx="7214055" cy="411134"/>
      </dsp:txXfrm>
    </dsp:sp>
    <dsp:sp modelId="{99AF8DEF-FBCD-40B8-BFE3-D16342DC8A4A}">
      <dsp:nvSpPr>
        <dsp:cNvPr id="0" name=""/>
        <dsp:cNvSpPr/>
      </dsp:nvSpPr>
      <dsp:spPr>
        <a:xfrm>
          <a:off x="701886" y="2005002"/>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341B6B-1916-4163-94AE-9261A64A4745}">
      <dsp:nvSpPr>
        <dsp:cNvPr id="0" name=""/>
        <dsp:cNvSpPr/>
      </dsp:nvSpPr>
      <dsp:spPr>
        <a:xfrm>
          <a:off x="893700" y="2673457"/>
          <a:ext cx="7279199"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Registration and Licensing </a:t>
          </a:r>
          <a:endParaRPr lang="en-US" sz="2200" kern="1200" dirty="0"/>
        </a:p>
      </dsp:txBody>
      <dsp:txXfrm>
        <a:off x="893700" y="2673457"/>
        <a:ext cx="7279199" cy="411134"/>
      </dsp:txXfrm>
    </dsp:sp>
    <dsp:sp modelId="{4A72352A-EAAF-4F99-BADD-17637D5073CE}">
      <dsp:nvSpPr>
        <dsp:cNvPr id="0" name=""/>
        <dsp:cNvSpPr/>
      </dsp:nvSpPr>
      <dsp:spPr>
        <a:xfrm>
          <a:off x="636742" y="2622065"/>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59B14A-4E8A-4D1C-B218-1764ACAA4AD2}">
      <dsp:nvSpPr>
        <dsp:cNvPr id="0" name=""/>
        <dsp:cNvSpPr/>
      </dsp:nvSpPr>
      <dsp:spPr>
        <a:xfrm>
          <a:off x="689672" y="3290068"/>
          <a:ext cx="7483228"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Declaration of return </a:t>
          </a:r>
          <a:endParaRPr lang="en-US" sz="2200" kern="1200" dirty="0"/>
        </a:p>
      </dsp:txBody>
      <dsp:txXfrm>
        <a:off x="689672" y="3290068"/>
        <a:ext cx="7483228" cy="411134"/>
      </dsp:txXfrm>
    </dsp:sp>
    <dsp:sp modelId="{E056F38E-F437-4BDE-8922-46ED22198F59}">
      <dsp:nvSpPr>
        <dsp:cNvPr id="0" name=""/>
        <dsp:cNvSpPr/>
      </dsp:nvSpPr>
      <dsp:spPr>
        <a:xfrm>
          <a:off x="432713" y="3238676"/>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ECCE7F-FAB8-4237-BDB3-55A60436C7B1}">
      <dsp:nvSpPr>
        <dsp:cNvPr id="0" name=""/>
        <dsp:cNvSpPr/>
      </dsp:nvSpPr>
      <dsp:spPr>
        <a:xfrm>
          <a:off x="317353" y="3907131"/>
          <a:ext cx="7855547" cy="41113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6338"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t>Compliance  </a:t>
          </a:r>
          <a:endParaRPr lang="en-US" sz="2200" kern="1200" dirty="0"/>
        </a:p>
      </dsp:txBody>
      <dsp:txXfrm>
        <a:off x="317353" y="3907131"/>
        <a:ext cx="7855547" cy="411134"/>
      </dsp:txXfrm>
    </dsp:sp>
    <dsp:sp modelId="{BE1501FE-D803-4B38-A4A4-7F79EAC36282}">
      <dsp:nvSpPr>
        <dsp:cNvPr id="0" name=""/>
        <dsp:cNvSpPr/>
      </dsp:nvSpPr>
      <dsp:spPr>
        <a:xfrm>
          <a:off x="60394" y="3855739"/>
          <a:ext cx="513917" cy="513917"/>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2BB7C-2A5C-44EE-82DD-D31EC1A00F4B}">
      <dsp:nvSpPr>
        <dsp:cNvPr id="0" name=""/>
        <dsp:cNvSpPr/>
      </dsp:nvSpPr>
      <dsp:spPr>
        <a:xfrm rot="10800000">
          <a:off x="751777" y="2297153"/>
          <a:ext cx="7067517" cy="139814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156210" rIns="291592" bIns="156210" numCol="1" spcCol="1270" anchor="ctr" anchorCtr="0">
          <a:noAutofit/>
        </a:bodyPr>
        <a:lstStyle/>
        <a:p>
          <a:pPr lvl="0" algn="ctr" defTabSz="1822450">
            <a:lnSpc>
              <a:spcPct val="90000"/>
            </a:lnSpc>
            <a:spcBef>
              <a:spcPct val="0"/>
            </a:spcBef>
            <a:spcAft>
              <a:spcPct val="35000"/>
            </a:spcAft>
          </a:pPr>
          <a:r>
            <a:rPr lang="en-ZA" sz="4100" kern="1200" dirty="0" smtClean="0"/>
            <a:t>Motor Vehicle C02 Emissions Levy</a:t>
          </a:r>
          <a:endParaRPr lang="en-US" sz="4100" kern="1200" dirty="0" smtClean="0"/>
        </a:p>
      </dsp:txBody>
      <dsp:txXfrm rot="10800000">
        <a:off x="1101312" y="2297153"/>
        <a:ext cx="6717982" cy="1398141"/>
      </dsp:txXfrm>
    </dsp:sp>
    <dsp:sp modelId="{CBA4447A-8997-4858-8BC6-B450107A47C0}">
      <dsp:nvSpPr>
        <dsp:cNvPr id="0" name=""/>
        <dsp:cNvSpPr/>
      </dsp:nvSpPr>
      <dsp:spPr>
        <a:xfrm>
          <a:off x="540458" y="1538352"/>
          <a:ext cx="1945782"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046874-DAE6-4684-BDFE-9005ED5083AD}">
      <dsp:nvSpPr>
        <dsp:cNvPr id="0" name=""/>
        <dsp:cNvSpPr/>
      </dsp:nvSpPr>
      <dsp:spPr>
        <a:xfrm>
          <a:off x="1600231" y="0"/>
          <a:ext cx="2548501" cy="2548465"/>
        </a:xfrm>
        <a:prstGeom prst="ellipse">
          <a:avLst/>
        </a:prstGeom>
        <a:solidFill>
          <a:schemeClr val="accen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Air quality</a:t>
          </a:r>
          <a:endParaRPr lang="en-US" sz="2300" kern="1200" dirty="0"/>
        </a:p>
      </dsp:txBody>
      <dsp:txXfrm>
        <a:off x="1973450" y="373214"/>
        <a:ext cx="1802063" cy="1802037"/>
      </dsp:txXfrm>
    </dsp:sp>
    <dsp:sp modelId="{D1D55E66-BF24-4953-BF8E-2A963C3C8BD7}">
      <dsp:nvSpPr>
        <dsp:cNvPr id="0" name=""/>
        <dsp:cNvSpPr/>
      </dsp:nvSpPr>
      <dsp:spPr>
        <a:xfrm>
          <a:off x="2911968" y="1699684"/>
          <a:ext cx="2548501" cy="2548465"/>
        </a:xfrm>
        <a:prstGeom prst="ellipse">
          <a:avLst/>
        </a:prstGeom>
        <a:solidFill>
          <a:schemeClr val="accen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Global warming</a:t>
          </a:r>
          <a:endParaRPr lang="en-US" sz="2300" kern="1200" dirty="0"/>
        </a:p>
      </dsp:txBody>
      <dsp:txXfrm>
        <a:off x="3285187" y="2072898"/>
        <a:ext cx="1802063" cy="1802037"/>
      </dsp:txXfrm>
    </dsp:sp>
    <dsp:sp modelId="{1FF2474E-81D2-4761-8079-AE3B0734FBF7}">
      <dsp:nvSpPr>
        <dsp:cNvPr id="0" name=""/>
        <dsp:cNvSpPr/>
      </dsp:nvSpPr>
      <dsp:spPr>
        <a:xfrm>
          <a:off x="4222153" y="0"/>
          <a:ext cx="2548501" cy="2548465"/>
        </a:xfrm>
        <a:prstGeom prst="ellipse">
          <a:avLst/>
        </a:prstGeom>
        <a:solidFill>
          <a:schemeClr val="accent1">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Atmospheric visibility</a:t>
          </a:r>
          <a:endParaRPr lang="en-US" sz="2300" kern="1200" dirty="0"/>
        </a:p>
      </dsp:txBody>
      <dsp:txXfrm>
        <a:off x="4595372" y="373214"/>
        <a:ext cx="1802063" cy="18020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2BB7C-2A5C-44EE-82DD-D31EC1A00F4B}">
      <dsp:nvSpPr>
        <dsp:cNvPr id="0" name=""/>
        <dsp:cNvSpPr/>
      </dsp:nvSpPr>
      <dsp:spPr>
        <a:xfrm rot="10800000">
          <a:off x="751777" y="2297153"/>
          <a:ext cx="7067517" cy="139814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156210" rIns="291592" bIns="156210" numCol="1" spcCol="1270" anchor="ctr" anchorCtr="0">
          <a:noAutofit/>
        </a:bodyPr>
        <a:lstStyle/>
        <a:p>
          <a:pPr lvl="0" algn="ctr" defTabSz="1822450">
            <a:lnSpc>
              <a:spcPct val="90000"/>
            </a:lnSpc>
            <a:spcBef>
              <a:spcPct val="0"/>
            </a:spcBef>
            <a:spcAft>
              <a:spcPct val="35000"/>
            </a:spcAft>
          </a:pPr>
          <a:r>
            <a:rPr lang="en-US" sz="4100" kern="1200" dirty="0" smtClean="0"/>
            <a:t>Electric Filament Lamps</a:t>
          </a:r>
        </a:p>
      </dsp:txBody>
      <dsp:txXfrm rot="10800000">
        <a:off x="1101312" y="2297153"/>
        <a:ext cx="6717982" cy="1398141"/>
      </dsp:txXfrm>
    </dsp:sp>
    <dsp:sp modelId="{CBA4447A-8997-4858-8BC6-B450107A47C0}">
      <dsp:nvSpPr>
        <dsp:cNvPr id="0" name=""/>
        <dsp:cNvSpPr/>
      </dsp:nvSpPr>
      <dsp:spPr>
        <a:xfrm>
          <a:off x="540458" y="1538352"/>
          <a:ext cx="1945782"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8C938-97BA-4141-843F-FF67164F646C}">
      <dsp:nvSpPr>
        <dsp:cNvPr id="0" name=""/>
        <dsp:cNvSpPr/>
      </dsp:nvSpPr>
      <dsp:spPr>
        <a:xfrm rot="10800000">
          <a:off x="637488" y="2040480"/>
          <a:ext cx="7200003" cy="179999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247650" rIns="462280" bIns="247650" numCol="1" spcCol="1270" anchor="ctr" anchorCtr="0">
          <a:noAutofit/>
        </a:bodyPr>
        <a:lstStyle/>
        <a:p>
          <a:pPr lvl="0" algn="ctr" defTabSz="2889250">
            <a:lnSpc>
              <a:spcPct val="90000"/>
            </a:lnSpc>
            <a:spcBef>
              <a:spcPct val="0"/>
            </a:spcBef>
            <a:spcAft>
              <a:spcPct val="35000"/>
            </a:spcAft>
          </a:pPr>
          <a:r>
            <a:rPr lang="en-US" sz="6500" kern="1200" dirty="0" smtClean="0"/>
            <a:t>Carbon Tax </a:t>
          </a:r>
          <a:endParaRPr lang="en-US" sz="6500" kern="1200" dirty="0"/>
        </a:p>
      </dsp:txBody>
      <dsp:txXfrm rot="10800000">
        <a:off x="1087485" y="2040480"/>
        <a:ext cx="6750006" cy="1799990"/>
      </dsp:txXfrm>
    </dsp:sp>
    <dsp:sp modelId="{53AF80F5-130C-4BE7-9991-CC985F82ACFF}">
      <dsp:nvSpPr>
        <dsp:cNvPr id="0" name=""/>
        <dsp:cNvSpPr/>
      </dsp:nvSpPr>
      <dsp:spPr>
        <a:xfrm>
          <a:off x="533395" y="1538352"/>
          <a:ext cx="1841549"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52A3E-BD53-4E8D-92D5-700881369A59}">
      <dsp:nvSpPr>
        <dsp:cNvPr id="0" name=""/>
        <dsp:cNvSpPr/>
      </dsp:nvSpPr>
      <dsp:spPr>
        <a:xfrm>
          <a:off x="2079569" y="1197030"/>
          <a:ext cx="2152828" cy="2152934"/>
        </a:xfrm>
        <a:prstGeom prst="ellips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kern="1200" dirty="0" smtClean="0"/>
            <a:t>Climate Changes</a:t>
          </a:r>
          <a:endParaRPr lang="en-US" sz="2800" kern="1200" dirty="0"/>
        </a:p>
      </dsp:txBody>
      <dsp:txXfrm>
        <a:off x="2394843" y="1512320"/>
        <a:ext cx="1522280" cy="1522354"/>
      </dsp:txXfrm>
    </dsp:sp>
    <dsp:sp modelId="{30553C0E-FB5A-4921-ADF1-1B92CB7B6897}">
      <dsp:nvSpPr>
        <dsp:cNvPr id="0" name=""/>
        <dsp:cNvSpPr/>
      </dsp:nvSpPr>
      <dsp:spPr>
        <a:xfrm>
          <a:off x="969386" y="0"/>
          <a:ext cx="4339747" cy="4523923"/>
        </a:xfrm>
        <a:prstGeom prst="blockArc">
          <a:avLst>
            <a:gd name="adj1" fmla="val 17527788"/>
            <a:gd name="adj2" fmla="val 4119114"/>
            <a:gd name="adj3" fmla="val 575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E566EEE-18A0-408E-BBD3-19377FF6DF99}">
      <dsp:nvSpPr>
        <dsp:cNvPr id="0" name=""/>
        <dsp:cNvSpPr/>
      </dsp:nvSpPr>
      <dsp:spPr>
        <a:xfrm>
          <a:off x="4164860" y="381366"/>
          <a:ext cx="1153277" cy="115360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03237A6E-541C-4E6D-AAC2-37B06E11E5C1}">
      <dsp:nvSpPr>
        <dsp:cNvPr id="0" name=""/>
        <dsp:cNvSpPr/>
      </dsp:nvSpPr>
      <dsp:spPr>
        <a:xfrm>
          <a:off x="5405615" y="399914"/>
          <a:ext cx="1543707" cy="1116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933450">
            <a:lnSpc>
              <a:spcPct val="90000"/>
            </a:lnSpc>
            <a:spcBef>
              <a:spcPct val="0"/>
            </a:spcBef>
            <a:spcAft>
              <a:spcPct val="10000"/>
            </a:spcAft>
          </a:pPr>
          <a:r>
            <a:rPr lang="en-US" sz="2100" kern="1200" dirty="0" smtClean="0"/>
            <a:t>Greenhouse gases</a:t>
          </a:r>
          <a:endParaRPr lang="en-US" sz="2100" kern="1200" dirty="0"/>
        </a:p>
      </dsp:txBody>
      <dsp:txXfrm>
        <a:off x="5405615" y="399914"/>
        <a:ext cx="1543707" cy="1116504"/>
      </dsp:txXfrm>
    </dsp:sp>
    <dsp:sp modelId="{ED711C0A-09BD-4314-9B66-44D567BF474D}">
      <dsp:nvSpPr>
        <dsp:cNvPr id="0" name=""/>
        <dsp:cNvSpPr/>
      </dsp:nvSpPr>
      <dsp:spPr>
        <a:xfrm>
          <a:off x="4610606" y="1693756"/>
          <a:ext cx="1153277" cy="115360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8D9705-7701-4DEB-8682-7BAE40E46762}">
      <dsp:nvSpPr>
        <dsp:cNvPr id="0" name=""/>
        <dsp:cNvSpPr/>
      </dsp:nvSpPr>
      <dsp:spPr>
        <a:xfrm>
          <a:off x="5857793" y="1710042"/>
          <a:ext cx="1543707" cy="1116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933450">
            <a:lnSpc>
              <a:spcPct val="90000"/>
            </a:lnSpc>
            <a:spcBef>
              <a:spcPct val="0"/>
            </a:spcBef>
            <a:spcAft>
              <a:spcPct val="10000"/>
            </a:spcAft>
          </a:pPr>
          <a:r>
            <a:rPr lang="en-US" sz="2100" kern="1200" smtClean="0"/>
            <a:t>Air pollution </a:t>
          </a:r>
          <a:endParaRPr lang="en-US" sz="2100" kern="1200" dirty="0"/>
        </a:p>
      </dsp:txBody>
      <dsp:txXfrm>
        <a:off x="5857793" y="1710042"/>
        <a:ext cx="1543707" cy="1116504"/>
      </dsp:txXfrm>
    </dsp:sp>
    <dsp:sp modelId="{C8AFC847-D070-484F-8ED7-90B1B0DA6EC9}">
      <dsp:nvSpPr>
        <dsp:cNvPr id="0" name=""/>
        <dsp:cNvSpPr/>
      </dsp:nvSpPr>
      <dsp:spPr>
        <a:xfrm>
          <a:off x="4164860" y="3024694"/>
          <a:ext cx="1153277" cy="115360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2000" r="-22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E64BB9E-3EEE-4370-9501-343D1162F5A8}">
      <dsp:nvSpPr>
        <dsp:cNvPr id="0" name=""/>
        <dsp:cNvSpPr/>
      </dsp:nvSpPr>
      <dsp:spPr>
        <a:xfrm>
          <a:off x="5405615" y="3048219"/>
          <a:ext cx="1543707" cy="1116504"/>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l" defTabSz="933450">
            <a:lnSpc>
              <a:spcPct val="90000"/>
            </a:lnSpc>
            <a:spcBef>
              <a:spcPct val="0"/>
            </a:spcBef>
            <a:spcAft>
              <a:spcPct val="10000"/>
            </a:spcAft>
          </a:pPr>
          <a:r>
            <a:rPr lang="en-US" sz="2100" kern="1200" dirty="0" smtClean="0"/>
            <a:t>Global warming</a:t>
          </a:r>
          <a:endParaRPr lang="en-US" sz="2100" kern="1200" dirty="0"/>
        </a:p>
      </dsp:txBody>
      <dsp:txXfrm>
        <a:off x="5405615" y="3048219"/>
        <a:ext cx="1543707" cy="11165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C7745-9656-4416-9ACD-7A8012F6FB56}">
      <dsp:nvSpPr>
        <dsp:cNvPr id="0" name=""/>
        <dsp:cNvSpPr/>
      </dsp:nvSpPr>
      <dsp:spPr>
        <a:xfrm rot="10800000">
          <a:off x="585441" y="2101812"/>
          <a:ext cx="7200003" cy="1799990"/>
        </a:xfrm>
        <a:prstGeom prst="homePlate">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36595" tIns="152400" rIns="284480" bIns="152400" numCol="1" spcCol="1270" anchor="ctr" anchorCtr="0">
          <a:noAutofit/>
        </a:bodyPr>
        <a:lstStyle/>
        <a:p>
          <a:pPr lvl="0" algn="ctr" defTabSz="1778000">
            <a:lnSpc>
              <a:spcPct val="90000"/>
            </a:lnSpc>
            <a:spcBef>
              <a:spcPct val="0"/>
            </a:spcBef>
            <a:spcAft>
              <a:spcPct val="35000"/>
            </a:spcAft>
          </a:pPr>
          <a:r>
            <a:rPr lang="en-ZA" sz="4000" kern="1200" dirty="0" smtClean="0"/>
            <a:t>Health Promotion Levy on Sugary Beverages </a:t>
          </a:r>
          <a:endParaRPr lang="en-US" sz="4000" kern="1200" dirty="0"/>
        </a:p>
      </dsp:txBody>
      <dsp:txXfrm rot="10800000">
        <a:off x="1035438" y="2101812"/>
        <a:ext cx="6750006" cy="1799990"/>
      </dsp:txXfrm>
    </dsp:sp>
    <dsp:sp modelId="{51902154-EC55-4A27-A6F5-E1640A39E2BE}">
      <dsp:nvSpPr>
        <dsp:cNvPr id="0" name=""/>
        <dsp:cNvSpPr/>
      </dsp:nvSpPr>
      <dsp:spPr>
        <a:xfrm>
          <a:off x="45106" y="2200003"/>
          <a:ext cx="1311910" cy="1782014"/>
        </a:xfrm>
        <a:prstGeom prst="ellipse">
          <a:avLst/>
        </a:prstGeom>
        <a:solidFill>
          <a:schemeClr val="accent1">
            <a:tint val="5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400CB-FD1D-4612-B5D8-176B07676960}">
      <dsp:nvSpPr>
        <dsp:cNvPr id="0" name=""/>
        <dsp:cNvSpPr/>
      </dsp:nvSpPr>
      <dsp:spPr>
        <a:xfrm>
          <a:off x="3427454" y="2359883"/>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5ACCCB-2494-4418-88EC-624FB7C15299}">
      <dsp:nvSpPr>
        <dsp:cNvPr id="0" name=""/>
        <dsp:cNvSpPr/>
      </dsp:nvSpPr>
      <dsp:spPr>
        <a:xfrm>
          <a:off x="3314802" y="2540415"/>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54FA3E-261D-48BF-A7ED-BAF1E886670D}">
      <dsp:nvSpPr>
        <dsp:cNvPr id="0" name=""/>
        <dsp:cNvSpPr/>
      </dsp:nvSpPr>
      <dsp:spPr>
        <a:xfrm>
          <a:off x="3180544" y="2696717"/>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76776-39F2-41FE-AD3A-751680ACB802}">
      <dsp:nvSpPr>
        <dsp:cNvPr id="0" name=""/>
        <dsp:cNvSpPr/>
      </dsp:nvSpPr>
      <dsp:spPr>
        <a:xfrm>
          <a:off x="3341036" y="542963"/>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30A61B-2832-4FAC-A89C-401E811D3D8D}">
      <dsp:nvSpPr>
        <dsp:cNvPr id="0" name=""/>
        <dsp:cNvSpPr/>
      </dsp:nvSpPr>
      <dsp:spPr>
        <a:xfrm>
          <a:off x="3512844" y="440582"/>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975BB1-D1BA-4C74-B010-F50BF486D19E}">
      <dsp:nvSpPr>
        <dsp:cNvPr id="0" name=""/>
        <dsp:cNvSpPr/>
      </dsp:nvSpPr>
      <dsp:spPr>
        <a:xfrm>
          <a:off x="3684138" y="338201"/>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9EB84-1271-4CC3-B735-49B15E3A8F1D}">
      <dsp:nvSpPr>
        <dsp:cNvPr id="0" name=""/>
        <dsp:cNvSpPr/>
      </dsp:nvSpPr>
      <dsp:spPr>
        <a:xfrm>
          <a:off x="3855432" y="440582"/>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46F3FA-CE88-48C1-BD2A-F7B400C7162E}">
      <dsp:nvSpPr>
        <dsp:cNvPr id="0" name=""/>
        <dsp:cNvSpPr/>
      </dsp:nvSpPr>
      <dsp:spPr>
        <a:xfrm>
          <a:off x="4027240" y="542963"/>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6F0931-8A5A-4E63-B480-D7013A61863F}">
      <dsp:nvSpPr>
        <dsp:cNvPr id="0" name=""/>
        <dsp:cNvSpPr/>
      </dsp:nvSpPr>
      <dsp:spPr>
        <a:xfrm>
          <a:off x="3684138" y="554225"/>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A2A80A-3F40-402F-8D94-9C3A74C6241D}">
      <dsp:nvSpPr>
        <dsp:cNvPr id="0" name=""/>
        <dsp:cNvSpPr/>
      </dsp:nvSpPr>
      <dsp:spPr>
        <a:xfrm>
          <a:off x="3684138" y="770249"/>
          <a:ext cx="128599" cy="128599"/>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8CEA3E-5655-4D91-AF18-72A1F68450B2}">
      <dsp:nvSpPr>
        <dsp:cNvPr id="0" name=""/>
        <dsp:cNvSpPr/>
      </dsp:nvSpPr>
      <dsp:spPr>
        <a:xfrm>
          <a:off x="2637857" y="3166445"/>
          <a:ext cx="2773623" cy="7439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7084"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t>Reduce sugar content on beverages  </a:t>
          </a:r>
          <a:endParaRPr lang="en-US" sz="1600" kern="1200" dirty="0"/>
        </a:p>
      </dsp:txBody>
      <dsp:txXfrm>
        <a:off x="2674175" y="3202763"/>
        <a:ext cx="2700987" cy="671332"/>
      </dsp:txXfrm>
    </dsp:sp>
    <dsp:sp modelId="{61C4C8EB-6833-4D31-8E75-77DB90696440}">
      <dsp:nvSpPr>
        <dsp:cNvPr id="0" name=""/>
        <dsp:cNvSpPr/>
      </dsp:nvSpPr>
      <dsp:spPr>
        <a:xfrm>
          <a:off x="1868835" y="2437492"/>
          <a:ext cx="1285990" cy="128590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7000" r="-2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BC9ECF-21FA-4C85-B9A6-E00FDA84C5DC}">
      <dsp:nvSpPr>
        <dsp:cNvPr id="0" name=""/>
        <dsp:cNvSpPr/>
      </dsp:nvSpPr>
      <dsp:spPr>
        <a:xfrm>
          <a:off x="3799348" y="1722080"/>
          <a:ext cx="2773623" cy="74396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7084" tIns="60960" rIns="60960" bIns="60960" numCol="1" spcCol="1270" anchor="ctr" anchorCtr="0">
          <a:noAutofit/>
        </a:bodyPr>
        <a:lstStyle/>
        <a:p>
          <a:pPr lvl="0" algn="l" defTabSz="711200">
            <a:lnSpc>
              <a:spcPct val="90000"/>
            </a:lnSpc>
            <a:spcBef>
              <a:spcPct val="0"/>
            </a:spcBef>
            <a:spcAft>
              <a:spcPct val="35000"/>
            </a:spcAft>
          </a:pPr>
          <a:r>
            <a:rPr lang="en-US" sz="1600" kern="1200" dirty="0" smtClean="0"/>
            <a:t>Diabetes, Obesity, Heart disease </a:t>
          </a:r>
          <a:r>
            <a:rPr lang="en-US" sz="1600" kern="1200" dirty="0" err="1" smtClean="0"/>
            <a:t>etc</a:t>
          </a:r>
          <a:endParaRPr lang="en-US" sz="1600" kern="1200" dirty="0"/>
        </a:p>
      </dsp:txBody>
      <dsp:txXfrm>
        <a:off x="3835666" y="1758398"/>
        <a:ext cx="2700987" cy="671332"/>
      </dsp:txXfrm>
    </dsp:sp>
    <dsp:sp modelId="{A44EE34C-1C11-43B7-B85C-083D5F10554A}">
      <dsp:nvSpPr>
        <dsp:cNvPr id="0" name=""/>
        <dsp:cNvSpPr/>
      </dsp:nvSpPr>
      <dsp:spPr>
        <a:xfrm>
          <a:off x="3041143" y="982318"/>
          <a:ext cx="1285990" cy="128590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7000" r="-6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30DCF-FB79-45DE-8CF5-6225CA477DEA}">
      <dsp:nvSpPr>
        <dsp:cNvPr id="0" name=""/>
        <dsp:cNvSpPr/>
      </dsp:nvSpPr>
      <dsp:spPr>
        <a:xfrm>
          <a:off x="627816" y="0"/>
          <a:ext cx="7115253" cy="452392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E026BB-87AB-4694-A423-036E78B9A006}">
      <dsp:nvSpPr>
        <dsp:cNvPr id="0" name=""/>
        <dsp:cNvSpPr/>
      </dsp:nvSpPr>
      <dsp:spPr>
        <a:xfrm>
          <a:off x="283661" y="1357176"/>
          <a:ext cx="2511266" cy="18095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ZA" sz="1800" kern="1200" dirty="0" smtClean="0"/>
            <a:t>The applicable HPL on sugary beverages is self-assessed by licensed manufacturers </a:t>
          </a:r>
          <a:endParaRPr lang="en-US" sz="1800" kern="1200" dirty="0"/>
        </a:p>
      </dsp:txBody>
      <dsp:txXfrm>
        <a:off x="371997" y="1445512"/>
        <a:ext cx="2334594" cy="1632897"/>
      </dsp:txXfrm>
    </dsp:sp>
    <dsp:sp modelId="{036447FC-D03B-44A8-B34B-B5CB7329AEA0}">
      <dsp:nvSpPr>
        <dsp:cNvPr id="0" name=""/>
        <dsp:cNvSpPr/>
      </dsp:nvSpPr>
      <dsp:spPr>
        <a:xfrm>
          <a:off x="2929810" y="1357176"/>
          <a:ext cx="2511266" cy="18095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ZA" sz="1800" kern="1200" dirty="0" smtClean="0"/>
            <a:t>Submission of tax return and payment must be via E-Filing monthly </a:t>
          </a:r>
          <a:endParaRPr lang="en-US" sz="1800" kern="1200" dirty="0"/>
        </a:p>
      </dsp:txBody>
      <dsp:txXfrm>
        <a:off x="3018146" y="1445512"/>
        <a:ext cx="2334594" cy="1632897"/>
      </dsp:txXfrm>
    </dsp:sp>
    <dsp:sp modelId="{03153CA9-0B25-4198-B944-7D387A655B2D}">
      <dsp:nvSpPr>
        <dsp:cNvPr id="0" name=""/>
        <dsp:cNvSpPr/>
      </dsp:nvSpPr>
      <dsp:spPr>
        <a:xfrm>
          <a:off x="5575959" y="1357176"/>
          <a:ext cx="2511266" cy="18095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ZA" sz="1800" kern="1200" dirty="0" smtClean="0"/>
            <a:t>The SBL rate on 1 April 2018 is fixed at 2.21 cent per gram of the sugar content that exceeds 4 grams per 100ml</a:t>
          </a:r>
          <a:endParaRPr lang="en-US" sz="1800" kern="1200" dirty="0"/>
        </a:p>
      </dsp:txBody>
      <dsp:txXfrm>
        <a:off x="5664295" y="1445512"/>
        <a:ext cx="2334594" cy="163289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8C938-97BA-4141-843F-FF67164F646C}">
      <dsp:nvSpPr>
        <dsp:cNvPr id="0" name=""/>
        <dsp:cNvSpPr/>
      </dsp:nvSpPr>
      <dsp:spPr>
        <a:xfrm rot="10800000">
          <a:off x="637488" y="2040480"/>
          <a:ext cx="7200003" cy="179999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201930" rIns="376936" bIns="201930" numCol="1" spcCol="1270" anchor="ctr" anchorCtr="0">
          <a:noAutofit/>
        </a:bodyPr>
        <a:lstStyle/>
        <a:p>
          <a:pPr lvl="0" algn="ctr" defTabSz="2355850">
            <a:lnSpc>
              <a:spcPct val="90000"/>
            </a:lnSpc>
            <a:spcBef>
              <a:spcPct val="0"/>
            </a:spcBef>
            <a:spcAft>
              <a:spcPct val="35000"/>
            </a:spcAft>
          </a:pPr>
          <a:r>
            <a:rPr lang="en-US" sz="5300" kern="1200" dirty="0" smtClean="0"/>
            <a:t>Registration &amp; Licensing </a:t>
          </a:r>
          <a:endParaRPr lang="en-US" sz="5300" kern="1200" dirty="0"/>
        </a:p>
      </dsp:txBody>
      <dsp:txXfrm rot="10800000">
        <a:off x="1087485" y="2040480"/>
        <a:ext cx="6750006" cy="1799990"/>
      </dsp:txXfrm>
    </dsp:sp>
    <dsp:sp modelId="{53AF80F5-130C-4BE7-9991-CC985F82ACFF}">
      <dsp:nvSpPr>
        <dsp:cNvPr id="0" name=""/>
        <dsp:cNvSpPr/>
      </dsp:nvSpPr>
      <dsp:spPr>
        <a:xfrm>
          <a:off x="533395" y="1538352"/>
          <a:ext cx="1841549"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EA3F10-70A4-43F7-870D-556DF8494431}">
      <dsp:nvSpPr>
        <dsp:cNvPr id="0" name=""/>
        <dsp:cNvSpPr/>
      </dsp:nvSpPr>
      <dsp:spPr>
        <a:xfrm rot="5400000">
          <a:off x="-208376" y="210867"/>
          <a:ext cx="1389175" cy="9724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Applicant</a:t>
          </a:r>
          <a:endParaRPr lang="en-US" sz="1200" kern="1200" dirty="0"/>
        </a:p>
      </dsp:txBody>
      <dsp:txXfrm rot="-5400000">
        <a:off x="1" y="488701"/>
        <a:ext cx="972422" cy="416753"/>
      </dsp:txXfrm>
    </dsp:sp>
    <dsp:sp modelId="{843B40F6-8DC2-4029-B797-7C6245C2D962}">
      <dsp:nvSpPr>
        <dsp:cNvPr id="0" name=""/>
        <dsp:cNvSpPr/>
      </dsp:nvSpPr>
      <dsp:spPr>
        <a:xfrm rot="5400000">
          <a:off x="4509747" y="-3534833"/>
          <a:ext cx="902963" cy="797761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Submit Application (DA 185)</a:t>
          </a:r>
          <a:endParaRPr lang="en-US" sz="2300" kern="1200" dirty="0"/>
        </a:p>
        <a:p>
          <a:pPr marL="228600" lvl="1" indent="-228600" algn="l" defTabSz="1022350">
            <a:lnSpc>
              <a:spcPct val="90000"/>
            </a:lnSpc>
            <a:spcBef>
              <a:spcPct val="0"/>
            </a:spcBef>
            <a:spcAft>
              <a:spcPct val="15000"/>
            </a:spcAft>
            <a:buChar char="••"/>
          </a:pPr>
          <a:r>
            <a:rPr lang="en-US" sz="2300" kern="1200" dirty="0" smtClean="0"/>
            <a:t>Submit Relevant Annexures and Supporting Documents</a:t>
          </a:r>
          <a:endParaRPr lang="en-US" sz="2300" kern="1200" dirty="0"/>
        </a:p>
      </dsp:txBody>
      <dsp:txXfrm rot="-5400000">
        <a:off x="972423" y="46570"/>
        <a:ext cx="7933534" cy="814805"/>
      </dsp:txXfrm>
    </dsp:sp>
    <dsp:sp modelId="{720283AE-6F39-4268-B54C-97074355120A}">
      <dsp:nvSpPr>
        <dsp:cNvPr id="0" name=""/>
        <dsp:cNvSpPr/>
      </dsp:nvSpPr>
      <dsp:spPr>
        <a:xfrm rot="5400000">
          <a:off x="-208376" y="1454875"/>
          <a:ext cx="1389175" cy="9724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Security Management</a:t>
          </a:r>
          <a:endParaRPr lang="en-US" sz="1200" kern="1200" dirty="0"/>
        </a:p>
      </dsp:txBody>
      <dsp:txXfrm rot="-5400000">
        <a:off x="1" y="1732709"/>
        <a:ext cx="972422" cy="416753"/>
      </dsp:txXfrm>
    </dsp:sp>
    <dsp:sp modelId="{71A76D33-F7FF-470F-8D92-A8AC56DC8E72}">
      <dsp:nvSpPr>
        <dsp:cNvPr id="0" name=""/>
        <dsp:cNvSpPr/>
      </dsp:nvSpPr>
      <dsp:spPr>
        <a:xfrm rot="5400000">
          <a:off x="4509747" y="-2290825"/>
          <a:ext cx="902963" cy="797761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Verify Financial status of applicant </a:t>
          </a:r>
          <a:endParaRPr lang="en-US" sz="2300" kern="1200" dirty="0"/>
        </a:p>
        <a:p>
          <a:pPr marL="228600" lvl="1" indent="-228600" algn="l" defTabSz="1022350">
            <a:lnSpc>
              <a:spcPct val="90000"/>
            </a:lnSpc>
            <a:spcBef>
              <a:spcPct val="0"/>
            </a:spcBef>
            <a:spcAft>
              <a:spcPct val="15000"/>
            </a:spcAft>
            <a:buChar char="••"/>
          </a:pPr>
          <a:r>
            <a:rPr lang="en-US" sz="2300" kern="1200" dirty="0" smtClean="0"/>
            <a:t>Verify bond requirements where necessary</a:t>
          </a:r>
          <a:endParaRPr lang="en-US" sz="2300" kern="1200" dirty="0"/>
        </a:p>
      </dsp:txBody>
      <dsp:txXfrm rot="-5400000">
        <a:off x="972423" y="1290578"/>
        <a:ext cx="7933534" cy="814805"/>
      </dsp:txXfrm>
    </dsp:sp>
    <dsp:sp modelId="{75721307-7324-4A26-AD6F-E6B010D2644B}">
      <dsp:nvSpPr>
        <dsp:cNvPr id="0" name=""/>
        <dsp:cNvSpPr/>
      </dsp:nvSpPr>
      <dsp:spPr>
        <a:xfrm rot="5400000">
          <a:off x="-208376" y="2698883"/>
          <a:ext cx="1389175" cy="9724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Premises Verification</a:t>
          </a:r>
          <a:endParaRPr lang="en-US" sz="1200" kern="1200" dirty="0"/>
        </a:p>
      </dsp:txBody>
      <dsp:txXfrm rot="-5400000">
        <a:off x="1" y="2976717"/>
        <a:ext cx="972422" cy="416753"/>
      </dsp:txXfrm>
    </dsp:sp>
    <dsp:sp modelId="{DD1248AF-DD73-47DE-AD76-1BF32B0C3D86}">
      <dsp:nvSpPr>
        <dsp:cNvPr id="0" name=""/>
        <dsp:cNvSpPr/>
      </dsp:nvSpPr>
      <dsp:spPr>
        <a:xfrm rot="5400000">
          <a:off x="4509747" y="-1046817"/>
          <a:ext cx="902963" cy="797761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Verify the existence of the warehouse </a:t>
          </a:r>
          <a:endParaRPr lang="en-US" sz="2300" kern="1200" dirty="0"/>
        </a:p>
        <a:p>
          <a:pPr marL="228600" lvl="1" indent="-228600" algn="l" defTabSz="1022350">
            <a:lnSpc>
              <a:spcPct val="90000"/>
            </a:lnSpc>
            <a:spcBef>
              <a:spcPct val="0"/>
            </a:spcBef>
            <a:spcAft>
              <a:spcPct val="15000"/>
            </a:spcAft>
            <a:buChar char="••"/>
          </a:pPr>
          <a:r>
            <a:rPr lang="en-US" sz="2300" kern="1200" dirty="0" smtClean="0"/>
            <a:t>Verify the requirements of the warehouse as prescribed</a:t>
          </a:r>
          <a:endParaRPr lang="en-US" sz="2300" kern="1200" dirty="0"/>
        </a:p>
      </dsp:txBody>
      <dsp:txXfrm rot="-5400000">
        <a:off x="972423" y="2534586"/>
        <a:ext cx="7933534" cy="814805"/>
      </dsp:txXfrm>
    </dsp:sp>
    <dsp:sp modelId="{6FF9776C-C00C-4A6D-8E4E-46AED8C3E51C}">
      <dsp:nvSpPr>
        <dsp:cNvPr id="0" name=""/>
        <dsp:cNvSpPr/>
      </dsp:nvSpPr>
      <dsp:spPr>
        <a:xfrm rot="5400000">
          <a:off x="-208376" y="3942891"/>
          <a:ext cx="1389175" cy="97242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Application Finalization</a:t>
          </a:r>
          <a:endParaRPr lang="en-US" sz="1200" kern="1200" dirty="0"/>
        </a:p>
      </dsp:txBody>
      <dsp:txXfrm rot="-5400000">
        <a:off x="1" y="4220725"/>
        <a:ext cx="972422" cy="416753"/>
      </dsp:txXfrm>
    </dsp:sp>
    <dsp:sp modelId="{344124E7-29BD-4542-B61F-08BBBFE91460}">
      <dsp:nvSpPr>
        <dsp:cNvPr id="0" name=""/>
        <dsp:cNvSpPr/>
      </dsp:nvSpPr>
      <dsp:spPr>
        <a:xfrm rot="5400000">
          <a:off x="4509747" y="197190"/>
          <a:ext cx="902963" cy="797761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smtClean="0"/>
            <a:t>Approval or Refusal</a:t>
          </a:r>
          <a:endParaRPr lang="en-US" sz="2300" kern="1200" dirty="0"/>
        </a:p>
        <a:p>
          <a:pPr marL="228600" lvl="1" indent="-228600" algn="l" defTabSz="1022350">
            <a:lnSpc>
              <a:spcPct val="90000"/>
            </a:lnSpc>
            <a:spcBef>
              <a:spcPct val="0"/>
            </a:spcBef>
            <a:spcAft>
              <a:spcPct val="15000"/>
            </a:spcAft>
            <a:buChar char="••"/>
          </a:pPr>
          <a:r>
            <a:rPr lang="en-US" sz="2300" kern="1200" dirty="0" smtClean="0"/>
            <a:t>Issue warehouse approval details</a:t>
          </a:r>
          <a:endParaRPr lang="en-US" sz="2300" kern="1200" dirty="0"/>
        </a:p>
      </dsp:txBody>
      <dsp:txXfrm rot="-5400000">
        <a:off x="972423" y="3778594"/>
        <a:ext cx="7933534" cy="814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E7CF2-BFFF-4CC6-9155-A6FA0CF98519}">
      <dsp:nvSpPr>
        <dsp:cNvPr id="0" name=""/>
        <dsp:cNvSpPr/>
      </dsp:nvSpPr>
      <dsp:spPr>
        <a:xfrm>
          <a:off x="102" y="0"/>
          <a:ext cx="1361086" cy="4248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err="1" smtClean="0"/>
            <a:t>Tyres</a:t>
          </a:r>
          <a:r>
            <a:rPr lang="en-US" sz="1700" kern="1200" dirty="0" smtClean="0"/>
            <a:t> </a:t>
          </a:r>
          <a:endParaRPr lang="en-US" sz="1700" kern="1200" dirty="0"/>
        </a:p>
      </dsp:txBody>
      <dsp:txXfrm>
        <a:off x="102" y="1699260"/>
        <a:ext cx="1361086" cy="1699260"/>
      </dsp:txXfrm>
    </dsp:sp>
    <dsp:sp modelId="{A45C7A5B-B685-4164-A9B8-E8BA808E6C5A}">
      <dsp:nvSpPr>
        <dsp:cNvPr id="0" name=""/>
        <dsp:cNvSpPr/>
      </dsp:nvSpPr>
      <dsp:spPr>
        <a:xfrm>
          <a:off x="40934" y="254889"/>
          <a:ext cx="1279421" cy="141463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5000" r="-1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50077A-DCFD-4145-8F56-9EB5C1849B0E}">
      <dsp:nvSpPr>
        <dsp:cNvPr id="0" name=""/>
        <dsp:cNvSpPr/>
      </dsp:nvSpPr>
      <dsp:spPr>
        <a:xfrm>
          <a:off x="1402021" y="0"/>
          <a:ext cx="1361086" cy="4248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Plastics </a:t>
          </a:r>
          <a:endParaRPr lang="en-US" sz="1700" kern="1200" dirty="0"/>
        </a:p>
      </dsp:txBody>
      <dsp:txXfrm>
        <a:off x="1402021" y="1699260"/>
        <a:ext cx="1361086" cy="1699260"/>
      </dsp:txXfrm>
    </dsp:sp>
    <dsp:sp modelId="{3773532B-54BB-4FB3-BB35-A3B13FE65164}">
      <dsp:nvSpPr>
        <dsp:cNvPr id="0" name=""/>
        <dsp:cNvSpPr/>
      </dsp:nvSpPr>
      <dsp:spPr>
        <a:xfrm>
          <a:off x="1442853" y="254889"/>
          <a:ext cx="1279421" cy="1414633"/>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494ADF-E99C-478C-AF9C-AB353C769F47}">
      <dsp:nvSpPr>
        <dsp:cNvPr id="0" name=""/>
        <dsp:cNvSpPr/>
      </dsp:nvSpPr>
      <dsp:spPr>
        <a:xfrm>
          <a:off x="2803940" y="0"/>
          <a:ext cx="1361086" cy="4248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Electricity Generation </a:t>
          </a:r>
          <a:endParaRPr lang="en-US" sz="1700" kern="1200" dirty="0"/>
        </a:p>
      </dsp:txBody>
      <dsp:txXfrm>
        <a:off x="2803940" y="1699260"/>
        <a:ext cx="1361086" cy="1699260"/>
      </dsp:txXfrm>
    </dsp:sp>
    <dsp:sp modelId="{E2C9CE1D-A44F-4DD2-8477-8819411F501C}">
      <dsp:nvSpPr>
        <dsp:cNvPr id="0" name=""/>
        <dsp:cNvSpPr/>
      </dsp:nvSpPr>
      <dsp:spPr>
        <a:xfrm>
          <a:off x="2844773" y="254889"/>
          <a:ext cx="1279421" cy="1414633"/>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744825-DE79-46BA-A2A1-8D5DA1A11C26}">
      <dsp:nvSpPr>
        <dsp:cNvPr id="0" name=""/>
        <dsp:cNvSpPr/>
      </dsp:nvSpPr>
      <dsp:spPr>
        <a:xfrm>
          <a:off x="4205859" y="0"/>
          <a:ext cx="1361086" cy="4248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ZA" sz="1700" kern="1200" dirty="0" smtClean="0"/>
            <a:t>Motor vehicle C02 emissions </a:t>
          </a:r>
          <a:endParaRPr lang="en-US" sz="1700" kern="1200" dirty="0"/>
        </a:p>
      </dsp:txBody>
      <dsp:txXfrm>
        <a:off x="4205859" y="1699260"/>
        <a:ext cx="1361086" cy="1699260"/>
      </dsp:txXfrm>
    </dsp:sp>
    <dsp:sp modelId="{8970A2E0-5100-402A-9562-3A792650F89D}">
      <dsp:nvSpPr>
        <dsp:cNvPr id="0" name=""/>
        <dsp:cNvSpPr/>
      </dsp:nvSpPr>
      <dsp:spPr>
        <a:xfrm>
          <a:off x="4246692" y="254889"/>
          <a:ext cx="1279421" cy="1414633"/>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4000" r="-2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87AC0B-5488-4820-9E8B-F8FC97867050}">
      <dsp:nvSpPr>
        <dsp:cNvPr id="0" name=""/>
        <dsp:cNvSpPr/>
      </dsp:nvSpPr>
      <dsp:spPr>
        <a:xfrm>
          <a:off x="5607779" y="0"/>
          <a:ext cx="1361086" cy="4248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Electric filament lamps</a:t>
          </a:r>
          <a:endParaRPr lang="en-US" sz="1700" kern="1200" dirty="0"/>
        </a:p>
      </dsp:txBody>
      <dsp:txXfrm>
        <a:off x="5607779" y="1699260"/>
        <a:ext cx="1361086" cy="1699260"/>
      </dsp:txXfrm>
    </dsp:sp>
    <dsp:sp modelId="{BFCE2A2D-EBFB-4B67-AB75-8BEDC45912EE}">
      <dsp:nvSpPr>
        <dsp:cNvPr id="0" name=""/>
        <dsp:cNvSpPr/>
      </dsp:nvSpPr>
      <dsp:spPr>
        <a:xfrm>
          <a:off x="5648611" y="254889"/>
          <a:ext cx="1279421" cy="1414633"/>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C26A4F-BDE5-4988-A1F5-1B3D55D1023E}">
      <dsp:nvSpPr>
        <dsp:cNvPr id="0" name=""/>
        <dsp:cNvSpPr/>
      </dsp:nvSpPr>
      <dsp:spPr>
        <a:xfrm>
          <a:off x="7009698" y="0"/>
          <a:ext cx="1361086" cy="42481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en-US" sz="1700" kern="1200" dirty="0" smtClean="0"/>
            <a:t>Carbon </a:t>
          </a:r>
        </a:p>
        <a:p>
          <a:pPr lvl="0" algn="ctr" defTabSz="755650">
            <a:lnSpc>
              <a:spcPct val="90000"/>
            </a:lnSpc>
            <a:spcBef>
              <a:spcPct val="0"/>
            </a:spcBef>
            <a:spcAft>
              <a:spcPct val="35000"/>
            </a:spcAft>
          </a:pPr>
          <a:endParaRPr lang="en-US" sz="1700" kern="1200" dirty="0"/>
        </a:p>
      </dsp:txBody>
      <dsp:txXfrm>
        <a:off x="7009698" y="1699260"/>
        <a:ext cx="1361086" cy="1699260"/>
      </dsp:txXfrm>
    </dsp:sp>
    <dsp:sp modelId="{68B1BF56-5C91-4B90-AD19-D425A888FB85}">
      <dsp:nvSpPr>
        <dsp:cNvPr id="0" name=""/>
        <dsp:cNvSpPr/>
      </dsp:nvSpPr>
      <dsp:spPr>
        <a:xfrm>
          <a:off x="7050530" y="254889"/>
          <a:ext cx="1279421" cy="1414633"/>
        </a:xfrm>
        <a:prstGeom prst="ellipse">
          <a:avLst/>
        </a:prstGeom>
        <a:blipFill rotWithShape="1">
          <a:blip xmlns:r="http://schemas.openxmlformats.org/officeDocument/2006/relationships" r:embed="rId6"/>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A17523-1849-4D21-8431-D6A451FE6425}">
      <dsp:nvSpPr>
        <dsp:cNvPr id="0" name=""/>
        <dsp:cNvSpPr/>
      </dsp:nvSpPr>
      <dsp:spPr>
        <a:xfrm>
          <a:off x="334835" y="3398520"/>
          <a:ext cx="7701216" cy="637222"/>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8C938-97BA-4141-843F-FF67164F646C}">
      <dsp:nvSpPr>
        <dsp:cNvPr id="0" name=""/>
        <dsp:cNvSpPr/>
      </dsp:nvSpPr>
      <dsp:spPr>
        <a:xfrm rot="10800000">
          <a:off x="637488" y="2040480"/>
          <a:ext cx="7200003" cy="179999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201930" rIns="376936" bIns="201930" numCol="1" spcCol="1270" anchor="ctr" anchorCtr="0">
          <a:noAutofit/>
        </a:bodyPr>
        <a:lstStyle/>
        <a:p>
          <a:pPr lvl="0" algn="ctr" defTabSz="2355850">
            <a:lnSpc>
              <a:spcPct val="90000"/>
            </a:lnSpc>
            <a:spcBef>
              <a:spcPct val="0"/>
            </a:spcBef>
            <a:spcAft>
              <a:spcPct val="35000"/>
            </a:spcAft>
          </a:pPr>
          <a:r>
            <a:rPr lang="en-US" sz="5300" kern="1200" dirty="0" smtClean="0"/>
            <a:t>Declaration on -</a:t>
          </a:r>
          <a:r>
            <a:rPr lang="en-US" sz="5300" kern="1200" dirty="0" err="1" smtClean="0"/>
            <a:t>eFiling</a:t>
          </a:r>
          <a:endParaRPr lang="en-US" sz="5300" kern="1200" dirty="0"/>
        </a:p>
      </dsp:txBody>
      <dsp:txXfrm rot="10800000">
        <a:off x="1087485" y="2040480"/>
        <a:ext cx="6750006" cy="1799990"/>
      </dsp:txXfrm>
    </dsp:sp>
    <dsp:sp modelId="{53AF80F5-130C-4BE7-9991-CC985F82ACFF}">
      <dsp:nvSpPr>
        <dsp:cNvPr id="0" name=""/>
        <dsp:cNvSpPr/>
      </dsp:nvSpPr>
      <dsp:spPr>
        <a:xfrm>
          <a:off x="533395" y="1538352"/>
          <a:ext cx="1841549"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8C938-97BA-4141-843F-FF67164F646C}">
      <dsp:nvSpPr>
        <dsp:cNvPr id="0" name=""/>
        <dsp:cNvSpPr/>
      </dsp:nvSpPr>
      <dsp:spPr>
        <a:xfrm rot="10800000">
          <a:off x="637488" y="2040480"/>
          <a:ext cx="7200003" cy="179999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243840" rIns="455168" bIns="243840" numCol="1" spcCol="1270" anchor="ctr" anchorCtr="0">
          <a:noAutofit/>
        </a:bodyPr>
        <a:lstStyle/>
        <a:p>
          <a:pPr lvl="0" algn="ctr" defTabSz="2844800">
            <a:lnSpc>
              <a:spcPct val="90000"/>
            </a:lnSpc>
            <a:spcBef>
              <a:spcPct val="0"/>
            </a:spcBef>
            <a:spcAft>
              <a:spcPct val="35000"/>
            </a:spcAft>
          </a:pPr>
          <a:r>
            <a:rPr lang="en-US" sz="6400" kern="1200" dirty="0" smtClean="0"/>
            <a:t>Compliance</a:t>
          </a:r>
          <a:endParaRPr lang="en-US" sz="6400" kern="1200" dirty="0"/>
        </a:p>
      </dsp:txBody>
      <dsp:txXfrm rot="10800000">
        <a:off x="1087485" y="2040480"/>
        <a:ext cx="6750006" cy="1799990"/>
      </dsp:txXfrm>
    </dsp:sp>
    <dsp:sp modelId="{53AF80F5-130C-4BE7-9991-CC985F82ACFF}">
      <dsp:nvSpPr>
        <dsp:cNvPr id="0" name=""/>
        <dsp:cNvSpPr/>
      </dsp:nvSpPr>
      <dsp:spPr>
        <a:xfrm>
          <a:off x="533395" y="1538352"/>
          <a:ext cx="1841549"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E4B842-F2ED-4404-BB8C-094D5243470E}">
      <dsp:nvSpPr>
        <dsp:cNvPr id="0" name=""/>
        <dsp:cNvSpPr/>
      </dsp:nvSpPr>
      <dsp:spPr>
        <a:xfrm rot="16200000">
          <a:off x="-104823" y="109012"/>
          <a:ext cx="4248150" cy="403012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l" defTabSz="1066800">
            <a:lnSpc>
              <a:spcPct val="90000"/>
            </a:lnSpc>
            <a:spcBef>
              <a:spcPct val="0"/>
            </a:spcBef>
            <a:spcAft>
              <a:spcPct val="35000"/>
            </a:spcAft>
          </a:pPr>
          <a:r>
            <a:rPr lang="en-ZA" sz="2400" kern="1200" dirty="0" smtClean="0">
              <a:latin typeface="+mj-lt"/>
            </a:rPr>
            <a:t>Penalties are imposed in accordance with the specific Sections 78 to 86A commonly termed “the penal provisions’</a:t>
          </a:r>
          <a:endParaRPr lang="en-US" sz="2400" kern="1200" dirty="0">
            <a:latin typeface="+mj-lt"/>
          </a:endParaRPr>
        </a:p>
      </dsp:txBody>
      <dsp:txXfrm rot="5400000">
        <a:off x="4190" y="849629"/>
        <a:ext cx="4030124" cy="2548890"/>
      </dsp:txXfrm>
    </dsp:sp>
    <dsp:sp modelId="{990D25C8-9073-4FA9-8F79-3D6A6D0F6A55}">
      <dsp:nvSpPr>
        <dsp:cNvPr id="0" name=""/>
        <dsp:cNvSpPr/>
      </dsp:nvSpPr>
      <dsp:spPr>
        <a:xfrm rot="16200000">
          <a:off x="4227560" y="109012"/>
          <a:ext cx="4248150" cy="4030124"/>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lvl="0" algn="l" defTabSz="1066800">
            <a:lnSpc>
              <a:spcPct val="90000"/>
            </a:lnSpc>
            <a:spcBef>
              <a:spcPct val="0"/>
            </a:spcBef>
            <a:spcAft>
              <a:spcPct val="35000"/>
            </a:spcAft>
          </a:pPr>
          <a:endParaRPr lang="en-ZA" sz="2400" kern="1200" dirty="0" smtClean="0">
            <a:latin typeface="+mj-lt"/>
          </a:endParaRPr>
        </a:p>
        <a:p>
          <a:pPr lvl="0" algn="l" defTabSz="1066800">
            <a:lnSpc>
              <a:spcPct val="90000"/>
            </a:lnSpc>
            <a:spcBef>
              <a:spcPct val="0"/>
            </a:spcBef>
            <a:spcAft>
              <a:spcPct val="35000"/>
            </a:spcAft>
          </a:pPr>
          <a:endParaRPr lang="en-ZA" sz="2400" kern="1200" dirty="0" smtClean="0">
            <a:latin typeface="+mj-lt"/>
          </a:endParaRPr>
        </a:p>
        <a:p>
          <a:pPr lvl="0" algn="l" defTabSz="1066800">
            <a:lnSpc>
              <a:spcPct val="90000"/>
            </a:lnSpc>
            <a:spcBef>
              <a:spcPct val="0"/>
            </a:spcBef>
            <a:spcAft>
              <a:spcPct val="35000"/>
            </a:spcAft>
          </a:pPr>
          <a:r>
            <a:rPr lang="en-ZA" sz="2400" kern="1200" dirty="0" smtClean="0">
              <a:latin typeface="+mj-lt"/>
            </a:rPr>
            <a:t>The Act distinguishes between less serious offences and serious offences and the severity of penalties increases with regard to the extent of the infringement</a:t>
          </a:r>
          <a:endParaRPr lang="en-US" sz="2400" kern="1200" dirty="0">
            <a:latin typeface="+mj-lt"/>
          </a:endParaRPr>
        </a:p>
      </dsp:txBody>
      <dsp:txXfrm rot="5400000">
        <a:off x="4336573" y="849629"/>
        <a:ext cx="4030124" cy="25488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27D19-7072-4770-97DA-947FC90A4748}">
      <dsp:nvSpPr>
        <dsp:cNvPr id="0" name=""/>
        <dsp:cNvSpPr/>
      </dsp:nvSpPr>
      <dsp:spPr>
        <a:xfrm>
          <a:off x="0" y="0"/>
          <a:ext cx="837088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5A10A-EADF-4137-90AC-C342F1F1489F}">
      <dsp:nvSpPr>
        <dsp:cNvPr id="0" name=""/>
        <dsp:cNvSpPr/>
      </dsp:nvSpPr>
      <dsp:spPr>
        <a:xfrm>
          <a:off x="0" y="0"/>
          <a:ext cx="1674177" cy="4248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en-US" sz="3100" kern="1200" dirty="0" smtClean="0"/>
            <a:t>Process</a:t>
          </a:r>
          <a:endParaRPr lang="en-US" sz="3100" kern="1200" dirty="0"/>
        </a:p>
      </dsp:txBody>
      <dsp:txXfrm>
        <a:off x="0" y="0"/>
        <a:ext cx="1674177" cy="4248150"/>
      </dsp:txXfrm>
    </dsp:sp>
    <dsp:sp modelId="{EE02CD61-BCA7-4B1C-BF99-A7C9432D219A}">
      <dsp:nvSpPr>
        <dsp:cNvPr id="0" name=""/>
        <dsp:cNvSpPr/>
      </dsp:nvSpPr>
      <dsp:spPr>
        <a:xfrm>
          <a:off x="1799740" y="40033"/>
          <a:ext cx="6571146" cy="80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ZA" sz="2300" kern="1200" dirty="0" smtClean="0"/>
            <a:t>Registration &amp; Licensing done by manufactures via DA185</a:t>
          </a:r>
          <a:endParaRPr lang="en-US" sz="2300" kern="1200" dirty="0"/>
        </a:p>
      </dsp:txBody>
      <dsp:txXfrm>
        <a:off x="1799740" y="40033"/>
        <a:ext cx="6571146" cy="800676"/>
      </dsp:txXfrm>
    </dsp:sp>
    <dsp:sp modelId="{C11B3590-4918-4EB9-A182-89BE1970CD6E}">
      <dsp:nvSpPr>
        <dsp:cNvPr id="0" name=""/>
        <dsp:cNvSpPr/>
      </dsp:nvSpPr>
      <dsp:spPr>
        <a:xfrm>
          <a:off x="1674177" y="840710"/>
          <a:ext cx="669670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C51A49-992B-49E3-9456-74D8BC93F156}">
      <dsp:nvSpPr>
        <dsp:cNvPr id="0" name=""/>
        <dsp:cNvSpPr/>
      </dsp:nvSpPr>
      <dsp:spPr>
        <a:xfrm>
          <a:off x="1799740" y="880744"/>
          <a:ext cx="6571146" cy="80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ZA" sz="2300" kern="1200" dirty="0" smtClean="0"/>
            <a:t>Levies are calculated based on product type</a:t>
          </a:r>
          <a:endParaRPr lang="en-US" sz="2300" kern="1200" dirty="0"/>
        </a:p>
      </dsp:txBody>
      <dsp:txXfrm>
        <a:off x="1799740" y="880744"/>
        <a:ext cx="6571146" cy="800676"/>
      </dsp:txXfrm>
    </dsp:sp>
    <dsp:sp modelId="{741F9663-8895-4F49-A984-0939036CCE88}">
      <dsp:nvSpPr>
        <dsp:cNvPr id="0" name=""/>
        <dsp:cNvSpPr/>
      </dsp:nvSpPr>
      <dsp:spPr>
        <a:xfrm>
          <a:off x="1674177" y="1681421"/>
          <a:ext cx="669670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7A537C-0117-4A21-AC69-26BECA41564A}">
      <dsp:nvSpPr>
        <dsp:cNvPr id="0" name=""/>
        <dsp:cNvSpPr/>
      </dsp:nvSpPr>
      <dsp:spPr>
        <a:xfrm>
          <a:off x="1799740" y="1721454"/>
          <a:ext cx="6571146" cy="80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ZA" sz="2300" kern="1200" dirty="0" smtClean="0"/>
            <a:t>Self assessed return completed together with supporting documents</a:t>
          </a:r>
          <a:endParaRPr lang="en-US" sz="2300" kern="1200" dirty="0"/>
        </a:p>
      </dsp:txBody>
      <dsp:txXfrm>
        <a:off x="1799740" y="1721454"/>
        <a:ext cx="6571146" cy="800676"/>
      </dsp:txXfrm>
    </dsp:sp>
    <dsp:sp modelId="{43AF1693-2D31-44CC-AB45-B2678CF852D9}">
      <dsp:nvSpPr>
        <dsp:cNvPr id="0" name=""/>
        <dsp:cNvSpPr/>
      </dsp:nvSpPr>
      <dsp:spPr>
        <a:xfrm>
          <a:off x="1674177" y="2522131"/>
          <a:ext cx="669670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D89C0D-5814-4382-B552-AFADD6234FF5}">
      <dsp:nvSpPr>
        <dsp:cNvPr id="0" name=""/>
        <dsp:cNvSpPr/>
      </dsp:nvSpPr>
      <dsp:spPr>
        <a:xfrm>
          <a:off x="1799740" y="2562165"/>
          <a:ext cx="6571146" cy="80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ZA" sz="2300" kern="1200" dirty="0" smtClean="0"/>
            <a:t>Submission to be done on eFiling </a:t>
          </a:r>
          <a:endParaRPr lang="en-US" sz="2300" kern="1200" dirty="0"/>
        </a:p>
      </dsp:txBody>
      <dsp:txXfrm>
        <a:off x="1799740" y="2562165"/>
        <a:ext cx="6571146" cy="800676"/>
      </dsp:txXfrm>
    </dsp:sp>
    <dsp:sp modelId="{0320F323-9B6D-4084-A5FF-CA52F5E7BD45}">
      <dsp:nvSpPr>
        <dsp:cNvPr id="0" name=""/>
        <dsp:cNvSpPr/>
      </dsp:nvSpPr>
      <dsp:spPr>
        <a:xfrm>
          <a:off x="1674177" y="3362842"/>
          <a:ext cx="669670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81A78F-9FB0-4A6D-8059-00CDB308B6B8}">
      <dsp:nvSpPr>
        <dsp:cNvPr id="0" name=""/>
        <dsp:cNvSpPr/>
      </dsp:nvSpPr>
      <dsp:spPr>
        <a:xfrm>
          <a:off x="1799740" y="3402876"/>
          <a:ext cx="6571146" cy="8006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ZA" sz="2300" kern="1200" dirty="0" smtClean="0"/>
            <a:t>Payment Calendar : </a:t>
          </a:r>
          <a:r>
            <a:rPr lang="en-ZA" sz="2300" kern="1200" dirty="0" smtClean="0"/>
            <a:t>Monthly, </a:t>
          </a:r>
          <a:r>
            <a:rPr lang="en-ZA" sz="2300" kern="1200" dirty="0" smtClean="0"/>
            <a:t>Quarterly </a:t>
          </a:r>
          <a:r>
            <a:rPr lang="en-ZA" sz="2300" kern="1200" dirty="0" smtClean="0"/>
            <a:t>or Yearly</a:t>
          </a:r>
          <a:endParaRPr lang="en-US" sz="2300" kern="1200" dirty="0"/>
        </a:p>
      </dsp:txBody>
      <dsp:txXfrm>
        <a:off x="1799740" y="3402876"/>
        <a:ext cx="6571146" cy="800676"/>
      </dsp:txXfrm>
    </dsp:sp>
    <dsp:sp modelId="{28E69117-1395-4DD8-BD3B-45ED706422E9}">
      <dsp:nvSpPr>
        <dsp:cNvPr id="0" name=""/>
        <dsp:cNvSpPr/>
      </dsp:nvSpPr>
      <dsp:spPr>
        <a:xfrm>
          <a:off x="1674177" y="4203552"/>
          <a:ext cx="669670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8C938-97BA-4141-843F-FF67164F646C}">
      <dsp:nvSpPr>
        <dsp:cNvPr id="0" name=""/>
        <dsp:cNvSpPr/>
      </dsp:nvSpPr>
      <dsp:spPr>
        <a:xfrm rot="10800000">
          <a:off x="637488" y="2040480"/>
          <a:ext cx="7200003" cy="179999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201930" rIns="376936" bIns="201930" numCol="1" spcCol="1270" anchor="ctr" anchorCtr="0">
          <a:noAutofit/>
        </a:bodyPr>
        <a:lstStyle/>
        <a:p>
          <a:pPr lvl="0" algn="ctr" defTabSz="2355850">
            <a:lnSpc>
              <a:spcPct val="90000"/>
            </a:lnSpc>
            <a:spcBef>
              <a:spcPct val="0"/>
            </a:spcBef>
            <a:spcAft>
              <a:spcPct val="35000"/>
            </a:spcAft>
          </a:pPr>
          <a:r>
            <a:rPr lang="en-US" sz="5300" kern="1200" dirty="0" smtClean="0"/>
            <a:t>Environmental Levy on </a:t>
          </a:r>
          <a:r>
            <a:rPr lang="en-US" sz="5300" kern="1200" dirty="0" err="1" smtClean="0"/>
            <a:t>Tyres</a:t>
          </a:r>
          <a:endParaRPr lang="en-US" sz="5300" kern="1200" dirty="0"/>
        </a:p>
      </dsp:txBody>
      <dsp:txXfrm rot="10800000">
        <a:off x="1087485" y="2040480"/>
        <a:ext cx="6750006" cy="1799990"/>
      </dsp:txXfrm>
    </dsp:sp>
    <dsp:sp modelId="{53AF80F5-130C-4BE7-9991-CC985F82ACFF}">
      <dsp:nvSpPr>
        <dsp:cNvPr id="0" name=""/>
        <dsp:cNvSpPr/>
      </dsp:nvSpPr>
      <dsp:spPr>
        <a:xfrm>
          <a:off x="533395" y="1538352"/>
          <a:ext cx="1841549"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F31198-4DCE-4244-88F6-EDB90D8B8D15}">
      <dsp:nvSpPr>
        <dsp:cNvPr id="0" name=""/>
        <dsp:cNvSpPr/>
      </dsp:nvSpPr>
      <dsp:spPr>
        <a:xfrm rot="16200000">
          <a:off x="961741" y="-961741"/>
          <a:ext cx="2261961" cy="418544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Waste reduction</a:t>
          </a:r>
          <a:endParaRPr lang="en-US" sz="2300" kern="1200" dirty="0"/>
        </a:p>
      </dsp:txBody>
      <dsp:txXfrm rot="5400000">
        <a:off x="0" y="0"/>
        <a:ext cx="4185443" cy="1696470"/>
      </dsp:txXfrm>
    </dsp:sp>
    <dsp:sp modelId="{5E6B7A5D-9206-41A1-B81B-054DDAB767E4}">
      <dsp:nvSpPr>
        <dsp:cNvPr id="0" name=""/>
        <dsp:cNvSpPr/>
      </dsp:nvSpPr>
      <dsp:spPr>
        <a:xfrm>
          <a:off x="4185443" y="0"/>
          <a:ext cx="4185443" cy="2261961"/>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Reusing</a:t>
          </a:r>
          <a:endParaRPr lang="en-US" sz="2300" kern="1200" dirty="0"/>
        </a:p>
      </dsp:txBody>
      <dsp:txXfrm>
        <a:off x="4185443" y="0"/>
        <a:ext cx="4185443" cy="1696470"/>
      </dsp:txXfrm>
    </dsp:sp>
    <dsp:sp modelId="{EE058FAB-6258-42B1-8460-DA3D8087CEA5}">
      <dsp:nvSpPr>
        <dsp:cNvPr id="0" name=""/>
        <dsp:cNvSpPr/>
      </dsp:nvSpPr>
      <dsp:spPr>
        <a:xfrm rot="10800000">
          <a:off x="0" y="2261961"/>
          <a:ext cx="4185443" cy="2261961"/>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Recycling</a:t>
          </a:r>
          <a:endParaRPr lang="en-US" sz="2300" kern="1200" dirty="0"/>
        </a:p>
      </dsp:txBody>
      <dsp:txXfrm rot="10800000">
        <a:off x="0" y="2827451"/>
        <a:ext cx="4185443" cy="1696470"/>
      </dsp:txXfrm>
    </dsp:sp>
    <dsp:sp modelId="{071C6167-C863-47CB-8C6B-17D002D08C3D}">
      <dsp:nvSpPr>
        <dsp:cNvPr id="0" name=""/>
        <dsp:cNvSpPr/>
      </dsp:nvSpPr>
      <dsp:spPr>
        <a:xfrm rot="5400000">
          <a:off x="5147184" y="1300219"/>
          <a:ext cx="2261961" cy="4185443"/>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en-US" sz="2300" kern="1200" dirty="0" smtClean="0"/>
            <a:t>Disposal </a:t>
          </a:r>
          <a:endParaRPr lang="en-US" sz="2300" kern="1200" dirty="0"/>
        </a:p>
      </dsp:txBody>
      <dsp:txXfrm rot="-5400000">
        <a:off x="4185443" y="2827450"/>
        <a:ext cx="4185443" cy="1696470"/>
      </dsp:txXfrm>
    </dsp:sp>
    <dsp:sp modelId="{7BF5A448-D9ED-4F43-A71C-B046CF27C7E9}">
      <dsp:nvSpPr>
        <dsp:cNvPr id="0" name=""/>
        <dsp:cNvSpPr/>
      </dsp:nvSpPr>
      <dsp:spPr>
        <a:xfrm>
          <a:off x="1677052" y="1696470"/>
          <a:ext cx="5016781" cy="113098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 Dept. of Environment, Forestry and Fisheries encourage better ways of:</a:t>
          </a:r>
          <a:endParaRPr lang="en-US" sz="2300" kern="1200" dirty="0"/>
        </a:p>
      </dsp:txBody>
      <dsp:txXfrm>
        <a:off x="1732262" y="1751680"/>
        <a:ext cx="4906361" cy="10205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8C938-97BA-4141-843F-FF67164F646C}">
      <dsp:nvSpPr>
        <dsp:cNvPr id="0" name=""/>
        <dsp:cNvSpPr/>
      </dsp:nvSpPr>
      <dsp:spPr>
        <a:xfrm rot="10800000">
          <a:off x="637488" y="2040480"/>
          <a:ext cx="7200003" cy="179999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190500" rIns="355600" bIns="190500" numCol="1" spcCol="1270" anchor="ctr" anchorCtr="0">
          <a:noAutofit/>
        </a:bodyPr>
        <a:lstStyle/>
        <a:p>
          <a:pPr lvl="0" algn="ctr" defTabSz="2222500">
            <a:lnSpc>
              <a:spcPct val="90000"/>
            </a:lnSpc>
            <a:spcBef>
              <a:spcPct val="0"/>
            </a:spcBef>
            <a:spcAft>
              <a:spcPct val="35000"/>
            </a:spcAft>
          </a:pPr>
          <a:r>
            <a:rPr lang="en-US" sz="5000" kern="1200" dirty="0" smtClean="0"/>
            <a:t>Environment Levy on Plastic Bags </a:t>
          </a:r>
          <a:endParaRPr lang="en-US" sz="5000" kern="1200" dirty="0"/>
        </a:p>
      </dsp:txBody>
      <dsp:txXfrm rot="10800000">
        <a:off x="1087485" y="2040480"/>
        <a:ext cx="6750006" cy="1799990"/>
      </dsp:txXfrm>
    </dsp:sp>
    <dsp:sp modelId="{53AF80F5-130C-4BE7-9991-CC985F82ACFF}">
      <dsp:nvSpPr>
        <dsp:cNvPr id="0" name=""/>
        <dsp:cNvSpPr/>
      </dsp:nvSpPr>
      <dsp:spPr>
        <a:xfrm>
          <a:off x="533395" y="1538352"/>
          <a:ext cx="1841549"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198A24-C831-484D-88F1-719A8EC452AC}">
      <dsp:nvSpPr>
        <dsp:cNvPr id="0" name=""/>
        <dsp:cNvSpPr/>
      </dsp:nvSpPr>
      <dsp:spPr>
        <a:xfrm>
          <a:off x="2379867" y="863364"/>
          <a:ext cx="3674298" cy="34484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en-US" sz="3500" kern="1200" dirty="0" smtClean="0"/>
            <a:t>Risks of Plastic bags </a:t>
          </a:r>
          <a:endParaRPr lang="en-US" sz="3500" kern="1200" dirty="0"/>
        </a:p>
      </dsp:txBody>
      <dsp:txXfrm>
        <a:off x="2548208" y="1031705"/>
        <a:ext cx="3337616" cy="3111809"/>
      </dsp:txXfrm>
    </dsp:sp>
    <dsp:sp modelId="{363CC277-6817-410D-9322-334B89AFEA05}">
      <dsp:nvSpPr>
        <dsp:cNvPr id="0" name=""/>
        <dsp:cNvSpPr/>
      </dsp:nvSpPr>
      <dsp:spPr>
        <a:xfrm rot="16282523">
          <a:off x="4089113" y="689948"/>
          <a:ext cx="346930" cy="0"/>
        </a:xfrm>
        <a:custGeom>
          <a:avLst/>
          <a:gdLst/>
          <a:ahLst/>
          <a:cxnLst/>
          <a:rect l="0" t="0" r="0" b="0"/>
          <a:pathLst>
            <a:path>
              <a:moveTo>
                <a:pt x="0" y="0"/>
              </a:moveTo>
              <a:lnTo>
                <a:pt x="346930"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B1BEF6-3EC4-47DF-9770-E4089D43679C}">
      <dsp:nvSpPr>
        <dsp:cNvPr id="0" name=""/>
        <dsp:cNvSpPr/>
      </dsp:nvSpPr>
      <dsp:spPr>
        <a:xfrm>
          <a:off x="2050687" y="24352"/>
          <a:ext cx="4443927" cy="4921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 Increases flooding </a:t>
          </a:r>
          <a:endParaRPr lang="en-US" sz="2400" kern="1200" dirty="0"/>
        </a:p>
      </dsp:txBody>
      <dsp:txXfrm>
        <a:off x="2074713" y="48378"/>
        <a:ext cx="4395875" cy="444129"/>
      </dsp:txXfrm>
    </dsp:sp>
    <dsp:sp modelId="{7E6C14A4-86CF-4C5E-B0A6-D305C88A3365}">
      <dsp:nvSpPr>
        <dsp:cNvPr id="0" name=""/>
        <dsp:cNvSpPr/>
      </dsp:nvSpPr>
      <dsp:spPr>
        <a:xfrm rot="21543370">
          <a:off x="6054125" y="2552409"/>
          <a:ext cx="599077" cy="0"/>
        </a:xfrm>
        <a:custGeom>
          <a:avLst/>
          <a:gdLst/>
          <a:ahLst/>
          <a:cxnLst/>
          <a:rect l="0" t="0" r="0" b="0"/>
          <a:pathLst>
            <a:path>
              <a:moveTo>
                <a:pt x="0" y="0"/>
              </a:moveTo>
              <a:lnTo>
                <a:pt x="599077"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0FB01A-5F6D-482F-BE22-7D9EDC5917DE}">
      <dsp:nvSpPr>
        <dsp:cNvPr id="0" name=""/>
        <dsp:cNvSpPr/>
      </dsp:nvSpPr>
      <dsp:spPr>
        <a:xfrm>
          <a:off x="6653161" y="1438619"/>
          <a:ext cx="922275" cy="22025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t>Clogs storm drains</a:t>
          </a:r>
          <a:endParaRPr lang="en-US" sz="2000" kern="1200" dirty="0"/>
        </a:p>
      </dsp:txBody>
      <dsp:txXfrm>
        <a:off x="6698183" y="1483641"/>
        <a:ext cx="832231" cy="2112474"/>
      </dsp:txXfrm>
    </dsp:sp>
    <dsp:sp modelId="{523C6227-1D2E-4CB1-BB14-16386510F06D}">
      <dsp:nvSpPr>
        <dsp:cNvPr id="0" name=""/>
        <dsp:cNvSpPr/>
      </dsp:nvSpPr>
      <dsp:spPr>
        <a:xfrm rot="11002322">
          <a:off x="1566969" y="2455435"/>
          <a:ext cx="813602" cy="0"/>
        </a:xfrm>
        <a:custGeom>
          <a:avLst/>
          <a:gdLst/>
          <a:ahLst/>
          <a:cxnLst/>
          <a:rect l="0" t="0" r="0" b="0"/>
          <a:pathLst>
            <a:path>
              <a:moveTo>
                <a:pt x="0" y="0"/>
              </a:moveTo>
              <a:lnTo>
                <a:pt x="81360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B24592-9FBB-4D08-A1E7-58804A438A42}">
      <dsp:nvSpPr>
        <dsp:cNvPr id="0" name=""/>
        <dsp:cNvSpPr/>
      </dsp:nvSpPr>
      <dsp:spPr>
        <a:xfrm>
          <a:off x="489734" y="1327417"/>
          <a:ext cx="1077939" cy="214466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800100">
            <a:lnSpc>
              <a:spcPct val="90000"/>
            </a:lnSpc>
            <a:spcBef>
              <a:spcPct val="0"/>
            </a:spcBef>
            <a:spcAft>
              <a:spcPct val="35000"/>
            </a:spcAft>
          </a:pPr>
          <a:r>
            <a:rPr lang="en-US" sz="1800" kern="1200" dirty="0" smtClean="0"/>
            <a:t>Pollution in the ocean  </a:t>
          </a:r>
          <a:endParaRPr lang="en-US" sz="1800" kern="1200" dirty="0"/>
        </a:p>
      </dsp:txBody>
      <dsp:txXfrm>
        <a:off x="542355" y="1380038"/>
        <a:ext cx="972697" cy="20394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2BB7C-2A5C-44EE-82DD-D31EC1A00F4B}">
      <dsp:nvSpPr>
        <dsp:cNvPr id="0" name=""/>
        <dsp:cNvSpPr/>
      </dsp:nvSpPr>
      <dsp:spPr>
        <a:xfrm rot="10800000">
          <a:off x="751777" y="2297153"/>
          <a:ext cx="7067517" cy="139814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36595" tIns="156210" rIns="291592" bIns="156210" numCol="1" spcCol="1270" anchor="ctr" anchorCtr="0">
          <a:noAutofit/>
        </a:bodyPr>
        <a:lstStyle/>
        <a:p>
          <a:pPr lvl="0" algn="ctr" defTabSz="1822450">
            <a:lnSpc>
              <a:spcPct val="90000"/>
            </a:lnSpc>
            <a:spcBef>
              <a:spcPct val="0"/>
            </a:spcBef>
            <a:spcAft>
              <a:spcPct val="35000"/>
            </a:spcAft>
          </a:pPr>
          <a:r>
            <a:rPr lang="en-US" sz="4100" kern="1200" dirty="0" smtClean="0"/>
            <a:t>Electricity Generation Levy</a:t>
          </a:r>
        </a:p>
      </dsp:txBody>
      <dsp:txXfrm rot="10800000">
        <a:off x="1101312" y="2297153"/>
        <a:ext cx="6717982" cy="1398141"/>
      </dsp:txXfrm>
    </dsp:sp>
    <dsp:sp modelId="{CBA4447A-8997-4858-8BC6-B450107A47C0}">
      <dsp:nvSpPr>
        <dsp:cNvPr id="0" name=""/>
        <dsp:cNvSpPr/>
      </dsp:nvSpPr>
      <dsp:spPr>
        <a:xfrm>
          <a:off x="540458" y="1538352"/>
          <a:ext cx="1945782" cy="280424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8B514-F3D5-4190-8B93-67A4D3E7CE4D}">
      <dsp:nvSpPr>
        <dsp:cNvPr id="0" name=""/>
        <dsp:cNvSpPr/>
      </dsp:nvSpPr>
      <dsp:spPr>
        <a:xfrm>
          <a:off x="3973036" y="1911667"/>
          <a:ext cx="2336482" cy="2336482"/>
        </a:xfrm>
        <a:prstGeom prst="gear9">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Greenhouse gases</a:t>
          </a:r>
          <a:endParaRPr lang="en-US" sz="1600" kern="1200" dirty="0"/>
        </a:p>
      </dsp:txBody>
      <dsp:txXfrm>
        <a:off x="4442773" y="2458977"/>
        <a:ext cx="1397008" cy="1201000"/>
      </dsp:txXfrm>
    </dsp:sp>
    <dsp:sp modelId="{690C331C-1AB3-421B-BD8F-56A1DFCBE8D3}">
      <dsp:nvSpPr>
        <dsp:cNvPr id="0" name=""/>
        <dsp:cNvSpPr/>
      </dsp:nvSpPr>
      <dsp:spPr>
        <a:xfrm>
          <a:off x="2613628" y="1359408"/>
          <a:ext cx="1699260" cy="1699260"/>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Pollution &amp; acid rain</a:t>
          </a:r>
          <a:endParaRPr lang="en-US" sz="1600" kern="1200" dirty="0"/>
        </a:p>
      </dsp:txBody>
      <dsp:txXfrm>
        <a:off x="3041422" y="1789787"/>
        <a:ext cx="843672" cy="838502"/>
      </dsp:txXfrm>
    </dsp:sp>
    <dsp:sp modelId="{12774F30-4872-4F90-83AE-85FE5604283C}">
      <dsp:nvSpPr>
        <dsp:cNvPr id="0" name=""/>
        <dsp:cNvSpPr/>
      </dsp:nvSpPr>
      <dsp:spPr>
        <a:xfrm rot="20700000">
          <a:off x="3565387" y="187092"/>
          <a:ext cx="1664927" cy="1664927"/>
        </a:xfrm>
        <a:prstGeom prst="gear6">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Waste disposal</a:t>
          </a:r>
          <a:endParaRPr lang="en-US" sz="1600" kern="1200" dirty="0"/>
        </a:p>
      </dsp:txBody>
      <dsp:txXfrm rot="-20700000">
        <a:off x="3930554" y="552259"/>
        <a:ext cx="934593" cy="934593"/>
      </dsp:txXfrm>
    </dsp:sp>
    <dsp:sp modelId="{26C03A35-B4BF-4654-A1C5-43D3D40D63D4}">
      <dsp:nvSpPr>
        <dsp:cNvPr id="0" name=""/>
        <dsp:cNvSpPr/>
      </dsp:nvSpPr>
      <dsp:spPr>
        <a:xfrm>
          <a:off x="3793966" y="1558761"/>
          <a:ext cx="2990697" cy="2990697"/>
        </a:xfrm>
        <a:prstGeom prst="circularArrow">
          <a:avLst>
            <a:gd name="adj1" fmla="val 4687"/>
            <a:gd name="adj2" fmla="val 299029"/>
            <a:gd name="adj3" fmla="val 2517503"/>
            <a:gd name="adj4" fmla="val 15858399"/>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6F717B-F1E6-4CF4-8C73-479D4A162F5C}">
      <dsp:nvSpPr>
        <dsp:cNvPr id="0" name=""/>
        <dsp:cNvSpPr/>
      </dsp:nvSpPr>
      <dsp:spPr>
        <a:xfrm>
          <a:off x="2312692" y="983194"/>
          <a:ext cx="2172928" cy="217292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082DAE-3858-4F51-93FC-F5B45457960E}">
      <dsp:nvSpPr>
        <dsp:cNvPr id="0" name=""/>
        <dsp:cNvSpPr/>
      </dsp:nvSpPr>
      <dsp:spPr>
        <a:xfrm>
          <a:off x="3180272" y="-177820"/>
          <a:ext cx="2342854" cy="234285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0.40283</cdr:x>
      <cdr:y>0.19313</cdr:y>
    </cdr:from>
    <cdr:to>
      <cdr:x>0.41082</cdr:x>
      <cdr:y>0.22201</cdr:y>
    </cdr:to>
    <cdr:cxnSp macro="">
      <cdr:nvCxnSpPr>
        <cdr:cNvPr id="3" name="Straight Connector 2"/>
        <cdr:cNvCxnSpPr/>
      </cdr:nvCxnSpPr>
      <cdr:spPr>
        <a:xfrm xmlns:a="http://schemas.openxmlformats.org/drawingml/2006/main">
          <a:off x="3372043" y="820466"/>
          <a:ext cx="66907" cy="122664"/>
        </a:xfrm>
        <a:prstGeom xmlns:a="http://schemas.openxmlformats.org/drawingml/2006/main" prst="line">
          <a:avLst/>
        </a:prstGeom>
        <a:ln xmlns:a="http://schemas.openxmlformats.org/drawingml/2006/main">
          <a:solidFill>
            <a:schemeClr val="bg2">
              <a:lumMod val="9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57C929-F5A2-B944-A14F-16451897D16C}" type="datetimeFigureOut">
              <a:rPr lang="en-US" smtClean="0"/>
              <a:t>9/15/2021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40</a:t>
            </a:fld>
            <a:endParaRPr lang="en-US"/>
          </a:p>
        </p:txBody>
      </p:sp>
    </p:spTree>
    <p:extLst>
      <p:ext uri="{BB962C8B-B14F-4D97-AF65-F5344CB8AC3E}">
        <p14:creationId xmlns:p14="http://schemas.microsoft.com/office/powerpoint/2010/main" val="2113784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51</a:t>
            </a:fld>
            <a:endParaRPr lang="en-US"/>
          </a:p>
        </p:txBody>
      </p:sp>
    </p:spTree>
    <p:extLst>
      <p:ext uri="{BB962C8B-B14F-4D97-AF65-F5344CB8AC3E}">
        <p14:creationId xmlns:p14="http://schemas.microsoft.com/office/powerpoint/2010/main" val="2097749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smtClean="0"/>
              <a:t>Click to edit Title</a:t>
            </a:r>
            <a:endParaRPr lang="en-US" dirty="0"/>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smtClean="0"/>
              <a:t>Click to edit Master Division</a:t>
            </a:r>
            <a:endParaRPr lang="en-US" dirty="0"/>
          </a:p>
        </p:txBody>
      </p:sp>
    </p:spTree>
    <p:extLst>
      <p:ext uri="{BB962C8B-B14F-4D97-AF65-F5344CB8AC3E}">
        <p14:creationId xmlns:p14="http://schemas.microsoft.com/office/powerpoint/2010/main" val="22160636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76072808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smtClean="0"/>
              <a:t>Click to edit Master text styles</a:t>
            </a:r>
          </a:p>
        </p:txBody>
      </p:sp>
    </p:spTree>
    <p:extLst>
      <p:ext uri="{BB962C8B-B14F-4D97-AF65-F5344CB8AC3E}">
        <p14:creationId xmlns:p14="http://schemas.microsoft.com/office/powerpoint/2010/main" val="8015662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smtClean="0"/>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Tree>
    <p:extLst>
      <p:ext uri="{BB962C8B-B14F-4D97-AF65-F5344CB8AC3E}">
        <p14:creationId xmlns:p14="http://schemas.microsoft.com/office/powerpoint/2010/main" val="75939906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A7CC315A-0877-154C-A9C5-4C38261A559F}" type="datetimeFigureOut">
              <a:rPr lang="en-US" smtClean="0"/>
              <a:t>9/15/2021</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F6D5AB60-DF99-5943-A599-BF532D2DBDC7}" type="slidenum">
              <a:rPr lang="en-US" smtClean="0"/>
              <a:t>‹#›</a:t>
            </a:fld>
            <a:endParaRPr lang="en-US" dirty="0"/>
          </a:p>
        </p:txBody>
      </p:sp>
    </p:spTree>
    <p:extLst>
      <p:ext uri="{BB962C8B-B14F-4D97-AF65-F5344CB8AC3E}">
        <p14:creationId xmlns:p14="http://schemas.microsoft.com/office/powerpoint/2010/main" val="3353700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smtClean="0"/>
              <a:t>Click to edit Master Headline</a:t>
            </a:r>
            <a:endParaRPr lang="en-US" dirty="0"/>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smtClean="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 id="2147483668" r:id="rId6"/>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9"/>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7.xml"/><Relationship Id="rId7" Type="http://schemas.openxmlformats.org/officeDocument/2006/relationships/image" Target="../media/image15.jpg"/><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6.png"/><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6.png"/><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6.png"/><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6.png"/><Relationship Id="rId2" Type="http://schemas.openxmlformats.org/officeDocument/2006/relationships/diagramData" Target="../diagrams/data11.xml"/><Relationship Id="rId1" Type="http://schemas.openxmlformats.org/officeDocument/2006/relationships/slideLayout" Target="../slideLayouts/slideLayout4.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7" Type="http://schemas.openxmlformats.org/officeDocument/2006/relationships/image" Target="../media/image6.png"/><Relationship Id="rId2" Type="http://schemas.openxmlformats.org/officeDocument/2006/relationships/diagramData" Target="../diagrams/data12.xml"/><Relationship Id="rId1" Type="http://schemas.openxmlformats.org/officeDocument/2006/relationships/slideLayout" Target="../slideLayouts/slideLayout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6.png"/><Relationship Id="rId2" Type="http://schemas.openxmlformats.org/officeDocument/2006/relationships/diagramData" Target="../diagrams/data13.xml"/><Relationship Id="rId1" Type="http://schemas.openxmlformats.org/officeDocument/2006/relationships/slideLayout" Target="../slideLayouts/slideLayout4.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6.png"/><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tmp"/><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tmp"/><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6.png"/><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6.png"/><Relationship Id="rId2" Type="http://schemas.openxmlformats.org/officeDocument/2006/relationships/diagramData" Target="../diagrams/data16.xml"/><Relationship Id="rId1" Type="http://schemas.openxmlformats.org/officeDocument/2006/relationships/slideLayout" Target="../slideLayouts/slideLayout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6.png"/><Relationship Id="rId2" Type="http://schemas.openxmlformats.org/officeDocument/2006/relationships/diagramData" Target="../diagrams/data17.xml"/><Relationship Id="rId1" Type="http://schemas.openxmlformats.org/officeDocument/2006/relationships/slideLayout" Target="../slideLayouts/slideLayout4.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8.xml"/><Relationship Id="rId7" Type="http://schemas.openxmlformats.org/officeDocument/2006/relationships/image" Target="../media/image6.png"/><Relationship Id="rId2" Type="http://schemas.openxmlformats.org/officeDocument/2006/relationships/diagramData" Target="../diagrams/data18.xml"/><Relationship Id="rId1" Type="http://schemas.openxmlformats.org/officeDocument/2006/relationships/slideLayout" Target="../slideLayouts/slideLayout4.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tmp"/><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6.png"/><Relationship Id="rId2" Type="http://schemas.openxmlformats.org/officeDocument/2006/relationships/diagramData" Target="../diagrams/data20.xml"/><Relationship Id="rId1" Type="http://schemas.openxmlformats.org/officeDocument/2006/relationships/slideLayout" Target="../slideLayouts/slideLayout4.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sarsefiling/" TargetMode="Externa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tmp"/><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6.png"/><Relationship Id="rId2" Type="http://schemas.openxmlformats.org/officeDocument/2006/relationships/diagramData" Target="../diagrams/data21.xml"/><Relationship Id="rId1" Type="http://schemas.openxmlformats.org/officeDocument/2006/relationships/slideLayout" Target="../slideLayouts/slideLayout4.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6.png"/><Relationship Id="rId2" Type="http://schemas.openxmlformats.org/officeDocument/2006/relationships/diagramData" Target="../diagrams/data22.xml"/><Relationship Id="rId1" Type="http://schemas.openxmlformats.org/officeDocument/2006/relationships/slideLayout" Target="../slideLayouts/slideLayout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hyperlink" Target="http://www.sars.gov.za/" TargetMode="External"/><Relationship Id="rId2" Type="http://schemas.openxmlformats.org/officeDocument/2006/relationships/hyperlink" Target="http://www.youtube.com/sarstax" TargetMode="Externa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5.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6.pn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p>
            <a:fld id="{3FA8E7E7-2BB0-1645-8482-3DF6D76BB06A}" type="datetime4">
              <a:rPr lang="en-ZA" smtClean="0"/>
              <a:pPr/>
              <a:t>15 September 2021</a:t>
            </a:fld>
            <a:endParaRPr lang="en-US" dirty="0"/>
          </a:p>
        </p:txBody>
      </p:sp>
      <p:sp>
        <p:nvSpPr>
          <p:cNvPr id="3" name="Title 2"/>
          <p:cNvSpPr>
            <a:spLocks noGrp="1"/>
          </p:cNvSpPr>
          <p:nvPr>
            <p:ph type="title"/>
          </p:nvPr>
        </p:nvSpPr>
        <p:spPr>
          <a:xfrm>
            <a:off x="840509" y="4005620"/>
            <a:ext cx="7490691" cy="1425024"/>
          </a:xfrm>
        </p:spPr>
        <p:txBody>
          <a:bodyPr/>
          <a:lstStyle/>
          <a:p>
            <a:r>
              <a:rPr lang="en-US" dirty="0"/>
              <a:t/>
            </a:r>
            <a:br>
              <a:rPr lang="en-US" dirty="0"/>
            </a:br>
            <a:r>
              <a:rPr lang="en-US" dirty="0" smtClean="0"/>
              <a:t>Environmental Levy Products  &amp; Sugar Beverage Levy  </a:t>
            </a:r>
            <a:endParaRPr lang="en-US" dirty="0"/>
          </a:p>
        </p:txBody>
      </p:sp>
    </p:spTree>
    <p:extLst>
      <p:ext uri="{BB962C8B-B14F-4D97-AF65-F5344CB8AC3E}">
        <p14:creationId xmlns:p14="http://schemas.microsoft.com/office/powerpoint/2010/main" val="8752991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Environmental Levy on Tyres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9</a:t>
            </a:fld>
            <a:endParaRPr lang="en-US" dirty="0"/>
          </a:p>
        </p:txBody>
      </p:sp>
      <p:sp>
        <p:nvSpPr>
          <p:cNvPr id="4" name="Text Placeholder 3"/>
          <p:cNvSpPr>
            <a:spLocks noGrp="1"/>
          </p:cNvSpPr>
          <p:nvPr>
            <p:ph type="body" sz="quarter" idx="10"/>
          </p:nvPr>
        </p:nvSpPr>
        <p:spPr/>
        <p:txBody>
          <a:bodyPr/>
          <a:lstStyle/>
          <a:p>
            <a:r>
              <a:rPr lang="en-ZA" dirty="0" smtClean="0"/>
              <a:t>Liability for levy </a:t>
            </a:r>
            <a:endParaRPr lang="en-ZA" dirty="0"/>
          </a:p>
        </p:txBody>
      </p:sp>
      <p:sp>
        <p:nvSpPr>
          <p:cNvPr id="5" name="Content Placeholder 4"/>
          <p:cNvSpPr>
            <a:spLocks noGrp="1"/>
          </p:cNvSpPr>
          <p:nvPr>
            <p:ph sz="quarter" idx="11"/>
          </p:nvPr>
        </p:nvSpPr>
        <p:spPr>
          <a:xfrm>
            <a:off x="341993" y="1506194"/>
            <a:ext cx="8370887" cy="4248151"/>
          </a:xfrm>
        </p:spPr>
        <p:txBody>
          <a:bodyPr>
            <a:normAutofit/>
          </a:bodyPr>
          <a:lstStyle/>
          <a:p>
            <a:pPr marL="285750" indent="-285750">
              <a:lnSpc>
                <a:spcPct val="150000"/>
              </a:lnSpc>
              <a:buFont typeface="Arial" panose="020B0604020202020204" pitchFamily="34" charset="0"/>
              <a:buChar char="•"/>
            </a:pPr>
            <a:r>
              <a:rPr lang="en-ZA" dirty="0" smtClean="0"/>
              <a:t>The tyre levy rate is a flat rate per Kilogram Net (KN) irrespective of the type or size of the tyre in  terms of item 152.00 in Section E of Part 3 of Schedule 1 </a:t>
            </a:r>
            <a:endParaRPr lang="en-ZA" dirty="0" smtClean="0"/>
          </a:p>
          <a:p>
            <a:pPr marL="285750" indent="-285750">
              <a:lnSpc>
                <a:spcPct val="150000"/>
              </a:lnSpc>
              <a:buFont typeface="Arial" panose="020B0604020202020204" pitchFamily="34" charset="0"/>
              <a:buChar char="•"/>
            </a:pPr>
            <a:r>
              <a:rPr lang="en-ZA" dirty="0" smtClean="0"/>
              <a:t>Current Rate of Levy is R2.30/kg net</a:t>
            </a:r>
            <a:endParaRPr lang="en-ZA" dirty="0" smtClean="0"/>
          </a:p>
          <a:p>
            <a:pPr marL="285750" indent="-285750">
              <a:lnSpc>
                <a:spcPct val="150000"/>
              </a:lnSpc>
              <a:buFont typeface="Arial" panose="020B0604020202020204" pitchFamily="34" charset="0"/>
              <a:buChar char="•"/>
            </a:pPr>
            <a:r>
              <a:rPr lang="en-ZA" dirty="0" smtClean="0">
                <a:solidFill>
                  <a:schemeClr val="tx1"/>
                </a:solidFill>
              </a:rPr>
              <a:t>If the nett mass is not available or cannot be determined, the rate of the environmental levy shall be calculated on the design mass of the tyres plus 10% of the design mass.</a:t>
            </a:r>
          </a:p>
          <a:p>
            <a:endParaRPr lang="en-ZA" dirty="0">
              <a:solidFill>
                <a:srgbClr val="FF0000"/>
              </a:solidFill>
            </a:endParaRPr>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pic>
        <p:nvPicPr>
          <p:cNvPr id="9" name="Picture 8" descr="Digital Scales Blog | A balanced blog about weighing scal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4801" y="4241512"/>
            <a:ext cx="3250740" cy="1884556"/>
          </a:xfrm>
          <a:prstGeom prst="rect">
            <a:avLst/>
          </a:prstGeom>
        </p:spPr>
      </p:pic>
    </p:spTree>
    <p:extLst>
      <p:ext uri="{BB962C8B-B14F-4D97-AF65-F5344CB8AC3E}">
        <p14:creationId xmlns:p14="http://schemas.microsoft.com/office/powerpoint/2010/main" val="2171383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Environmental </a:t>
            </a:r>
            <a:r>
              <a:rPr lang="en-ZA" dirty="0" smtClean="0"/>
              <a:t>Levy </a:t>
            </a:r>
            <a:r>
              <a:rPr lang="en-ZA" dirty="0"/>
              <a:t>on Tyres </a:t>
            </a:r>
          </a:p>
        </p:txBody>
      </p:sp>
      <p:sp>
        <p:nvSpPr>
          <p:cNvPr id="3" name="Slide Number Placeholder 2"/>
          <p:cNvSpPr>
            <a:spLocks noGrp="1"/>
          </p:cNvSpPr>
          <p:nvPr>
            <p:ph type="sldNum" sz="quarter" idx="4"/>
          </p:nvPr>
        </p:nvSpPr>
        <p:spPr/>
        <p:txBody>
          <a:bodyPr/>
          <a:lstStyle/>
          <a:p>
            <a:fld id="{B540B12B-D968-2643-8E7F-238A3C456CC9}" type="slidenum">
              <a:rPr lang="en-US" smtClean="0"/>
              <a:pPr/>
              <a:t>10</a:t>
            </a:fld>
            <a:endParaRPr lang="en-US" dirty="0"/>
          </a:p>
        </p:txBody>
      </p:sp>
      <p:sp>
        <p:nvSpPr>
          <p:cNvPr id="4" name="Text Placeholder 3"/>
          <p:cNvSpPr>
            <a:spLocks noGrp="1"/>
          </p:cNvSpPr>
          <p:nvPr>
            <p:ph type="body" sz="quarter" idx="10"/>
          </p:nvPr>
        </p:nvSpPr>
        <p:spPr/>
        <p:txBody>
          <a:bodyPr/>
          <a:lstStyle/>
          <a:p>
            <a:r>
              <a:rPr lang="en-ZA" dirty="0" smtClean="0"/>
              <a:t>Account Submissions and Payment </a:t>
            </a:r>
            <a:r>
              <a:rPr lang="en-ZA" dirty="0"/>
              <a:t>d</a:t>
            </a:r>
            <a:r>
              <a:rPr lang="en-ZA" dirty="0" smtClean="0"/>
              <a:t>ates</a:t>
            </a:r>
            <a:endParaRPr lang="en-ZA" dirty="0"/>
          </a:p>
          <a:p>
            <a:endParaRPr lang="en-ZA" dirty="0"/>
          </a:p>
        </p:txBody>
      </p:sp>
      <p:graphicFrame>
        <p:nvGraphicFramePr>
          <p:cNvPr id="13" name="Content Placeholder 12"/>
          <p:cNvGraphicFramePr>
            <a:graphicFrameLocks noGrp="1"/>
          </p:cNvGraphicFramePr>
          <p:nvPr>
            <p:ph sz="quarter" idx="11"/>
          </p:nvPr>
        </p:nvGraphicFramePr>
        <p:xfrm>
          <a:off x="223024" y="1717286"/>
          <a:ext cx="8486077" cy="4103650"/>
        </p:xfrm>
        <a:graphic>
          <a:graphicData uri="http://schemas.openxmlformats.org/drawingml/2006/table">
            <a:tbl>
              <a:tblPr/>
              <a:tblGrid>
                <a:gridCol w="2087964">
                  <a:extLst>
                    <a:ext uri="{9D8B030D-6E8A-4147-A177-3AD203B41FA5}">
                      <a16:colId xmlns:a16="http://schemas.microsoft.com/office/drawing/2014/main" val="1658321822"/>
                    </a:ext>
                  </a:extLst>
                </a:gridCol>
                <a:gridCol w="2572669">
                  <a:extLst>
                    <a:ext uri="{9D8B030D-6E8A-4147-A177-3AD203B41FA5}">
                      <a16:colId xmlns:a16="http://schemas.microsoft.com/office/drawing/2014/main" val="2892528977"/>
                    </a:ext>
                  </a:extLst>
                </a:gridCol>
                <a:gridCol w="3825444">
                  <a:extLst>
                    <a:ext uri="{9D8B030D-6E8A-4147-A177-3AD203B41FA5}">
                      <a16:colId xmlns:a16="http://schemas.microsoft.com/office/drawing/2014/main" val="2113585365"/>
                    </a:ext>
                  </a:extLst>
                </a:gridCol>
              </a:tblGrid>
              <a:tr h="590562">
                <a:tc>
                  <a:txBody>
                    <a:bodyPr/>
                    <a:lstStyle/>
                    <a:p>
                      <a:pPr algn="l" fontAlgn="ctr"/>
                      <a:r>
                        <a:rPr lang="en-ZA" sz="990" b="1" i="0" u="sng" strike="noStrike">
                          <a:solidFill>
                            <a:srgbClr val="333333"/>
                          </a:solidFill>
                          <a:effectLst/>
                          <a:latin typeface="Segoe UI" panose="020B0502040204020203" pitchFamily="34" charset="0"/>
                        </a:rPr>
                        <a:t>Accounting period</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1" i="0" u="sng" strike="noStrike">
                          <a:solidFill>
                            <a:srgbClr val="333333"/>
                          </a:solidFill>
                          <a:effectLst/>
                          <a:latin typeface="Segoe UI" panose="020B0502040204020203" pitchFamily="34" charset="0"/>
                        </a:rPr>
                        <a:t>Submission date</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1" i="0" u="sng" strike="noStrike">
                          <a:solidFill>
                            <a:srgbClr val="333333"/>
                          </a:solidFill>
                          <a:effectLst/>
                          <a:latin typeface="Segoe UI" panose="020B0502040204020203" pitchFamily="34" charset="0"/>
                        </a:rPr>
                        <a:t>Payment date</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463806554"/>
                  </a:ext>
                </a:extLst>
              </a:tr>
              <a:tr h="590562">
                <a:tc>
                  <a:txBody>
                    <a:bodyPr/>
                    <a:lstStyle/>
                    <a:p>
                      <a:pPr algn="l" fontAlgn="ctr"/>
                      <a:r>
                        <a:rPr lang="nl-NL" sz="990" b="0" i="0" u="none" strike="noStrike">
                          <a:solidFill>
                            <a:srgbClr val="333333"/>
                          </a:solidFill>
                          <a:effectLst/>
                          <a:latin typeface="Segoe UI" panose="020B0502040204020203" pitchFamily="34" charset="0"/>
                        </a:rPr>
                        <a:t>1 Jan 2021 – 31 Mar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a:solidFill>
                            <a:srgbClr val="333333"/>
                          </a:solidFill>
                          <a:effectLst/>
                          <a:latin typeface="Segoe UI" panose="020B0502040204020203" pitchFamily="34" charset="0"/>
                        </a:rPr>
                        <a:t>23-Apr-21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23-Apr-21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extLst>
                  <a:ext uri="{0D108BD9-81ED-4DB2-BD59-A6C34878D82A}">
                    <a16:rowId xmlns:a16="http://schemas.microsoft.com/office/drawing/2014/main" val="3435090725"/>
                  </a:ext>
                </a:extLst>
              </a:tr>
              <a:tr h="1165982">
                <a:tc>
                  <a:txBody>
                    <a:bodyPr/>
                    <a:lstStyle/>
                    <a:p>
                      <a:pPr algn="l" fontAlgn="ctr"/>
                      <a:r>
                        <a:rPr lang="en-ZA" sz="990" b="0" i="0" u="none" strike="noStrike">
                          <a:solidFill>
                            <a:srgbClr val="333333"/>
                          </a:solidFill>
                          <a:effectLst/>
                          <a:latin typeface="Segoe UI" panose="020B0502040204020203" pitchFamily="34" charset="0"/>
                        </a:rPr>
                        <a:t>1 Apr 2021 – 30 June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dirty="0">
                          <a:solidFill>
                            <a:srgbClr val="333333"/>
                          </a:solidFill>
                          <a:effectLst/>
                          <a:latin typeface="Segoe UI" panose="020B0502040204020203" pitchFamily="34" charset="0"/>
                        </a:rPr>
                        <a:t>23-Jul-21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a:solidFill>
                            <a:srgbClr val="333333"/>
                          </a:solidFill>
                          <a:effectLst/>
                          <a:latin typeface="Segoe UI" panose="020B0502040204020203" pitchFamily="34" charset="0"/>
                        </a:rPr>
                        <a:t>23-Jul-21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639297430"/>
                  </a:ext>
                </a:extLst>
              </a:tr>
              <a:tr h="1165982">
                <a:tc>
                  <a:txBody>
                    <a:bodyPr/>
                    <a:lstStyle/>
                    <a:p>
                      <a:pPr algn="l" fontAlgn="ctr"/>
                      <a:r>
                        <a:rPr lang="en-ZA" sz="990" b="0" i="0" u="none" strike="noStrike">
                          <a:solidFill>
                            <a:srgbClr val="333333"/>
                          </a:solidFill>
                          <a:effectLst/>
                          <a:latin typeface="Segoe UI" panose="020B0502040204020203" pitchFamily="34" charset="0"/>
                        </a:rPr>
                        <a:t>1 Jul 2021 – 30 Sept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25-Oct-21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a:solidFill>
                            <a:srgbClr val="333333"/>
                          </a:solidFill>
                          <a:effectLst/>
                          <a:latin typeface="Segoe UI" panose="020B0502040204020203" pitchFamily="34" charset="0"/>
                        </a:rPr>
                        <a:t>25-Oct-21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extLst>
                  <a:ext uri="{0D108BD9-81ED-4DB2-BD59-A6C34878D82A}">
                    <a16:rowId xmlns:a16="http://schemas.microsoft.com/office/drawing/2014/main" val="1319592431"/>
                  </a:ext>
                </a:extLst>
              </a:tr>
              <a:tr h="590562">
                <a:tc>
                  <a:txBody>
                    <a:bodyPr/>
                    <a:lstStyle/>
                    <a:p>
                      <a:pPr algn="l" fontAlgn="ctr"/>
                      <a:r>
                        <a:rPr lang="en-ZA" sz="990" b="0" i="0" u="none" strike="noStrike">
                          <a:solidFill>
                            <a:srgbClr val="333333"/>
                          </a:solidFill>
                          <a:effectLst/>
                          <a:latin typeface="Segoe UI" panose="020B0502040204020203" pitchFamily="34" charset="0"/>
                        </a:rPr>
                        <a:t>1 Oct 2021 – 31 Dec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a:solidFill>
                            <a:srgbClr val="333333"/>
                          </a:solidFill>
                          <a:effectLst/>
                          <a:latin typeface="Segoe UI" panose="020B0502040204020203" pitchFamily="34" charset="0"/>
                        </a:rPr>
                        <a:t>25-Jan-22</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dirty="0">
                          <a:solidFill>
                            <a:srgbClr val="333333"/>
                          </a:solidFill>
                          <a:effectLst/>
                          <a:latin typeface="Segoe UI" panose="020B0502040204020203" pitchFamily="34" charset="0"/>
                        </a:rPr>
                        <a:t>25-Jan-22</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911422728"/>
                  </a:ext>
                </a:extLst>
              </a:tr>
            </a:tbl>
          </a:graphicData>
        </a:graphic>
      </p:graphicFrame>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159128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11</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2583404155"/>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tretch>
            <a:fillRect/>
          </a:stretch>
        </p:blipFill>
        <p:spPr>
          <a:xfrm>
            <a:off x="3112361" y="6243882"/>
            <a:ext cx="2828789" cy="371888"/>
          </a:xfrm>
          <a:prstGeom prst="rect">
            <a:avLst/>
          </a:prstGeom>
        </p:spPr>
      </p:pic>
    </p:spTree>
    <p:extLst>
      <p:ext uri="{BB962C8B-B14F-4D97-AF65-F5344CB8AC3E}">
        <p14:creationId xmlns:p14="http://schemas.microsoft.com/office/powerpoint/2010/main" val="419344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Environment </a:t>
            </a:r>
            <a:r>
              <a:rPr lang="en-ZA" dirty="0" smtClean="0"/>
              <a:t>Levy </a:t>
            </a:r>
            <a:r>
              <a:rPr lang="en-ZA" dirty="0"/>
              <a:t>on </a:t>
            </a:r>
            <a:r>
              <a:rPr lang="en-ZA" dirty="0" smtClean="0"/>
              <a:t>Plastic </a:t>
            </a:r>
            <a:r>
              <a:rPr lang="en-ZA" dirty="0"/>
              <a:t>B</a:t>
            </a:r>
            <a:r>
              <a:rPr lang="en-ZA" dirty="0" smtClean="0"/>
              <a:t>ags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12</a:t>
            </a:fld>
            <a:endParaRPr lang="en-US" dirty="0"/>
          </a:p>
        </p:txBody>
      </p:sp>
      <p:sp>
        <p:nvSpPr>
          <p:cNvPr id="4" name="Text Placeholder 3"/>
          <p:cNvSpPr>
            <a:spLocks noGrp="1"/>
          </p:cNvSpPr>
          <p:nvPr>
            <p:ph type="body" sz="quarter" idx="10"/>
          </p:nvPr>
        </p:nvSpPr>
        <p:spPr/>
        <p:txBody>
          <a:bodyPr/>
          <a:lstStyle/>
          <a:p>
            <a:r>
              <a:rPr lang="en-ZA" dirty="0" smtClean="0"/>
              <a:t>Why plastic bag levy ?</a:t>
            </a:r>
            <a:endParaRPr lang="en-ZA" dirty="0"/>
          </a:p>
        </p:txBody>
      </p:sp>
      <p:sp>
        <p:nvSpPr>
          <p:cNvPr id="5" name="Content Placeholder 4"/>
          <p:cNvSpPr>
            <a:spLocks noGrp="1"/>
          </p:cNvSpPr>
          <p:nvPr>
            <p:ph sz="quarter" idx="11"/>
          </p:nvPr>
        </p:nvSpPr>
        <p:spPr/>
        <p:txBody>
          <a:bodyPr/>
          <a:lstStyle/>
          <a:p>
            <a:r>
              <a:rPr lang="en-ZA" dirty="0" smtClean="0"/>
              <a:t> </a:t>
            </a:r>
            <a:endParaRPr lang="en-ZA" dirty="0"/>
          </a:p>
        </p:txBody>
      </p:sp>
      <p:graphicFrame>
        <p:nvGraphicFramePr>
          <p:cNvPr id="7" name="Diagram 6"/>
          <p:cNvGraphicFramePr/>
          <p:nvPr>
            <p:extLst>
              <p:ext uri="{D42A27DB-BD31-4B8C-83A1-F6EECF244321}">
                <p14:modId xmlns:p14="http://schemas.microsoft.com/office/powerpoint/2010/main" val="4107415172"/>
              </p:ext>
            </p:extLst>
          </p:nvPr>
        </p:nvGraphicFramePr>
        <p:xfrm>
          <a:off x="341993" y="1568901"/>
          <a:ext cx="8467470" cy="4523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descr="No Entry Sign Symbol - Free image on Pixabay"/>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59819" y="4772722"/>
            <a:ext cx="1458951" cy="602165"/>
          </a:xfrm>
          <a:prstGeom prst="rect">
            <a:avLst/>
          </a:prstGeom>
        </p:spPr>
      </p:pic>
      <p:pic>
        <p:nvPicPr>
          <p:cNvPr id="11" name="Picture 10"/>
          <p:cNvPicPr>
            <a:picLocks noChangeAspect="1"/>
          </p:cNvPicPr>
          <p:nvPr/>
        </p:nvPicPr>
        <p:blipFill>
          <a:blip r:embed="rId8"/>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6026757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2800" dirty="0"/>
              <a:t>Environment </a:t>
            </a:r>
            <a:r>
              <a:rPr lang="en-ZA" sz="2800" dirty="0" smtClean="0"/>
              <a:t>Levy </a:t>
            </a:r>
            <a:r>
              <a:rPr lang="en-ZA" sz="2800" dirty="0"/>
              <a:t>on </a:t>
            </a:r>
            <a:r>
              <a:rPr lang="en-ZA" sz="2800" dirty="0" smtClean="0"/>
              <a:t>Plastic </a:t>
            </a:r>
            <a:r>
              <a:rPr lang="en-ZA" sz="2800" dirty="0"/>
              <a:t>B</a:t>
            </a:r>
            <a:r>
              <a:rPr lang="en-ZA" sz="2800" dirty="0" smtClean="0"/>
              <a:t>ags </a:t>
            </a:r>
            <a:r>
              <a:rPr lang="en-ZA" sz="2800" dirty="0"/>
              <a:t/>
            </a:r>
            <a:br>
              <a:rPr lang="en-ZA" sz="2800" dirty="0"/>
            </a:br>
            <a:endParaRPr lang="en-ZA" sz="28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13</a:t>
            </a:fld>
            <a:endParaRPr lang="en-US" dirty="0"/>
          </a:p>
        </p:txBody>
      </p:sp>
      <p:sp>
        <p:nvSpPr>
          <p:cNvPr id="4" name="Text Placeholder 3"/>
          <p:cNvSpPr>
            <a:spLocks noGrp="1"/>
          </p:cNvSpPr>
          <p:nvPr>
            <p:ph type="body" sz="quarter" idx="10"/>
          </p:nvPr>
        </p:nvSpPr>
        <p:spPr/>
        <p:txBody>
          <a:bodyPr/>
          <a:lstStyle/>
          <a:p>
            <a:r>
              <a:rPr lang="en-ZA" dirty="0"/>
              <a:t>Implementation of the </a:t>
            </a:r>
            <a:r>
              <a:rPr lang="en-ZA" dirty="0" smtClean="0"/>
              <a:t>plastic </a:t>
            </a:r>
            <a:r>
              <a:rPr lang="en-ZA" dirty="0"/>
              <a:t>levy</a:t>
            </a:r>
          </a:p>
          <a:p>
            <a:endParaRPr lang="en-ZA" dirty="0"/>
          </a:p>
        </p:txBody>
      </p:sp>
      <p:sp>
        <p:nvSpPr>
          <p:cNvPr id="5" name="Content Placeholder 4"/>
          <p:cNvSpPr>
            <a:spLocks noGrp="1"/>
          </p:cNvSpPr>
          <p:nvPr>
            <p:ph sz="quarter" idx="11"/>
          </p:nvPr>
        </p:nvSpPr>
        <p:spPr/>
        <p:txBody>
          <a:bodyPr>
            <a:normAutofit/>
          </a:bodyPr>
          <a:lstStyle/>
          <a:p>
            <a:pPr marL="285750" indent="-285750">
              <a:lnSpc>
                <a:spcPct val="150000"/>
              </a:lnSpc>
              <a:buFont typeface="Arial" panose="020B0604020202020204" pitchFamily="34" charset="0"/>
              <a:buChar char="•"/>
            </a:pPr>
            <a:r>
              <a:rPr lang="en-ZA" dirty="0"/>
              <a:t>Disposal of Certain types of plastic carrier and flat </a:t>
            </a:r>
            <a:r>
              <a:rPr lang="en-ZA" dirty="0" smtClean="0"/>
              <a:t>bags has negative impact on the Environment.</a:t>
            </a:r>
          </a:p>
          <a:p>
            <a:pPr marL="285750" indent="-285750">
              <a:lnSpc>
                <a:spcPct val="150000"/>
              </a:lnSpc>
              <a:buFont typeface="Arial" panose="020B0604020202020204" pitchFamily="34" charset="0"/>
              <a:buChar char="•"/>
            </a:pPr>
            <a:r>
              <a:rPr lang="en-ZA" dirty="0" smtClean="0"/>
              <a:t>The levy is </a:t>
            </a:r>
            <a:r>
              <a:rPr lang="en-ZA" dirty="0"/>
              <a:t>payable by manufacturers </a:t>
            </a:r>
            <a:r>
              <a:rPr lang="en-ZA" dirty="0" smtClean="0"/>
              <a:t> </a:t>
            </a:r>
            <a:r>
              <a:rPr lang="en-ZA" dirty="0"/>
              <a:t>in </a:t>
            </a:r>
            <a:r>
              <a:rPr lang="en-ZA" dirty="0" smtClean="0"/>
              <a:t> </a:t>
            </a:r>
            <a:r>
              <a:rPr lang="en-ZA" dirty="0"/>
              <a:t>RSA</a:t>
            </a:r>
            <a:r>
              <a:rPr lang="en-ZA" dirty="0" smtClean="0"/>
              <a:t>.</a:t>
            </a:r>
          </a:p>
          <a:p>
            <a:pPr marL="285750" indent="-285750">
              <a:lnSpc>
                <a:spcPct val="150000"/>
              </a:lnSpc>
              <a:buFont typeface="Arial" panose="020B0604020202020204" pitchFamily="34" charset="0"/>
              <a:buChar char="•"/>
            </a:pPr>
            <a:r>
              <a:rPr lang="en-ZA" dirty="0" smtClean="0"/>
              <a:t>The Customs and Excise Act 1964 Schedule 1 P3A and Sections 54A – 54F read with the rules give rise to the collection of this levy</a:t>
            </a:r>
          </a:p>
          <a:p>
            <a:pPr marL="285750" indent="-285750">
              <a:lnSpc>
                <a:spcPct val="150000"/>
              </a:lnSpc>
              <a:buFont typeface="Arial" panose="020B0604020202020204" pitchFamily="34" charset="0"/>
              <a:buChar char="•"/>
            </a:pPr>
            <a:r>
              <a:rPr lang="en-ZA" dirty="0" smtClean="0"/>
              <a:t>Relevant </a:t>
            </a:r>
            <a:r>
              <a:rPr lang="en-ZA" dirty="0"/>
              <a:t>entities in the RSA must license with SARS Excise before they start to </a:t>
            </a:r>
            <a:r>
              <a:rPr lang="en-ZA" dirty="0" smtClean="0"/>
              <a:t>manufacture.</a:t>
            </a:r>
          </a:p>
          <a:p>
            <a:pPr marL="285750" indent="-285750">
              <a:buFont typeface="Arial" panose="020B0604020202020204" pitchFamily="34" charset="0"/>
              <a:buChar char="•"/>
            </a:pPr>
            <a:endParaRPr lang="en-ZA" dirty="0" smtClean="0">
              <a:solidFill>
                <a:srgbClr val="C00000"/>
              </a:solidFill>
            </a:endParaRPr>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0513614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Environment </a:t>
            </a:r>
            <a:r>
              <a:rPr lang="en-ZA" dirty="0" smtClean="0"/>
              <a:t>Levy </a:t>
            </a:r>
            <a:r>
              <a:rPr lang="en-ZA" dirty="0"/>
              <a:t>on </a:t>
            </a:r>
            <a:r>
              <a:rPr lang="en-ZA" dirty="0" smtClean="0"/>
              <a:t>Plastic </a:t>
            </a:r>
            <a:r>
              <a:rPr lang="en-ZA" dirty="0"/>
              <a:t>B</a:t>
            </a:r>
            <a:r>
              <a:rPr lang="en-ZA" dirty="0" smtClean="0"/>
              <a:t>ags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14</a:t>
            </a:fld>
            <a:endParaRPr lang="en-US" dirty="0"/>
          </a:p>
        </p:txBody>
      </p:sp>
      <p:sp>
        <p:nvSpPr>
          <p:cNvPr id="4" name="Text Placeholder 3"/>
          <p:cNvSpPr>
            <a:spLocks noGrp="1"/>
          </p:cNvSpPr>
          <p:nvPr>
            <p:ph type="body" sz="quarter" idx="10"/>
          </p:nvPr>
        </p:nvSpPr>
        <p:spPr/>
        <p:txBody>
          <a:bodyPr/>
          <a:lstStyle/>
          <a:p>
            <a:r>
              <a:rPr lang="en-ZA" dirty="0"/>
              <a:t>Liability  for levy </a:t>
            </a:r>
          </a:p>
          <a:p>
            <a:endParaRPr lang="en-ZA" dirty="0"/>
          </a:p>
        </p:txBody>
      </p:sp>
      <p:sp>
        <p:nvSpPr>
          <p:cNvPr id="5" name="Content Placeholder 4"/>
          <p:cNvSpPr>
            <a:spLocks noGrp="1"/>
          </p:cNvSpPr>
          <p:nvPr>
            <p:ph sz="quarter" idx="11"/>
          </p:nvPr>
        </p:nvSpPr>
        <p:spPr>
          <a:xfrm>
            <a:off x="341312" y="1568902"/>
            <a:ext cx="8370887" cy="3471449"/>
          </a:xfrm>
        </p:spPr>
        <p:txBody>
          <a:bodyPr>
            <a:normAutofit/>
          </a:bodyPr>
          <a:lstStyle/>
          <a:p>
            <a:pPr>
              <a:lnSpc>
                <a:spcPct val="150000"/>
              </a:lnSpc>
            </a:pPr>
            <a:endParaRPr lang="en-ZA" sz="1800" dirty="0" smtClean="0"/>
          </a:p>
          <a:p>
            <a:pPr marL="342900" lvl="1" indent="-342900">
              <a:lnSpc>
                <a:spcPct val="150000"/>
              </a:lnSpc>
              <a:spcBef>
                <a:spcPts val="1000"/>
              </a:spcBef>
              <a:buFont typeface="Arial" panose="020B0604020202020204" pitchFamily="34" charset="0"/>
              <a:buChar char="•"/>
            </a:pPr>
            <a:r>
              <a:rPr lang="en-ZA" sz="1800" dirty="0"/>
              <a:t>Plastic bags that are subject to levy are those manufactured to the specific legislative requirements with a thickness of 24 microns or more.</a:t>
            </a:r>
          </a:p>
          <a:p>
            <a:pPr marL="342900" lvl="1" indent="-342900">
              <a:lnSpc>
                <a:spcPct val="150000"/>
              </a:lnSpc>
              <a:spcBef>
                <a:spcPts val="1000"/>
              </a:spcBef>
              <a:buFont typeface="Arial" panose="020B0604020202020204" pitchFamily="34" charset="0"/>
              <a:buChar char="•"/>
            </a:pPr>
            <a:r>
              <a:rPr lang="en-ZA" sz="1800" dirty="0" smtClean="0"/>
              <a:t>The </a:t>
            </a:r>
            <a:r>
              <a:rPr lang="en-ZA" sz="1800" dirty="0"/>
              <a:t>rate of environmental levy is currently 25c/bag </a:t>
            </a:r>
            <a:r>
              <a:rPr lang="en-ZA" sz="1800" dirty="0" smtClean="0"/>
              <a:t> </a:t>
            </a:r>
            <a:r>
              <a:rPr lang="en-ZA" sz="1800" dirty="0"/>
              <a:t>in terms of Schedule 1 Part </a:t>
            </a:r>
            <a:r>
              <a:rPr lang="en-ZA" sz="1800" dirty="0" smtClean="0"/>
              <a:t>3A.</a:t>
            </a:r>
          </a:p>
          <a:p>
            <a:pPr marL="285750" lvl="1" indent="-285750">
              <a:lnSpc>
                <a:spcPct val="150000"/>
              </a:lnSpc>
              <a:spcBef>
                <a:spcPts val="1000"/>
              </a:spcBef>
              <a:buFont typeface="Arial" panose="020B0604020202020204" pitchFamily="34" charset="0"/>
              <a:buChar char="•"/>
            </a:pPr>
            <a:r>
              <a:rPr lang="en-ZA" sz="1800" dirty="0" smtClean="0"/>
              <a:t>Manufactures are required to declare </a:t>
            </a:r>
            <a:r>
              <a:rPr lang="en-ZA" sz="1800" dirty="0"/>
              <a:t>all stock, production and removals that took place in the accounting </a:t>
            </a:r>
            <a:r>
              <a:rPr lang="en-ZA" sz="1800" dirty="0" smtClean="0"/>
              <a:t>period.</a:t>
            </a:r>
          </a:p>
          <a:p>
            <a:pPr marL="0" lvl="1">
              <a:lnSpc>
                <a:spcPct val="100000"/>
              </a:lnSpc>
              <a:spcBef>
                <a:spcPts val="1000"/>
              </a:spcBef>
            </a:pPr>
            <a:endParaRPr lang="en-ZA" sz="1800" dirty="0" smtClean="0"/>
          </a:p>
          <a:p>
            <a:pPr marL="285750" lvl="1" indent="-285750">
              <a:lnSpc>
                <a:spcPct val="100000"/>
              </a:lnSpc>
              <a:spcBef>
                <a:spcPts val="1000"/>
              </a:spcBef>
              <a:buFont typeface="Arial" panose="020B0604020202020204" pitchFamily="34" charset="0"/>
              <a:buChar char="•"/>
            </a:pPr>
            <a:endParaRPr lang="en-ZA" sz="1800" dirty="0"/>
          </a:p>
          <a:p>
            <a:pPr lvl="1"/>
            <a:endParaRPr lang="en-ZA" dirty="0" smtClean="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273850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Environment </a:t>
            </a:r>
            <a:r>
              <a:rPr lang="en-ZA" dirty="0" smtClean="0"/>
              <a:t>Levy </a:t>
            </a:r>
            <a:r>
              <a:rPr lang="en-ZA" dirty="0"/>
              <a:t>on </a:t>
            </a:r>
            <a:r>
              <a:rPr lang="en-ZA" dirty="0" smtClean="0"/>
              <a:t>Plastic </a:t>
            </a:r>
            <a:r>
              <a:rPr lang="en-ZA" dirty="0"/>
              <a:t>B</a:t>
            </a:r>
            <a:r>
              <a:rPr lang="en-ZA" dirty="0" smtClean="0"/>
              <a:t>ags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15</a:t>
            </a:fld>
            <a:endParaRPr lang="en-US" dirty="0"/>
          </a:p>
        </p:txBody>
      </p:sp>
      <p:sp>
        <p:nvSpPr>
          <p:cNvPr id="4" name="Text Placeholder 3"/>
          <p:cNvSpPr>
            <a:spLocks noGrp="1"/>
          </p:cNvSpPr>
          <p:nvPr>
            <p:ph type="body" sz="quarter" idx="10"/>
          </p:nvPr>
        </p:nvSpPr>
        <p:spPr/>
        <p:txBody>
          <a:bodyPr/>
          <a:lstStyle/>
          <a:p>
            <a:r>
              <a:rPr lang="en-ZA" dirty="0"/>
              <a:t>Account Submissions and Payment dates</a:t>
            </a:r>
          </a:p>
          <a:p>
            <a:endParaRPr lang="en-ZA" dirty="0"/>
          </a:p>
          <a:p>
            <a:endParaRPr lang="en-ZA" dirty="0"/>
          </a:p>
        </p:txBody>
      </p:sp>
      <p:graphicFrame>
        <p:nvGraphicFramePr>
          <p:cNvPr id="8" name="Content Placeholder 7"/>
          <p:cNvGraphicFramePr>
            <a:graphicFrameLocks noGrp="1"/>
          </p:cNvGraphicFramePr>
          <p:nvPr>
            <p:ph sz="quarter" idx="11"/>
          </p:nvPr>
        </p:nvGraphicFramePr>
        <p:xfrm>
          <a:off x="568712" y="1568902"/>
          <a:ext cx="7984272" cy="4107070"/>
        </p:xfrm>
        <a:graphic>
          <a:graphicData uri="http://schemas.openxmlformats.org/drawingml/2006/table">
            <a:tbl>
              <a:tblPr/>
              <a:tblGrid>
                <a:gridCol w="1964497">
                  <a:extLst>
                    <a:ext uri="{9D8B030D-6E8A-4147-A177-3AD203B41FA5}">
                      <a16:colId xmlns:a16="http://schemas.microsoft.com/office/drawing/2014/main" val="2903801298"/>
                    </a:ext>
                  </a:extLst>
                </a:gridCol>
                <a:gridCol w="2420540">
                  <a:extLst>
                    <a:ext uri="{9D8B030D-6E8A-4147-A177-3AD203B41FA5}">
                      <a16:colId xmlns:a16="http://schemas.microsoft.com/office/drawing/2014/main" val="1912809628"/>
                    </a:ext>
                  </a:extLst>
                </a:gridCol>
                <a:gridCol w="3599235">
                  <a:extLst>
                    <a:ext uri="{9D8B030D-6E8A-4147-A177-3AD203B41FA5}">
                      <a16:colId xmlns:a16="http://schemas.microsoft.com/office/drawing/2014/main" val="2247654720"/>
                    </a:ext>
                  </a:extLst>
                </a:gridCol>
              </a:tblGrid>
              <a:tr h="591054">
                <a:tc>
                  <a:txBody>
                    <a:bodyPr/>
                    <a:lstStyle/>
                    <a:p>
                      <a:pPr algn="l" fontAlgn="ctr"/>
                      <a:r>
                        <a:rPr lang="en-ZA" sz="990" b="1" i="0" u="sng" strike="noStrike">
                          <a:solidFill>
                            <a:srgbClr val="333333"/>
                          </a:solidFill>
                          <a:effectLst/>
                          <a:latin typeface="Segoe UI" panose="020B0502040204020203" pitchFamily="34" charset="0"/>
                        </a:rPr>
                        <a:t>Accounting period</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1" i="0" u="sng" strike="noStrike">
                          <a:solidFill>
                            <a:srgbClr val="333333"/>
                          </a:solidFill>
                          <a:effectLst/>
                          <a:latin typeface="Segoe UI" panose="020B0502040204020203" pitchFamily="34" charset="0"/>
                        </a:rPr>
                        <a:t>Submission date</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1" i="0" u="sng" strike="noStrike">
                          <a:solidFill>
                            <a:srgbClr val="333333"/>
                          </a:solidFill>
                          <a:effectLst/>
                          <a:latin typeface="Segoe UI" panose="020B0502040204020203" pitchFamily="34" charset="0"/>
                        </a:rPr>
                        <a:t>Payment date</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583543019"/>
                  </a:ext>
                </a:extLst>
              </a:tr>
              <a:tr h="591054">
                <a:tc>
                  <a:txBody>
                    <a:bodyPr/>
                    <a:lstStyle/>
                    <a:p>
                      <a:pPr algn="l" fontAlgn="ctr"/>
                      <a:r>
                        <a:rPr lang="en-ZA" sz="990" b="0" i="0" u="none" strike="noStrike">
                          <a:solidFill>
                            <a:srgbClr val="333333"/>
                          </a:solidFill>
                          <a:effectLst/>
                          <a:latin typeface="Segoe UI" panose="020B0502040204020203" pitchFamily="34" charset="0"/>
                        </a:rPr>
                        <a:t>1 Dec 2020 – 28 Feb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a:solidFill>
                            <a:srgbClr val="333333"/>
                          </a:solidFill>
                          <a:effectLst/>
                          <a:latin typeface="Segoe UI" panose="020B0502040204020203" pitchFamily="34" charset="0"/>
                        </a:rPr>
                        <a:t>30-Mar-21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a:solidFill>
                            <a:srgbClr val="333333"/>
                          </a:solidFill>
                          <a:effectLst/>
                          <a:latin typeface="Segoe UI" panose="020B0502040204020203" pitchFamily="34" charset="0"/>
                        </a:rPr>
                        <a:t>30-Mar-21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703330662"/>
                  </a:ext>
                </a:extLst>
              </a:tr>
              <a:tr h="879004">
                <a:tc>
                  <a:txBody>
                    <a:bodyPr/>
                    <a:lstStyle/>
                    <a:p>
                      <a:pPr algn="l" fontAlgn="ctr"/>
                      <a:r>
                        <a:rPr lang="en-ZA" sz="990" b="0" i="0" u="none" strike="noStrike">
                          <a:solidFill>
                            <a:srgbClr val="333333"/>
                          </a:solidFill>
                          <a:effectLst/>
                          <a:latin typeface="Segoe UI" panose="020B0502040204020203" pitchFamily="34" charset="0"/>
                        </a:rPr>
                        <a:t>1 March 2021 – 31 May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29-Jun-21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a:solidFill>
                            <a:srgbClr val="333333"/>
                          </a:solidFill>
                          <a:effectLst/>
                          <a:latin typeface="Segoe UI" panose="020B0502040204020203" pitchFamily="34" charset="0"/>
                        </a:rPr>
                        <a:t>29-Jun-21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extLst>
                  <a:ext uri="{0D108BD9-81ED-4DB2-BD59-A6C34878D82A}">
                    <a16:rowId xmlns:a16="http://schemas.microsoft.com/office/drawing/2014/main" val="3493556408"/>
                  </a:ext>
                </a:extLst>
              </a:tr>
              <a:tr h="1166954">
                <a:tc>
                  <a:txBody>
                    <a:bodyPr/>
                    <a:lstStyle/>
                    <a:p>
                      <a:pPr algn="l" fontAlgn="ctr"/>
                      <a:r>
                        <a:rPr lang="de-DE" sz="990" b="0" i="0" u="none" strike="noStrike">
                          <a:solidFill>
                            <a:srgbClr val="333333"/>
                          </a:solidFill>
                          <a:effectLst/>
                          <a:latin typeface="Segoe UI" panose="020B0502040204020203" pitchFamily="34" charset="0"/>
                        </a:rPr>
                        <a:t>1 June 2021- 31 Aug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a:solidFill>
                            <a:srgbClr val="333333"/>
                          </a:solidFill>
                          <a:effectLst/>
                          <a:latin typeface="Segoe UI" panose="020B0502040204020203" pitchFamily="34" charset="0"/>
                        </a:rPr>
                        <a:t>29-Sep-21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dirty="0">
                          <a:solidFill>
                            <a:srgbClr val="333333"/>
                          </a:solidFill>
                          <a:effectLst/>
                          <a:latin typeface="Segoe UI" panose="020B0502040204020203" pitchFamily="34" charset="0"/>
                        </a:rPr>
                        <a:t>29-Sep-21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212675318"/>
                  </a:ext>
                </a:extLst>
              </a:tr>
              <a:tr h="879004">
                <a:tc>
                  <a:txBody>
                    <a:bodyPr/>
                    <a:lstStyle/>
                    <a:p>
                      <a:pPr algn="l" fontAlgn="ctr"/>
                      <a:r>
                        <a:rPr lang="fr-FR" sz="990" b="0" i="0" u="none" strike="noStrike">
                          <a:solidFill>
                            <a:srgbClr val="333333"/>
                          </a:solidFill>
                          <a:effectLst/>
                          <a:latin typeface="Segoe UI" panose="020B0502040204020203" pitchFamily="34" charset="0"/>
                        </a:rPr>
                        <a:t>1 Sept 2021 – 30 Nov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30-Dec-21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30-Dec-21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extLst>
                  <a:ext uri="{0D108BD9-81ED-4DB2-BD59-A6C34878D82A}">
                    <a16:rowId xmlns:a16="http://schemas.microsoft.com/office/drawing/2014/main" val="1863071879"/>
                  </a:ext>
                </a:extLst>
              </a:tr>
            </a:tbl>
          </a:graphicData>
        </a:graphic>
      </p:graphicFrame>
    </p:spTree>
    <p:extLst>
      <p:ext uri="{BB962C8B-B14F-4D97-AF65-F5344CB8AC3E}">
        <p14:creationId xmlns:p14="http://schemas.microsoft.com/office/powerpoint/2010/main" val="1968956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16</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1716226018"/>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7384113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Electricity Generation </a:t>
            </a:r>
            <a:r>
              <a:rPr lang="en-ZA" dirty="0" smtClean="0"/>
              <a:t>Levy</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17</a:t>
            </a:fld>
            <a:endParaRPr lang="en-US" dirty="0"/>
          </a:p>
        </p:txBody>
      </p:sp>
      <p:sp>
        <p:nvSpPr>
          <p:cNvPr id="4" name="Text Placeholder 3"/>
          <p:cNvSpPr>
            <a:spLocks noGrp="1"/>
          </p:cNvSpPr>
          <p:nvPr>
            <p:ph type="body" sz="quarter" idx="10"/>
          </p:nvPr>
        </p:nvSpPr>
        <p:spPr/>
        <p:txBody>
          <a:bodyPr/>
          <a:lstStyle/>
          <a:p>
            <a:r>
              <a:rPr lang="en-ZA" dirty="0" smtClean="0"/>
              <a:t>Why Electricity generation levy? </a:t>
            </a:r>
            <a:endParaRPr lang="en-ZA" dirty="0"/>
          </a:p>
        </p:txBody>
      </p:sp>
      <p:graphicFrame>
        <p:nvGraphicFramePr>
          <p:cNvPr id="7" name="Content Placeholder 6"/>
          <p:cNvGraphicFramePr>
            <a:graphicFrameLocks noGrp="1"/>
          </p:cNvGraphicFramePr>
          <p:nvPr>
            <p:ph sz="quarter" idx="11"/>
            <p:extLst>
              <p:ext uri="{D42A27DB-BD31-4B8C-83A1-F6EECF244321}">
                <p14:modId xmlns:p14="http://schemas.microsoft.com/office/powerpoint/2010/main" val="451885640"/>
              </p:ext>
            </p:extLst>
          </p:nvPr>
        </p:nvGraphicFramePr>
        <p:xfrm>
          <a:off x="341313" y="1844675"/>
          <a:ext cx="8370887"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3917014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67268"/>
            <a:ext cx="7886700" cy="530891"/>
          </a:xfrm>
        </p:spPr>
        <p:txBody>
          <a:bodyPr>
            <a:noAutofit/>
          </a:bodyPr>
          <a:lstStyle/>
          <a:p>
            <a:r>
              <a:rPr lang="en-ZA" sz="2800" dirty="0"/>
              <a:t>Electricity Generation </a:t>
            </a:r>
            <a:r>
              <a:rPr lang="en-ZA" sz="2800" dirty="0" smtClean="0"/>
              <a:t>Levy</a:t>
            </a:r>
            <a:r>
              <a:rPr lang="en-ZA" sz="2800" dirty="0"/>
              <a:t/>
            </a:r>
            <a:br>
              <a:rPr lang="en-ZA" sz="2800" dirty="0"/>
            </a:br>
            <a:endParaRPr lang="en-ZA" sz="28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18</a:t>
            </a:fld>
            <a:endParaRPr lang="en-US" dirty="0"/>
          </a:p>
        </p:txBody>
      </p:sp>
      <p:sp>
        <p:nvSpPr>
          <p:cNvPr id="4" name="Text Placeholder 3"/>
          <p:cNvSpPr>
            <a:spLocks noGrp="1"/>
          </p:cNvSpPr>
          <p:nvPr>
            <p:ph type="body" sz="quarter" idx="10"/>
          </p:nvPr>
        </p:nvSpPr>
        <p:spPr>
          <a:xfrm>
            <a:off x="341993" y="698159"/>
            <a:ext cx="7886700" cy="506173"/>
          </a:xfrm>
        </p:spPr>
        <p:txBody>
          <a:bodyPr>
            <a:normAutofit/>
          </a:bodyPr>
          <a:lstStyle/>
          <a:p>
            <a:r>
              <a:rPr lang="en-ZA" dirty="0">
                <a:latin typeface="+mj-lt"/>
              </a:rPr>
              <a:t>Implementation of </a:t>
            </a:r>
            <a:r>
              <a:rPr lang="en-ZA" dirty="0" smtClean="0">
                <a:latin typeface="+mj-lt"/>
              </a:rPr>
              <a:t>the Electricity generation levy</a:t>
            </a:r>
            <a:endParaRPr lang="en-ZA" dirty="0">
              <a:latin typeface="+mj-lt"/>
            </a:endParaRPr>
          </a:p>
          <a:p>
            <a:endParaRPr lang="en-ZA" dirty="0" smtClean="0">
              <a:latin typeface="+mj-lt"/>
            </a:endParaRPr>
          </a:p>
        </p:txBody>
      </p:sp>
      <p:sp>
        <p:nvSpPr>
          <p:cNvPr id="5" name="Content Placeholder 4"/>
          <p:cNvSpPr>
            <a:spLocks noGrp="1"/>
          </p:cNvSpPr>
          <p:nvPr>
            <p:ph sz="quarter" idx="11"/>
          </p:nvPr>
        </p:nvSpPr>
        <p:spPr>
          <a:xfrm>
            <a:off x="341312" y="1126274"/>
            <a:ext cx="8370887" cy="4966552"/>
          </a:xfrm>
        </p:spPr>
        <p:txBody>
          <a:bodyPr>
            <a:normAutofit fontScale="85000" lnSpcReduction="10000"/>
          </a:bodyPr>
          <a:lstStyle/>
          <a:p>
            <a:endParaRPr lang="en-ZA" sz="2000" dirty="0" smtClean="0">
              <a:latin typeface="+mj-lt"/>
            </a:endParaRPr>
          </a:p>
          <a:p>
            <a:pPr marL="285750" lvl="1" indent="-285750">
              <a:lnSpc>
                <a:spcPct val="160000"/>
              </a:lnSpc>
              <a:spcBef>
                <a:spcPts val="1000"/>
              </a:spcBef>
              <a:buFont typeface="Arial" panose="020B0604020202020204" pitchFamily="34" charset="0"/>
              <a:buChar char="•"/>
            </a:pPr>
            <a:r>
              <a:rPr lang="en-ZA" sz="1900" dirty="0"/>
              <a:t>The levy is imposed when non-renewable and environmental </a:t>
            </a:r>
            <a:r>
              <a:rPr lang="en-ZA" sz="1900" dirty="0" smtClean="0"/>
              <a:t>hazardous </a:t>
            </a:r>
            <a:r>
              <a:rPr lang="en-ZA" sz="1900" dirty="0"/>
              <a:t>energy sources are used to generate electricity (e.g. Coal, Diesel, Nuclear).</a:t>
            </a:r>
          </a:p>
          <a:p>
            <a:pPr marL="285750" lvl="1" indent="-285750">
              <a:lnSpc>
                <a:spcPct val="160000"/>
              </a:lnSpc>
              <a:spcBef>
                <a:spcPts val="1000"/>
              </a:spcBef>
              <a:buFont typeface="Arial" panose="020B0604020202020204" pitchFamily="34" charset="0"/>
              <a:buChar char="•"/>
            </a:pPr>
            <a:r>
              <a:rPr lang="en-ZA" sz="1900" dirty="0"/>
              <a:t>The threshold for licensing is when the installed capacity of the electricity generation plant exceeds 5 megawatts. </a:t>
            </a:r>
          </a:p>
          <a:p>
            <a:pPr marL="285750" lvl="1" indent="-285750">
              <a:lnSpc>
                <a:spcPct val="160000"/>
              </a:lnSpc>
              <a:spcBef>
                <a:spcPts val="1000"/>
              </a:spcBef>
              <a:buFont typeface="Arial" panose="020B0604020202020204" pitchFamily="34" charset="0"/>
              <a:buChar char="•"/>
            </a:pPr>
            <a:r>
              <a:rPr lang="en-ZA" sz="1900" dirty="0" smtClean="0"/>
              <a:t>The </a:t>
            </a:r>
            <a:r>
              <a:rPr lang="en-ZA" sz="1900" dirty="0"/>
              <a:t>levy came into effect on 01 July 2009 with the promulgation of The Customs and Excise Act 1964 Schedule 1 Part 3B and Sections 54A – 54F read with the rules give rise to the collection of this levy</a:t>
            </a:r>
          </a:p>
          <a:p>
            <a:pPr marL="285750" lvl="1" indent="-285750">
              <a:lnSpc>
                <a:spcPct val="160000"/>
              </a:lnSpc>
              <a:spcBef>
                <a:spcPts val="1000"/>
              </a:spcBef>
              <a:buFont typeface="Arial" panose="020B0604020202020204" pitchFamily="34" charset="0"/>
              <a:buChar char="•"/>
            </a:pPr>
            <a:r>
              <a:rPr lang="en-ZA" sz="1900" dirty="0"/>
              <a:t>An environmental levy is payable on locally generated </a:t>
            </a:r>
            <a:r>
              <a:rPr lang="en-ZA" sz="1900" dirty="0" smtClean="0"/>
              <a:t>electricity</a:t>
            </a:r>
            <a:endParaRPr lang="en-ZA" sz="1900" dirty="0"/>
          </a:p>
          <a:p>
            <a:pPr marL="285750" lvl="1" indent="-285750">
              <a:lnSpc>
                <a:spcPct val="160000"/>
              </a:lnSpc>
              <a:spcBef>
                <a:spcPts val="1000"/>
              </a:spcBef>
              <a:buFont typeface="Arial" panose="020B0604020202020204" pitchFamily="34" charset="0"/>
              <a:buChar char="•"/>
            </a:pPr>
            <a:r>
              <a:rPr lang="en-ZA" sz="1900" dirty="0"/>
              <a:t>Relevant entities in South Africa must license with SARS Excise before they start to  generate Electricity from non-renewable or environmentally hazardous </a:t>
            </a:r>
            <a:r>
              <a:rPr lang="en-ZA" sz="1900" dirty="0" smtClean="0"/>
              <a:t>sources</a:t>
            </a:r>
            <a:endParaRPr lang="en-ZA" sz="1900" dirty="0"/>
          </a:p>
          <a:p>
            <a:endParaRPr lang="en-ZA" dirty="0" smtClean="0"/>
          </a:p>
          <a:p>
            <a:endParaRPr lang="en-ZA" dirty="0"/>
          </a:p>
          <a:p>
            <a:endParaRPr lang="en-ZA" dirty="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pic>
        <p:nvPicPr>
          <p:cNvPr id="3074" name="Picture 2" descr="Germany to close all 84 of its coal-fired power plants, will rely primarily  on renewable energy - Los Angeles Tim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7141" y="7965"/>
            <a:ext cx="2776859" cy="1562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242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Contents </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p:cNvSpPr>
            <a:spLocks noGrp="1"/>
          </p:cNvSpPr>
          <p:nvPr>
            <p:ph type="body" sz="quarter" idx="11"/>
          </p:nvPr>
        </p:nvSpPr>
        <p:spPr/>
        <p:txBody>
          <a:bodyPr/>
          <a:lstStyle/>
          <a:p>
            <a:endParaRPr lang="en-ZA" dirty="0"/>
          </a:p>
        </p:txBody>
      </p:sp>
      <p:graphicFrame>
        <p:nvGraphicFramePr>
          <p:cNvPr id="7" name="Diagram 6"/>
          <p:cNvGraphicFramePr/>
          <p:nvPr>
            <p:extLst>
              <p:ext uri="{D42A27DB-BD31-4B8C-83A1-F6EECF244321}">
                <p14:modId xmlns:p14="http://schemas.microsoft.com/office/powerpoint/2010/main" val="776402714"/>
              </p:ext>
            </p:extLst>
          </p:nvPr>
        </p:nvGraphicFramePr>
        <p:xfrm>
          <a:off x="341992" y="1568901"/>
          <a:ext cx="8233295" cy="4523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stretch>
            <a:fillRect/>
          </a:stretch>
        </p:blipFill>
        <p:spPr>
          <a:xfrm>
            <a:off x="3157605" y="6233703"/>
            <a:ext cx="2828789" cy="371888"/>
          </a:xfrm>
          <a:prstGeom prst="rect">
            <a:avLst/>
          </a:prstGeom>
        </p:spPr>
      </p:pic>
    </p:spTree>
    <p:extLst>
      <p:ext uri="{BB962C8B-B14F-4D97-AF65-F5344CB8AC3E}">
        <p14:creationId xmlns:p14="http://schemas.microsoft.com/office/powerpoint/2010/main" val="603826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 Electricity </a:t>
            </a:r>
            <a:r>
              <a:rPr lang="en-ZA" dirty="0" smtClean="0"/>
              <a:t>Generation Levy</a:t>
            </a:r>
            <a:r>
              <a:rPr lang="en-ZA" dirty="0"/>
              <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19</a:t>
            </a:fld>
            <a:endParaRPr lang="en-US" dirty="0"/>
          </a:p>
        </p:txBody>
      </p:sp>
      <p:sp>
        <p:nvSpPr>
          <p:cNvPr id="4" name="Text Placeholder 3"/>
          <p:cNvSpPr>
            <a:spLocks noGrp="1"/>
          </p:cNvSpPr>
          <p:nvPr>
            <p:ph type="body" sz="quarter" idx="10"/>
          </p:nvPr>
        </p:nvSpPr>
        <p:spPr/>
        <p:txBody>
          <a:bodyPr/>
          <a:lstStyle/>
          <a:p>
            <a:r>
              <a:rPr lang="en-ZA" dirty="0"/>
              <a:t>Liability </a:t>
            </a:r>
            <a:r>
              <a:rPr lang="en-ZA" dirty="0" smtClean="0"/>
              <a:t>for </a:t>
            </a:r>
            <a:r>
              <a:rPr lang="en-ZA" dirty="0"/>
              <a:t>levy &amp; Submission of the tax return </a:t>
            </a:r>
          </a:p>
          <a:p>
            <a:endParaRPr lang="en-ZA" dirty="0"/>
          </a:p>
        </p:txBody>
      </p:sp>
      <p:sp>
        <p:nvSpPr>
          <p:cNvPr id="5" name="Content Placeholder 4"/>
          <p:cNvSpPr>
            <a:spLocks noGrp="1"/>
          </p:cNvSpPr>
          <p:nvPr>
            <p:ph sz="quarter" idx="11"/>
          </p:nvPr>
        </p:nvSpPr>
        <p:spPr>
          <a:xfrm>
            <a:off x="341312" y="1568902"/>
            <a:ext cx="8370887" cy="4523923"/>
          </a:xfrm>
        </p:spPr>
        <p:txBody>
          <a:bodyPr>
            <a:normAutofit/>
          </a:bodyPr>
          <a:lstStyle/>
          <a:p>
            <a:pPr marL="285750" indent="-285750">
              <a:lnSpc>
                <a:spcPct val="150000"/>
              </a:lnSpc>
              <a:buFont typeface="Arial" panose="020B0604020202020204" pitchFamily="34" charset="0"/>
              <a:buChar char="•"/>
            </a:pPr>
            <a:r>
              <a:rPr lang="en-ZA" dirty="0"/>
              <a:t>The applicable Environmental Levy on Electricity Generation is self-assessed by licensed </a:t>
            </a:r>
            <a:r>
              <a:rPr lang="en-ZA" dirty="0" smtClean="0"/>
              <a:t>producers</a:t>
            </a:r>
            <a:r>
              <a:rPr lang="en-ZA" dirty="0" smtClean="0"/>
              <a:t>.</a:t>
            </a:r>
          </a:p>
          <a:p>
            <a:pPr marL="285750" indent="-285750">
              <a:lnSpc>
                <a:spcPct val="150000"/>
              </a:lnSpc>
              <a:buFont typeface="Arial" panose="020B0604020202020204" pitchFamily="34" charset="0"/>
              <a:buChar char="•"/>
            </a:pPr>
            <a:r>
              <a:rPr lang="en-ZA" dirty="0" smtClean="0"/>
              <a:t>Current Rate of duty is 3.5c/kWh</a:t>
            </a:r>
          </a:p>
          <a:p>
            <a:pPr marL="285750" indent="-285750">
              <a:lnSpc>
                <a:spcPct val="150000"/>
              </a:lnSpc>
              <a:buFont typeface="Arial" panose="020B0604020202020204" pitchFamily="34" charset="0"/>
              <a:buChar char="•"/>
            </a:pPr>
            <a:r>
              <a:rPr lang="en-ZA" dirty="0" smtClean="0"/>
              <a:t>Accounts submitted monthly</a:t>
            </a:r>
            <a:endParaRPr lang="en-ZA" dirty="0" smtClean="0"/>
          </a:p>
          <a:p>
            <a:pPr>
              <a:lnSpc>
                <a:spcPct val="150000"/>
              </a:lnSpc>
            </a:pPr>
            <a:endParaRPr lang="en-ZA" dirty="0"/>
          </a:p>
          <a:p>
            <a:pPr marL="285750" indent="-285750">
              <a:buFont typeface="Arial" panose="020B0604020202020204" pitchFamily="34" charset="0"/>
              <a:buChar char="•"/>
            </a:pPr>
            <a:endParaRPr lang="en-ZA" dirty="0" smtClean="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pic>
        <p:nvPicPr>
          <p:cNvPr id="2050" name="Picture 2" descr="Another 100 megawatts to be positive about - Rand Merchant B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607" y="4631990"/>
            <a:ext cx="1587393" cy="162933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orthern Cape solar plant workers down tools - SABC News - Breaking news,  special reports, world, business, sport coverage of all South African  current events. Africa&amp;#39;s news lead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5527" y="4064482"/>
            <a:ext cx="3628880" cy="215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5197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20</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035733986"/>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6431974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Motor </a:t>
            </a:r>
            <a:r>
              <a:rPr lang="en-ZA" dirty="0" smtClean="0"/>
              <a:t>Vehicle </a:t>
            </a:r>
            <a:r>
              <a:rPr lang="en-ZA" dirty="0"/>
              <a:t>C02 </a:t>
            </a:r>
            <a:r>
              <a:rPr lang="en-ZA" dirty="0" smtClean="0"/>
              <a:t>Emissions </a:t>
            </a:r>
            <a:r>
              <a:rPr lang="en-ZA" dirty="0"/>
              <a:t>L</a:t>
            </a:r>
            <a:r>
              <a:rPr lang="en-ZA" dirty="0" smtClean="0"/>
              <a:t>evy</a:t>
            </a:r>
            <a:r>
              <a:rPr lang="en-ZA" dirty="0"/>
              <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21</a:t>
            </a:fld>
            <a:endParaRPr lang="en-US" dirty="0"/>
          </a:p>
        </p:txBody>
      </p:sp>
      <p:sp>
        <p:nvSpPr>
          <p:cNvPr id="4" name="Text Placeholder 3"/>
          <p:cNvSpPr>
            <a:spLocks noGrp="1"/>
          </p:cNvSpPr>
          <p:nvPr>
            <p:ph type="body" sz="quarter" idx="10"/>
          </p:nvPr>
        </p:nvSpPr>
        <p:spPr/>
        <p:txBody>
          <a:bodyPr/>
          <a:lstStyle/>
          <a:p>
            <a:r>
              <a:rPr lang="en-ZA" dirty="0" smtClean="0"/>
              <a:t>Why motor </a:t>
            </a:r>
            <a:r>
              <a:rPr lang="en-ZA" dirty="0"/>
              <a:t>vehicle C02 emissions </a:t>
            </a:r>
            <a:r>
              <a:rPr lang="en-ZA" dirty="0" smtClean="0"/>
              <a:t>levy?</a:t>
            </a:r>
            <a:endParaRPr lang="en-ZA" dirty="0"/>
          </a:p>
          <a:p>
            <a:endParaRPr lang="en-ZA" dirty="0"/>
          </a:p>
        </p:txBody>
      </p:sp>
      <p:graphicFrame>
        <p:nvGraphicFramePr>
          <p:cNvPr id="7" name="Content Placeholder 6"/>
          <p:cNvGraphicFramePr>
            <a:graphicFrameLocks noGrp="1"/>
          </p:cNvGraphicFramePr>
          <p:nvPr>
            <p:ph sz="quarter" idx="11"/>
            <p:extLst>
              <p:ext uri="{D42A27DB-BD31-4B8C-83A1-F6EECF244321}">
                <p14:modId xmlns:p14="http://schemas.microsoft.com/office/powerpoint/2010/main" val="4078856754"/>
              </p:ext>
            </p:extLst>
          </p:nvPr>
        </p:nvGraphicFramePr>
        <p:xfrm>
          <a:off x="341313" y="1844675"/>
          <a:ext cx="8370887"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9258512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000" dirty="0" smtClean="0"/>
              <a:t>Motor Vehicle CO2 Emissions Levy</a:t>
            </a:r>
            <a:endParaRPr lang="en-ZA" sz="20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22</a:t>
            </a:fld>
            <a:endParaRPr lang="en-US" dirty="0"/>
          </a:p>
        </p:txBody>
      </p:sp>
      <p:sp>
        <p:nvSpPr>
          <p:cNvPr id="4" name="Text Placeholder 3"/>
          <p:cNvSpPr>
            <a:spLocks noGrp="1"/>
          </p:cNvSpPr>
          <p:nvPr>
            <p:ph type="body" sz="quarter" idx="10"/>
          </p:nvPr>
        </p:nvSpPr>
        <p:spPr/>
        <p:txBody>
          <a:bodyPr/>
          <a:lstStyle/>
          <a:p>
            <a:r>
              <a:rPr lang="en-ZA" dirty="0"/>
              <a:t>Implementation of </a:t>
            </a:r>
            <a:r>
              <a:rPr lang="en-ZA" dirty="0" smtClean="0"/>
              <a:t>motor </a:t>
            </a:r>
            <a:r>
              <a:rPr lang="en-ZA" dirty="0"/>
              <a:t>vehicle C02 emissions levy</a:t>
            </a:r>
          </a:p>
          <a:p>
            <a:endParaRPr lang="en-ZA" dirty="0"/>
          </a:p>
        </p:txBody>
      </p:sp>
      <p:sp>
        <p:nvSpPr>
          <p:cNvPr id="5" name="Content Placeholder 4"/>
          <p:cNvSpPr>
            <a:spLocks noGrp="1"/>
          </p:cNvSpPr>
          <p:nvPr>
            <p:ph sz="quarter" idx="11"/>
          </p:nvPr>
        </p:nvSpPr>
        <p:spPr>
          <a:xfrm>
            <a:off x="341993" y="1515430"/>
            <a:ext cx="8370887" cy="4248151"/>
          </a:xfrm>
        </p:spPr>
        <p:txBody>
          <a:bodyPr>
            <a:normAutofit fontScale="92500" lnSpcReduction="20000"/>
          </a:bodyPr>
          <a:lstStyle/>
          <a:p>
            <a:pPr marL="285750" indent="-285750">
              <a:lnSpc>
                <a:spcPct val="150000"/>
              </a:lnSpc>
              <a:buFont typeface="Arial" panose="020B0604020202020204" pitchFamily="34" charset="0"/>
              <a:buChar char="•"/>
            </a:pPr>
            <a:r>
              <a:rPr lang="en-ZA" dirty="0">
                <a:latin typeface="+mj-lt"/>
              </a:rPr>
              <a:t>The levy came into effect on 01 September </a:t>
            </a:r>
            <a:r>
              <a:rPr lang="en-ZA" dirty="0" smtClean="0">
                <a:latin typeface="+mj-lt"/>
              </a:rPr>
              <a:t>2010.</a:t>
            </a:r>
          </a:p>
          <a:p>
            <a:pPr marL="285750" indent="-285750">
              <a:lnSpc>
                <a:spcPct val="150000"/>
              </a:lnSpc>
              <a:buFont typeface="Arial" panose="020B0604020202020204" pitchFamily="34" charset="0"/>
              <a:buChar char="•"/>
            </a:pPr>
            <a:r>
              <a:rPr lang="en-ZA" dirty="0" smtClean="0">
                <a:latin typeface="+mj-lt"/>
              </a:rPr>
              <a:t>The </a:t>
            </a:r>
            <a:r>
              <a:rPr lang="en-ZA" dirty="0">
                <a:latin typeface="+mj-lt"/>
              </a:rPr>
              <a:t>environmental </a:t>
            </a:r>
            <a:r>
              <a:rPr lang="en-ZA" dirty="0" smtClean="0">
                <a:latin typeface="+mj-lt"/>
              </a:rPr>
              <a:t>levy </a:t>
            </a:r>
            <a:r>
              <a:rPr lang="en-ZA" dirty="0">
                <a:latin typeface="+mj-lt"/>
              </a:rPr>
              <a:t>is payable on new motor vehicles by manufacturers of these vehicles in South Africa. </a:t>
            </a:r>
            <a:endParaRPr lang="en-ZA" dirty="0" smtClean="0">
              <a:latin typeface="+mj-lt"/>
            </a:endParaRPr>
          </a:p>
          <a:p>
            <a:pPr marL="285750" indent="-285750">
              <a:lnSpc>
                <a:spcPct val="150000"/>
              </a:lnSpc>
              <a:buFont typeface="Arial" panose="020B0604020202020204" pitchFamily="34" charset="0"/>
              <a:buChar char="•"/>
            </a:pPr>
            <a:r>
              <a:rPr lang="en-ZA" dirty="0" smtClean="0">
                <a:latin typeface="+mj-lt"/>
              </a:rPr>
              <a:t>The </a:t>
            </a:r>
            <a:r>
              <a:rPr lang="en-ZA" dirty="0">
                <a:latin typeface="+mj-lt"/>
              </a:rPr>
              <a:t>objective of the levy is to influence the composition of South Africa’s vehicle fleet to become more energy efficient and environmentally friendly</a:t>
            </a:r>
            <a:r>
              <a:rPr lang="en-ZA" dirty="0" smtClean="0">
                <a:latin typeface="+mj-lt"/>
              </a:rPr>
              <a:t>.</a:t>
            </a:r>
          </a:p>
          <a:p>
            <a:pPr marL="285750" indent="-285750">
              <a:lnSpc>
                <a:spcPct val="150000"/>
              </a:lnSpc>
              <a:buFont typeface="Arial" panose="020B0604020202020204" pitchFamily="34" charset="0"/>
              <a:buChar char="•"/>
            </a:pPr>
            <a:r>
              <a:rPr lang="en-ZA" dirty="0" smtClean="0">
                <a:latin typeface="+mj-lt"/>
              </a:rPr>
              <a:t> </a:t>
            </a:r>
            <a:r>
              <a:rPr lang="en-ZA" dirty="0">
                <a:latin typeface="+mj-lt"/>
              </a:rPr>
              <a:t>Motor </a:t>
            </a:r>
            <a:r>
              <a:rPr lang="en-ZA" dirty="0" smtClean="0">
                <a:latin typeface="+mj-lt"/>
              </a:rPr>
              <a:t>vehicle </a:t>
            </a:r>
            <a:r>
              <a:rPr lang="en-ZA" dirty="0">
                <a:latin typeface="+mj-lt"/>
              </a:rPr>
              <a:t>c</a:t>
            </a:r>
            <a:r>
              <a:rPr lang="en-ZA" dirty="0" smtClean="0">
                <a:latin typeface="+mj-lt"/>
              </a:rPr>
              <a:t>arbon </a:t>
            </a:r>
            <a:r>
              <a:rPr lang="en-ZA" dirty="0">
                <a:latin typeface="+mj-lt"/>
              </a:rPr>
              <a:t>dioxide (CO2) </a:t>
            </a:r>
            <a:r>
              <a:rPr lang="en-ZA" dirty="0" smtClean="0">
                <a:latin typeface="+mj-lt"/>
              </a:rPr>
              <a:t>emissions </a:t>
            </a:r>
            <a:r>
              <a:rPr lang="en-ZA" dirty="0">
                <a:latin typeface="+mj-lt"/>
              </a:rPr>
              <a:t>above a specified threshold deemed harmful to the environment are subject to the payment of an Environmental Levy if used in the </a:t>
            </a:r>
            <a:r>
              <a:rPr lang="en-ZA" dirty="0" smtClean="0">
                <a:latin typeface="+mj-lt"/>
              </a:rPr>
              <a:t>RSA</a:t>
            </a:r>
            <a:r>
              <a:rPr lang="en-ZA" dirty="0" smtClean="0">
                <a:latin typeface="+mj-lt"/>
              </a:rPr>
              <a:t>.</a:t>
            </a:r>
          </a:p>
          <a:p>
            <a:pPr marL="285750" indent="-285750">
              <a:lnSpc>
                <a:spcPct val="150000"/>
              </a:lnSpc>
              <a:buFont typeface="Arial" panose="020B0604020202020204" pitchFamily="34" charset="0"/>
              <a:buChar char="•"/>
            </a:pPr>
            <a:r>
              <a:rPr lang="en-ZA" dirty="0" smtClean="0">
                <a:latin typeface="+mj-lt"/>
              </a:rPr>
              <a:t>Current rate of duty; R120 per g/km CO2 emissions exceeding 95g/km</a:t>
            </a:r>
          </a:p>
          <a:p>
            <a:pPr marL="285750" indent="-285750">
              <a:lnSpc>
                <a:spcPct val="150000"/>
              </a:lnSpc>
              <a:buFont typeface="Arial" panose="020B0604020202020204" pitchFamily="34" charset="0"/>
              <a:buChar char="•"/>
            </a:pPr>
            <a:r>
              <a:rPr lang="en-ZA" dirty="0" smtClean="0">
                <a:latin typeface="+mj-lt"/>
              </a:rPr>
              <a:t>Double cab rate of duty; R160 per g/km emissions exceeding 175g/km</a:t>
            </a:r>
            <a:endParaRPr lang="en-ZA" dirty="0" smtClean="0">
              <a:latin typeface="+mj-lt"/>
            </a:endParaRPr>
          </a:p>
          <a:p>
            <a:endParaRPr lang="en-ZA" dirty="0">
              <a:latin typeface="+mj-lt"/>
            </a:endParaRPr>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486903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Typical Emissions in SA</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23</a:t>
            </a:fld>
            <a:endParaRPr lang="en-US" dirty="0"/>
          </a:p>
        </p:txBody>
      </p:sp>
      <p:pic>
        <p:nvPicPr>
          <p:cNvPr id="6" name="Picture 5"/>
          <p:cNvPicPr>
            <a:picLocks noChangeAspect="1"/>
          </p:cNvPicPr>
          <p:nvPr/>
        </p:nvPicPr>
        <p:blipFill>
          <a:blip r:embed="rId2"/>
          <a:stretch>
            <a:fillRect/>
          </a:stretch>
        </p:blipFill>
        <p:spPr>
          <a:xfrm>
            <a:off x="757379" y="1490320"/>
            <a:ext cx="7583055" cy="4678648"/>
          </a:xfrm>
          <a:prstGeom prst="rect">
            <a:avLst/>
          </a:prstGeom>
        </p:spPr>
      </p:pic>
      <p:sp>
        <p:nvSpPr>
          <p:cNvPr id="7" name="Rectangle 6"/>
          <p:cNvSpPr/>
          <p:nvPr/>
        </p:nvSpPr>
        <p:spPr>
          <a:xfrm>
            <a:off x="1274615" y="6292596"/>
            <a:ext cx="6622476" cy="27709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ZA" sz="1100" dirty="0" smtClean="0">
                <a:solidFill>
                  <a:schemeClr val="tx1"/>
                </a:solidFill>
              </a:rPr>
              <a:t>Source: The International Council on Clean Transportation</a:t>
            </a:r>
            <a:endParaRPr lang="en-ZA" sz="1100" dirty="0">
              <a:solidFill>
                <a:schemeClr val="tx1"/>
              </a:solidFill>
            </a:endParaRPr>
          </a:p>
        </p:txBody>
      </p:sp>
    </p:spTree>
    <p:extLst>
      <p:ext uri="{BB962C8B-B14F-4D97-AF65-F5344CB8AC3E}">
        <p14:creationId xmlns:p14="http://schemas.microsoft.com/office/powerpoint/2010/main" val="19859511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Motor Vehicle CO2 Emissions Levy</a:t>
            </a:r>
          </a:p>
        </p:txBody>
      </p:sp>
      <p:sp>
        <p:nvSpPr>
          <p:cNvPr id="3" name="Slide Number Placeholder 2"/>
          <p:cNvSpPr>
            <a:spLocks noGrp="1"/>
          </p:cNvSpPr>
          <p:nvPr>
            <p:ph type="sldNum" sz="quarter" idx="4"/>
          </p:nvPr>
        </p:nvSpPr>
        <p:spPr/>
        <p:txBody>
          <a:bodyPr/>
          <a:lstStyle/>
          <a:p>
            <a:fld id="{B540B12B-D968-2643-8E7F-238A3C456CC9}" type="slidenum">
              <a:rPr lang="en-US" smtClean="0"/>
              <a:pPr/>
              <a:t>24</a:t>
            </a:fld>
            <a:endParaRPr lang="en-US" dirty="0"/>
          </a:p>
        </p:txBody>
      </p:sp>
      <p:sp>
        <p:nvSpPr>
          <p:cNvPr id="4" name="Text Placeholder 3"/>
          <p:cNvSpPr>
            <a:spLocks noGrp="1"/>
          </p:cNvSpPr>
          <p:nvPr>
            <p:ph type="body" sz="quarter" idx="10"/>
          </p:nvPr>
        </p:nvSpPr>
        <p:spPr/>
        <p:txBody>
          <a:bodyPr/>
          <a:lstStyle/>
          <a:p>
            <a:r>
              <a:rPr lang="en-ZA" dirty="0"/>
              <a:t>Account Submissions and Payment dates</a:t>
            </a:r>
          </a:p>
          <a:p>
            <a:endParaRPr lang="en-ZA" dirty="0"/>
          </a:p>
          <a:p>
            <a:endParaRPr lang="en-ZA" dirty="0"/>
          </a:p>
          <a:p>
            <a:endParaRPr lang="en-ZA" dirty="0"/>
          </a:p>
          <a:p>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2575368925"/>
              </p:ext>
            </p:extLst>
          </p:nvPr>
        </p:nvGraphicFramePr>
        <p:xfrm>
          <a:off x="341993" y="1568900"/>
          <a:ext cx="8192406" cy="3686590"/>
        </p:xfrm>
        <a:graphic>
          <a:graphicData uri="http://schemas.openxmlformats.org/drawingml/2006/table">
            <a:tbl>
              <a:tblPr/>
              <a:tblGrid>
                <a:gridCol w="2015708">
                  <a:extLst>
                    <a:ext uri="{9D8B030D-6E8A-4147-A177-3AD203B41FA5}">
                      <a16:colId xmlns:a16="http://schemas.microsoft.com/office/drawing/2014/main" val="28405854"/>
                    </a:ext>
                  </a:extLst>
                </a:gridCol>
                <a:gridCol w="2483638">
                  <a:extLst>
                    <a:ext uri="{9D8B030D-6E8A-4147-A177-3AD203B41FA5}">
                      <a16:colId xmlns:a16="http://schemas.microsoft.com/office/drawing/2014/main" val="3669112083"/>
                    </a:ext>
                  </a:extLst>
                </a:gridCol>
                <a:gridCol w="3693060">
                  <a:extLst>
                    <a:ext uri="{9D8B030D-6E8A-4147-A177-3AD203B41FA5}">
                      <a16:colId xmlns:a16="http://schemas.microsoft.com/office/drawing/2014/main" val="1077404738"/>
                    </a:ext>
                  </a:extLst>
                </a:gridCol>
              </a:tblGrid>
              <a:tr h="414342">
                <a:tc>
                  <a:txBody>
                    <a:bodyPr/>
                    <a:lstStyle/>
                    <a:p>
                      <a:pPr algn="l" fontAlgn="ctr"/>
                      <a:r>
                        <a:rPr lang="en-ZA" sz="990" b="1" i="0" u="sng" strike="noStrike" dirty="0">
                          <a:solidFill>
                            <a:srgbClr val="333333"/>
                          </a:solidFill>
                          <a:effectLst/>
                          <a:latin typeface="Segoe UI" panose="020B0502040204020203" pitchFamily="34" charset="0"/>
                        </a:rPr>
                        <a:t>Accounting period</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1" i="0" u="sng" strike="noStrike" dirty="0">
                          <a:solidFill>
                            <a:srgbClr val="333333"/>
                          </a:solidFill>
                          <a:effectLst/>
                          <a:latin typeface="Segoe UI" panose="020B0502040204020203" pitchFamily="34" charset="0"/>
                        </a:rPr>
                        <a:t>Submission date</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1" i="0" u="sng" strike="noStrike">
                          <a:solidFill>
                            <a:srgbClr val="333333"/>
                          </a:solidFill>
                          <a:effectLst/>
                          <a:latin typeface="Segoe UI" panose="020B0502040204020203" pitchFamily="34" charset="0"/>
                        </a:rPr>
                        <a:t>Payment date</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244456271"/>
                  </a:ext>
                </a:extLst>
              </a:tr>
              <a:tr h="818062">
                <a:tc>
                  <a:txBody>
                    <a:bodyPr/>
                    <a:lstStyle/>
                    <a:p>
                      <a:pPr algn="l" fontAlgn="ctr"/>
                      <a:r>
                        <a:rPr lang="nl-NL" sz="990" b="0" i="0" u="none" strike="noStrike" dirty="0">
                          <a:solidFill>
                            <a:srgbClr val="333333"/>
                          </a:solidFill>
                          <a:effectLst/>
                          <a:latin typeface="Segoe UI" panose="020B0502040204020203" pitchFamily="34" charset="0"/>
                        </a:rPr>
                        <a:t>1 Jan 2021 – 31 Mar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23-Apr-21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a:solidFill>
                            <a:srgbClr val="333333"/>
                          </a:solidFill>
                          <a:effectLst/>
                          <a:latin typeface="Segoe UI" panose="020B0502040204020203" pitchFamily="34" charset="0"/>
                        </a:rPr>
                        <a:t>23-Apr-21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extLst>
                  <a:ext uri="{0D108BD9-81ED-4DB2-BD59-A6C34878D82A}">
                    <a16:rowId xmlns:a16="http://schemas.microsoft.com/office/drawing/2014/main" val="289154020"/>
                  </a:ext>
                </a:extLst>
              </a:tr>
              <a:tr h="818062">
                <a:tc>
                  <a:txBody>
                    <a:bodyPr/>
                    <a:lstStyle/>
                    <a:p>
                      <a:pPr algn="l" fontAlgn="ctr"/>
                      <a:r>
                        <a:rPr lang="en-ZA" sz="990" b="0" i="0" u="none" strike="noStrike">
                          <a:solidFill>
                            <a:srgbClr val="333333"/>
                          </a:solidFill>
                          <a:effectLst/>
                          <a:latin typeface="Segoe UI" panose="020B0502040204020203" pitchFamily="34" charset="0"/>
                        </a:rPr>
                        <a:t>1 Apr 2021 – 30 June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dirty="0">
                          <a:solidFill>
                            <a:srgbClr val="333333"/>
                          </a:solidFill>
                          <a:effectLst/>
                          <a:latin typeface="Segoe UI" panose="020B0502040204020203" pitchFamily="34" charset="0"/>
                        </a:rPr>
                        <a:t>23-Jul-21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dirty="0">
                          <a:solidFill>
                            <a:srgbClr val="333333"/>
                          </a:solidFill>
                          <a:effectLst/>
                          <a:latin typeface="Segoe UI" panose="020B0502040204020203" pitchFamily="34" charset="0"/>
                        </a:rPr>
                        <a:t>23-Jul-21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53406256"/>
                  </a:ext>
                </a:extLst>
              </a:tr>
              <a:tr h="818062">
                <a:tc>
                  <a:txBody>
                    <a:bodyPr/>
                    <a:lstStyle/>
                    <a:p>
                      <a:pPr algn="l" fontAlgn="ctr"/>
                      <a:r>
                        <a:rPr lang="en-ZA" sz="990" b="0" i="0" u="none" strike="noStrike">
                          <a:solidFill>
                            <a:srgbClr val="333333"/>
                          </a:solidFill>
                          <a:effectLst/>
                          <a:latin typeface="Segoe UI" panose="020B0502040204020203" pitchFamily="34" charset="0"/>
                        </a:rPr>
                        <a:t>1 Jul 2021 – 30 Sept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a:solidFill>
                            <a:srgbClr val="333333"/>
                          </a:solidFill>
                          <a:effectLst/>
                          <a:latin typeface="Segoe UI" panose="020B0502040204020203" pitchFamily="34" charset="0"/>
                        </a:rPr>
                        <a:t>25-Oct-21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tc>
                  <a:txBody>
                    <a:bodyPr/>
                    <a:lstStyle/>
                    <a:p>
                      <a:pPr algn="l" fontAlgn="ctr"/>
                      <a:r>
                        <a:rPr lang="en-ZA" sz="990" b="0" i="0" u="none" strike="noStrike" dirty="0">
                          <a:solidFill>
                            <a:srgbClr val="333333"/>
                          </a:solidFill>
                          <a:effectLst/>
                          <a:latin typeface="Segoe UI" panose="020B0502040204020203" pitchFamily="34" charset="0"/>
                        </a:rPr>
                        <a:t>25-Oct-21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7F7F7"/>
                    </a:solidFill>
                  </a:tcPr>
                </a:tc>
                <a:extLst>
                  <a:ext uri="{0D108BD9-81ED-4DB2-BD59-A6C34878D82A}">
                    <a16:rowId xmlns:a16="http://schemas.microsoft.com/office/drawing/2014/main" val="1142707005"/>
                  </a:ext>
                </a:extLst>
              </a:tr>
              <a:tr h="818062">
                <a:tc>
                  <a:txBody>
                    <a:bodyPr/>
                    <a:lstStyle/>
                    <a:p>
                      <a:pPr algn="l" fontAlgn="ctr"/>
                      <a:r>
                        <a:rPr lang="en-ZA" sz="990" b="0" i="0" u="none" strike="noStrike">
                          <a:solidFill>
                            <a:srgbClr val="333333"/>
                          </a:solidFill>
                          <a:effectLst/>
                          <a:latin typeface="Segoe UI" panose="020B0502040204020203" pitchFamily="34" charset="0"/>
                        </a:rPr>
                        <a:t>1 Oct 2021 – 31 Dec 2021</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a:solidFill>
                            <a:srgbClr val="333333"/>
                          </a:solidFill>
                          <a:effectLst/>
                          <a:latin typeface="Segoe UI" panose="020B0502040204020203" pitchFamily="34" charset="0"/>
                        </a:rPr>
                        <a:t>25-Jan-22</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tc>
                  <a:txBody>
                    <a:bodyPr/>
                    <a:lstStyle/>
                    <a:p>
                      <a:pPr algn="l" fontAlgn="ctr"/>
                      <a:r>
                        <a:rPr lang="en-ZA" sz="990" b="0" i="0" u="none" strike="noStrike" dirty="0">
                          <a:solidFill>
                            <a:srgbClr val="333333"/>
                          </a:solidFill>
                          <a:effectLst/>
                          <a:latin typeface="Segoe UI" panose="020B0502040204020203" pitchFamily="34" charset="0"/>
                        </a:rPr>
                        <a:t>25-Jan-22</a:t>
                      </a:r>
                    </a:p>
                  </a:txBody>
                  <a:tcPr marL="85725" marR="9525" marT="9525" marB="0" anchor="ctr">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978717756"/>
                  </a:ext>
                </a:extLst>
              </a:tr>
            </a:tbl>
          </a:graphicData>
        </a:graphic>
      </p:graphicFrame>
      <p:pic>
        <p:nvPicPr>
          <p:cNvPr id="7" name="Picture 6"/>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6475062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25</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2069520652"/>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0816643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dirty="0" smtClean="0"/>
              <a:t>Electric Filament Lamps</a:t>
            </a:r>
            <a:endParaRPr lang="en-ZA" sz="28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26</a:t>
            </a:fld>
            <a:endParaRPr lang="en-US" dirty="0"/>
          </a:p>
        </p:txBody>
      </p:sp>
      <p:sp>
        <p:nvSpPr>
          <p:cNvPr id="4" name="Text Placeholder 3"/>
          <p:cNvSpPr>
            <a:spLocks noGrp="1"/>
          </p:cNvSpPr>
          <p:nvPr>
            <p:ph type="body" sz="quarter" idx="10"/>
          </p:nvPr>
        </p:nvSpPr>
        <p:spPr/>
        <p:txBody>
          <a:bodyPr/>
          <a:lstStyle/>
          <a:p>
            <a:r>
              <a:rPr lang="en-ZA" dirty="0" smtClean="0"/>
              <a:t>Implementation, Liability &amp; Submission of Returns</a:t>
            </a:r>
            <a:endParaRPr lang="en-ZA" dirty="0"/>
          </a:p>
        </p:txBody>
      </p:sp>
      <p:sp>
        <p:nvSpPr>
          <p:cNvPr id="5" name="Content Placeholder 4"/>
          <p:cNvSpPr>
            <a:spLocks noGrp="1"/>
          </p:cNvSpPr>
          <p:nvPr>
            <p:ph sz="quarter" idx="11"/>
          </p:nvPr>
        </p:nvSpPr>
        <p:spPr>
          <a:xfrm>
            <a:off x="341312" y="1568902"/>
            <a:ext cx="8370887" cy="4523923"/>
          </a:xfrm>
        </p:spPr>
        <p:txBody>
          <a:bodyPr>
            <a:normAutofit/>
          </a:bodyPr>
          <a:lstStyle/>
          <a:p>
            <a:endParaRPr lang="en-ZA" sz="1600" dirty="0" smtClean="0">
              <a:latin typeface="+mj-lt"/>
            </a:endParaRPr>
          </a:p>
          <a:p>
            <a:pPr marL="285750" indent="-285750">
              <a:lnSpc>
                <a:spcPct val="150000"/>
              </a:lnSpc>
              <a:buFont typeface="Arial" panose="020B0604020202020204" pitchFamily="34" charset="0"/>
              <a:buChar char="•"/>
            </a:pPr>
            <a:r>
              <a:rPr lang="en-ZA" dirty="0" smtClean="0">
                <a:latin typeface="+mj-lt"/>
              </a:rPr>
              <a:t>Electric </a:t>
            </a:r>
            <a:r>
              <a:rPr lang="en-ZA" dirty="0">
                <a:latin typeface="+mj-lt"/>
              </a:rPr>
              <a:t>Filament Lamps </a:t>
            </a:r>
            <a:r>
              <a:rPr lang="en-ZA" dirty="0" smtClean="0">
                <a:latin typeface="+mj-lt"/>
              </a:rPr>
              <a:t>manufactures are </a:t>
            </a:r>
            <a:r>
              <a:rPr lang="en-ZA" dirty="0">
                <a:latin typeface="+mj-lt"/>
              </a:rPr>
              <a:t>subject to the payment of an Environmental Levy if manufactured in </a:t>
            </a:r>
            <a:r>
              <a:rPr lang="en-ZA" dirty="0" smtClean="0">
                <a:latin typeface="+mj-lt"/>
              </a:rPr>
              <a:t>SA. </a:t>
            </a:r>
          </a:p>
          <a:p>
            <a:pPr marL="285750" indent="-285750">
              <a:lnSpc>
                <a:spcPct val="150000"/>
              </a:lnSpc>
              <a:buFont typeface="Arial" panose="020B0604020202020204" pitchFamily="34" charset="0"/>
              <a:buChar char="•"/>
            </a:pPr>
            <a:r>
              <a:rPr lang="en-ZA" dirty="0" smtClean="0">
                <a:latin typeface="+mj-lt"/>
              </a:rPr>
              <a:t>The rate of the levy payable is R10/lamp.</a:t>
            </a:r>
          </a:p>
          <a:p>
            <a:pPr marL="285750" indent="-285750">
              <a:buFont typeface="Arial" panose="020B0604020202020204" pitchFamily="34" charset="0"/>
              <a:buChar char="•"/>
            </a:pPr>
            <a:endParaRPr lang="en-ZA" sz="1600" dirty="0" smtClean="0">
              <a:latin typeface="+mj-lt"/>
            </a:endParaRPr>
          </a:p>
          <a:p>
            <a:pPr marL="285750" indent="-285750">
              <a:buFont typeface="Arial" panose="020B0604020202020204" pitchFamily="34" charset="0"/>
              <a:buChar char="•"/>
            </a:pPr>
            <a:endParaRPr lang="en-ZA" sz="1600" dirty="0" smtClean="0">
              <a:latin typeface="+mj-lt"/>
            </a:endParaRPr>
          </a:p>
          <a:p>
            <a:pPr marL="285750" indent="-285750">
              <a:buFont typeface="Arial" panose="020B0604020202020204" pitchFamily="34" charset="0"/>
              <a:buChar char="•"/>
            </a:pPr>
            <a:endParaRPr lang="en-ZA" sz="1600" dirty="0">
              <a:latin typeface="+mj-lt"/>
            </a:endParaRPr>
          </a:p>
        </p:txBody>
      </p:sp>
      <p:pic>
        <p:nvPicPr>
          <p:cNvPr id="7" name="Picture 6" descr="Switch on Your Light Bulb to get Connected to Internet"/>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19854" y="4092499"/>
            <a:ext cx="2430966" cy="1873404"/>
          </a:xfrm>
          <a:prstGeom prst="rect">
            <a:avLst/>
          </a:prstGeom>
        </p:spPr>
      </p:pic>
      <p:pic>
        <p:nvPicPr>
          <p:cNvPr id="8" name="Picture 7"/>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6618108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27</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273328011"/>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9979449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Carbon Tax</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28</a:t>
            </a:fld>
            <a:endParaRPr lang="en-US" dirty="0"/>
          </a:p>
        </p:txBody>
      </p:sp>
      <p:sp>
        <p:nvSpPr>
          <p:cNvPr id="4" name="Text Placeholder 3"/>
          <p:cNvSpPr>
            <a:spLocks noGrp="1"/>
          </p:cNvSpPr>
          <p:nvPr>
            <p:ph type="body" sz="quarter" idx="10"/>
          </p:nvPr>
        </p:nvSpPr>
        <p:spPr/>
        <p:txBody>
          <a:bodyPr/>
          <a:lstStyle/>
          <a:p>
            <a:r>
              <a:rPr lang="en-ZA" dirty="0" smtClean="0"/>
              <a:t>Why Carbon Tax?</a:t>
            </a:r>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571093504"/>
              </p:ext>
            </p:extLst>
          </p:nvPr>
        </p:nvGraphicFramePr>
        <p:xfrm>
          <a:off x="341313" y="1568902"/>
          <a:ext cx="8370887" cy="4523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7762030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78421"/>
            <a:ext cx="7886700" cy="538504"/>
          </a:xfrm>
        </p:spPr>
        <p:txBody>
          <a:bodyPr/>
          <a:lstStyle/>
          <a:p>
            <a:r>
              <a:rPr lang="en-ZA" dirty="0"/>
              <a:t>Introduction</a:t>
            </a:r>
          </a:p>
        </p:txBody>
      </p:sp>
      <p:sp>
        <p:nvSpPr>
          <p:cNvPr id="3" name="Slide Number Placeholder 2"/>
          <p:cNvSpPr>
            <a:spLocks noGrp="1"/>
          </p:cNvSpPr>
          <p:nvPr>
            <p:ph type="sldNum" sz="quarter" idx="4"/>
          </p:nvPr>
        </p:nvSpPr>
        <p:spPr/>
        <p:txBody>
          <a:bodyPr/>
          <a:lstStyle/>
          <a:p>
            <a:fld id="{B540B12B-D968-2643-8E7F-238A3C456CC9}" type="slidenum">
              <a:rPr lang="en-US" smtClean="0"/>
              <a:pPr/>
              <a:t>2</a:t>
            </a:fld>
            <a:endParaRPr lang="en-US" dirty="0"/>
          </a:p>
        </p:txBody>
      </p:sp>
      <p:sp>
        <p:nvSpPr>
          <p:cNvPr id="5" name="Content Placeholder 4"/>
          <p:cNvSpPr>
            <a:spLocks noGrp="1"/>
          </p:cNvSpPr>
          <p:nvPr>
            <p:ph sz="quarter" idx="11"/>
          </p:nvPr>
        </p:nvSpPr>
        <p:spPr>
          <a:xfrm>
            <a:off x="341312" y="858644"/>
            <a:ext cx="8370887" cy="5234182"/>
          </a:xfrm>
        </p:spPr>
        <p:txBody>
          <a:bodyPr/>
          <a:lstStyle/>
          <a:p>
            <a:pPr marL="285750" indent="-285750">
              <a:lnSpc>
                <a:spcPct val="150000"/>
              </a:lnSpc>
              <a:buFont typeface="Arial" panose="020B0604020202020204" pitchFamily="34" charset="0"/>
              <a:buChar char="•"/>
            </a:pPr>
            <a:endParaRPr lang="en-US" dirty="0" smtClean="0"/>
          </a:p>
          <a:p>
            <a:pPr marL="285750" indent="-285750">
              <a:lnSpc>
                <a:spcPct val="150000"/>
              </a:lnSpc>
              <a:buFont typeface="Arial" panose="020B0604020202020204" pitchFamily="34" charset="0"/>
              <a:buChar char="•"/>
            </a:pPr>
            <a:r>
              <a:rPr lang="en-US" dirty="0" smtClean="0"/>
              <a:t>Environmental </a:t>
            </a:r>
            <a:r>
              <a:rPr lang="en-US" dirty="0"/>
              <a:t>levy is levied on certain locally manufactured goods as well as on some of their imported equivalents in terms of Schedule No. 1 Part 3 of the Customs and Excise Act, 1964.</a:t>
            </a:r>
            <a:endParaRPr lang="en-ZA" dirty="0" smtClean="0"/>
          </a:p>
          <a:p>
            <a:pPr marL="285750" indent="-285750">
              <a:lnSpc>
                <a:spcPct val="150000"/>
              </a:lnSpc>
              <a:buFont typeface="Arial" panose="020B0604020202020204" pitchFamily="34" charset="0"/>
              <a:buChar char="•"/>
            </a:pPr>
            <a:r>
              <a:rPr lang="en-US" dirty="0"/>
              <a:t>The levy aims  to influence the public’s </a:t>
            </a:r>
            <a:r>
              <a:rPr lang="en-ZA" dirty="0" smtClean="0"/>
              <a:t>behaviour</a:t>
            </a:r>
            <a:r>
              <a:rPr lang="en-US" dirty="0" smtClean="0"/>
              <a:t> </a:t>
            </a:r>
            <a:r>
              <a:rPr lang="en-US" dirty="0"/>
              <a:t>towards the environment.</a:t>
            </a:r>
            <a:r>
              <a:rPr lang="en-ZA" dirty="0" smtClean="0"/>
              <a:t>Environmental  </a:t>
            </a:r>
            <a:r>
              <a:rPr lang="en-ZA" dirty="0" smtClean="0"/>
              <a:t>levies are  </a:t>
            </a:r>
            <a:r>
              <a:rPr lang="en-ZA" dirty="0"/>
              <a:t>imposed and paid to </a:t>
            </a:r>
            <a:r>
              <a:rPr lang="en-ZA" dirty="0" smtClean="0"/>
              <a:t>SARS.</a:t>
            </a:r>
          </a:p>
          <a:p>
            <a:pPr>
              <a:lnSpc>
                <a:spcPct val="150000"/>
              </a:lnSpc>
            </a:pPr>
            <a:endParaRPr lang="en-ZA" dirty="0"/>
          </a:p>
          <a:p>
            <a:endParaRPr lang="en-ZA" dirty="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pic>
        <p:nvPicPr>
          <p:cNvPr id="7" name="Picture 6"/>
          <p:cNvPicPr>
            <a:picLocks noChangeAspect="1"/>
          </p:cNvPicPr>
          <p:nvPr/>
        </p:nvPicPr>
        <p:blipFill>
          <a:blip r:embed="rId3"/>
          <a:stretch>
            <a:fillRect/>
          </a:stretch>
        </p:blipFill>
        <p:spPr>
          <a:xfrm>
            <a:off x="3717715" y="4353743"/>
            <a:ext cx="2383743" cy="1360449"/>
          </a:xfrm>
          <a:prstGeom prst="rect">
            <a:avLst/>
          </a:prstGeom>
        </p:spPr>
      </p:pic>
    </p:spTree>
    <p:extLst>
      <p:ext uri="{BB962C8B-B14F-4D97-AF65-F5344CB8AC3E}">
        <p14:creationId xmlns:p14="http://schemas.microsoft.com/office/powerpoint/2010/main" val="30015370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Carbon Tax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29</a:t>
            </a:fld>
            <a:endParaRPr lang="en-US" dirty="0"/>
          </a:p>
        </p:txBody>
      </p:sp>
      <p:sp>
        <p:nvSpPr>
          <p:cNvPr id="4" name="Text Placeholder 3"/>
          <p:cNvSpPr>
            <a:spLocks noGrp="1"/>
          </p:cNvSpPr>
          <p:nvPr>
            <p:ph type="body" sz="quarter" idx="10"/>
          </p:nvPr>
        </p:nvSpPr>
        <p:spPr/>
        <p:txBody>
          <a:bodyPr/>
          <a:lstStyle/>
          <a:p>
            <a:r>
              <a:rPr lang="en-ZA" dirty="0" smtClean="0"/>
              <a:t>Why Carbon Tax?</a:t>
            </a:r>
            <a:endParaRPr lang="en-ZA" dirty="0"/>
          </a:p>
        </p:txBody>
      </p:sp>
      <p:sp>
        <p:nvSpPr>
          <p:cNvPr id="5" name="Content Placeholder 4"/>
          <p:cNvSpPr>
            <a:spLocks noGrp="1"/>
          </p:cNvSpPr>
          <p:nvPr>
            <p:ph sz="quarter" idx="11"/>
          </p:nvPr>
        </p:nvSpPr>
        <p:spPr>
          <a:xfrm>
            <a:off x="341312" y="1490320"/>
            <a:ext cx="8370887" cy="4602506"/>
          </a:xfrm>
        </p:spPr>
        <p:txBody>
          <a:bodyPr/>
          <a:lstStyle/>
          <a:p>
            <a:pPr marL="285750" indent="-285750">
              <a:buFont typeface="Arial" panose="020B0604020202020204" pitchFamily="34" charset="0"/>
              <a:buChar char="•"/>
            </a:pPr>
            <a:r>
              <a:rPr lang="en-ZA" dirty="0" smtClean="0">
                <a:solidFill>
                  <a:schemeClr val="tx1"/>
                </a:solidFill>
              </a:rPr>
              <a:t>A polluter pay principle is applied – the more you emit the more you will pay per CO2 ton equivalent </a:t>
            </a:r>
            <a:r>
              <a:rPr lang="en-ZA" dirty="0" smtClean="0">
                <a:solidFill>
                  <a:schemeClr val="tx1"/>
                </a:solidFill>
              </a:rPr>
              <a:t>emitted</a:t>
            </a:r>
          </a:p>
          <a:p>
            <a:pPr marL="285750" indent="-285750">
              <a:buFont typeface="Arial" panose="020B0604020202020204" pitchFamily="34" charset="0"/>
              <a:buChar char="•"/>
            </a:pPr>
            <a:endParaRPr lang="en-ZA" dirty="0">
              <a:solidFill>
                <a:schemeClr val="tx1"/>
              </a:solidFill>
            </a:endParaRPr>
          </a:p>
          <a:p>
            <a:pPr marL="285750" indent="-285750">
              <a:buFont typeface="Arial" panose="020B0604020202020204" pitchFamily="34" charset="0"/>
              <a:buChar char="•"/>
            </a:pPr>
            <a:endParaRPr lang="en-ZA" dirty="0" smtClean="0">
              <a:solidFill>
                <a:schemeClr val="tx1"/>
              </a:solidFill>
            </a:endParaRPr>
          </a:p>
          <a:p>
            <a:pPr marL="285750" indent="-285750">
              <a:buFont typeface="Arial" panose="020B0604020202020204" pitchFamily="34" charset="0"/>
              <a:buChar char="•"/>
            </a:pPr>
            <a:endParaRPr lang="en-ZA" dirty="0">
              <a:solidFill>
                <a:schemeClr val="tx1"/>
              </a:solidFill>
            </a:endParaRPr>
          </a:p>
          <a:p>
            <a:pPr marL="285750" indent="-285750">
              <a:buFont typeface="Arial" panose="020B0604020202020204" pitchFamily="34" charset="0"/>
              <a:buChar char="•"/>
            </a:pPr>
            <a:endParaRPr lang="en-ZA" dirty="0" smtClean="0">
              <a:solidFill>
                <a:schemeClr val="tx1"/>
              </a:solidFill>
            </a:endParaRPr>
          </a:p>
          <a:p>
            <a:pPr marL="285750" indent="-285750">
              <a:buFont typeface="Arial" panose="020B0604020202020204" pitchFamily="34" charset="0"/>
              <a:buChar char="•"/>
            </a:pPr>
            <a:r>
              <a:rPr lang="en-ZA" dirty="0">
                <a:solidFill>
                  <a:schemeClr val="tx1"/>
                </a:solidFill>
              </a:rPr>
              <a:t>To lower the rate at which greenhouse gas emission are increasing. </a:t>
            </a:r>
          </a:p>
          <a:p>
            <a:pPr marL="285750" indent="-285750">
              <a:buFont typeface="Arial" panose="020B0604020202020204" pitchFamily="34" charset="0"/>
              <a:buChar char="•"/>
            </a:pPr>
            <a:endParaRPr lang="en-ZA" dirty="0" smtClean="0">
              <a:solidFill>
                <a:schemeClr val="tx1"/>
              </a:solidFill>
            </a:endParaRPr>
          </a:p>
          <a:p>
            <a:pPr marL="285750" indent="-285750">
              <a:buFont typeface="Arial" panose="020B0604020202020204" pitchFamily="34" charset="0"/>
              <a:buChar char="•"/>
            </a:pPr>
            <a:r>
              <a:rPr lang="en-ZA" dirty="0" smtClean="0">
                <a:solidFill>
                  <a:schemeClr val="tx1"/>
                </a:solidFill>
              </a:rPr>
              <a:t>Introduce </a:t>
            </a:r>
            <a:r>
              <a:rPr lang="en-ZA" dirty="0" smtClean="0">
                <a:solidFill>
                  <a:schemeClr val="tx1"/>
                </a:solidFill>
              </a:rPr>
              <a:t>incentives efforts to make the production of goods and services less carbon intensive.</a:t>
            </a:r>
          </a:p>
          <a:p>
            <a:pPr marL="285750" indent="-285750">
              <a:buFont typeface="Arial" panose="020B0604020202020204" pitchFamily="34" charset="0"/>
              <a:buChar char="•"/>
            </a:pPr>
            <a:endParaRPr lang="en-ZA" dirty="0">
              <a:solidFill>
                <a:schemeClr val="tx1"/>
              </a:solidFill>
            </a:endParaRPr>
          </a:p>
          <a:p>
            <a:pPr marL="285750" indent="-285750">
              <a:buFont typeface="Arial" panose="020B0604020202020204" pitchFamily="34" charset="0"/>
              <a:buChar char="•"/>
            </a:pPr>
            <a:endParaRPr lang="en-ZA" dirty="0" smtClean="0">
              <a:solidFill>
                <a:schemeClr val="tx1"/>
              </a:solidFill>
            </a:endParaRPr>
          </a:p>
          <a:p>
            <a:pPr marL="285750" indent="-285750">
              <a:buFont typeface="Arial" panose="020B0604020202020204" pitchFamily="34" charset="0"/>
              <a:buChar char="•"/>
            </a:pPr>
            <a:endParaRPr lang="en-ZA" dirty="0" smtClean="0">
              <a:solidFill>
                <a:schemeClr val="tx1"/>
              </a:solidFill>
            </a:endParaRPr>
          </a:p>
        </p:txBody>
      </p:sp>
      <p:pic>
        <p:nvPicPr>
          <p:cNvPr id="6" name="Picture 5" descr="https://www.sars.gov.za/wp-content/uploads/Docs/CarbonTax/Carbon-Tax-Roadshow-August-2020.pdf - Internet Explorer"/>
          <p:cNvPicPr>
            <a:picLocks noChangeAspect="1"/>
          </p:cNvPicPr>
          <p:nvPr/>
        </p:nvPicPr>
        <p:blipFill rotWithShape="1">
          <a:blip r:embed="rId2">
            <a:extLst>
              <a:ext uri="{28A0092B-C50C-407E-A947-70E740481C1C}">
                <a14:useLocalDpi xmlns:a14="http://schemas.microsoft.com/office/drawing/2010/main" val="0"/>
              </a:ext>
            </a:extLst>
          </a:blip>
          <a:srcRect l="18171" t="45389" r="57196" b="21541"/>
          <a:stretch/>
        </p:blipFill>
        <p:spPr>
          <a:xfrm>
            <a:off x="4726261" y="2073678"/>
            <a:ext cx="2252546" cy="1360084"/>
          </a:xfrm>
          <a:prstGeom prst="rect">
            <a:avLst/>
          </a:prstGeom>
        </p:spPr>
      </p:pic>
      <p:sp>
        <p:nvSpPr>
          <p:cNvPr id="7" name="Curved Right Arrow 6"/>
          <p:cNvSpPr/>
          <p:nvPr/>
        </p:nvSpPr>
        <p:spPr>
          <a:xfrm>
            <a:off x="3284005" y="2105367"/>
            <a:ext cx="1013438" cy="1359999"/>
          </a:xfrm>
          <a:prstGeom prst="curved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pic>
        <p:nvPicPr>
          <p:cNvPr id="8" name="Picture 7" descr="Money bag PNG imag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2475" y="3424237"/>
            <a:ext cx="19050" cy="9525"/>
          </a:xfrm>
          <a:prstGeom prst="rect">
            <a:avLst/>
          </a:prstGeom>
        </p:spPr>
      </p:pic>
      <p:pic>
        <p:nvPicPr>
          <p:cNvPr id="9" name="Picture 8" descr="Download United Wealth Money Dollar Illustration States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261" y="4690796"/>
            <a:ext cx="1671948" cy="1288194"/>
          </a:xfrm>
          <a:prstGeom prst="rect">
            <a:avLst/>
          </a:prstGeom>
        </p:spPr>
      </p:pic>
      <p:sp>
        <p:nvSpPr>
          <p:cNvPr id="12" name="Notched Right Arrow 11"/>
          <p:cNvSpPr/>
          <p:nvPr/>
        </p:nvSpPr>
        <p:spPr>
          <a:xfrm>
            <a:off x="2876108" y="5440413"/>
            <a:ext cx="1594623" cy="413527"/>
          </a:xfrm>
          <a:prstGeom prst="notched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1" name="Picture 10"/>
          <p:cNvPicPr>
            <a:picLocks noChangeAspect="1"/>
          </p:cNvPicPr>
          <p:nvPr/>
        </p:nvPicPr>
        <p:blipFill>
          <a:blip r:embed="rId5"/>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440257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A</a:t>
            </a:r>
            <a:r>
              <a:rPr lang="en-ZA" dirty="0" smtClean="0"/>
              <a:t>llowances</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30</a:t>
            </a:fld>
            <a:endParaRPr lang="en-US" dirty="0"/>
          </a:p>
        </p:txBody>
      </p:sp>
      <p:pic>
        <p:nvPicPr>
          <p:cNvPr id="6" name="Picture 5"/>
          <p:cNvPicPr>
            <a:picLocks noChangeAspect="1"/>
          </p:cNvPicPr>
          <p:nvPr/>
        </p:nvPicPr>
        <p:blipFill>
          <a:blip r:embed="rId2"/>
          <a:stretch>
            <a:fillRect/>
          </a:stretch>
        </p:blipFill>
        <p:spPr>
          <a:xfrm>
            <a:off x="30161" y="1764145"/>
            <a:ext cx="9113839" cy="2817091"/>
          </a:xfrm>
          <a:prstGeom prst="rect">
            <a:avLst/>
          </a:prstGeom>
        </p:spPr>
      </p:pic>
    </p:spTree>
    <p:extLst>
      <p:ext uri="{BB962C8B-B14F-4D97-AF65-F5344CB8AC3E}">
        <p14:creationId xmlns:p14="http://schemas.microsoft.com/office/powerpoint/2010/main" val="21207184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12818"/>
            <a:ext cx="7886700" cy="402309"/>
          </a:xfrm>
        </p:spPr>
        <p:txBody>
          <a:bodyPr>
            <a:noAutofit/>
          </a:bodyPr>
          <a:lstStyle/>
          <a:p>
            <a:r>
              <a:rPr lang="en-ZA" sz="2800" dirty="0"/>
              <a:t>Carbon Tax</a:t>
            </a:r>
            <a:br>
              <a:rPr lang="en-ZA" sz="2800" dirty="0"/>
            </a:br>
            <a:endParaRPr lang="en-ZA" sz="28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31</a:t>
            </a:fld>
            <a:endParaRPr lang="en-US" dirty="0"/>
          </a:p>
        </p:txBody>
      </p:sp>
      <p:sp>
        <p:nvSpPr>
          <p:cNvPr id="4" name="Text Placeholder 3"/>
          <p:cNvSpPr>
            <a:spLocks noGrp="1"/>
          </p:cNvSpPr>
          <p:nvPr>
            <p:ph type="body" sz="quarter" idx="10"/>
          </p:nvPr>
        </p:nvSpPr>
        <p:spPr>
          <a:xfrm>
            <a:off x="118968" y="845602"/>
            <a:ext cx="9025031" cy="5226067"/>
          </a:xfrm>
        </p:spPr>
        <p:txBody>
          <a:bodyPr>
            <a:noAutofit/>
          </a:bodyPr>
          <a:lstStyle/>
          <a:p>
            <a:r>
              <a:rPr lang="en-ZA" sz="1600" dirty="0" smtClean="0"/>
              <a:t> Implementation</a:t>
            </a:r>
          </a:p>
          <a:p>
            <a:endParaRPr lang="en-ZA" sz="1600" dirty="0" smtClean="0"/>
          </a:p>
          <a:p>
            <a:r>
              <a:rPr lang="en-ZA" sz="1600" dirty="0" smtClean="0">
                <a:solidFill>
                  <a:schemeClr val="accent1">
                    <a:lumMod val="50000"/>
                  </a:schemeClr>
                </a:solidFill>
              </a:rPr>
              <a:t>Carbon Tax Act ,Customs and Excise Amendment Act</a:t>
            </a:r>
          </a:p>
          <a:p>
            <a:endParaRPr lang="en-ZA" sz="1600" dirty="0" smtClean="0">
              <a:solidFill>
                <a:schemeClr val="accent1">
                  <a:lumMod val="50000"/>
                </a:schemeClr>
              </a:solidFill>
            </a:endParaRPr>
          </a:p>
          <a:p>
            <a:pPr marL="285750" indent="-285750">
              <a:lnSpc>
                <a:spcPct val="160000"/>
              </a:lnSpc>
              <a:buFont typeface="Arial" panose="020B0604020202020204" pitchFamily="34" charset="0"/>
              <a:buChar char="•"/>
            </a:pPr>
            <a:r>
              <a:rPr lang="en-US" sz="1600" b="0" dirty="0" smtClean="0">
                <a:solidFill>
                  <a:schemeClr val="tx1"/>
                </a:solidFill>
              </a:rPr>
              <a:t>The </a:t>
            </a:r>
            <a:r>
              <a:rPr lang="en-US" sz="1600" b="0" dirty="0">
                <a:solidFill>
                  <a:schemeClr val="tx1"/>
                </a:solidFill>
              </a:rPr>
              <a:t>carbon dioxide equivalent of greenhouse gas emissions of a taxpayer in respect of a tax period resulting from fuel combustion, industrial processes and fugitive emissions are taxed at a rate of R120/tCO2e for 2019 and R127/tCO2e for 2020</a:t>
            </a:r>
            <a:r>
              <a:rPr lang="en-US" sz="1600" b="0" dirty="0" smtClean="0">
                <a:solidFill>
                  <a:schemeClr val="tx1"/>
                </a:solidFill>
              </a:rPr>
              <a:t>.</a:t>
            </a:r>
            <a:endParaRPr lang="en-ZA" sz="1600" b="0" dirty="0"/>
          </a:p>
          <a:p>
            <a:pPr marL="285750" indent="-285750">
              <a:lnSpc>
                <a:spcPct val="160000"/>
              </a:lnSpc>
              <a:buFont typeface="Arial" panose="020B0604020202020204" pitchFamily="34" charset="0"/>
              <a:buChar char="•"/>
            </a:pPr>
            <a:r>
              <a:rPr lang="en-US" sz="1600" b="0" dirty="0">
                <a:solidFill>
                  <a:schemeClr val="tx1"/>
                </a:solidFill>
              </a:rPr>
              <a:t>The gradual implementation of the tax provides for the first phase from 1 June 2019 to 31 December 2022 and the second phase from 2023 to 2030. The carbon tax rate increases annually by inflation plus 2 per cent until 2022 and annually by inflation thereafter. </a:t>
            </a:r>
          </a:p>
          <a:p>
            <a:pPr marL="285750" indent="-285750">
              <a:lnSpc>
                <a:spcPct val="160000"/>
              </a:lnSpc>
              <a:buFont typeface="Arial" panose="020B0604020202020204" pitchFamily="34" charset="0"/>
              <a:buChar char="•"/>
            </a:pPr>
            <a:endParaRPr lang="en-US" sz="1600" b="0" dirty="0">
              <a:solidFill>
                <a:schemeClr val="tx1"/>
              </a:solidFill>
            </a:endParaRPr>
          </a:p>
          <a:p>
            <a:pPr marL="285750" indent="-285750">
              <a:lnSpc>
                <a:spcPct val="150000"/>
              </a:lnSpc>
              <a:buFont typeface="Arial" panose="020B0604020202020204" pitchFamily="34" charset="0"/>
              <a:buChar char="•"/>
            </a:pPr>
            <a:endParaRPr lang="en-ZA" sz="1600" b="0" dirty="0" smtClean="0">
              <a:solidFill>
                <a:schemeClr val="tx1"/>
              </a:solidFill>
            </a:endParaRPr>
          </a:p>
          <a:p>
            <a:r>
              <a:rPr lang="en-ZA" sz="1600" b="0" dirty="0">
                <a:solidFill>
                  <a:schemeClr val="tx1"/>
                </a:solidFill>
              </a:rPr>
              <a:t> </a:t>
            </a:r>
            <a:endParaRPr lang="en-ZA" sz="1600" dirty="0">
              <a:solidFill>
                <a:schemeClr val="accent1">
                  <a:lumMod val="50000"/>
                </a:schemeClr>
              </a:solidFill>
            </a:endParaRPr>
          </a:p>
        </p:txBody>
      </p:sp>
      <p:pic>
        <p:nvPicPr>
          <p:cNvPr id="6" name="Content Placeholder 5" descr="Carbon-Tax-Roadshow-August-2020.pdf - Adobe Reader"/>
          <p:cNvPicPr>
            <a:picLocks noGrp="1" noChangeAspect="1"/>
          </p:cNvPicPr>
          <p:nvPr>
            <p:ph sz="quarter" idx="11"/>
          </p:nvPr>
        </p:nvPicPr>
        <p:blipFill rotWithShape="1">
          <a:blip r:embed="rId2">
            <a:extLst>
              <a:ext uri="{28A0092B-C50C-407E-A947-70E740481C1C}">
                <a14:useLocalDpi xmlns:a14="http://schemas.microsoft.com/office/drawing/2010/main" val="0"/>
              </a:ext>
            </a:extLst>
          </a:blip>
          <a:srcRect l="19843" t="12488" r="17975" b="9550"/>
          <a:stretch/>
        </p:blipFill>
        <p:spPr>
          <a:xfrm flipV="1">
            <a:off x="341993" y="6560301"/>
            <a:ext cx="7939668" cy="45719"/>
          </a:xfrm>
        </p:spPr>
      </p:pic>
      <p:pic>
        <p:nvPicPr>
          <p:cNvPr id="7" name="Picture 6"/>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8350095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Carbon Tax</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32</a:t>
            </a:fld>
            <a:endParaRPr lang="en-US" dirty="0"/>
          </a:p>
        </p:txBody>
      </p:sp>
      <p:sp>
        <p:nvSpPr>
          <p:cNvPr id="4" name="Text Placeholder 3"/>
          <p:cNvSpPr>
            <a:spLocks noGrp="1"/>
          </p:cNvSpPr>
          <p:nvPr>
            <p:ph type="body" sz="quarter" idx="10"/>
          </p:nvPr>
        </p:nvSpPr>
        <p:spPr/>
        <p:txBody>
          <a:bodyPr/>
          <a:lstStyle/>
          <a:p>
            <a:r>
              <a:rPr lang="en-ZA" dirty="0"/>
              <a:t>Implementation</a:t>
            </a:r>
          </a:p>
          <a:p>
            <a:endParaRPr lang="en-ZA" dirty="0"/>
          </a:p>
        </p:txBody>
      </p:sp>
      <p:sp>
        <p:nvSpPr>
          <p:cNvPr id="5" name="Content Placeholder 4"/>
          <p:cNvSpPr>
            <a:spLocks noGrp="1"/>
          </p:cNvSpPr>
          <p:nvPr>
            <p:ph sz="quarter" idx="11"/>
          </p:nvPr>
        </p:nvSpPr>
        <p:spPr/>
        <p:txBody>
          <a:bodyPr>
            <a:normAutofit/>
          </a:bodyPr>
          <a:lstStyle/>
          <a:p>
            <a:pPr marL="285750" indent="-285750">
              <a:lnSpc>
                <a:spcPct val="160000"/>
              </a:lnSpc>
              <a:buFont typeface="Arial" panose="020B0604020202020204" pitchFamily="34" charset="0"/>
              <a:buChar char="•"/>
            </a:pPr>
            <a:r>
              <a:rPr lang="en-ZA" dirty="0" smtClean="0"/>
              <a:t>The </a:t>
            </a:r>
            <a:r>
              <a:rPr lang="en-ZA" dirty="0"/>
              <a:t>thresholds for licensing are prescribed per activity in schedule 2 of the Carbon Tax Act.</a:t>
            </a:r>
          </a:p>
          <a:p>
            <a:pPr marL="285750" indent="-285750">
              <a:lnSpc>
                <a:spcPct val="150000"/>
              </a:lnSpc>
              <a:buFont typeface="Arial" panose="020B0604020202020204" pitchFamily="34" charset="0"/>
              <a:buChar char="•"/>
            </a:pPr>
            <a:r>
              <a:rPr lang="en-ZA" dirty="0" smtClean="0"/>
              <a:t>The </a:t>
            </a:r>
            <a:r>
              <a:rPr lang="en-ZA" dirty="0"/>
              <a:t>levy came into effect on 01 July </a:t>
            </a:r>
            <a:r>
              <a:rPr lang="en-ZA" dirty="0" smtClean="0"/>
              <a:t>2019 </a:t>
            </a:r>
            <a:r>
              <a:rPr lang="en-ZA" dirty="0"/>
              <a:t>with the promulgation of The Customs and Excise Act 1964 Schedule 1 Part </a:t>
            </a:r>
            <a:r>
              <a:rPr lang="en-ZA" dirty="0" smtClean="0"/>
              <a:t>3F (Chapter VB Item 191.00) and </a:t>
            </a:r>
            <a:r>
              <a:rPr lang="en-ZA" dirty="0"/>
              <a:t>Sections </a:t>
            </a:r>
            <a:r>
              <a:rPr lang="en-ZA" dirty="0" smtClean="0"/>
              <a:t>54A-F  read </a:t>
            </a:r>
            <a:r>
              <a:rPr lang="en-ZA" dirty="0"/>
              <a:t>with the rules </a:t>
            </a:r>
            <a:endParaRPr lang="en-ZA" dirty="0" smtClean="0"/>
          </a:p>
          <a:p>
            <a:pPr marL="285750" indent="-285750">
              <a:lnSpc>
                <a:spcPct val="150000"/>
              </a:lnSpc>
              <a:buFont typeface="Arial" panose="020B0604020202020204" pitchFamily="34" charset="0"/>
              <a:buChar char="•"/>
            </a:pPr>
            <a:r>
              <a:rPr lang="en-ZA" dirty="0" smtClean="0"/>
              <a:t>Returns are due penultimate day of July each year.</a:t>
            </a:r>
            <a:endParaRPr lang="en-ZA" dirty="0"/>
          </a:p>
          <a:p>
            <a:endParaRPr lang="en-ZA" dirty="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5820774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33</a:t>
            </a:fld>
            <a:endParaRPr lang="en-US" dirty="0"/>
          </a:p>
        </p:txBody>
      </p:sp>
      <p:graphicFrame>
        <p:nvGraphicFramePr>
          <p:cNvPr id="7" name="Content Placeholder 6"/>
          <p:cNvGraphicFramePr>
            <a:graphicFrameLocks noGrp="1"/>
          </p:cNvGraphicFramePr>
          <p:nvPr>
            <p:ph sz="quarter" idx="11"/>
            <p:extLst>
              <p:ext uri="{D42A27DB-BD31-4B8C-83A1-F6EECF244321}">
                <p14:modId xmlns:p14="http://schemas.microsoft.com/office/powerpoint/2010/main" val="406552963"/>
              </p:ext>
            </p:extLst>
          </p:nvPr>
        </p:nvGraphicFramePr>
        <p:xfrm>
          <a:off x="341313" y="89210"/>
          <a:ext cx="8370887" cy="6003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7818042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Health </a:t>
            </a:r>
            <a:r>
              <a:rPr lang="en-ZA" dirty="0" smtClean="0"/>
              <a:t>Promotion </a:t>
            </a:r>
            <a:r>
              <a:rPr lang="en-ZA" dirty="0"/>
              <a:t>L</a:t>
            </a:r>
            <a:r>
              <a:rPr lang="en-ZA" dirty="0" smtClean="0"/>
              <a:t>evy </a:t>
            </a:r>
            <a:r>
              <a:rPr lang="en-ZA" dirty="0"/>
              <a:t>on </a:t>
            </a:r>
            <a:r>
              <a:rPr lang="en-ZA" dirty="0" smtClean="0"/>
              <a:t>Sugary </a:t>
            </a:r>
            <a:r>
              <a:rPr lang="en-ZA" dirty="0"/>
              <a:t>B</a:t>
            </a:r>
            <a:r>
              <a:rPr lang="en-ZA" dirty="0" smtClean="0"/>
              <a:t>everages </a:t>
            </a:r>
            <a:r>
              <a:rPr lang="en-ZA" dirty="0"/>
              <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34</a:t>
            </a:fld>
            <a:endParaRPr lang="en-US" dirty="0"/>
          </a:p>
        </p:txBody>
      </p:sp>
      <p:sp>
        <p:nvSpPr>
          <p:cNvPr id="4" name="Text Placeholder 3"/>
          <p:cNvSpPr>
            <a:spLocks noGrp="1"/>
          </p:cNvSpPr>
          <p:nvPr>
            <p:ph type="body" sz="quarter" idx="10"/>
          </p:nvPr>
        </p:nvSpPr>
        <p:spPr/>
        <p:txBody>
          <a:bodyPr/>
          <a:lstStyle/>
          <a:p>
            <a:r>
              <a:rPr lang="en-ZA" dirty="0" smtClean="0"/>
              <a:t>WHY HPL ?</a:t>
            </a:r>
            <a:endParaRPr lang="en-ZA" dirty="0"/>
          </a:p>
        </p:txBody>
      </p:sp>
      <p:sp>
        <p:nvSpPr>
          <p:cNvPr id="8" name="Rectangle 7"/>
          <p:cNvSpPr/>
          <p:nvPr/>
        </p:nvSpPr>
        <p:spPr>
          <a:xfrm>
            <a:off x="133815" y="1568901"/>
            <a:ext cx="8094878" cy="4247317"/>
          </a:xfrm>
          <a:prstGeom prst="rect">
            <a:avLst/>
          </a:prstGeom>
        </p:spPr>
        <p:txBody>
          <a:bodyPr wrap="square">
            <a:spAutoFit/>
          </a:bodyPr>
          <a:lstStyle/>
          <a:p>
            <a:r>
              <a:rPr lang="en-ZA" dirty="0" smtClean="0"/>
              <a:t>   Promote healthy habits as prescribed by the Department of Health</a:t>
            </a:r>
          </a:p>
          <a:p>
            <a:endParaRPr lang="en-ZA" dirty="0" smtClean="0"/>
          </a:p>
          <a:p>
            <a:endParaRPr lang="en-ZA" dirty="0" smtClean="0"/>
          </a:p>
          <a:p>
            <a:endParaRPr lang="en-ZA" dirty="0"/>
          </a:p>
          <a:p>
            <a:endParaRPr lang="en-ZA" dirty="0" smtClean="0"/>
          </a:p>
          <a:p>
            <a:endParaRPr lang="en-ZA" dirty="0"/>
          </a:p>
          <a:p>
            <a:endParaRPr lang="en-ZA" dirty="0" smtClean="0"/>
          </a:p>
          <a:p>
            <a:endParaRPr lang="en-ZA" dirty="0"/>
          </a:p>
          <a:p>
            <a:endParaRPr lang="en-ZA" dirty="0" smtClean="0"/>
          </a:p>
          <a:p>
            <a:endParaRPr lang="en-ZA" dirty="0"/>
          </a:p>
          <a:p>
            <a:r>
              <a:rPr lang="en-ZA" dirty="0" smtClean="0"/>
              <a:t> </a:t>
            </a:r>
          </a:p>
          <a:p>
            <a:endParaRPr lang="en-ZA" dirty="0" smtClean="0"/>
          </a:p>
          <a:p>
            <a:endParaRPr lang="en-ZA" dirty="0"/>
          </a:p>
          <a:p>
            <a:endParaRPr lang="en-ZA" dirty="0" smtClean="0"/>
          </a:p>
          <a:p>
            <a:endParaRPr lang="en-ZA" dirty="0"/>
          </a:p>
        </p:txBody>
      </p:sp>
      <p:graphicFrame>
        <p:nvGraphicFramePr>
          <p:cNvPr id="20" name="Diagram 19"/>
          <p:cNvGraphicFramePr/>
          <p:nvPr>
            <p:extLst>
              <p:ext uri="{D42A27DB-BD31-4B8C-83A1-F6EECF244321}">
                <p14:modId xmlns:p14="http://schemas.microsoft.com/office/powerpoint/2010/main" val="513095260"/>
              </p:ext>
            </p:extLst>
          </p:nvPr>
        </p:nvGraphicFramePr>
        <p:xfrm>
          <a:off x="133815" y="1940312"/>
          <a:ext cx="8452624" cy="4248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1434906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Levy </a:t>
            </a:r>
            <a:r>
              <a:rPr lang="en-ZA" dirty="0"/>
              <a:t>on </a:t>
            </a:r>
            <a:r>
              <a:rPr lang="en-ZA" dirty="0" smtClean="0"/>
              <a:t>Sugary </a:t>
            </a:r>
            <a:r>
              <a:rPr lang="en-ZA" dirty="0"/>
              <a:t>B</a:t>
            </a:r>
            <a:r>
              <a:rPr lang="en-ZA" dirty="0" smtClean="0"/>
              <a:t>everages </a:t>
            </a:r>
            <a:r>
              <a:rPr lang="en-ZA" dirty="0"/>
              <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35</a:t>
            </a:fld>
            <a:endParaRPr lang="en-US" dirty="0"/>
          </a:p>
        </p:txBody>
      </p:sp>
      <p:sp>
        <p:nvSpPr>
          <p:cNvPr id="4" name="Text Placeholder 3"/>
          <p:cNvSpPr>
            <a:spLocks noGrp="1"/>
          </p:cNvSpPr>
          <p:nvPr>
            <p:ph type="body" sz="quarter" idx="10"/>
          </p:nvPr>
        </p:nvSpPr>
        <p:spPr>
          <a:xfrm>
            <a:off x="341993" y="1115651"/>
            <a:ext cx="7886700" cy="392021"/>
          </a:xfrm>
        </p:spPr>
        <p:txBody>
          <a:bodyPr/>
          <a:lstStyle/>
          <a:p>
            <a:r>
              <a:rPr lang="en-ZA" dirty="0"/>
              <a:t> Implementation</a:t>
            </a:r>
          </a:p>
        </p:txBody>
      </p:sp>
      <p:sp>
        <p:nvSpPr>
          <p:cNvPr id="5" name="Content Placeholder 4"/>
          <p:cNvSpPr>
            <a:spLocks noGrp="1"/>
          </p:cNvSpPr>
          <p:nvPr>
            <p:ph sz="quarter" idx="11"/>
          </p:nvPr>
        </p:nvSpPr>
        <p:spPr>
          <a:xfrm>
            <a:off x="341993" y="1507672"/>
            <a:ext cx="8370887" cy="4443433"/>
          </a:xfrm>
        </p:spPr>
        <p:txBody>
          <a:bodyPr>
            <a:noAutofit/>
          </a:bodyPr>
          <a:lstStyle/>
          <a:p>
            <a:pPr marL="285750" indent="-285750">
              <a:lnSpc>
                <a:spcPct val="160000"/>
              </a:lnSpc>
              <a:buFont typeface="Arial" panose="020B0604020202020204" pitchFamily="34" charset="0"/>
              <a:buChar char="•"/>
            </a:pPr>
            <a:r>
              <a:rPr lang="en-ZA" dirty="0" smtClean="0"/>
              <a:t>The </a:t>
            </a:r>
            <a:r>
              <a:rPr lang="en-ZA" dirty="0"/>
              <a:t>levy came into effect on 01 </a:t>
            </a:r>
            <a:r>
              <a:rPr lang="en-ZA" dirty="0" smtClean="0"/>
              <a:t>April 2018 </a:t>
            </a:r>
            <a:r>
              <a:rPr lang="en-ZA" dirty="0"/>
              <a:t>with the promulgation of The Customs and Excise Act 1964 Schedule 1 Part </a:t>
            </a:r>
            <a:r>
              <a:rPr lang="en-ZA" dirty="0" smtClean="0"/>
              <a:t>7A </a:t>
            </a:r>
            <a:endParaRPr lang="en-ZA" dirty="0"/>
          </a:p>
          <a:p>
            <a:pPr marL="285750" indent="-285750">
              <a:lnSpc>
                <a:spcPct val="160000"/>
              </a:lnSpc>
              <a:buFont typeface="Arial" panose="020B0604020202020204" pitchFamily="34" charset="0"/>
              <a:buChar char="•"/>
            </a:pPr>
            <a:r>
              <a:rPr lang="en-ZA" dirty="0" smtClean="0"/>
              <a:t>Relevant </a:t>
            </a:r>
            <a:r>
              <a:rPr lang="en-ZA" dirty="0"/>
              <a:t>entities in the RSA must  register </a:t>
            </a:r>
            <a:r>
              <a:rPr lang="en-ZA" dirty="0" smtClean="0"/>
              <a:t>or</a:t>
            </a:r>
            <a:r>
              <a:rPr lang="en-ZA" dirty="0" smtClean="0"/>
              <a:t> </a:t>
            </a:r>
            <a:r>
              <a:rPr lang="en-ZA" dirty="0"/>
              <a:t>license with SARS Excise before they start to manufacture</a:t>
            </a:r>
            <a:r>
              <a:rPr lang="en-ZA" dirty="0" smtClean="0"/>
              <a:t>.</a:t>
            </a:r>
          </a:p>
          <a:p>
            <a:pPr marL="285750" indent="-285750">
              <a:lnSpc>
                <a:spcPct val="160000"/>
              </a:lnSpc>
              <a:buFont typeface="Arial" panose="020B0604020202020204" pitchFamily="34" charset="0"/>
              <a:buChar char="•"/>
            </a:pPr>
            <a:r>
              <a:rPr lang="en-ZA" dirty="0"/>
              <a:t>The threshold for licensing is when a manufacturer exceeds use of 500kg of sugar content per annum. If the manufacturer does not exceed this threshold they still need to register but they will be exempt in paying the levy.</a:t>
            </a:r>
          </a:p>
          <a:p>
            <a:pPr marL="285750" indent="-285750">
              <a:lnSpc>
                <a:spcPct val="160000"/>
              </a:lnSpc>
              <a:buFont typeface="Arial" panose="020B0604020202020204" pitchFamily="34" charset="0"/>
              <a:buChar char="•"/>
            </a:pPr>
            <a:r>
              <a:rPr lang="en-ZA" dirty="0"/>
              <a:t>The license is renewed annually.</a:t>
            </a:r>
          </a:p>
          <a:p>
            <a:pPr marL="285750" indent="-285750">
              <a:lnSpc>
                <a:spcPct val="160000"/>
              </a:lnSpc>
              <a:buFont typeface="Arial" panose="020B0604020202020204" pitchFamily="34" charset="0"/>
              <a:buChar char="•"/>
            </a:pPr>
            <a:endParaRPr lang="en-ZA" dirty="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9146315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Health </a:t>
            </a:r>
            <a:r>
              <a:rPr lang="en-ZA" dirty="0" smtClean="0"/>
              <a:t>Promotion </a:t>
            </a:r>
            <a:r>
              <a:rPr lang="en-ZA" dirty="0"/>
              <a:t>L</a:t>
            </a:r>
            <a:r>
              <a:rPr lang="en-ZA" dirty="0" smtClean="0"/>
              <a:t>evy </a:t>
            </a:r>
            <a:r>
              <a:rPr lang="en-ZA" dirty="0"/>
              <a:t>on </a:t>
            </a:r>
            <a:r>
              <a:rPr lang="en-ZA" dirty="0" smtClean="0"/>
              <a:t>Sugary </a:t>
            </a:r>
            <a:r>
              <a:rPr lang="en-ZA" dirty="0"/>
              <a:t>B</a:t>
            </a:r>
            <a:r>
              <a:rPr lang="en-ZA" dirty="0" smtClean="0"/>
              <a:t>everages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36</a:t>
            </a:fld>
            <a:endParaRPr lang="en-US" dirty="0"/>
          </a:p>
        </p:txBody>
      </p:sp>
      <p:sp>
        <p:nvSpPr>
          <p:cNvPr id="4" name="Text Placeholder 3"/>
          <p:cNvSpPr>
            <a:spLocks noGrp="1"/>
          </p:cNvSpPr>
          <p:nvPr>
            <p:ph type="body" sz="quarter" idx="10"/>
          </p:nvPr>
        </p:nvSpPr>
        <p:spPr/>
        <p:txBody>
          <a:bodyPr/>
          <a:lstStyle/>
          <a:p>
            <a:r>
              <a:rPr lang="en-ZA" dirty="0"/>
              <a:t>Liability </a:t>
            </a:r>
            <a:r>
              <a:rPr lang="en-ZA" dirty="0" smtClean="0"/>
              <a:t>for </a:t>
            </a:r>
            <a:r>
              <a:rPr lang="en-ZA" dirty="0"/>
              <a:t>levy &amp; Submission of the tax return </a:t>
            </a:r>
          </a:p>
          <a:p>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4089477058"/>
              </p:ext>
            </p:extLst>
          </p:nvPr>
        </p:nvGraphicFramePr>
        <p:xfrm>
          <a:off x="341313" y="1568902"/>
          <a:ext cx="8370887" cy="45239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1508221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441325"/>
            <a:ext cx="8737599" cy="532606"/>
          </a:xfrm>
        </p:spPr>
        <p:txBody>
          <a:bodyPr>
            <a:normAutofit fontScale="90000"/>
          </a:bodyPr>
          <a:lstStyle/>
          <a:p>
            <a:r>
              <a:rPr lang="en-ZA" dirty="0" smtClean="0"/>
              <a:t>Examples of </a:t>
            </a:r>
            <a:r>
              <a:rPr lang="en-ZA" dirty="0"/>
              <a:t>SBL products and non-SBL products</a:t>
            </a:r>
          </a:p>
        </p:txBody>
      </p:sp>
      <p:sp>
        <p:nvSpPr>
          <p:cNvPr id="3" name="Slide Number Placeholder 2"/>
          <p:cNvSpPr>
            <a:spLocks noGrp="1"/>
          </p:cNvSpPr>
          <p:nvPr>
            <p:ph type="sldNum" sz="quarter" idx="4"/>
          </p:nvPr>
        </p:nvSpPr>
        <p:spPr/>
        <p:txBody>
          <a:bodyPr/>
          <a:lstStyle/>
          <a:p>
            <a:fld id="{B540B12B-D968-2643-8E7F-238A3C456CC9}" type="slidenum">
              <a:rPr lang="en-US" smtClean="0"/>
              <a:pPr/>
              <a:t>37</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754839037"/>
              </p:ext>
            </p:extLst>
          </p:nvPr>
        </p:nvGraphicFramePr>
        <p:xfrm>
          <a:off x="0" y="1115381"/>
          <a:ext cx="9143999" cy="4805212"/>
        </p:xfrm>
        <a:graphic>
          <a:graphicData uri="http://schemas.openxmlformats.org/drawingml/2006/table">
            <a:tbl>
              <a:tblPr firstRow="1" firstCol="1" bandRow="1">
                <a:tableStyleId>{5C22544A-7EE6-4342-B048-85BDC9FD1C3A}</a:tableStyleId>
              </a:tblPr>
              <a:tblGrid>
                <a:gridCol w="3138221">
                  <a:extLst>
                    <a:ext uri="{9D8B030D-6E8A-4147-A177-3AD203B41FA5}">
                      <a16:colId xmlns:a16="http://schemas.microsoft.com/office/drawing/2014/main" val="552000550"/>
                    </a:ext>
                  </a:extLst>
                </a:gridCol>
                <a:gridCol w="2080324">
                  <a:extLst>
                    <a:ext uri="{9D8B030D-6E8A-4147-A177-3AD203B41FA5}">
                      <a16:colId xmlns:a16="http://schemas.microsoft.com/office/drawing/2014/main" val="1168975143"/>
                    </a:ext>
                  </a:extLst>
                </a:gridCol>
                <a:gridCol w="3925454">
                  <a:extLst>
                    <a:ext uri="{9D8B030D-6E8A-4147-A177-3AD203B41FA5}">
                      <a16:colId xmlns:a16="http://schemas.microsoft.com/office/drawing/2014/main" val="2398873810"/>
                    </a:ext>
                  </a:extLst>
                </a:gridCol>
              </a:tblGrid>
              <a:tr h="306134">
                <a:tc>
                  <a:txBody>
                    <a:bodyPr/>
                    <a:lstStyle/>
                    <a:p>
                      <a:pPr algn="ctr">
                        <a:lnSpc>
                          <a:spcPct val="115000"/>
                        </a:lnSpc>
                        <a:spcBef>
                          <a:spcPts val="600"/>
                        </a:spcBef>
                        <a:spcAft>
                          <a:spcPts val="600"/>
                        </a:spcAft>
                      </a:pPr>
                      <a:r>
                        <a:rPr lang="en-ZA" sz="1600">
                          <a:effectLst/>
                        </a:rPr>
                        <a:t>Beverage</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SBL YES/NO</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Notes</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extLst>
                  <a:ext uri="{0D108BD9-81ED-4DB2-BD59-A6C34878D82A}">
                    <a16:rowId xmlns:a16="http://schemas.microsoft.com/office/drawing/2014/main" val="3708395249"/>
                  </a:ext>
                </a:extLst>
              </a:tr>
              <a:tr h="612280">
                <a:tc>
                  <a:txBody>
                    <a:bodyPr/>
                    <a:lstStyle/>
                    <a:p>
                      <a:pPr>
                        <a:lnSpc>
                          <a:spcPct val="115000"/>
                        </a:lnSpc>
                        <a:spcBef>
                          <a:spcPts val="600"/>
                        </a:spcBef>
                        <a:spcAft>
                          <a:spcPts val="600"/>
                        </a:spcAft>
                      </a:pPr>
                      <a:r>
                        <a:rPr lang="en-ZA" sz="1600">
                          <a:effectLst/>
                        </a:rPr>
                        <a:t>Soft Drinks (Coca Cola etc)</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Yes</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These are the common fizzy drinks in the market</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extLst>
                  <a:ext uri="{0D108BD9-81ED-4DB2-BD59-A6C34878D82A}">
                    <a16:rowId xmlns:a16="http://schemas.microsoft.com/office/drawing/2014/main" val="3060487627"/>
                  </a:ext>
                </a:extLst>
              </a:tr>
              <a:tr h="1993254">
                <a:tc>
                  <a:txBody>
                    <a:bodyPr/>
                    <a:lstStyle/>
                    <a:p>
                      <a:pPr>
                        <a:lnSpc>
                          <a:spcPct val="115000"/>
                        </a:lnSpc>
                        <a:spcBef>
                          <a:spcPts val="600"/>
                        </a:spcBef>
                        <a:spcAft>
                          <a:spcPts val="600"/>
                        </a:spcAft>
                      </a:pPr>
                      <a:r>
                        <a:rPr lang="en-ZA" sz="1600">
                          <a:effectLst/>
                        </a:rPr>
                        <a:t>Concentrates (Oros, Hall’s, powder drinks etc)</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Yes</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Sugar content should be provided for intended sugar concentration after adding particular amount of water to dilute. E.g. this 500ml bottle will produce 10 litres of cool drink with 12g sugar per 100ml</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extLst>
                  <a:ext uri="{0D108BD9-81ED-4DB2-BD59-A6C34878D82A}">
                    <a16:rowId xmlns:a16="http://schemas.microsoft.com/office/drawing/2014/main" val="4021820661"/>
                  </a:ext>
                </a:extLst>
              </a:tr>
              <a:tr h="975130">
                <a:tc>
                  <a:txBody>
                    <a:bodyPr/>
                    <a:lstStyle/>
                    <a:p>
                      <a:pPr>
                        <a:lnSpc>
                          <a:spcPct val="115000"/>
                        </a:lnSpc>
                        <a:spcBef>
                          <a:spcPts val="600"/>
                        </a:spcBef>
                        <a:spcAft>
                          <a:spcPts val="600"/>
                        </a:spcAft>
                      </a:pPr>
                      <a:r>
                        <a:rPr lang="en-ZA" sz="1600">
                          <a:effectLst/>
                        </a:rPr>
                        <a:t>Fruit juices</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Yes and No</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100% pure fruit juices exempt from SBL. 100% blended fruit juices are subject to SBL</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extLst>
                  <a:ext uri="{0D108BD9-81ED-4DB2-BD59-A6C34878D82A}">
                    <a16:rowId xmlns:a16="http://schemas.microsoft.com/office/drawing/2014/main" val="2121907552"/>
                  </a:ext>
                </a:extLst>
              </a:tr>
              <a:tr h="918414">
                <a:tc>
                  <a:txBody>
                    <a:bodyPr/>
                    <a:lstStyle/>
                    <a:p>
                      <a:pPr>
                        <a:lnSpc>
                          <a:spcPct val="115000"/>
                        </a:lnSpc>
                        <a:spcBef>
                          <a:spcPts val="600"/>
                        </a:spcBef>
                        <a:spcAft>
                          <a:spcPts val="600"/>
                        </a:spcAft>
                      </a:pPr>
                      <a:r>
                        <a:rPr lang="en-ZA" sz="1600">
                          <a:effectLst/>
                        </a:rPr>
                        <a:t>Energy drinks</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a:effectLst/>
                        </a:rPr>
                        <a:t>Yes</a:t>
                      </a:r>
                      <a:endParaRPr lang="en-ZA" sz="160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tc>
                  <a:txBody>
                    <a:bodyPr/>
                    <a:lstStyle/>
                    <a:p>
                      <a:pPr algn="ctr">
                        <a:lnSpc>
                          <a:spcPct val="115000"/>
                        </a:lnSpc>
                        <a:spcBef>
                          <a:spcPts val="600"/>
                        </a:spcBef>
                        <a:spcAft>
                          <a:spcPts val="600"/>
                        </a:spcAft>
                      </a:pPr>
                      <a:r>
                        <a:rPr lang="en-ZA" sz="1600" dirty="0">
                          <a:effectLst/>
                        </a:rPr>
                        <a:t>The sugar content of the energy drink will determine the </a:t>
                      </a:r>
                      <a:r>
                        <a:rPr lang="en-ZA" sz="1600" dirty="0" err="1">
                          <a:effectLst/>
                        </a:rPr>
                        <a:t>leviability</a:t>
                      </a:r>
                      <a:r>
                        <a:rPr lang="en-ZA" sz="1600" dirty="0">
                          <a:effectLst/>
                        </a:rPr>
                        <a:t>.</a:t>
                      </a:r>
                      <a:endParaRPr lang="en-ZA" sz="1600" dirty="0">
                        <a:effectLst/>
                        <a:latin typeface="Arial" panose="020B0604020202020204" pitchFamily="34" charset="0"/>
                        <a:ea typeface="Calibri" panose="020F0502020204030204" pitchFamily="34" charset="0"/>
                        <a:cs typeface="Times New Roman" panose="02020603050405020304" pitchFamily="18" charset="0"/>
                      </a:endParaRPr>
                    </a:p>
                  </a:txBody>
                  <a:tcPr marL="9976" marR="9976" marT="0" marB="0" anchor="ctr"/>
                </a:tc>
                <a:extLst>
                  <a:ext uri="{0D108BD9-81ED-4DB2-BD59-A6C34878D82A}">
                    <a16:rowId xmlns:a16="http://schemas.microsoft.com/office/drawing/2014/main" val="59734320"/>
                  </a:ext>
                </a:extLst>
              </a:tr>
            </a:tbl>
          </a:graphicData>
        </a:graphic>
      </p:graphicFrame>
    </p:spTree>
    <p:extLst>
      <p:ext uri="{BB962C8B-B14F-4D97-AF65-F5344CB8AC3E}">
        <p14:creationId xmlns:p14="http://schemas.microsoft.com/office/powerpoint/2010/main" val="13737244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38</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1172405719"/>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028801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Introduction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a:t>
            </a:fld>
            <a:endParaRPr lang="en-US" dirty="0"/>
          </a:p>
        </p:txBody>
      </p:sp>
      <p:sp>
        <p:nvSpPr>
          <p:cNvPr id="4" name="Text Placeholder 3"/>
          <p:cNvSpPr>
            <a:spLocks noGrp="1"/>
          </p:cNvSpPr>
          <p:nvPr>
            <p:ph type="body" sz="quarter" idx="10"/>
          </p:nvPr>
        </p:nvSpPr>
        <p:spPr/>
        <p:txBody>
          <a:bodyPr>
            <a:normAutofit/>
          </a:bodyPr>
          <a:lstStyle/>
          <a:p>
            <a:r>
              <a:rPr lang="en-ZA" dirty="0" smtClean="0"/>
              <a:t>Goods subject to the Environmental Levy</a:t>
            </a:r>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045480572"/>
              </p:ext>
            </p:extLst>
          </p:nvPr>
        </p:nvGraphicFramePr>
        <p:xfrm>
          <a:off x="341313" y="1844675"/>
          <a:ext cx="8370887"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74315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Registration and Licensing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39</a:t>
            </a:fld>
            <a:endParaRPr lang="en-US" dirty="0"/>
          </a:p>
        </p:txBody>
      </p:sp>
      <p:sp>
        <p:nvSpPr>
          <p:cNvPr id="4" name="Text Placeholder 3"/>
          <p:cNvSpPr>
            <a:spLocks noGrp="1"/>
          </p:cNvSpPr>
          <p:nvPr>
            <p:ph type="body" sz="quarter" idx="10"/>
          </p:nvPr>
        </p:nvSpPr>
        <p:spPr/>
        <p:txBody>
          <a:bodyPr/>
          <a:lstStyle/>
          <a:p>
            <a:r>
              <a:rPr lang="en-ZA" dirty="0" smtClean="0"/>
              <a:t>Manufactures requirements </a:t>
            </a:r>
            <a:endParaRPr lang="en-ZA" dirty="0"/>
          </a:p>
        </p:txBody>
      </p:sp>
      <p:pic>
        <p:nvPicPr>
          <p:cNvPr id="6" name="Content Placeholder 5" descr="https://www.sars.gov.za/wp-content/uploads/Docs/CarbonTax/Carbon-Tax-Roadshow-August-2020.pdf - Internet Explorer"/>
          <p:cNvPicPr>
            <a:picLocks noGrp="1" noChangeAspect="1"/>
          </p:cNvPicPr>
          <p:nvPr>
            <p:ph sz="quarter" idx="11"/>
          </p:nvPr>
        </p:nvPicPr>
        <p:blipFill rotWithShape="1">
          <a:blip r:embed="rId2">
            <a:extLst>
              <a:ext uri="{28A0092B-C50C-407E-A947-70E740481C1C}">
                <a14:useLocalDpi xmlns:a14="http://schemas.microsoft.com/office/drawing/2010/main" val="0"/>
              </a:ext>
            </a:extLst>
          </a:blip>
          <a:srcRect l="18556" t="23787" r="19547" b="20874"/>
          <a:stretch/>
        </p:blipFill>
        <p:spPr>
          <a:xfrm>
            <a:off x="512956" y="1717289"/>
            <a:ext cx="7415561" cy="4196148"/>
          </a:xfrm>
        </p:spPr>
      </p:pic>
      <p:pic>
        <p:nvPicPr>
          <p:cNvPr id="7" name="Picture 6"/>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0932976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ZA" dirty="0" smtClean="0"/>
              <a:t>L&amp;R </a:t>
            </a:r>
            <a:r>
              <a:rPr lang="en-ZA" dirty="0"/>
              <a:t>Process </a:t>
            </a:r>
            <a:r>
              <a:rPr lang="en-ZA" dirty="0" smtClean="0"/>
              <a:t>Overview</a:t>
            </a:r>
            <a:endParaRPr lang="en-US" dirty="0"/>
          </a:p>
        </p:txBody>
      </p:sp>
      <p:sp>
        <p:nvSpPr>
          <p:cNvPr id="12" name="Slide Number Placeholder 11"/>
          <p:cNvSpPr>
            <a:spLocks noGrp="1"/>
          </p:cNvSpPr>
          <p:nvPr>
            <p:ph type="sldNum" sz="quarter" idx="4"/>
          </p:nvPr>
        </p:nvSpPr>
        <p:spPr/>
        <p:txBody>
          <a:bodyPr/>
          <a:lstStyle/>
          <a:p>
            <a:fld id="{B540B12B-D968-2643-8E7F-238A3C456CC9}" type="slidenum">
              <a:rPr lang="en-US" smtClean="0"/>
              <a:pPr/>
              <a:t>40</a:t>
            </a:fld>
            <a:endParaRPr lang="en-US" dirty="0"/>
          </a:p>
        </p:txBody>
      </p:sp>
      <p:graphicFrame>
        <p:nvGraphicFramePr>
          <p:cNvPr id="2" name="Diagram 1"/>
          <p:cNvGraphicFramePr/>
          <p:nvPr>
            <p:extLst>
              <p:ext uri="{D42A27DB-BD31-4B8C-83A1-F6EECF244321}">
                <p14:modId xmlns:p14="http://schemas.microsoft.com/office/powerpoint/2010/main" val="621324644"/>
              </p:ext>
            </p:extLst>
          </p:nvPr>
        </p:nvGraphicFramePr>
        <p:xfrm>
          <a:off x="73891" y="1089891"/>
          <a:ext cx="8950036" cy="5126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68656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122663"/>
            <a:ext cx="7886700" cy="575496"/>
          </a:xfrm>
        </p:spPr>
        <p:txBody>
          <a:bodyPr>
            <a:noAutofit/>
          </a:bodyPr>
          <a:lstStyle/>
          <a:p>
            <a:r>
              <a:rPr lang="en-ZA" sz="2400" dirty="0"/>
              <a:t>Registration and </a:t>
            </a:r>
            <a:r>
              <a:rPr lang="en-ZA" sz="2400" dirty="0" smtClean="0"/>
              <a:t>Licensing </a:t>
            </a:r>
            <a:r>
              <a:rPr lang="en-ZA" sz="2400" dirty="0"/>
              <a:t>P</a:t>
            </a:r>
            <a:r>
              <a:rPr lang="en-ZA" sz="2400" dirty="0" smtClean="0"/>
              <a:t>rocess</a:t>
            </a:r>
            <a:r>
              <a:rPr lang="en-ZA" sz="2400" dirty="0"/>
              <a:t/>
            </a:r>
            <a:br>
              <a:rPr lang="en-ZA" sz="2400" dirty="0"/>
            </a:br>
            <a:endParaRPr lang="en-ZA" sz="2400"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41</a:t>
            </a:fld>
            <a:endParaRPr lang="en-US" dirty="0"/>
          </a:p>
        </p:txBody>
      </p:sp>
      <p:sp>
        <p:nvSpPr>
          <p:cNvPr id="4" name="Text Placeholder 3"/>
          <p:cNvSpPr>
            <a:spLocks noGrp="1"/>
          </p:cNvSpPr>
          <p:nvPr>
            <p:ph type="body" sz="quarter" idx="10"/>
          </p:nvPr>
        </p:nvSpPr>
        <p:spPr>
          <a:xfrm>
            <a:off x="89210" y="698159"/>
            <a:ext cx="8139483" cy="495021"/>
          </a:xfrm>
        </p:spPr>
        <p:txBody>
          <a:bodyPr/>
          <a:lstStyle/>
          <a:p>
            <a:r>
              <a:rPr lang="en-ZA" dirty="0">
                <a:latin typeface="+mj-lt"/>
              </a:rPr>
              <a:t> </a:t>
            </a:r>
            <a:r>
              <a:rPr lang="en-ZA" dirty="0" smtClean="0">
                <a:latin typeface="+mj-lt"/>
              </a:rPr>
              <a:t>  Licensing Conditions</a:t>
            </a:r>
            <a:endParaRPr lang="en-ZA" dirty="0">
              <a:latin typeface="+mj-lt"/>
            </a:endParaRPr>
          </a:p>
        </p:txBody>
      </p:sp>
      <p:sp>
        <p:nvSpPr>
          <p:cNvPr id="5" name="Content Placeholder 4"/>
          <p:cNvSpPr>
            <a:spLocks noGrp="1"/>
          </p:cNvSpPr>
          <p:nvPr>
            <p:ph sz="quarter" idx="11"/>
          </p:nvPr>
        </p:nvSpPr>
        <p:spPr>
          <a:xfrm>
            <a:off x="0" y="1416206"/>
            <a:ext cx="9144000" cy="4676620"/>
          </a:xfrm>
        </p:spPr>
        <p:txBody>
          <a:bodyPr>
            <a:normAutofit/>
          </a:bodyPr>
          <a:lstStyle/>
          <a:p>
            <a:pPr marL="285750" indent="-285750">
              <a:lnSpc>
                <a:spcPct val="150000"/>
              </a:lnSpc>
              <a:buFont typeface="Arial" panose="020B0604020202020204" pitchFamily="34" charset="0"/>
              <a:buChar char="•"/>
            </a:pPr>
            <a:r>
              <a:rPr lang="en-ZA" dirty="0" smtClean="0">
                <a:latin typeface="+mn-lt"/>
              </a:rPr>
              <a:t>A </a:t>
            </a:r>
            <a:r>
              <a:rPr lang="en-ZA" dirty="0">
                <a:latin typeface="+mn-lt"/>
              </a:rPr>
              <a:t>license must be issued for the respective </a:t>
            </a:r>
            <a:r>
              <a:rPr lang="en-ZA" dirty="0" smtClean="0">
                <a:latin typeface="+mn-lt"/>
              </a:rPr>
              <a:t>premises </a:t>
            </a:r>
            <a:r>
              <a:rPr lang="en-ZA" dirty="0">
                <a:latin typeface="+mn-lt"/>
              </a:rPr>
              <a:t>based on the type of </a:t>
            </a:r>
            <a:r>
              <a:rPr lang="en-ZA" dirty="0" smtClean="0">
                <a:latin typeface="+mn-lt"/>
              </a:rPr>
              <a:t>application received and </a:t>
            </a:r>
            <a:r>
              <a:rPr lang="en-ZA" dirty="0">
                <a:latin typeface="+mn-lt"/>
              </a:rPr>
              <a:t>approved by Excise</a:t>
            </a:r>
            <a:r>
              <a:rPr lang="en-ZA" dirty="0" smtClean="0">
                <a:latin typeface="+mn-lt"/>
              </a:rPr>
              <a:t>.</a:t>
            </a:r>
            <a:endParaRPr lang="en-ZA" dirty="0">
              <a:latin typeface="+mn-lt"/>
            </a:endParaRPr>
          </a:p>
          <a:p>
            <a:pPr>
              <a:lnSpc>
                <a:spcPct val="150000"/>
              </a:lnSpc>
            </a:pPr>
            <a:r>
              <a:rPr lang="en-ZA" dirty="0" smtClean="0">
                <a:latin typeface="+mn-lt"/>
              </a:rPr>
              <a:t>•  The </a:t>
            </a:r>
            <a:r>
              <a:rPr lang="en-ZA" dirty="0">
                <a:latin typeface="+mn-lt"/>
              </a:rPr>
              <a:t>activities for which the license is required, the person and the </a:t>
            </a:r>
            <a:r>
              <a:rPr lang="en-ZA" dirty="0" smtClean="0">
                <a:latin typeface="+mn-lt"/>
              </a:rPr>
              <a:t>conditions imposed                          be reflected </a:t>
            </a:r>
            <a:r>
              <a:rPr lang="en-ZA" dirty="0">
                <a:latin typeface="+mn-lt"/>
              </a:rPr>
              <a:t>on the specific license issued.</a:t>
            </a:r>
          </a:p>
          <a:p>
            <a:pPr>
              <a:lnSpc>
                <a:spcPct val="150000"/>
              </a:lnSpc>
            </a:pPr>
            <a:r>
              <a:rPr lang="en-ZA" dirty="0" smtClean="0">
                <a:latin typeface="+mn-lt"/>
              </a:rPr>
              <a:t>•  Applicants </a:t>
            </a:r>
            <a:r>
              <a:rPr lang="en-ZA" dirty="0">
                <a:latin typeface="+mn-lt"/>
              </a:rPr>
              <a:t>for warehouses must apply for separate license for each </a:t>
            </a:r>
            <a:r>
              <a:rPr lang="en-ZA" dirty="0" smtClean="0">
                <a:latin typeface="+mn-lt"/>
              </a:rPr>
              <a:t>individual warehouse, except for Carbon tax which licences at Entity Level</a:t>
            </a:r>
            <a:endParaRPr lang="en-ZA" dirty="0">
              <a:latin typeface="+mn-lt"/>
            </a:endParaRPr>
          </a:p>
          <a:p>
            <a:pPr>
              <a:lnSpc>
                <a:spcPct val="150000"/>
              </a:lnSpc>
            </a:pPr>
            <a:r>
              <a:rPr lang="en-ZA" dirty="0" smtClean="0">
                <a:latin typeface="+mn-lt"/>
              </a:rPr>
              <a:t>• </a:t>
            </a:r>
            <a:r>
              <a:rPr lang="en-ZA" dirty="0">
                <a:latin typeface="+mn-lt"/>
              </a:rPr>
              <a:t>No alterations may be made on such license by the applicant and the </a:t>
            </a:r>
            <a:r>
              <a:rPr lang="en-ZA" dirty="0" smtClean="0">
                <a:latin typeface="+mn-lt"/>
              </a:rPr>
              <a:t>license must </a:t>
            </a:r>
            <a:r>
              <a:rPr lang="en-ZA" dirty="0">
                <a:latin typeface="+mn-lt"/>
              </a:rPr>
              <a:t>be </a:t>
            </a:r>
            <a:r>
              <a:rPr lang="en-ZA" dirty="0" smtClean="0">
                <a:latin typeface="+mn-lt"/>
              </a:rPr>
              <a:t>available for inspection </a:t>
            </a:r>
            <a:r>
              <a:rPr lang="en-ZA" dirty="0">
                <a:latin typeface="+mn-lt"/>
              </a:rPr>
              <a:t>by Excise when requested.</a:t>
            </a:r>
          </a:p>
          <a:p>
            <a:pPr>
              <a:lnSpc>
                <a:spcPct val="150000"/>
              </a:lnSpc>
            </a:pPr>
            <a:endParaRPr lang="en-ZA" dirty="0">
              <a:latin typeface="+mn-lt"/>
            </a:endParaRPr>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5154419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Registration and </a:t>
            </a:r>
            <a:r>
              <a:rPr lang="en-ZA" dirty="0" smtClean="0"/>
              <a:t>Licensing </a:t>
            </a:r>
            <a:r>
              <a:rPr lang="en-ZA" dirty="0"/>
              <a:t>P</a:t>
            </a:r>
            <a:r>
              <a:rPr lang="en-ZA" dirty="0" smtClean="0"/>
              <a:t>rocess</a:t>
            </a:r>
            <a:r>
              <a:rPr lang="en-ZA" dirty="0"/>
              <a:t/>
            </a:r>
            <a:br>
              <a:rPr lang="en-ZA" dirty="0"/>
            </a:b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42</a:t>
            </a:fld>
            <a:endParaRPr lang="en-US" dirty="0"/>
          </a:p>
        </p:txBody>
      </p:sp>
      <p:sp>
        <p:nvSpPr>
          <p:cNvPr id="4" name="Text Placeholder 3"/>
          <p:cNvSpPr>
            <a:spLocks noGrp="1"/>
          </p:cNvSpPr>
          <p:nvPr>
            <p:ph type="body" sz="quarter" idx="10"/>
          </p:nvPr>
        </p:nvSpPr>
        <p:spPr/>
        <p:txBody>
          <a:bodyPr/>
          <a:lstStyle/>
          <a:p>
            <a:r>
              <a:rPr lang="en-ZA" dirty="0"/>
              <a:t>Licensing Conditions</a:t>
            </a:r>
          </a:p>
          <a:p>
            <a:endParaRPr lang="en-ZA" dirty="0"/>
          </a:p>
        </p:txBody>
      </p:sp>
      <p:sp>
        <p:nvSpPr>
          <p:cNvPr id="5" name="Content Placeholder 4"/>
          <p:cNvSpPr>
            <a:spLocks noGrp="1"/>
          </p:cNvSpPr>
          <p:nvPr>
            <p:ph sz="quarter" idx="11"/>
          </p:nvPr>
        </p:nvSpPr>
        <p:spPr>
          <a:xfrm>
            <a:off x="0" y="1672684"/>
            <a:ext cx="9144000" cy="4420142"/>
          </a:xfrm>
        </p:spPr>
        <p:txBody>
          <a:bodyPr/>
          <a:lstStyle/>
          <a:p>
            <a:pPr marL="285750" indent="-285750">
              <a:lnSpc>
                <a:spcPct val="150000"/>
              </a:lnSpc>
              <a:buFont typeface="Arial" panose="020B0604020202020204" pitchFamily="34" charset="0"/>
              <a:buChar char="•"/>
            </a:pPr>
            <a:r>
              <a:rPr lang="en-ZA" dirty="0">
                <a:latin typeface="+mn-lt"/>
              </a:rPr>
              <a:t>No license may be transferred from one (1) person to another </a:t>
            </a:r>
            <a:r>
              <a:rPr lang="en-ZA" dirty="0" smtClean="0">
                <a:latin typeface="+mn-lt"/>
              </a:rPr>
              <a:t>person; however </a:t>
            </a:r>
            <a:r>
              <a:rPr lang="en-ZA" dirty="0">
                <a:latin typeface="+mn-lt"/>
              </a:rPr>
              <a:t>a license may be endorsed by the Commissioner to allow a transfer from one (1) approved premise to another within the same area of control and subject to no alteration in legal ownership.</a:t>
            </a:r>
          </a:p>
          <a:p>
            <a:pPr>
              <a:lnSpc>
                <a:spcPct val="150000"/>
              </a:lnSpc>
            </a:pPr>
            <a:r>
              <a:rPr lang="en-ZA" dirty="0">
                <a:latin typeface="+mn-lt"/>
              </a:rPr>
              <a:t>• </a:t>
            </a:r>
            <a:r>
              <a:rPr lang="en-ZA" dirty="0" smtClean="0">
                <a:latin typeface="+mn-lt"/>
              </a:rPr>
              <a:t>  Excise </a:t>
            </a:r>
            <a:r>
              <a:rPr lang="en-ZA" dirty="0">
                <a:latin typeface="+mn-lt"/>
              </a:rPr>
              <a:t>may at any reasonable time inspect the warehouse concerned </a:t>
            </a:r>
            <a:r>
              <a:rPr lang="en-ZA" dirty="0" smtClean="0">
                <a:latin typeface="+mn-lt"/>
              </a:rPr>
              <a:t>to verify</a:t>
            </a:r>
          </a:p>
          <a:p>
            <a:pPr>
              <a:lnSpc>
                <a:spcPct val="150000"/>
              </a:lnSpc>
            </a:pPr>
            <a:r>
              <a:rPr lang="en-ZA" dirty="0" smtClean="0">
                <a:latin typeface="+mn-lt"/>
              </a:rPr>
              <a:t>     whether </a:t>
            </a:r>
            <a:r>
              <a:rPr lang="en-ZA" dirty="0">
                <a:latin typeface="+mn-lt"/>
              </a:rPr>
              <a:t>it complies with the prescribed </a:t>
            </a:r>
            <a:r>
              <a:rPr lang="en-ZA" dirty="0" smtClean="0">
                <a:latin typeface="+mn-lt"/>
              </a:rPr>
              <a:t>requirements. </a:t>
            </a:r>
            <a:endParaRPr lang="en-ZA" dirty="0">
              <a:latin typeface="+mn-lt"/>
            </a:endParaRPr>
          </a:p>
          <a:p>
            <a:endParaRPr lang="en-ZA" dirty="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7489607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43</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224772463"/>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2040657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Declaration on </a:t>
            </a:r>
            <a:r>
              <a:rPr lang="en-ZA" dirty="0"/>
              <a:t>e</a:t>
            </a:r>
            <a:r>
              <a:rPr lang="en-ZA" dirty="0" smtClean="0"/>
              <a:t>Filing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44</a:t>
            </a:fld>
            <a:endParaRPr lang="en-US" dirty="0"/>
          </a:p>
        </p:txBody>
      </p:sp>
      <p:sp>
        <p:nvSpPr>
          <p:cNvPr id="7" name="Content Placeholder 6"/>
          <p:cNvSpPr>
            <a:spLocks noGrp="1"/>
          </p:cNvSpPr>
          <p:nvPr>
            <p:ph sz="quarter" idx="11"/>
          </p:nvPr>
        </p:nvSpPr>
        <p:spPr>
          <a:xfrm>
            <a:off x="430522" y="1282390"/>
            <a:ext cx="8370887" cy="4686150"/>
          </a:xfrm>
        </p:spPr>
        <p:txBody>
          <a:bodyPr/>
          <a:lstStyle/>
          <a:p>
            <a:r>
              <a:rPr lang="en-ZA" dirty="0" smtClean="0"/>
              <a:t>Capture and submit Excise return</a:t>
            </a:r>
          </a:p>
          <a:p>
            <a:r>
              <a:rPr lang="en-ZA" dirty="0" smtClean="0"/>
              <a:t>Visit </a:t>
            </a:r>
            <a:r>
              <a:rPr lang="en-ZA" u="sng" dirty="0" smtClean="0">
                <a:solidFill>
                  <a:schemeClr val="accent1">
                    <a:lumMod val="75000"/>
                  </a:schemeClr>
                </a:solidFill>
                <a:hlinkClick r:id="rId2"/>
              </a:rPr>
              <a:t>www.sarsefiling</a:t>
            </a:r>
            <a:r>
              <a:rPr lang="en-ZA" u="sng" dirty="0" smtClean="0">
                <a:solidFill>
                  <a:schemeClr val="accent1">
                    <a:lumMod val="75000"/>
                  </a:schemeClr>
                </a:solidFill>
              </a:rPr>
              <a:t>.co.za</a:t>
            </a:r>
            <a:endParaRPr lang="en-ZA" u="sng" dirty="0">
              <a:solidFill>
                <a:schemeClr val="accent1">
                  <a:lumMod val="75000"/>
                </a:schemeClr>
              </a:solidFill>
            </a:endParaRPr>
          </a:p>
        </p:txBody>
      </p:sp>
      <p:pic>
        <p:nvPicPr>
          <p:cNvPr id="8" name="Picture 7"/>
          <p:cNvPicPr>
            <a:picLocks noChangeAspect="1"/>
          </p:cNvPicPr>
          <p:nvPr/>
        </p:nvPicPr>
        <p:blipFill>
          <a:blip r:embed="rId3"/>
          <a:stretch>
            <a:fillRect/>
          </a:stretch>
        </p:blipFill>
        <p:spPr>
          <a:xfrm>
            <a:off x="5150956" y="2965837"/>
            <a:ext cx="3077737" cy="2848179"/>
          </a:xfrm>
          <a:prstGeom prst="rect">
            <a:avLst/>
          </a:prstGeom>
        </p:spPr>
      </p:pic>
      <p:sp>
        <p:nvSpPr>
          <p:cNvPr id="10" name="Bent-Up Arrow 9"/>
          <p:cNvSpPr/>
          <p:nvPr/>
        </p:nvSpPr>
        <p:spPr>
          <a:xfrm rot="5400000">
            <a:off x="3052081" y="1936188"/>
            <a:ext cx="1627301" cy="2237715"/>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9" name="Picture 8"/>
          <p:cNvPicPr>
            <a:picLocks noChangeAspect="1"/>
          </p:cNvPicPr>
          <p:nvPr/>
        </p:nvPicPr>
        <p:blipFill>
          <a:blip r:embed="rId4"/>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26056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Declaration on eFiling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45</a:t>
            </a:fld>
            <a:endParaRPr lang="en-US" dirty="0"/>
          </a:p>
        </p:txBody>
      </p:sp>
      <p:sp>
        <p:nvSpPr>
          <p:cNvPr id="4" name="Text Placeholder 3"/>
          <p:cNvSpPr>
            <a:spLocks noGrp="1"/>
          </p:cNvSpPr>
          <p:nvPr>
            <p:ph type="body" sz="quarter" idx="10"/>
          </p:nvPr>
        </p:nvSpPr>
        <p:spPr/>
        <p:txBody>
          <a:bodyPr/>
          <a:lstStyle/>
          <a:p>
            <a:r>
              <a:rPr lang="en-ZA" dirty="0" smtClean="0"/>
              <a:t>Supporting documents </a:t>
            </a:r>
            <a:endParaRPr lang="en-ZA" dirty="0"/>
          </a:p>
        </p:txBody>
      </p:sp>
      <p:pic>
        <p:nvPicPr>
          <p:cNvPr id="6" name="Picture 5" descr="Untitled - Paint"/>
          <p:cNvPicPr>
            <a:picLocks noChangeAspect="1"/>
          </p:cNvPicPr>
          <p:nvPr/>
        </p:nvPicPr>
        <p:blipFill rotWithShape="1">
          <a:blip r:embed="rId2">
            <a:extLst>
              <a:ext uri="{28A0092B-C50C-407E-A947-70E740481C1C}">
                <a14:useLocalDpi xmlns:a14="http://schemas.microsoft.com/office/drawing/2010/main" val="0"/>
              </a:ext>
            </a:extLst>
          </a:blip>
          <a:srcRect t="20922" r="71829" b="41114"/>
          <a:stretch/>
        </p:blipFill>
        <p:spPr>
          <a:xfrm>
            <a:off x="6568068" y="21025"/>
            <a:ext cx="2575932" cy="2062976"/>
          </a:xfrm>
          <a:prstGeom prst="rect">
            <a:avLst/>
          </a:prstGeom>
        </p:spPr>
      </p:pic>
      <p:pic>
        <p:nvPicPr>
          <p:cNvPr id="8" name="Picture 7"/>
          <p:cNvPicPr>
            <a:picLocks noChangeAspect="1"/>
          </p:cNvPicPr>
          <p:nvPr/>
        </p:nvPicPr>
        <p:blipFill>
          <a:blip r:embed="rId3"/>
          <a:stretch>
            <a:fillRect/>
          </a:stretch>
        </p:blipFill>
        <p:spPr>
          <a:xfrm>
            <a:off x="3157537" y="6234546"/>
            <a:ext cx="2828925" cy="371475"/>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335307423"/>
              </p:ext>
            </p:extLst>
          </p:nvPr>
        </p:nvGraphicFramePr>
        <p:xfrm>
          <a:off x="341992" y="2145745"/>
          <a:ext cx="8294007" cy="3876362"/>
        </p:xfrm>
        <a:graphic>
          <a:graphicData uri="http://schemas.openxmlformats.org/drawingml/2006/table">
            <a:tbl>
              <a:tblPr firstRow="1" bandRow="1">
                <a:tableStyleId>{5C22544A-7EE6-4342-B048-85BDC9FD1C3A}</a:tableStyleId>
              </a:tblPr>
              <a:tblGrid>
                <a:gridCol w="2764669">
                  <a:extLst>
                    <a:ext uri="{9D8B030D-6E8A-4147-A177-3AD203B41FA5}">
                      <a16:colId xmlns:a16="http://schemas.microsoft.com/office/drawing/2014/main" val="533126621"/>
                    </a:ext>
                  </a:extLst>
                </a:gridCol>
                <a:gridCol w="2764669">
                  <a:extLst>
                    <a:ext uri="{9D8B030D-6E8A-4147-A177-3AD203B41FA5}">
                      <a16:colId xmlns:a16="http://schemas.microsoft.com/office/drawing/2014/main" val="1059738682"/>
                    </a:ext>
                  </a:extLst>
                </a:gridCol>
                <a:gridCol w="2764669">
                  <a:extLst>
                    <a:ext uri="{9D8B030D-6E8A-4147-A177-3AD203B41FA5}">
                      <a16:colId xmlns:a16="http://schemas.microsoft.com/office/drawing/2014/main" val="2122633476"/>
                    </a:ext>
                  </a:extLst>
                </a:gridCol>
              </a:tblGrid>
              <a:tr h="511226">
                <a:tc>
                  <a:txBody>
                    <a:bodyPr/>
                    <a:lstStyle/>
                    <a:p>
                      <a:r>
                        <a:rPr lang="en-ZA" dirty="0" smtClean="0"/>
                        <a:t>Levy Product</a:t>
                      </a:r>
                      <a:endParaRPr lang="en-ZA" dirty="0"/>
                    </a:p>
                  </a:txBody>
                  <a:tcPr/>
                </a:tc>
                <a:tc>
                  <a:txBody>
                    <a:bodyPr/>
                    <a:lstStyle/>
                    <a:p>
                      <a:r>
                        <a:rPr lang="en-ZA" dirty="0" smtClean="0"/>
                        <a:t>Form</a:t>
                      </a:r>
                      <a:endParaRPr lang="en-ZA" dirty="0"/>
                    </a:p>
                  </a:txBody>
                  <a:tcPr/>
                </a:tc>
                <a:tc>
                  <a:txBody>
                    <a:bodyPr/>
                    <a:lstStyle/>
                    <a:p>
                      <a:r>
                        <a:rPr lang="en-ZA" dirty="0" smtClean="0"/>
                        <a:t>Supporting Doc(s)</a:t>
                      </a:r>
                      <a:endParaRPr lang="en-ZA" dirty="0"/>
                    </a:p>
                  </a:txBody>
                  <a:tcPr/>
                </a:tc>
                <a:extLst>
                  <a:ext uri="{0D108BD9-81ED-4DB2-BD59-A6C34878D82A}">
                    <a16:rowId xmlns:a16="http://schemas.microsoft.com/office/drawing/2014/main" val="3370429284"/>
                  </a:ext>
                </a:extLst>
              </a:tr>
              <a:tr h="511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Tyres (TLE)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EXD 178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DA 178 	</a:t>
                      </a:r>
                    </a:p>
                  </a:txBody>
                  <a:tcPr/>
                </a:tc>
                <a:extLst>
                  <a:ext uri="{0D108BD9-81ED-4DB2-BD59-A6C34878D82A}">
                    <a16:rowId xmlns:a16="http://schemas.microsoft.com/office/drawing/2014/main" val="1679373033"/>
                  </a:ext>
                </a:extLst>
              </a:tr>
              <a:tr h="511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Plastic Bags (ELG) </a:t>
                      </a:r>
                    </a:p>
                  </a:txBody>
                  <a:tcPr/>
                </a:tc>
                <a:tc>
                  <a:txBody>
                    <a:bodyPr/>
                    <a:lstStyle/>
                    <a:p>
                      <a:r>
                        <a:rPr lang="en-ZA" dirty="0" smtClean="0"/>
                        <a:t>EXD 161</a:t>
                      </a:r>
                      <a:endParaRPr lang="en-ZA" dirty="0"/>
                    </a:p>
                  </a:txBody>
                  <a:tcPr/>
                </a:tc>
                <a:tc>
                  <a:txBody>
                    <a:bodyPr/>
                    <a:lstStyle/>
                    <a:p>
                      <a:r>
                        <a:rPr lang="en-ZA" dirty="0" smtClean="0"/>
                        <a:t>DA</a:t>
                      </a:r>
                      <a:r>
                        <a:rPr lang="en-ZA" baseline="0" dirty="0" smtClean="0"/>
                        <a:t> 161A</a:t>
                      </a:r>
                      <a:endParaRPr lang="en-ZA" dirty="0"/>
                    </a:p>
                  </a:txBody>
                  <a:tcPr/>
                </a:tc>
                <a:extLst>
                  <a:ext uri="{0D108BD9-81ED-4DB2-BD59-A6C34878D82A}">
                    <a16:rowId xmlns:a16="http://schemas.microsoft.com/office/drawing/2014/main" val="2461965129"/>
                  </a:ext>
                </a:extLst>
              </a:tr>
              <a:tr h="511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Electricity (ELC) 	</a:t>
                      </a:r>
                    </a:p>
                  </a:txBody>
                  <a:tcPr/>
                </a:tc>
                <a:tc>
                  <a:txBody>
                    <a:bodyPr/>
                    <a:lstStyle/>
                    <a:p>
                      <a:r>
                        <a:rPr lang="en-ZA" dirty="0" smtClean="0"/>
                        <a:t>EXD 176</a:t>
                      </a:r>
                      <a:endParaRPr lang="en-ZA" dirty="0"/>
                    </a:p>
                  </a:txBody>
                  <a:tcPr/>
                </a:tc>
                <a:tc>
                  <a:txBody>
                    <a:bodyPr/>
                    <a:lstStyle/>
                    <a:p>
                      <a:r>
                        <a:rPr lang="en-ZA" dirty="0" smtClean="0"/>
                        <a:t>DA 176</a:t>
                      </a:r>
                      <a:endParaRPr lang="en-ZA" dirty="0"/>
                    </a:p>
                  </a:txBody>
                  <a:tcPr/>
                </a:tc>
                <a:extLst>
                  <a:ext uri="{0D108BD9-81ED-4DB2-BD59-A6C34878D82A}">
                    <a16:rowId xmlns:a16="http://schemas.microsoft.com/office/drawing/2014/main" val="2257626960"/>
                  </a:ext>
                </a:extLst>
              </a:tr>
              <a:tr h="6601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smtClean="0">
                          <a:solidFill>
                            <a:schemeClr val="dk1"/>
                          </a:solidFill>
                          <a:latin typeface="+mn-lt"/>
                          <a:ea typeface="+mn-ea"/>
                          <a:cs typeface="+mn-cs"/>
                        </a:rPr>
                        <a:t>Carbon Emissions for Motor Industry (CO2) </a:t>
                      </a:r>
                    </a:p>
                  </a:txBody>
                  <a:tcPr/>
                </a:tc>
                <a:tc>
                  <a:txBody>
                    <a:bodyPr/>
                    <a:lstStyle/>
                    <a:p>
                      <a:r>
                        <a:rPr lang="en-ZA" dirty="0" smtClean="0"/>
                        <a:t>EXD 177</a:t>
                      </a:r>
                      <a:endParaRPr lang="en-ZA" dirty="0"/>
                    </a:p>
                  </a:txBody>
                  <a:tcPr/>
                </a:tc>
                <a:tc>
                  <a:txBody>
                    <a:bodyPr/>
                    <a:lstStyle/>
                    <a:p>
                      <a:r>
                        <a:rPr lang="en-ZA" dirty="0" smtClean="0"/>
                        <a:t>DA 177</a:t>
                      </a:r>
                      <a:endParaRPr lang="en-ZA" dirty="0"/>
                    </a:p>
                  </a:txBody>
                  <a:tcPr/>
                </a:tc>
                <a:extLst>
                  <a:ext uri="{0D108BD9-81ED-4DB2-BD59-A6C34878D82A}">
                    <a16:rowId xmlns:a16="http://schemas.microsoft.com/office/drawing/2014/main" val="4120190086"/>
                  </a:ext>
                </a:extLst>
              </a:tr>
              <a:tr h="6601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Carbon Tax (CBT) </a:t>
                      </a:r>
                    </a:p>
                  </a:txBody>
                  <a:tcPr/>
                </a:tc>
                <a:tc>
                  <a:txBody>
                    <a:bodyPr/>
                    <a:lstStyle/>
                    <a:p>
                      <a:r>
                        <a:rPr lang="en-ZA" dirty="0" smtClean="0"/>
                        <a:t>EXD 180</a:t>
                      </a:r>
                      <a:endParaRPr lang="en-ZA" dirty="0"/>
                    </a:p>
                  </a:txBody>
                  <a:tcPr/>
                </a:tc>
                <a:tc>
                  <a:txBody>
                    <a:bodyPr/>
                    <a:lstStyle/>
                    <a:p>
                      <a:r>
                        <a:rPr lang="en-ZA" dirty="0" smtClean="0"/>
                        <a:t>DA 180 and all annexures</a:t>
                      </a:r>
                      <a:endParaRPr lang="en-ZA" dirty="0"/>
                    </a:p>
                  </a:txBody>
                  <a:tcPr/>
                </a:tc>
                <a:extLst>
                  <a:ext uri="{0D108BD9-81ED-4DB2-BD59-A6C34878D82A}">
                    <a16:rowId xmlns:a16="http://schemas.microsoft.com/office/drawing/2014/main" val="2464521280"/>
                  </a:ext>
                </a:extLst>
              </a:tr>
              <a:tr h="511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0" i="0" u="none" strike="noStrike" kern="1200" baseline="0" dirty="0" smtClean="0">
                          <a:solidFill>
                            <a:schemeClr val="dk1"/>
                          </a:solidFill>
                          <a:latin typeface="+mn-lt"/>
                          <a:ea typeface="+mn-ea"/>
                          <a:cs typeface="+mn-cs"/>
                        </a:rPr>
                        <a:t>Sugar (SBL) </a:t>
                      </a:r>
                    </a:p>
                  </a:txBody>
                  <a:tcPr/>
                </a:tc>
                <a:tc>
                  <a:txBody>
                    <a:bodyPr/>
                    <a:lstStyle/>
                    <a:p>
                      <a:r>
                        <a:rPr lang="en-ZA" dirty="0" smtClean="0"/>
                        <a:t>EXD 179</a:t>
                      </a:r>
                      <a:endParaRPr lang="en-ZA" dirty="0"/>
                    </a:p>
                  </a:txBody>
                  <a:tcPr/>
                </a:tc>
                <a:tc>
                  <a:txBody>
                    <a:bodyPr/>
                    <a:lstStyle/>
                    <a:p>
                      <a:r>
                        <a:rPr lang="en-ZA" dirty="0" smtClean="0"/>
                        <a:t>DA 179</a:t>
                      </a:r>
                      <a:endParaRPr lang="en-ZA" dirty="0"/>
                    </a:p>
                  </a:txBody>
                  <a:tcPr/>
                </a:tc>
                <a:extLst>
                  <a:ext uri="{0D108BD9-81ED-4DB2-BD59-A6C34878D82A}">
                    <a16:rowId xmlns:a16="http://schemas.microsoft.com/office/drawing/2014/main" val="1366922648"/>
                  </a:ext>
                </a:extLst>
              </a:tr>
            </a:tbl>
          </a:graphicData>
        </a:graphic>
      </p:graphicFrame>
    </p:spTree>
    <p:extLst>
      <p:ext uri="{BB962C8B-B14F-4D97-AF65-F5344CB8AC3E}">
        <p14:creationId xmlns:p14="http://schemas.microsoft.com/office/powerpoint/2010/main" val="25125915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46</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397904603"/>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13647663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Compliance </a:t>
            </a:r>
          </a:p>
        </p:txBody>
      </p:sp>
      <p:sp>
        <p:nvSpPr>
          <p:cNvPr id="3" name="Slide Number Placeholder 2"/>
          <p:cNvSpPr>
            <a:spLocks noGrp="1"/>
          </p:cNvSpPr>
          <p:nvPr>
            <p:ph type="sldNum" sz="quarter" idx="4"/>
          </p:nvPr>
        </p:nvSpPr>
        <p:spPr/>
        <p:txBody>
          <a:bodyPr/>
          <a:lstStyle/>
          <a:p>
            <a:fld id="{B540B12B-D968-2643-8E7F-238A3C456CC9}" type="slidenum">
              <a:rPr lang="en-US" smtClean="0"/>
              <a:pPr/>
              <a:t>47</a:t>
            </a:fld>
            <a:endParaRPr lang="en-US" dirty="0"/>
          </a:p>
        </p:txBody>
      </p:sp>
      <p:sp>
        <p:nvSpPr>
          <p:cNvPr id="4" name="Text Placeholder 3"/>
          <p:cNvSpPr>
            <a:spLocks noGrp="1"/>
          </p:cNvSpPr>
          <p:nvPr>
            <p:ph type="body" sz="quarter" idx="10"/>
          </p:nvPr>
        </p:nvSpPr>
        <p:spPr/>
        <p:txBody>
          <a:bodyPr/>
          <a:lstStyle/>
          <a:p>
            <a:r>
              <a:rPr lang="en-ZA" dirty="0"/>
              <a:t>Penal provisions</a:t>
            </a:r>
          </a:p>
          <a:p>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791121886"/>
              </p:ext>
            </p:extLst>
          </p:nvPr>
        </p:nvGraphicFramePr>
        <p:xfrm>
          <a:off x="341313" y="1844675"/>
          <a:ext cx="8370887"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2914883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Compliance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48</a:t>
            </a:fld>
            <a:endParaRPr lang="en-US" dirty="0"/>
          </a:p>
        </p:txBody>
      </p:sp>
      <p:sp>
        <p:nvSpPr>
          <p:cNvPr id="4" name="Text Placeholder 3"/>
          <p:cNvSpPr>
            <a:spLocks noGrp="1"/>
          </p:cNvSpPr>
          <p:nvPr>
            <p:ph type="body" sz="quarter" idx="10"/>
          </p:nvPr>
        </p:nvSpPr>
        <p:spPr/>
        <p:txBody>
          <a:bodyPr/>
          <a:lstStyle/>
          <a:p>
            <a:r>
              <a:rPr lang="en-ZA" dirty="0"/>
              <a:t>Penalties</a:t>
            </a:r>
          </a:p>
        </p:txBody>
      </p:sp>
      <p:sp>
        <p:nvSpPr>
          <p:cNvPr id="5" name="Content Placeholder 4"/>
          <p:cNvSpPr>
            <a:spLocks noGrp="1"/>
          </p:cNvSpPr>
          <p:nvPr>
            <p:ph sz="quarter" idx="11"/>
          </p:nvPr>
        </p:nvSpPr>
        <p:spPr>
          <a:xfrm>
            <a:off x="341312" y="1393902"/>
            <a:ext cx="8370887" cy="4698924"/>
          </a:xfrm>
        </p:spPr>
        <p:txBody>
          <a:bodyPr>
            <a:normAutofit/>
          </a:bodyPr>
          <a:lstStyle/>
          <a:p>
            <a:endParaRPr lang="en-ZA" dirty="0" smtClean="0"/>
          </a:p>
          <a:p>
            <a:pPr marL="285750" indent="-285750">
              <a:buFont typeface="Arial" panose="020B0604020202020204" pitchFamily="34" charset="0"/>
              <a:buChar char="•"/>
            </a:pPr>
            <a:r>
              <a:rPr lang="en-ZA" dirty="0" smtClean="0"/>
              <a:t>Failure to adhere </a:t>
            </a:r>
            <a:r>
              <a:rPr lang="en-ZA" dirty="0"/>
              <a:t>to the provisions of </a:t>
            </a:r>
            <a:r>
              <a:rPr lang="en-ZA" dirty="0" smtClean="0"/>
              <a:t>the excise duty Act </a:t>
            </a:r>
            <a:r>
              <a:rPr lang="en-ZA" dirty="0"/>
              <a:t>is considered an offence</a:t>
            </a:r>
            <a:r>
              <a:rPr lang="en-ZA" dirty="0" smtClean="0"/>
              <a:t>. </a:t>
            </a:r>
          </a:p>
          <a:p>
            <a:pPr marL="285750" indent="-285750">
              <a:buFont typeface="Arial" panose="020B0604020202020204" pitchFamily="34" charset="0"/>
              <a:buChar char="•"/>
            </a:pPr>
            <a:r>
              <a:rPr lang="en-ZA" dirty="0" smtClean="0"/>
              <a:t>Offences </a:t>
            </a:r>
            <a:r>
              <a:rPr lang="en-ZA" dirty="0"/>
              <a:t>may render the client liable </a:t>
            </a:r>
            <a:r>
              <a:rPr lang="en-ZA" dirty="0" smtClean="0"/>
              <a:t>to:</a:t>
            </a:r>
            <a:endParaRPr lang="en-ZA" dirty="0"/>
          </a:p>
          <a:p>
            <a:pPr marL="742950" lvl="1" indent="-285750">
              <a:buFont typeface="Wingdings" panose="05000000000000000000" pitchFamily="2" charset="2"/>
              <a:buChar char="Ø"/>
            </a:pPr>
            <a:r>
              <a:rPr lang="en-ZA" sz="1800" dirty="0" smtClean="0"/>
              <a:t>Monetary penalties;</a:t>
            </a:r>
          </a:p>
          <a:p>
            <a:pPr marL="742950" lvl="1" indent="-285750">
              <a:buFont typeface="Wingdings" panose="05000000000000000000" pitchFamily="2" charset="2"/>
              <a:buChar char="Ø"/>
            </a:pPr>
            <a:r>
              <a:rPr lang="en-ZA" sz="1800" dirty="0" smtClean="0"/>
              <a:t>Criminal prosecution; and/or</a:t>
            </a:r>
          </a:p>
          <a:p>
            <a:pPr marL="742950" lvl="1" indent="-285750">
              <a:buFont typeface="Wingdings" panose="05000000000000000000" pitchFamily="2" charset="2"/>
              <a:buChar char="Ø"/>
            </a:pPr>
            <a:r>
              <a:rPr lang="en-ZA" sz="1800" dirty="0" smtClean="0"/>
              <a:t> </a:t>
            </a:r>
            <a:r>
              <a:rPr lang="en-ZA" sz="1800" dirty="0"/>
              <a:t>Suspension and/or cancellation of their deferment account, </a:t>
            </a:r>
            <a:r>
              <a:rPr lang="en-ZA" sz="1800" dirty="0" smtClean="0"/>
              <a:t>registration, license, accreditation </a:t>
            </a:r>
            <a:r>
              <a:rPr lang="en-ZA" sz="1800" dirty="0"/>
              <a:t>and/or designation.</a:t>
            </a:r>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pic>
        <p:nvPicPr>
          <p:cNvPr id="7" name="Picture 6" descr="File:N icon law and crime.png - Wikimedia Common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7397" y="4148254"/>
            <a:ext cx="6349206" cy="1918010"/>
          </a:xfrm>
          <a:prstGeom prst="rect">
            <a:avLst/>
          </a:prstGeom>
        </p:spPr>
      </p:pic>
    </p:spTree>
    <p:extLst>
      <p:ext uri="{BB962C8B-B14F-4D97-AF65-F5344CB8AC3E}">
        <p14:creationId xmlns:p14="http://schemas.microsoft.com/office/powerpoint/2010/main" val="1385898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Introduction</a:t>
            </a:r>
          </a:p>
        </p:txBody>
      </p:sp>
      <p:sp>
        <p:nvSpPr>
          <p:cNvPr id="3" name="Slide Number Placeholder 2"/>
          <p:cNvSpPr>
            <a:spLocks noGrp="1"/>
          </p:cNvSpPr>
          <p:nvPr>
            <p:ph type="sldNum" sz="quarter" idx="4"/>
          </p:nvPr>
        </p:nvSpPr>
        <p:spPr/>
        <p:txBody>
          <a:bodyPr/>
          <a:lstStyle/>
          <a:p>
            <a:fld id="{B540B12B-D968-2643-8E7F-238A3C456CC9}" type="slidenum">
              <a:rPr lang="en-US" smtClean="0"/>
              <a:pPr/>
              <a:t>4</a:t>
            </a:fld>
            <a:endParaRPr lang="en-US" dirty="0"/>
          </a:p>
        </p:txBody>
      </p:sp>
      <p:sp>
        <p:nvSpPr>
          <p:cNvPr id="4" name="Text Placeholder 3"/>
          <p:cNvSpPr>
            <a:spLocks noGrp="1"/>
          </p:cNvSpPr>
          <p:nvPr>
            <p:ph type="body" sz="quarter" idx="10"/>
          </p:nvPr>
        </p:nvSpPr>
        <p:spPr/>
        <p:txBody>
          <a:bodyPr/>
          <a:lstStyle/>
          <a:p>
            <a:r>
              <a:rPr lang="en-ZA" dirty="0"/>
              <a:t>Environmental levy products </a:t>
            </a:r>
          </a:p>
          <a:p>
            <a:endParaRPr lang="en-ZA"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66086443"/>
              </p:ext>
            </p:extLst>
          </p:nvPr>
        </p:nvGraphicFramePr>
        <p:xfrm>
          <a:off x="341313" y="1844675"/>
          <a:ext cx="8370887"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346338255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2"/>
          <p:cNvSpPr>
            <a:spLocks noGrp="1"/>
          </p:cNvSpPr>
          <p:nvPr>
            <p:ph type="title"/>
          </p:nvPr>
        </p:nvSpPr>
        <p:spPr>
          <a:xfrm>
            <a:off x="341993" y="133566"/>
            <a:ext cx="8348247" cy="595900"/>
          </a:xfrm>
        </p:spPr>
        <p:txBody>
          <a:bodyPr>
            <a:noAutofit/>
          </a:bodyPr>
          <a:lstStyle/>
          <a:p>
            <a:pPr algn="ctr"/>
            <a:r>
              <a:rPr lang="en-US" dirty="0" smtClean="0"/>
              <a:t>Contact Us</a:t>
            </a:r>
            <a:endParaRPr lang="en-US" dirty="0"/>
          </a:p>
        </p:txBody>
      </p:sp>
      <p:grpSp>
        <p:nvGrpSpPr>
          <p:cNvPr id="6" name="Group 5"/>
          <p:cNvGrpSpPr/>
          <p:nvPr/>
        </p:nvGrpSpPr>
        <p:grpSpPr>
          <a:xfrm>
            <a:off x="528291" y="1514867"/>
            <a:ext cx="8087416" cy="1227607"/>
            <a:chOff x="400784" y="4298626"/>
            <a:chExt cx="8087416" cy="1077218"/>
          </a:xfrm>
        </p:grpSpPr>
        <p:sp>
          <p:nvSpPr>
            <p:cNvPr id="3" name="Rounded Rectangle 2"/>
            <p:cNvSpPr/>
            <p:nvPr/>
          </p:nvSpPr>
          <p:spPr>
            <a:xfrm>
              <a:off x="400784" y="4298626"/>
              <a:ext cx="7980044" cy="1077218"/>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p:cNvSpPr txBox="1"/>
            <p:nvPr/>
          </p:nvSpPr>
          <p:spPr>
            <a:xfrm>
              <a:off x="703843" y="4364609"/>
              <a:ext cx="7784357" cy="945253"/>
            </a:xfrm>
            <a:prstGeom prst="rect">
              <a:avLst/>
            </a:prstGeom>
            <a:noFill/>
          </p:spPr>
          <p:txBody>
            <a:bodyPr wrap="square" rtlCol="0">
              <a:spAutoFit/>
            </a:bodyPr>
            <a:lstStyle/>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For more </a:t>
              </a: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information,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visit the</a:t>
              </a: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SARS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YouTube channel</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hlinkClick r:id="rId2"/>
                </a:rPr>
                <a:t>www.youtube.com/sarstax</a:t>
              </a:r>
              <a:r>
                <a:rPr kumimoji="0" lang="en-ZA" sz="1600" b="0" i="0" u="none" strike="noStrike" kern="1200" cap="none" spc="0" normalizeH="0" baseline="0" noProof="0" dirty="0">
                  <a:ln>
                    <a:noFill/>
                  </a:ln>
                  <a:solidFill>
                    <a:srgbClr val="E7E6E6">
                      <a:lumMod val="50000"/>
                    </a:srgbClr>
                  </a:solidFill>
                  <a:effectLst/>
                  <a:uLnTx/>
                  <a:uFillTx/>
                  <a:latin typeface="Arial" panose="020B0604020202020204"/>
                  <a:ea typeface="+mn-ea"/>
                  <a:cs typeface="+mn-cs"/>
                </a:rPr>
                <a:t> </a:t>
              </a:r>
              <a:endParaRPr kumimoji="0" lang="en-ZA" sz="1600" b="0" i="0" u="none" strike="noStrike" kern="1200" cap="none" spc="0" normalizeH="0" baseline="0" noProof="0" dirty="0" smtClean="0">
                <a:ln>
                  <a:noFill/>
                </a:ln>
                <a:solidFill>
                  <a:srgbClr val="E7E6E6">
                    <a:lumMod val="50000"/>
                  </a:srgbClr>
                </a:solidFill>
                <a:effectLst/>
                <a:uLnTx/>
                <a:uFillTx/>
                <a:latin typeface="Arial" panose="020B0604020202020204"/>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smtClean="0">
                  <a:ln>
                    <a:noFill/>
                  </a:ln>
                  <a:solidFill>
                    <a:prstClr val="black"/>
                  </a:solidFill>
                  <a:effectLst/>
                  <a:uLnTx/>
                  <a:uFillTx/>
                  <a:latin typeface="Arial" panose="020B0604020202020204"/>
                  <a:ea typeface="+mn-ea"/>
                  <a:cs typeface="+mn-cs"/>
                </a:rPr>
                <a:t>SARS </a:t>
              </a:r>
              <a:r>
                <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rPr>
                <a:t>website on </a:t>
              </a:r>
              <a:r>
                <a:rPr kumimoji="0" lang="en-ZA" sz="1600" b="0" i="0" u="none" strike="noStrike" kern="1200" cap="none" spc="0" normalizeH="0" baseline="0" noProof="0" dirty="0" smtClean="0">
                  <a:ln>
                    <a:noFill/>
                  </a:ln>
                  <a:solidFill>
                    <a:srgbClr val="E7E6E6">
                      <a:lumMod val="50000"/>
                    </a:srgbClr>
                  </a:solidFill>
                  <a:effectLst/>
                  <a:uLnTx/>
                  <a:uFillTx/>
                  <a:latin typeface="Arial" panose="020B0604020202020204"/>
                  <a:ea typeface="+mn-ea"/>
                  <a:cs typeface="+mn-cs"/>
                  <a:hlinkClick r:id="rId3"/>
                </a:rPr>
                <a:t>www.sars.gov.za</a:t>
              </a:r>
              <a:endParaRPr kumimoji="0" lang="en-ZA"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7" name="Slide Number Placeholder 6"/>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CB906B-2071-41CC-BDB1-02EEE201423B}" type="slidenum">
              <a:rPr kumimoji="0" lang="en-ZA"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ZA" sz="1200" b="0" i="0" u="none" strike="noStrike" kern="1200" cap="none" spc="0" normalizeH="0" baseline="0" noProof="0" dirty="0">
              <a:ln>
                <a:noFill/>
              </a:ln>
              <a:solidFill>
                <a:srgbClr val="004C85"/>
              </a:solidFill>
              <a:effectLst/>
              <a:uLnTx/>
              <a:uFillTx/>
              <a:latin typeface="Arial" charset="0"/>
              <a:ea typeface="+mn-ea"/>
              <a:cs typeface="+mn-cs"/>
            </a:endParaRPr>
          </a:p>
        </p:txBody>
      </p:sp>
      <p:pic>
        <p:nvPicPr>
          <p:cNvPr id="11" name="Picture 10"/>
          <p:cNvPicPr>
            <a:picLocks noChangeAspect="1"/>
          </p:cNvPicPr>
          <p:nvPr/>
        </p:nvPicPr>
        <p:blipFill>
          <a:blip r:embed="rId4"/>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3777248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Slide Number Placeholder 2"/>
          <p:cNvSpPr>
            <a:spLocks noGrp="1"/>
          </p:cNvSpPr>
          <p:nvPr>
            <p:ph type="sldNum" sz="quarter" idx="12"/>
          </p:nvPr>
        </p:nvSpPr>
        <p:spPr/>
        <p:txBody>
          <a:bodyPr/>
          <a:lstStyle/>
          <a:p>
            <a:fld id="{F6D5AB60-DF99-5943-A599-BF532D2DBDC7}" type="slidenum">
              <a:rPr lang="en-US" smtClean="0"/>
              <a:t>50</a:t>
            </a:fld>
            <a:endParaRPr lang="en-US" dirty="0"/>
          </a:p>
        </p:txBody>
      </p:sp>
      <p:pic>
        <p:nvPicPr>
          <p:cNvPr id="4" name="Content Placeholder 4" descr="Q&amp;A.jpg"/>
          <p:cNvPicPr>
            <a:picLocks noChangeAspect="1"/>
          </p:cNvPicPr>
          <p:nvPr/>
        </p:nvPicPr>
        <p:blipFill>
          <a:blip r:embed="rId2" cstate="print"/>
          <a:stretch>
            <a:fillRect/>
          </a:stretch>
        </p:blipFill>
        <p:spPr>
          <a:xfrm>
            <a:off x="19769" y="278780"/>
            <a:ext cx="8968113" cy="5898996"/>
          </a:xfrm>
          <a:prstGeom prst="rect">
            <a:avLst/>
          </a:prstGeom>
        </p:spPr>
      </p:pic>
      <p:pic>
        <p:nvPicPr>
          <p:cNvPr id="5" name="Picture 4"/>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8121678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8415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Annual </a:t>
            </a:r>
            <a:r>
              <a:rPr lang="en-ZA" dirty="0" smtClean="0"/>
              <a:t>Revenue </a:t>
            </a:r>
            <a:r>
              <a:rPr lang="en-ZA" dirty="0"/>
              <a:t>C</a:t>
            </a:r>
            <a:r>
              <a:rPr lang="en-ZA" dirty="0" smtClean="0"/>
              <a:t>ollections </a:t>
            </a:r>
            <a:endParaRPr lang="en-ZA" dirty="0"/>
          </a:p>
        </p:txBody>
      </p:sp>
      <p:sp>
        <p:nvSpPr>
          <p:cNvPr id="3" name="Slide Number Placeholder 2"/>
          <p:cNvSpPr>
            <a:spLocks noGrp="1"/>
          </p:cNvSpPr>
          <p:nvPr>
            <p:ph type="sldNum" sz="quarter" idx="4"/>
          </p:nvPr>
        </p:nvSpPr>
        <p:spPr/>
        <p:txBody>
          <a:bodyPr/>
          <a:lstStyle/>
          <a:p>
            <a:fld id="{B540B12B-D968-2643-8E7F-238A3C456CC9}" type="slidenum">
              <a:rPr lang="en-US" smtClean="0"/>
              <a:pPr/>
              <a:t>5</a:t>
            </a:fld>
            <a:endParaRPr lang="en-US" dirty="0"/>
          </a:p>
        </p:txBody>
      </p:sp>
      <p:sp>
        <p:nvSpPr>
          <p:cNvPr id="4" name="Text Placeholder 3"/>
          <p:cNvSpPr>
            <a:spLocks noGrp="1"/>
          </p:cNvSpPr>
          <p:nvPr>
            <p:ph type="body" sz="quarter" idx="10"/>
          </p:nvPr>
        </p:nvSpPr>
        <p:spPr/>
        <p:txBody>
          <a:bodyPr/>
          <a:lstStyle/>
          <a:p>
            <a:r>
              <a:rPr lang="en-ZA" dirty="0" smtClean="0"/>
              <a:t>Environmental </a:t>
            </a:r>
            <a:r>
              <a:rPr lang="en-ZA" dirty="0"/>
              <a:t>levies: 2021 Financial Year</a:t>
            </a:r>
          </a:p>
          <a:p>
            <a:endParaRPr lang="en-ZA" dirty="0"/>
          </a:p>
        </p:txBody>
      </p:sp>
      <p:graphicFrame>
        <p:nvGraphicFramePr>
          <p:cNvPr id="7" name="Content Placeholder 11"/>
          <p:cNvGraphicFramePr>
            <a:graphicFrameLocks noGrp="1"/>
          </p:cNvGraphicFramePr>
          <p:nvPr>
            <p:ph sz="quarter" idx="11"/>
            <p:extLst>
              <p:ext uri="{D42A27DB-BD31-4B8C-83A1-F6EECF244321}">
                <p14:modId xmlns:p14="http://schemas.microsoft.com/office/powerpoint/2010/main" val="3041700494"/>
              </p:ext>
            </p:extLst>
          </p:nvPr>
        </p:nvGraphicFramePr>
        <p:xfrm>
          <a:off x="341313" y="1844675"/>
          <a:ext cx="8370887" cy="424815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p:cNvPicPr>
            <a:picLocks noChangeAspect="1"/>
          </p:cNvPicPr>
          <p:nvPr/>
        </p:nvPicPr>
        <p:blipFill>
          <a:blip r:embed="rId3"/>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844938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B540B12B-D968-2643-8E7F-238A3C456CC9}" type="slidenum">
              <a:rPr lang="en-US" smtClean="0"/>
              <a:pPr/>
              <a:t>6</a:t>
            </a:fld>
            <a:endParaRPr lang="en-US" dirty="0"/>
          </a:p>
        </p:txBody>
      </p:sp>
      <p:graphicFrame>
        <p:nvGraphicFramePr>
          <p:cNvPr id="6" name="Content Placeholder 5"/>
          <p:cNvGraphicFramePr>
            <a:graphicFrameLocks noGrp="1"/>
          </p:cNvGraphicFramePr>
          <p:nvPr>
            <p:ph sz="quarter" idx="11"/>
            <p:extLst>
              <p:ext uri="{D42A27DB-BD31-4B8C-83A1-F6EECF244321}">
                <p14:modId xmlns:p14="http://schemas.microsoft.com/office/powerpoint/2010/main" val="3910516010"/>
              </p:ext>
            </p:extLst>
          </p:nvPr>
        </p:nvGraphicFramePr>
        <p:xfrm>
          <a:off x="341313" y="211873"/>
          <a:ext cx="8370887" cy="5880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tretch>
            <a:fillRect/>
          </a:stretch>
        </p:blipFill>
        <p:spPr>
          <a:xfrm>
            <a:off x="3157605" y="6215773"/>
            <a:ext cx="2828789" cy="371888"/>
          </a:xfrm>
          <a:prstGeom prst="rect">
            <a:avLst/>
          </a:prstGeom>
        </p:spPr>
      </p:pic>
    </p:spTree>
    <p:extLst>
      <p:ext uri="{BB962C8B-B14F-4D97-AF65-F5344CB8AC3E}">
        <p14:creationId xmlns:p14="http://schemas.microsoft.com/office/powerpoint/2010/main" val="22321454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Environmental </a:t>
            </a:r>
            <a:r>
              <a:rPr lang="en-ZA" dirty="0" smtClean="0"/>
              <a:t>Levy </a:t>
            </a:r>
            <a:r>
              <a:rPr lang="en-ZA" dirty="0"/>
              <a:t>on Tyres </a:t>
            </a:r>
          </a:p>
        </p:txBody>
      </p:sp>
      <p:sp>
        <p:nvSpPr>
          <p:cNvPr id="3" name="Slide Number Placeholder 2"/>
          <p:cNvSpPr>
            <a:spLocks noGrp="1"/>
          </p:cNvSpPr>
          <p:nvPr>
            <p:ph type="sldNum" sz="quarter" idx="4"/>
          </p:nvPr>
        </p:nvSpPr>
        <p:spPr/>
        <p:txBody>
          <a:bodyPr/>
          <a:lstStyle/>
          <a:p>
            <a:fld id="{B540B12B-D968-2643-8E7F-238A3C456CC9}" type="slidenum">
              <a:rPr lang="en-US" smtClean="0"/>
              <a:pPr/>
              <a:t>7</a:t>
            </a:fld>
            <a:endParaRPr lang="en-US" dirty="0"/>
          </a:p>
        </p:txBody>
      </p:sp>
      <p:sp>
        <p:nvSpPr>
          <p:cNvPr id="4" name="Text Placeholder 3"/>
          <p:cNvSpPr>
            <a:spLocks noGrp="1"/>
          </p:cNvSpPr>
          <p:nvPr>
            <p:ph type="body" sz="quarter" idx="10"/>
          </p:nvPr>
        </p:nvSpPr>
        <p:spPr/>
        <p:txBody>
          <a:bodyPr/>
          <a:lstStyle/>
          <a:p>
            <a:r>
              <a:rPr lang="en-ZA" dirty="0" smtClean="0"/>
              <a:t>Why Environmental Levy on Tyres ?</a:t>
            </a:r>
            <a:endParaRPr lang="en-ZA" dirty="0"/>
          </a:p>
        </p:txBody>
      </p:sp>
      <p:graphicFrame>
        <p:nvGraphicFramePr>
          <p:cNvPr id="9" name="Content Placeholder 8"/>
          <p:cNvGraphicFramePr>
            <a:graphicFrameLocks noGrp="1"/>
          </p:cNvGraphicFramePr>
          <p:nvPr>
            <p:ph sz="quarter" idx="11"/>
            <p:extLst>
              <p:ext uri="{D42A27DB-BD31-4B8C-83A1-F6EECF244321}">
                <p14:modId xmlns:p14="http://schemas.microsoft.com/office/powerpoint/2010/main" val="1539949196"/>
              </p:ext>
            </p:extLst>
          </p:nvPr>
        </p:nvGraphicFramePr>
        <p:xfrm>
          <a:off x="341313" y="1568903"/>
          <a:ext cx="8370887" cy="4523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p:cNvPicPr>
            <a:picLocks noChangeAspect="1"/>
          </p:cNvPicPr>
          <p:nvPr/>
        </p:nvPicPr>
        <p:blipFill>
          <a:blip r:embed="rId7"/>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610945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dirty="0"/>
              <a:t>Environmental </a:t>
            </a:r>
            <a:r>
              <a:rPr lang="en-ZA" sz="2800" dirty="0" smtClean="0"/>
              <a:t>Levy </a:t>
            </a:r>
            <a:r>
              <a:rPr lang="en-ZA" sz="2800" dirty="0"/>
              <a:t>on Tyres </a:t>
            </a:r>
          </a:p>
        </p:txBody>
      </p:sp>
      <p:sp>
        <p:nvSpPr>
          <p:cNvPr id="3" name="Slide Number Placeholder 2"/>
          <p:cNvSpPr>
            <a:spLocks noGrp="1"/>
          </p:cNvSpPr>
          <p:nvPr>
            <p:ph type="sldNum" sz="quarter" idx="4"/>
          </p:nvPr>
        </p:nvSpPr>
        <p:spPr/>
        <p:txBody>
          <a:bodyPr/>
          <a:lstStyle/>
          <a:p>
            <a:fld id="{B540B12B-D968-2643-8E7F-238A3C456CC9}" type="slidenum">
              <a:rPr lang="en-US" smtClean="0"/>
              <a:pPr/>
              <a:t>8</a:t>
            </a:fld>
            <a:endParaRPr lang="en-US" dirty="0"/>
          </a:p>
        </p:txBody>
      </p:sp>
      <p:sp>
        <p:nvSpPr>
          <p:cNvPr id="4" name="Text Placeholder 3"/>
          <p:cNvSpPr>
            <a:spLocks noGrp="1"/>
          </p:cNvSpPr>
          <p:nvPr>
            <p:ph type="body" sz="quarter" idx="10"/>
          </p:nvPr>
        </p:nvSpPr>
        <p:spPr/>
        <p:txBody>
          <a:bodyPr/>
          <a:lstStyle/>
          <a:p>
            <a:r>
              <a:rPr lang="en-ZA" dirty="0"/>
              <a:t>Implementation of </a:t>
            </a:r>
            <a:r>
              <a:rPr lang="en-ZA" dirty="0" smtClean="0"/>
              <a:t>tyre </a:t>
            </a:r>
            <a:r>
              <a:rPr lang="en-ZA" dirty="0"/>
              <a:t>levy</a:t>
            </a:r>
          </a:p>
        </p:txBody>
      </p:sp>
      <p:sp>
        <p:nvSpPr>
          <p:cNvPr id="5" name="Content Placeholder 4"/>
          <p:cNvSpPr>
            <a:spLocks noGrp="1"/>
          </p:cNvSpPr>
          <p:nvPr>
            <p:ph sz="quarter" idx="11"/>
          </p:nvPr>
        </p:nvSpPr>
        <p:spPr>
          <a:xfrm>
            <a:off x="341312" y="1568902"/>
            <a:ext cx="8370887" cy="4523923"/>
          </a:xfrm>
        </p:spPr>
        <p:txBody>
          <a:bodyPr>
            <a:normAutofit/>
          </a:bodyPr>
          <a:lstStyle/>
          <a:p>
            <a:pPr marL="285750" indent="-285750">
              <a:lnSpc>
                <a:spcPct val="150000"/>
              </a:lnSpc>
              <a:buFont typeface="Arial" panose="020B0604020202020204" pitchFamily="34" charset="0"/>
              <a:buChar char="•"/>
            </a:pPr>
            <a:r>
              <a:rPr lang="en-ZA" dirty="0" smtClean="0"/>
              <a:t>Tyre </a:t>
            </a:r>
            <a:r>
              <a:rPr lang="en-ZA" dirty="0"/>
              <a:t>levy is currently administered, governed and enforced by SARS </a:t>
            </a:r>
            <a:r>
              <a:rPr lang="en-ZA" dirty="0" smtClean="0"/>
              <a:t>on all </a:t>
            </a:r>
            <a:r>
              <a:rPr lang="en-ZA" dirty="0"/>
              <a:t>manufactures in the tyre </a:t>
            </a:r>
            <a:r>
              <a:rPr lang="en-ZA" b="1" dirty="0" smtClean="0"/>
              <a:t>OR</a:t>
            </a:r>
            <a:r>
              <a:rPr lang="en-ZA" dirty="0" smtClean="0"/>
              <a:t>  </a:t>
            </a:r>
            <a:r>
              <a:rPr lang="en-ZA" dirty="0"/>
              <a:t>motor vehicle (MV) </a:t>
            </a:r>
            <a:r>
              <a:rPr lang="en-ZA" dirty="0" smtClean="0"/>
              <a:t>industries.</a:t>
            </a:r>
          </a:p>
          <a:p>
            <a:pPr marL="285750" indent="-285750">
              <a:lnSpc>
                <a:spcPct val="150000"/>
              </a:lnSpc>
              <a:buFont typeface="Arial" panose="020B0604020202020204" pitchFamily="34" charset="0"/>
              <a:buChar char="•"/>
            </a:pPr>
            <a:r>
              <a:rPr lang="en-ZA" dirty="0" smtClean="0"/>
              <a:t>The levy is imposed </a:t>
            </a:r>
            <a:r>
              <a:rPr lang="en-ZA" dirty="0"/>
              <a:t>on tyres manufactured in </a:t>
            </a:r>
            <a:r>
              <a:rPr lang="en-ZA" dirty="0" smtClean="0"/>
              <a:t>RSA </a:t>
            </a:r>
            <a:r>
              <a:rPr lang="en-ZA" dirty="0"/>
              <a:t>in terms of item 152.00 in </a:t>
            </a:r>
            <a:r>
              <a:rPr lang="en-ZA" dirty="0" smtClean="0"/>
              <a:t>Schedule 1P3E and </a:t>
            </a:r>
            <a:r>
              <a:rPr lang="en-ZA" dirty="0"/>
              <a:t>Sections </a:t>
            </a:r>
            <a:r>
              <a:rPr lang="en-ZA" dirty="0" smtClean="0"/>
              <a:t>54A-54F </a:t>
            </a:r>
            <a:r>
              <a:rPr lang="en-ZA" dirty="0"/>
              <a:t>read with the Rules </a:t>
            </a:r>
            <a:endParaRPr lang="en-ZA" dirty="0" smtClean="0"/>
          </a:p>
          <a:p>
            <a:pPr marL="285750" indent="-285750">
              <a:lnSpc>
                <a:spcPct val="150000"/>
              </a:lnSpc>
              <a:buFont typeface="Arial" panose="020B0604020202020204" pitchFamily="34" charset="0"/>
              <a:buChar char="•"/>
            </a:pPr>
            <a:r>
              <a:rPr lang="en-ZA" dirty="0" smtClean="0"/>
              <a:t>Effective from 1 February 2017.</a:t>
            </a:r>
          </a:p>
          <a:p>
            <a:pPr>
              <a:lnSpc>
                <a:spcPct val="150000"/>
              </a:lnSpc>
            </a:pPr>
            <a:endParaRPr lang="en-ZA" dirty="0" smtClean="0"/>
          </a:p>
        </p:txBody>
      </p:sp>
      <p:pic>
        <p:nvPicPr>
          <p:cNvPr id="6" name="Picture 5"/>
          <p:cNvPicPr>
            <a:picLocks noChangeAspect="1"/>
          </p:cNvPicPr>
          <p:nvPr/>
        </p:nvPicPr>
        <p:blipFill>
          <a:blip r:embed="rId2"/>
          <a:stretch>
            <a:fillRect/>
          </a:stretch>
        </p:blipFill>
        <p:spPr>
          <a:xfrm>
            <a:off x="3157537" y="6234546"/>
            <a:ext cx="2828925" cy="371475"/>
          </a:xfrm>
          <a:prstGeom prst="rect">
            <a:avLst/>
          </a:prstGeom>
        </p:spPr>
      </p:pic>
    </p:spTree>
    <p:extLst>
      <p:ext uri="{BB962C8B-B14F-4D97-AF65-F5344CB8AC3E}">
        <p14:creationId xmlns:p14="http://schemas.microsoft.com/office/powerpoint/2010/main" val="2934618391"/>
      </p:ext>
    </p:extLst>
  </p:cSld>
  <p:clrMapOvr>
    <a:masterClrMapping/>
  </p:clrMapOvr>
  <p:timing>
    <p:tnLst>
      <p:par>
        <p:cTn id="1" dur="indefinite" restart="never" nodeType="tmRoot"/>
      </p:par>
    </p:tnLst>
  </p:timing>
</p:sld>
</file>

<file path=ppt/theme/theme1.xml><?xml version="1.0" encoding="utf-8"?>
<a:theme xmlns:a="http://schemas.openxmlformats.org/drawingml/2006/main" name="PAYE - Employer oblig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ARS_x0020_SuppServ_x0020_Keywords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99f118ec-bc8c-499e-90c2-01975f38d542</TermId>
        </TermInfo>
      </Terms>
    </SARS_x0020_SuppServ_x0020_KeywordsTaxHTField0>
    <Q-Code xmlns="dc9eddcd-f279-41d2-9f45-832515fcc031">COMMS-CI-01-T47</Q-Code>
    <Revision_x0020_Number xmlns="dc9eddcd-f279-41d2-9f45-832515fcc031" xsi:nil="true"/>
    <Document_x0020_Type xmlns="dc9eddcd-f279-41d2-9f45-832515fcc031">Template</Document_x0020_Type>
    <Used_x0020_by xmlns="dc9eddcd-f279-41d2-9f45-832515fcc031">Internal</Used_x0020_by>
    <TaxCatchAll xmlns="dc9eddcd-f279-41d2-9f45-832515fcc031">
      <Value>1889</Value>
      <Value>1888</Value>
      <Value>1884</Value>
      <Value>2024</Value>
    </TaxCatchAll>
    <Review_x0020_Date xmlns="dc9eddcd-f279-41d2-9f45-832515fcc031">2018-07-11T22:00:00+00:00</Review_x0020_Date>
    <Place_x0020_in_x0020_SuppServ_x0020_NavigationTaxHTField0 xmlns="dc9eddcd-f279-41d2-9f45-832515fcc031">
      <Terms xmlns="http://schemas.microsoft.com/office/infopath/2007/PartnerControls">
        <TermInfo xmlns="http://schemas.microsoft.com/office/infopath/2007/PartnerControls">
          <TermName xmlns="http://schemas.microsoft.com/office/infopath/2007/PartnerControls">Templates</TermName>
          <TermId xmlns="http://schemas.microsoft.com/office/infopath/2007/PartnerControls">b43f2ca6-37ed-425a-b6bf-873d5f19db93</TermId>
        </TermInfo>
        <TermInfo xmlns="http://schemas.microsoft.com/office/infopath/2007/PartnerControls">
          <TermName xmlns="http://schemas.microsoft.com/office/infopath/2007/PartnerControls">Communications</TermName>
          <TermId xmlns="http://schemas.microsoft.com/office/infopath/2007/PartnerControls">8fe426ae-a6ff-4e04-a79e-3995fc7c51fa</TermId>
        </TermInfo>
      </Terms>
    </Place_x0020_in_x0020_SuppServ_x0020_NavigationTaxHTField0>
    <SARS_x0020_SuppServ_x0020_FunctionTaxHTField0 xmlns="dc9eddcd-f279-41d2-9f45-832515fcc031">
      <Terms xmlns="http://schemas.microsoft.com/office/infopath/2007/PartnerControls">
        <TermInfo xmlns="http://schemas.microsoft.com/office/infopath/2007/PartnerControls">
          <TermName xmlns="http://schemas.microsoft.com/office/infopath/2007/PartnerControls">Communications</TermName>
          <TermId xmlns="http://schemas.microsoft.com/office/infopath/2007/PartnerControls">2b378cf1-a46b-45a4-b05e-8c7d84352a5f</TermId>
        </TermInfo>
      </Terms>
    </SARS_x0020_SuppServ_x0020_FunctionTaxHTField0>
    <_dlc_DocId xmlns="dc9eddcd-f279-41d2-9f45-832515fcc031">QC2P5U4QP6W4-103-58</_dlc_DocId>
    <_dlc_DocIdUrl xmlns="dc9eddcd-f279-41d2-9f45-832515fcc031">
      <Url>http://sarsportal/ProdQMS/Supp/_layouts/DocIdRedir.aspx?ID=QC2P5U4QP6W4-103-58</Url>
      <Description>QC2P5U4QP6W4-103-58</Description>
    </_dlc_DocIdUrl>
    <_dlc_DocIdPersistId xmlns="dc9eddcd-f279-41d2-9f45-832515fcc031">true</_dlc_DocIdPersist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SARS SuppServ Documents" ma:contentTypeID="0x0101008BD992B76FE80145A10E31A839FC6615020059FFAB126CD31B4FA047CC6D39DF1276" ma:contentTypeVersion="13" ma:contentTypeDescription="" ma:contentTypeScope="" ma:versionID="187fdb8158711822ffcc5f53669e2909">
  <xsd:schema xmlns:xsd="http://www.w3.org/2001/XMLSchema" xmlns:xs="http://www.w3.org/2001/XMLSchema" xmlns:p="http://schemas.microsoft.com/office/2006/metadata/properties" xmlns:ns2="dc9eddcd-f279-41d2-9f45-832515fcc031" targetNamespace="http://schemas.microsoft.com/office/2006/metadata/properties" ma:root="true" ma:fieldsID="ecb3344406a64ea6bef1165ebf73f106" ns2:_="">
    <xsd:import namespace="dc9eddcd-f279-41d2-9f45-832515fcc031"/>
    <xsd:element name="properties">
      <xsd:complexType>
        <xsd:sequence>
          <xsd:element name="documentManagement">
            <xsd:complexType>
              <xsd:all>
                <xsd:element ref="ns2:Document_x0020_Type"/>
                <xsd:element ref="ns2:Q-Code"/>
                <xsd:element ref="ns2:Used_x0020_by"/>
                <xsd:element ref="ns2:Revision_x0020_Number" minOccurs="0"/>
                <xsd:element ref="ns2:_dlc_DocIdUrl" minOccurs="0"/>
                <xsd:element ref="ns2:_dlc_DocIdPersistId" minOccurs="0"/>
                <xsd:element ref="ns2:SARS_x0020_SuppServ_x0020_KeywordsTaxHTField0" minOccurs="0"/>
                <xsd:element ref="ns2:TaxCatchAll" minOccurs="0"/>
                <xsd:element ref="ns2:TaxCatchAllLabel" minOccurs="0"/>
                <xsd:element ref="ns2:_dlc_DocId" minOccurs="0"/>
                <xsd:element ref="ns2:Place_x0020_in_x0020_SuppServ_x0020_NavigationTaxHTField0" minOccurs="0"/>
                <xsd:element ref="ns2:SARS_x0020_SuppServ_x0020_FunctionTaxHTField0" minOccurs="0"/>
                <xsd:element ref="ns2:Review_x0020_Dat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eddcd-f279-41d2-9f45-832515fcc031" elementFormDefault="qualified">
    <xsd:import namespace="http://schemas.microsoft.com/office/2006/documentManagement/types"/>
    <xsd:import namespace="http://schemas.microsoft.com/office/infopath/2007/PartnerControls"/>
    <xsd:element name="Document_x0020_Type" ma:index="2" ma:displayName="DocumentType" ma:description="Hosts the types of documents we have in SARS (Policies, Procedures, forms, etc.)" ma:format="Dropdown" ma:indexed="true" ma:internalName="Document_x0020_Type">
      <xsd:simpleType>
        <xsd:restriction base="dms:Choice">
          <xsd:enumeration value="Annexure"/>
          <xsd:enumeration value="Brochure"/>
          <xsd:enumeration value="Correspondence"/>
          <xsd:enumeration value="FAQ"/>
          <xsd:enumeration value="Form"/>
          <xsd:enumeration value="Guide"/>
          <xsd:enumeration value="Internal Agreement"/>
          <xsd:enumeration value="International Instrument"/>
          <xsd:enumeration value="Manual"/>
          <xsd:enumeration value="Policy"/>
          <xsd:enumeration value="Process Flow"/>
          <xsd:enumeration value="Report"/>
          <xsd:enumeration value="Research"/>
          <xsd:enumeration value="Script"/>
          <xsd:enumeration value="SoP"/>
          <xsd:enumeration value="Standard"/>
          <xsd:enumeration value="Table"/>
          <xsd:enumeration value="Template"/>
          <xsd:enumeration value="Terms of Reference"/>
        </xsd:restriction>
      </xsd:simpleType>
    </xsd:element>
    <xsd:element name="Q-Code" ma:index="3" ma:displayName="Q-Code" ma:description="Hosts the Q-Code for all controlled documents" ma:internalName="Q_x002d_Code" ma:readOnly="false">
      <xsd:simpleType>
        <xsd:restriction base="dms:Text">
          <xsd:maxLength value="255"/>
        </xsd:restriction>
      </xsd:simpleType>
    </xsd:element>
    <xsd:element name="Used_x0020_by" ma:index="4" ma:displayName="Used by" ma:description="Sets if adocument is used internally only, or is safe for external consumption" ma:format="Dropdown" ma:internalName="Used_x0020_by">
      <xsd:simpleType>
        <xsd:restriction base="dms:Choice">
          <xsd:enumeration value="Internal"/>
          <xsd:enumeration value="External"/>
        </xsd:restriction>
      </xsd:simpleType>
    </xsd:element>
    <xsd:element name="Revision_x0020_Number" ma:index="5" nillable="true" ma:displayName="Revision Number" ma:decimals="0" ma:description="Stores the revision number of a document (Not the same ad Version Number)" ma:internalName="Revision_x0020_Number">
      <xsd:simpleType>
        <xsd:restriction base="dms:Number"/>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RS_x0020_SuppServ_x0020_KeywordsTaxHTField0" ma:index="15" ma:taxonomy="true" ma:internalName="SARS_x0020_SuppServ_x0020_KeywordsTaxHTField0" ma:taxonomyFieldName="SARS_x0020_SuppServ_x0020_Keywords" ma:displayName="SARS SuppServ Keywords" ma:readOnly="false" ma:default="" ma:fieldId="{d2bfec79-04b8-4ab2-a7e5-796c85dd8ef1}" ma:taxonomyMulti="true" ma:sspId="660966cd-14ca-479e-8cbf-c274f462cad1" ma:termSetId="458e8432-d94a-4ef3-a0d0-24a652488195" ma:anchorId="00000000-0000-0000-0000-000000000000" ma:open="true" ma:isKeyword="false">
      <xsd:complexType>
        <xsd:sequence>
          <xsd:element ref="pc:Terms" minOccurs="0" maxOccurs="1"/>
        </xsd:sequence>
      </xsd:complexType>
    </xsd:element>
    <xsd:element name="TaxCatchAll" ma:index="16" nillable="true" ma:displayName="Taxonomy Catch All Column" ma:hidden="true" ma:list="{db09edb2-bea9-44b7-9235-33915e6d56cb}" ma:internalName="TaxCatchAll" ma:showField="CatchAllData"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TaxCatchAllLabel" ma:index="17" nillable="true" ma:displayName="Taxonomy Catch All Column1" ma:hidden="true" ma:list="{db09edb2-bea9-44b7-9235-33915e6d56cb}" ma:internalName="TaxCatchAllLabel" ma:readOnly="true" ma:showField="CatchAllDataLabel" ma:web="dc9eddcd-f279-41d2-9f45-832515fcc031">
      <xsd:complexType>
        <xsd:complexContent>
          <xsd:extension base="dms:MultiChoiceLookup">
            <xsd:sequence>
              <xsd:element name="Value" type="dms:Lookup" maxOccurs="unbounded" minOccurs="0" nillable="true"/>
            </xsd:sequence>
          </xsd:extension>
        </xsd:complexContent>
      </xsd:complexType>
    </xsd:element>
    <xsd:element name="_dlc_DocId" ma:index="18" nillable="true" ma:displayName="Document ID Value" ma:description="The value of the document ID assigned to this item." ma:internalName="_dlc_DocId" ma:readOnly="true">
      <xsd:simpleType>
        <xsd:restriction base="dms:Text"/>
      </xsd:simpleType>
    </xsd:element>
    <xsd:element name="Place_x0020_in_x0020_SuppServ_x0020_NavigationTaxHTField0" ma:index="19" ma:taxonomy="true" ma:internalName="Place_x0020_in_x0020_SuppServ_x0020_NavigationTaxHTField0" ma:taxonomyFieldName="Place_x0020_in_x0020_SuppServ_x0020_Navigation" ma:displayName="Place in SuppServ Navigation" ma:readOnly="false" ma:default="" ma:fieldId="{61754ca2-bc88-421f-9df0-d75a9d639ff2}" ma:taxonomyMulti="true" ma:sspId="660966cd-14ca-479e-8cbf-c274f462cad1" ma:termSetId="d769de68-9d82-4b2f-b0b0-d4cf5ec32e2b" ma:anchorId="00000000-0000-0000-0000-000000000000" ma:open="false" ma:isKeyword="false">
      <xsd:complexType>
        <xsd:sequence>
          <xsd:element ref="pc:Terms" minOccurs="0" maxOccurs="1"/>
        </xsd:sequence>
      </xsd:complexType>
    </xsd:element>
    <xsd:element name="SARS_x0020_SuppServ_x0020_FunctionTaxHTField0" ma:index="21" ma:taxonomy="true" ma:internalName="SARS_x0020_SuppServ_x0020_FunctionTaxHTField0" ma:taxonomyFieldName="SARS_x0020_SuppServ_x0020_Function0" ma:displayName="SARS SuppServ Function" ma:default="" ma:fieldId="{e860790b-3d24-4ae2-8579-6665ce9ceb97}" ma:sspId="660966cd-14ca-479e-8cbf-c274f462cad1" ma:termSetId="75606068-f5ad-4592-9fc9-54b151bf9050" ma:anchorId="00000000-0000-0000-0000-000000000000" ma:open="false" ma:isKeyword="false">
      <xsd:complexType>
        <xsd:sequence>
          <xsd:element ref="pc:Terms" minOccurs="0" maxOccurs="1"/>
        </xsd:sequence>
      </xsd:complexType>
    </xsd:element>
    <xsd:element name="Review_x0020_Date" ma:index="23" ma:displayName="Review Date" ma:format="DateOnly" ma:internalName="Review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6A6FB1A-60FB-48D3-9433-0EC83991451A}">
  <ds:schemaRefs>
    <ds:schemaRef ds:uri="http://purl.org/dc/dcmitype/"/>
    <ds:schemaRef ds:uri="http://schemas.microsoft.com/office/2006/documentManagement/types"/>
    <ds:schemaRef ds:uri="http://schemas.microsoft.com/office/2006/metadata/properties"/>
    <ds:schemaRef ds:uri="http://purl.org/dc/elements/1.1/"/>
    <ds:schemaRef ds:uri="http://www.w3.org/XML/1998/namespace"/>
    <ds:schemaRef ds:uri="http://schemas.microsoft.com/office/infopath/2007/PartnerControls"/>
    <ds:schemaRef ds:uri="http://purl.org/dc/terms/"/>
    <ds:schemaRef ds:uri="dc9eddcd-f279-41d2-9f45-832515fcc031"/>
    <ds:schemaRef ds:uri="http://schemas.openxmlformats.org/package/2006/metadata/core-properties"/>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6DFD446F-9FB5-4356-8558-6B3659AF75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eddcd-f279-41d2-9f45-832515fcc0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FFAE75F-82A4-43E4-913C-C28EB655092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PAYE - Employer obligation</Template>
  <TotalTime>15132</TotalTime>
  <Words>2093</Words>
  <Application>Microsoft Office PowerPoint</Application>
  <PresentationFormat>On-screen Show (4:3)</PresentationFormat>
  <Paragraphs>375</Paragraphs>
  <Slides>52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Arial</vt:lpstr>
      <vt:lpstr>Calibri</vt:lpstr>
      <vt:lpstr>Segoe UI</vt:lpstr>
      <vt:lpstr>Times New Roman</vt:lpstr>
      <vt:lpstr>Wingdings</vt:lpstr>
      <vt:lpstr>PAYE - Employer obligation</vt:lpstr>
      <vt:lpstr> Environmental Levy Products  &amp; Sugar Beverage Levy  </vt:lpstr>
      <vt:lpstr>Contents </vt:lpstr>
      <vt:lpstr>Introduction</vt:lpstr>
      <vt:lpstr>Introduction </vt:lpstr>
      <vt:lpstr>Introduction</vt:lpstr>
      <vt:lpstr>Annual Revenue Collections </vt:lpstr>
      <vt:lpstr>PowerPoint Presentation</vt:lpstr>
      <vt:lpstr>Environmental Levy on Tyres </vt:lpstr>
      <vt:lpstr>Environmental Levy on Tyres </vt:lpstr>
      <vt:lpstr>Environmental Levy on Tyres </vt:lpstr>
      <vt:lpstr>Environmental Levy on Tyres </vt:lpstr>
      <vt:lpstr>PowerPoint Presentation</vt:lpstr>
      <vt:lpstr>Environment Levy on Plastic Bags </vt:lpstr>
      <vt:lpstr>Environment Levy on Plastic Bags  </vt:lpstr>
      <vt:lpstr>Environment Levy on Plastic Bags </vt:lpstr>
      <vt:lpstr>Environment Levy on Plastic Bags </vt:lpstr>
      <vt:lpstr>PowerPoint Presentation</vt:lpstr>
      <vt:lpstr>Electricity Generation Levy</vt:lpstr>
      <vt:lpstr>Electricity Generation Levy </vt:lpstr>
      <vt:lpstr> Electricity Generation Levy </vt:lpstr>
      <vt:lpstr>PowerPoint Presentation</vt:lpstr>
      <vt:lpstr>Motor Vehicle C02 Emissions Levy </vt:lpstr>
      <vt:lpstr>Motor Vehicle CO2 Emissions Levy</vt:lpstr>
      <vt:lpstr>Typical Emissions in SA</vt:lpstr>
      <vt:lpstr>Motor Vehicle CO2 Emissions Levy</vt:lpstr>
      <vt:lpstr>PowerPoint Presentation</vt:lpstr>
      <vt:lpstr>Electric Filament Lamps</vt:lpstr>
      <vt:lpstr>PowerPoint Presentation</vt:lpstr>
      <vt:lpstr>Carbon Tax</vt:lpstr>
      <vt:lpstr>Carbon Tax </vt:lpstr>
      <vt:lpstr>Allowances</vt:lpstr>
      <vt:lpstr>Carbon Tax </vt:lpstr>
      <vt:lpstr>Carbon Tax </vt:lpstr>
      <vt:lpstr>PowerPoint Presentation</vt:lpstr>
      <vt:lpstr>Health Promotion Levy on Sugary Beverages  </vt:lpstr>
      <vt:lpstr>Levy on Sugary Beverages  </vt:lpstr>
      <vt:lpstr>Health Promotion Levy on Sugary Beverages </vt:lpstr>
      <vt:lpstr>Examples of SBL products and non-SBL products</vt:lpstr>
      <vt:lpstr>PowerPoint Presentation</vt:lpstr>
      <vt:lpstr>Registration and Licensing </vt:lpstr>
      <vt:lpstr>L&amp;R Process Overview</vt:lpstr>
      <vt:lpstr>Registration and Licensing Process </vt:lpstr>
      <vt:lpstr>Registration and Licensing Process </vt:lpstr>
      <vt:lpstr>PowerPoint Presentation</vt:lpstr>
      <vt:lpstr>Declaration on eFiling </vt:lpstr>
      <vt:lpstr>Declaration on eFiling </vt:lpstr>
      <vt:lpstr>PowerPoint Presentation</vt:lpstr>
      <vt:lpstr>Compliance </vt:lpstr>
      <vt:lpstr>Compliance </vt:lpstr>
      <vt:lpstr>Contact Us</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PAYE Employer Obligation</dc:title>
  <dc:creator>Amanda Ngcobo</dc:creator>
  <cp:lastModifiedBy>Bongani Dlamini</cp:lastModifiedBy>
  <cp:revision>437</cp:revision>
  <dcterms:created xsi:type="dcterms:W3CDTF">2019-04-16T12:54:59Z</dcterms:created>
  <dcterms:modified xsi:type="dcterms:W3CDTF">2021-09-16T10:29:06Z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0x0101008BD992B76FE80145A10E31A839FC6615020059FFAB126CD31B4FA047CC6D39DF1276</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