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5"/>
  </p:sldMasterIdLst>
  <p:notesMasterIdLst>
    <p:notesMasterId r:id="rId58"/>
  </p:notesMasterIdLst>
  <p:sldIdLst>
    <p:sldId id="256" r:id="rId6"/>
    <p:sldId id="444" r:id="rId7"/>
    <p:sldId id="469" r:id="rId8"/>
    <p:sldId id="497" r:id="rId9"/>
    <p:sldId id="517" r:id="rId10"/>
    <p:sldId id="486" r:id="rId11"/>
    <p:sldId id="492" r:id="rId12"/>
    <p:sldId id="448" r:id="rId13"/>
    <p:sldId id="418" r:id="rId14"/>
    <p:sldId id="419" r:id="rId15"/>
    <p:sldId id="509" r:id="rId16"/>
    <p:sldId id="461" r:id="rId17"/>
    <p:sldId id="439" r:id="rId18"/>
    <p:sldId id="421" r:id="rId19"/>
    <p:sldId id="422" r:id="rId20"/>
    <p:sldId id="511" r:id="rId21"/>
    <p:sldId id="463" r:id="rId22"/>
    <p:sldId id="473" r:id="rId23"/>
    <p:sldId id="413" r:id="rId24"/>
    <p:sldId id="476" r:id="rId25"/>
    <p:sldId id="488" r:id="rId26"/>
    <p:sldId id="489" r:id="rId27"/>
    <p:sldId id="479" r:id="rId28"/>
    <p:sldId id="526" r:id="rId29"/>
    <p:sldId id="513" r:id="rId30"/>
    <p:sldId id="491" r:id="rId31"/>
    <p:sldId id="482" r:id="rId32"/>
    <p:sldId id="464" r:id="rId33"/>
    <p:sldId id="493" r:id="rId34"/>
    <p:sldId id="494" r:id="rId35"/>
    <p:sldId id="525" r:id="rId36"/>
    <p:sldId id="425" r:id="rId37"/>
    <p:sldId id="485" r:id="rId38"/>
    <p:sldId id="519" r:id="rId39"/>
    <p:sldId id="520" r:id="rId40"/>
    <p:sldId id="521" r:id="rId41"/>
    <p:sldId id="522" r:id="rId42"/>
    <p:sldId id="524" r:id="rId43"/>
    <p:sldId id="465" r:id="rId44"/>
    <p:sldId id="518" r:id="rId45"/>
    <p:sldId id="523" r:id="rId46"/>
    <p:sldId id="383" r:id="rId47"/>
    <p:sldId id="484" r:id="rId48"/>
    <p:sldId id="466" r:id="rId49"/>
    <p:sldId id="514" r:id="rId50"/>
    <p:sldId id="515" r:id="rId51"/>
    <p:sldId id="467" r:id="rId52"/>
    <p:sldId id="468" r:id="rId53"/>
    <p:sldId id="434" r:id="rId54"/>
    <p:sldId id="374" r:id="rId55"/>
    <p:sldId id="457" r:id="rId56"/>
    <p:sldId id="25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zel Kolokoto" initials="HK" lastIdx="0" clrIdx="0">
    <p:extLst>
      <p:ext uri="{19B8F6BF-5375-455C-9EA6-DF929625EA0E}">
        <p15:presenceInfo xmlns:p15="http://schemas.microsoft.com/office/powerpoint/2012/main" userId="S-1-5-21-2224308663-43837995-856700667-76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9" autoAdjust="0"/>
    <p:restoredTop sz="94690"/>
  </p:normalViewPr>
  <p:slideViewPr>
    <p:cSldViewPr snapToGrid="0" snapToObjects="1">
      <p:cViewPr varScale="1">
        <p:scale>
          <a:sx n="83" d="100"/>
          <a:sy n="83" d="100"/>
        </p:scale>
        <p:origin x="1296"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B5-450C-92DD-0CBB879873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B5-450C-92DD-0CBB879873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B5-450C-92DD-0CBB879873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0B5-450C-92DD-0CBB879873B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0B5-450C-92DD-0CBB879873B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0B5-450C-92DD-0CBB879873BF}"/>
              </c:ext>
            </c:extLst>
          </c:dPt>
          <c:dLbls>
            <c:dLbl>
              <c:idx val="2"/>
              <c:layout>
                <c:manualLayout>
                  <c:x val="9.7703086901065564E-2"/>
                  <c:y val="7.3182679519320171E-2"/>
                </c:manualLayout>
              </c:layou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0B5-450C-92DD-0CBB879873BF}"/>
                </c:ext>
              </c:extLst>
            </c:dLbl>
            <c:dLbl>
              <c:idx val="3"/>
              <c:layout>
                <c:manualLayout>
                  <c:x val="1.8994104209028268E-2"/>
                  <c:y val="6.2382448830667465E-2"/>
                </c:manualLayout>
              </c:layou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0B5-450C-92DD-0CBB879873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Sheet1!$A$2:$A$7</c:f>
              <c:strCache>
                <c:ptCount val="6"/>
                <c:pt idx="0">
                  <c:v>Electricity</c:v>
                </c:pt>
                <c:pt idx="1">
                  <c:v>Motor Vehicle CO2 Emissions</c:v>
                </c:pt>
                <c:pt idx="2">
                  <c:v>Carbon Tax</c:v>
                </c:pt>
                <c:pt idx="3">
                  <c:v>Tyre</c:v>
                </c:pt>
                <c:pt idx="4">
                  <c:v>Plastic Bag</c:v>
                </c:pt>
                <c:pt idx="5">
                  <c:v>Incandescent Light Bulb</c:v>
                </c:pt>
              </c:strCache>
            </c:strRef>
          </c:cat>
          <c:val>
            <c:numRef>
              <c:f>Sheet1!$B$2:$B$7</c:f>
              <c:numCache>
                <c:formatCode>"R"#,##0_);[Red]\("R"#,##0\)</c:formatCode>
                <c:ptCount val="6"/>
                <c:pt idx="0">
                  <c:v>7739340000</c:v>
                </c:pt>
                <c:pt idx="1">
                  <c:v>1469259000</c:v>
                </c:pt>
                <c:pt idx="2">
                  <c:v>1466948000</c:v>
                </c:pt>
                <c:pt idx="3">
                  <c:v>601524000</c:v>
                </c:pt>
                <c:pt idx="4">
                  <c:v>579754000</c:v>
                </c:pt>
                <c:pt idx="5">
                  <c:v>24879000</c:v>
                </c:pt>
              </c:numCache>
            </c:numRef>
          </c:val>
          <c:extLst>
            <c:ext xmlns:c16="http://schemas.microsoft.com/office/drawing/2014/chart" uri="{C3380CC4-5D6E-409C-BE32-E72D297353CC}">
              <c16:uniqueId val="{0000000C-40B5-450C-92DD-0CBB879873B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2235331811312231"/>
          <c:y val="0.32747643091698742"/>
          <c:w val="0.26854370391094756"/>
          <c:h val="0.617094970751974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png"/></Relationships>
</file>

<file path=ppt/diagrams/_rels/data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image" Target="../media/image29.jp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g"/><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diagrams/_rels/drawing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image" Target="../media/image2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g"/><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BC462-48A3-4841-81D9-86F4BF35EFB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7733549-4F50-4B5C-991A-2EBAAFF905B2}">
      <dgm:prSet phldrT="[Text]"/>
      <dgm:spPr/>
      <dgm:t>
        <a:bodyPr/>
        <a:lstStyle/>
        <a:p>
          <a:r>
            <a:rPr lang="en-US" dirty="0" smtClean="0"/>
            <a:t>Introduction </a:t>
          </a:r>
          <a:endParaRPr lang="en-US" dirty="0"/>
        </a:p>
      </dgm:t>
    </dgm:pt>
    <dgm:pt modelId="{21127F31-08A1-489F-A0DC-B19AA433CF6C}" type="parTrans" cxnId="{4EBAD6DE-6313-4FA2-A406-7831400907D2}">
      <dgm:prSet/>
      <dgm:spPr/>
      <dgm:t>
        <a:bodyPr/>
        <a:lstStyle/>
        <a:p>
          <a:endParaRPr lang="en-US"/>
        </a:p>
      </dgm:t>
    </dgm:pt>
    <dgm:pt modelId="{41A9222A-6590-4642-A71F-03129F27CB43}" type="sibTrans" cxnId="{4EBAD6DE-6313-4FA2-A406-7831400907D2}">
      <dgm:prSet/>
      <dgm:spPr/>
      <dgm:t>
        <a:bodyPr/>
        <a:lstStyle/>
        <a:p>
          <a:endParaRPr lang="en-US"/>
        </a:p>
      </dgm:t>
    </dgm:pt>
    <dgm:pt modelId="{927B7D2F-C040-4C7F-92D4-EF995337E3C7}">
      <dgm:prSet phldrT="[Text]"/>
      <dgm:spPr/>
      <dgm:t>
        <a:bodyPr/>
        <a:lstStyle/>
        <a:p>
          <a:r>
            <a:rPr lang="en-US" dirty="0" smtClean="0"/>
            <a:t>Environmental levy  products </a:t>
          </a:r>
          <a:endParaRPr lang="en-US" dirty="0"/>
        </a:p>
      </dgm:t>
    </dgm:pt>
    <dgm:pt modelId="{25EF9DDA-079F-4B73-8631-A0BCBC789724}" type="parTrans" cxnId="{39B414F5-D38B-4356-84C8-09714A584ED0}">
      <dgm:prSet/>
      <dgm:spPr/>
      <dgm:t>
        <a:bodyPr/>
        <a:lstStyle/>
        <a:p>
          <a:endParaRPr lang="en-US"/>
        </a:p>
      </dgm:t>
    </dgm:pt>
    <dgm:pt modelId="{79DB342F-67C5-4CB7-85E6-9EAF20E10A75}" type="sibTrans" cxnId="{39B414F5-D38B-4356-84C8-09714A584ED0}">
      <dgm:prSet/>
      <dgm:spPr/>
      <dgm:t>
        <a:bodyPr/>
        <a:lstStyle/>
        <a:p>
          <a:endParaRPr lang="en-US"/>
        </a:p>
      </dgm:t>
    </dgm:pt>
    <dgm:pt modelId="{FE42756C-1D99-4E0A-9C6C-347C21825F44}">
      <dgm:prSet phldrT="[Text]"/>
      <dgm:spPr/>
      <dgm:t>
        <a:bodyPr/>
        <a:lstStyle/>
        <a:p>
          <a:r>
            <a:rPr lang="en-US" dirty="0" smtClean="0"/>
            <a:t>Registration and Licensing </a:t>
          </a:r>
          <a:endParaRPr lang="en-US" dirty="0"/>
        </a:p>
      </dgm:t>
    </dgm:pt>
    <dgm:pt modelId="{E6AFF18E-BD18-4722-A8FD-E36A6AD98755}" type="parTrans" cxnId="{66724227-4607-4AFA-B28C-95BA05F7AF5A}">
      <dgm:prSet/>
      <dgm:spPr/>
      <dgm:t>
        <a:bodyPr/>
        <a:lstStyle/>
        <a:p>
          <a:endParaRPr lang="en-US"/>
        </a:p>
      </dgm:t>
    </dgm:pt>
    <dgm:pt modelId="{E77C8B0F-F21A-4F90-824B-3050B06848A6}" type="sibTrans" cxnId="{66724227-4607-4AFA-B28C-95BA05F7AF5A}">
      <dgm:prSet/>
      <dgm:spPr/>
      <dgm:t>
        <a:bodyPr/>
        <a:lstStyle/>
        <a:p>
          <a:endParaRPr lang="en-US"/>
        </a:p>
      </dgm:t>
    </dgm:pt>
    <dgm:pt modelId="{278D681E-FD69-451F-923E-F30E2064903C}">
      <dgm:prSet phldrT="[Text]"/>
      <dgm:spPr/>
      <dgm:t>
        <a:bodyPr/>
        <a:lstStyle/>
        <a:p>
          <a:r>
            <a:rPr lang="en-US" dirty="0" smtClean="0"/>
            <a:t>Declaration of return </a:t>
          </a:r>
          <a:endParaRPr lang="en-US" dirty="0"/>
        </a:p>
      </dgm:t>
    </dgm:pt>
    <dgm:pt modelId="{5EBE7C56-2738-4C4F-9988-622B6C2CDC6A}" type="parTrans" cxnId="{898CA90F-27AA-4E1D-80DA-D625FF52F046}">
      <dgm:prSet/>
      <dgm:spPr/>
      <dgm:t>
        <a:bodyPr/>
        <a:lstStyle/>
        <a:p>
          <a:endParaRPr lang="en-US"/>
        </a:p>
      </dgm:t>
    </dgm:pt>
    <dgm:pt modelId="{E1790199-9043-4C49-B9A4-619CF83C0D5D}" type="sibTrans" cxnId="{898CA90F-27AA-4E1D-80DA-D625FF52F046}">
      <dgm:prSet/>
      <dgm:spPr/>
      <dgm:t>
        <a:bodyPr/>
        <a:lstStyle/>
        <a:p>
          <a:endParaRPr lang="en-US"/>
        </a:p>
      </dgm:t>
    </dgm:pt>
    <dgm:pt modelId="{61D2C3A8-A224-4495-8315-C5DE25A65A60}">
      <dgm:prSet phldrT="[Text]"/>
      <dgm:spPr/>
      <dgm:t>
        <a:bodyPr/>
        <a:lstStyle/>
        <a:p>
          <a:r>
            <a:rPr lang="en-US" dirty="0" smtClean="0"/>
            <a:t>Compliance  </a:t>
          </a:r>
          <a:endParaRPr lang="en-US" dirty="0"/>
        </a:p>
      </dgm:t>
    </dgm:pt>
    <dgm:pt modelId="{54928479-E9AD-406D-8CB2-CEAD9030886B}" type="parTrans" cxnId="{4A75854C-9D86-4E3A-9DDC-85675EE34BEA}">
      <dgm:prSet/>
      <dgm:spPr/>
      <dgm:t>
        <a:bodyPr/>
        <a:lstStyle/>
        <a:p>
          <a:endParaRPr lang="en-US"/>
        </a:p>
      </dgm:t>
    </dgm:pt>
    <dgm:pt modelId="{90DA7ADC-3976-4242-9E2A-D97BC96FBED5}" type="sibTrans" cxnId="{4A75854C-9D86-4E3A-9DDC-85675EE34BEA}">
      <dgm:prSet/>
      <dgm:spPr/>
      <dgm:t>
        <a:bodyPr/>
        <a:lstStyle/>
        <a:p>
          <a:endParaRPr lang="en-US"/>
        </a:p>
      </dgm:t>
    </dgm:pt>
    <dgm:pt modelId="{83F6B53C-4F4D-4D40-94ED-F3F5FE4C34CD}">
      <dgm:prSet phldrT="[Text]"/>
      <dgm:spPr/>
      <dgm:t>
        <a:bodyPr/>
        <a:lstStyle/>
        <a:p>
          <a:r>
            <a:rPr lang="en-US" dirty="0" smtClean="0"/>
            <a:t>Annual Revenue Collection </a:t>
          </a:r>
          <a:endParaRPr lang="en-US" dirty="0"/>
        </a:p>
      </dgm:t>
    </dgm:pt>
    <dgm:pt modelId="{A8FADE4E-1F66-4186-9B14-1A240CD7C9AD}" type="sibTrans" cxnId="{E9CC084E-0DA3-4BDE-AABC-AF6E2BFFC227}">
      <dgm:prSet/>
      <dgm:spPr/>
      <dgm:t>
        <a:bodyPr/>
        <a:lstStyle/>
        <a:p>
          <a:endParaRPr lang="en-US"/>
        </a:p>
      </dgm:t>
    </dgm:pt>
    <dgm:pt modelId="{41392B28-1B87-4C7D-8CE8-AB0D3486AA0D}" type="parTrans" cxnId="{E9CC084E-0DA3-4BDE-AABC-AF6E2BFFC227}">
      <dgm:prSet/>
      <dgm:spPr/>
      <dgm:t>
        <a:bodyPr/>
        <a:lstStyle/>
        <a:p>
          <a:endParaRPr lang="en-US"/>
        </a:p>
      </dgm:t>
    </dgm:pt>
    <dgm:pt modelId="{661FC65D-8D3F-4639-A89D-7BDE7D96643D}">
      <dgm:prSet phldrT="[Text]"/>
      <dgm:spPr/>
      <dgm:t>
        <a:bodyPr/>
        <a:lstStyle/>
        <a:p>
          <a:r>
            <a:rPr lang="en-US" dirty="0" smtClean="0"/>
            <a:t>Sugar Beverage levy </a:t>
          </a:r>
          <a:endParaRPr lang="en-US" dirty="0"/>
        </a:p>
      </dgm:t>
    </dgm:pt>
    <dgm:pt modelId="{C81EE922-EAD4-4C6F-8984-7C3CE01EA6B1}" type="parTrans" cxnId="{F112CDFC-D5C5-4BEA-92A2-A04B5265A433}">
      <dgm:prSet/>
      <dgm:spPr/>
      <dgm:t>
        <a:bodyPr/>
        <a:lstStyle/>
        <a:p>
          <a:endParaRPr lang="en-US"/>
        </a:p>
      </dgm:t>
    </dgm:pt>
    <dgm:pt modelId="{DB623647-D957-455C-96E3-679893F99294}" type="sibTrans" cxnId="{F112CDFC-D5C5-4BEA-92A2-A04B5265A433}">
      <dgm:prSet/>
      <dgm:spPr/>
      <dgm:t>
        <a:bodyPr/>
        <a:lstStyle/>
        <a:p>
          <a:endParaRPr lang="en-US"/>
        </a:p>
      </dgm:t>
    </dgm:pt>
    <dgm:pt modelId="{43C44C02-3D66-4A0D-AEE4-997F3F9EBA9C}" type="pres">
      <dgm:prSet presAssocID="{B84BC462-48A3-4841-81D9-86F4BF35EFB9}" presName="Name0" presStyleCnt="0">
        <dgm:presLayoutVars>
          <dgm:chMax val="7"/>
          <dgm:chPref val="7"/>
          <dgm:dir/>
        </dgm:presLayoutVars>
      </dgm:prSet>
      <dgm:spPr/>
      <dgm:t>
        <a:bodyPr/>
        <a:lstStyle/>
        <a:p>
          <a:endParaRPr lang="en-US"/>
        </a:p>
      </dgm:t>
    </dgm:pt>
    <dgm:pt modelId="{000B6989-330E-4404-8984-0146492BADB2}" type="pres">
      <dgm:prSet presAssocID="{B84BC462-48A3-4841-81D9-86F4BF35EFB9}" presName="Name1" presStyleCnt="0"/>
      <dgm:spPr/>
    </dgm:pt>
    <dgm:pt modelId="{681914C1-1477-4806-A283-008C683BCD5B}" type="pres">
      <dgm:prSet presAssocID="{B84BC462-48A3-4841-81D9-86F4BF35EFB9}" presName="cycle" presStyleCnt="0"/>
      <dgm:spPr/>
    </dgm:pt>
    <dgm:pt modelId="{8CE0E2D9-DBAE-449F-BF5D-89F7D22C71CC}" type="pres">
      <dgm:prSet presAssocID="{B84BC462-48A3-4841-81D9-86F4BF35EFB9}" presName="srcNode" presStyleLbl="node1" presStyleIdx="0" presStyleCnt="7"/>
      <dgm:spPr/>
    </dgm:pt>
    <dgm:pt modelId="{3D5EA229-100E-4E7E-8E20-3181F5DDE5ED}" type="pres">
      <dgm:prSet presAssocID="{B84BC462-48A3-4841-81D9-86F4BF35EFB9}" presName="conn" presStyleLbl="parChTrans1D2" presStyleIdx="0" presStyleCnt="1"/>
      <dgm:spPr/>
      <dgm:t>
        <a:bodyPr/>
        <a:lstStyle/>
        <a:p>
          <a:endParaRPr lang="en-US"/>
        </a:p>
      </dgm:t>
    </dgm:pt>
    <dgm:pt modelId="{BF2A9056-4E68-4C30-8230-F45458ECB8CA}" type="pres">
      <dgm:prSet presAssocID="{B84BC462-48A3-4841-81D9-86F4BF35EFB9}" presName="extraNode" presStyleLbl="node1" presStyleIdx="0" presStyleCnt="7"/>
      <dgm:spPr/>
    </dgm:pt>
    <dgm:pt modelId="{1A732D07-3DFE-419D-850C-CAD327D0C47C}" type="pres">
      <dgm:prSet presAssocID="{B84BC462-48A3-4841-81D9-86F4BF35EFB9}" presName="dstNode" presStyleLbl="node1" presStyleIdx="0" presStyleCnt="7"/>
      <dgm:spPr/>
    </dgm:pt>
    <dgm:pt modelId="{6A1FDFFF-229D-4E58-A778-363A5621CB40}" type="pres">
      <dgm:prSet presAssocID="{E7733549-4F50-4B5C-991A-2EBAAFF905B2}" presName="text_1" presStyleLbl="node1" presStyleIdx="0" presStyleCnt="7">
        <dgm:presLayoutVars>
          <dgm:bulletEnabled val="1"/>
        </dgm:presLayoutVars>
      </dgm:prSet>
      <dgm:spPr/>
      <dgm:t>
        <a:bodyPr/>
        <a:lstStyle/>
        <a:p>
          <a:endParaRPr lang="en-US"/>
        </a:p>
      </dgm:t>
    </dgm:pt>
    <dgm:pt modelId="{68E4475C-86C4-400E-9BFA-8B55DC97E311}" type="pres">
      <dgm:prSet presAssocID="{E7733549-4F50-4B5C-991A-2EBAAFF905B2}" presName="accent_1" presStyleCnt="0"/>
      <dgm:spPr/>
    </dgm:pt>
    <dgm:pt modelId="{D818960D-8C30-4796-99AE-3D84FDA028A2}" type="pres">
      <dgm:prSet presAssocID="{E7733549-4F50-4B5C-991A-2EBAAFF905B2}" presName="accentRepeatNode" presStyleLbl="solidFgAcc1" presStyleIdx="0" presStyleCnt="7"/>
      <dgm:spPr/>
    </dgm:pt>
    <dgm:pt modelId="{F26BE219-2855-40F1-94BC-3DAD6DE210C5}" type="pres">
      <dgm:prSet presAssocID="{83F6B53C-4F4D-4D40-94ED-F3F5FE4C34CD}" presName="text_2" presStyleLbl="node1" presStyleIdx="1" presStyleCnt="7">
        <dgm:presLayoutVars>
          <dgm:bulletEnabled val="1"/>
        </dgm:presLayoutVars>
      </dgm:prSet>
      <dgm:spPr/>
      <dgm:t>
        <a:bodyPr/>
        <a:lstStyle/>
        <a:p>
          <a:endParaRPr lang="en-US"/>
        </a:p>
      </dgm:t>
    </dgm:pt>
    <dgm:pt modelId="{BD6EB345-4DD2-4A94-8FA9-63B8172BA5AA}" type="pres">
      <dgm:prSet presAssocID="{83F6B53C-4F4D-4D40-94ED-F3F5FE4C34CD}" presName="accent_2" presStyleCnt="0"/>
      <dgm:spPr/>
    </dgm:pt>
    <dgm:pt modelId="{23C17A75-2A73-43B2-B826-66BCFBD1A6E6}" type="pres">
      <dgm:prSet presAssocID="{83F6B53C-4F4D-4D40-94ED-F3F5FE4C34CD}" presName="accentRepeatNode" presStyleLbl="solidFgAcc1" presStyleIdx="1" presStyleCnt="7"/>
      <dgm:spPr/>
    </dgm:pt>
    <dgm:pt modelId="{464CC766-FBCD-4C93-96FE-8D306AC3CEB6}" type="pres">
      <dgm:prSet presAssocID="{927B7D2F-C040-4C7F-92D4-EF995337E3C7}" presName="text_3" presStyleLbl="node1" presStyleIdx="2" presStyleCnt="7">
        <dgm:presLayoutVars>
          <dgm:bulletEnabled val="1"/>
        </dgm:presLayoutVars>
      </dgm:prSet>
      <dgm:spPr/>
      <dgm:t>
        <a:bodyPr/>
        <a:lstStyle/>
        <a:p>
          <a:endParaRPr lang="en-US"/>
        </a:p>
      </dgm:t>
    </dgm:pt>
    <dgm:pt modelId="{AF30D003-F924-43E5-8D25-BA270ED11608}" type="pres">
      <dgm:prSet presAssocID="{927B7D2F-C040-4C7F-92D4-EF995337E3C7}" presName="accent_3" presStyleCnt="0"/>
      <dgm:spPr/>
    </dgm:pt>
    <dgm:pt modelId="{662940EA-521A-4A75-B2A1-62619F365FEB}" type="pres">
      <dgm:prSet presAssocID="{927B7D2F-C040-4C7F-92D4-EF995337E3C7}" presName="accentRepeatNode" presStyleLbl="solidFgAcc1" presStyleIdx="2" presStyleCnt="7"/>
      <dgm:spPr/>
    </dgm:pt>
    <dgm:pt modelId="{F017B057-5499-4AC2-91A7-567E23DB0EA5}" type="pres">
      <dgm:prSet presAssocID="{661FC65D-8D3F-4639-A89D-7BDE7D96643D}" presName="text_4" presStyleLbl="node1" presStyleIdx="3" presStyleCnt="7">
        <dgm:presLayoutVars>
          <dgm:bulletEnabled val="1"/>
        </dgm:presLayoutVars>
      </dgm:prSet>
      <dgm:spPr/>
      <dgm:t>
        <a:bodyPr/>
        <a:lstStyle/>
        <a:p>
          <a:endParaRPr lang="en-US"/>
        </a:p>
      </dgm:t>
    </dgm:pt>
    <dgm:pt modelId="{A133B832-0465-4616-B9D2-37E74F19B546}" type="pres">
      <dgm:prSet presAssocID="{661FC65D-8D3F-4639-A89D-7BDE7D96643D}" presName="accent_4" presStyleCnt="0"/>
      <dgm:spPr/>
    </dgm:pt>
    <dgm:pt modelId="{99AF8DEF-FBCD-40B8-BFE3-D16342DC8A4A}" type="pres">
      <dgm:prSet presAssocID="{661FC65D-8D3F-4639-A89D-7BDE7D96643D}" presName="accentRepeatNode" presStyleLbl="solidFgAcc1" presStyleIdx="3" presStyleCnt="7"/>
      <dgm:spPr/>
    </dgm:pt>
    <dgm:pt modelId="{73341B6B-1916-4163-94AE-9261A64A4745}" type="pres">
      <dgm:prSet presAssocID="{FE42756C-1D99-4E0A-9C6C-347C21825F44}" presName="text_5" presStyleLbl="node1" presStyleIdx="4" presStyleCnt="7">
        <dgm:presLayoutVars>
          <dgm:bulletEnabled val="1"/>
        </dgm:presLayoutVars>
      </dgm:prSet>
      <dgm:spPr/>
      <dgm:t>
        <a:bodyPr/>
        <a:lstStyle/>
        <a:p>
          <a:endParaRPr lang="en-US"/>
        </a:p>
      </dgm:t>
    </dgm:pt>
    <dgm:pt modelId="{E9B63984-C852-48F0-962C-752372A83ADC}" type="pres">
      <dgm:prSet presAssocID="{FE42756C-1D99-4E0A-9C6C-347C21825F44}" presName="accent_5" presStyleCnt="0"/>
      <dgm:spPr/>
    </dgm:pt>
    <dgm:pt modelId="{4A72352A-EAAF-4F99-BADD-17637D5073CE}" type="pres">
      <dgm:prSet presAssocID="{FE42756C-1D99-4E0A-9C6C-347C21825F44}" presName="accentRepeatNode" presStyleLbl="solidFgAcc1" presStyleIdx="4" presStyleCnt="7"/>
      <dgm:spPr/>
    </dgm:pt>
    <dgm:pt modelId="{4459B14A-4E8A-4D1C-B218-1764ACAA4AD2}" type="pres">
      <dgm:prSet presAssocID="{278D681E-FD69-451F-923E-F30E2064903C}" presName="text_6" presStyleLbl="node1" presStyleIdx="5" presStyleCnt="7">
        <dgm:presLayoutVars>
          <dgm:bulletEnabled val="1"/>
        </dgm:presLayoutVars>
      </dgm:prSet>
      <dgm:spPr/>
      <dgm:t>
        <a:bodyPr/>
        <a:lstStyle/>
        <a:p>
          <a:endParaRPr lang="en-US"/>
        </a:p>
      </dgm:t>
    </dgm:pt>
    <dgm:pt modelId="{3DBFECDE-AD0E-4590-8D9E-AA684FAAEE7E}" type="pres">
      <dgm:prSet presAssocID="{278D681E-FD69-451F-923E-F30E2064903C}" presName="accent_6" presStyleCnt="0"/>
      <dgm:spPr/>
    </dgm:pt>
    <dgm:pt modelId="{E056F38E-F437-4BDE-8922-46ED22198F59}" type="pres">
      <dgm:prSet presAssocID="{278D681E-FD69-451F-923E-F30E2064903C}" presName="accentRepeatNode" presStyleLbl="solidFgAcc1" presStyleIdx="5" presStyleCnt="7"/>
      <dgm:spPr/>
    </dgm:pt>
    <dgm:pt modelId="{79ECCE7F-FAB8-4237-BDB3-55A60436C7B1}" type="pres">
      <dgm:prSet presAssocID="{61D2C3A8-A224-4495-8315-C5DE25A65A60}" presName="text_7" presStyleLbl="node1" presStyleIdx="6" presStyleCnt="7">
        <dgm:presLayoutVars>
          <dgm:bulletEnabled val="1"/>
        </dgm:presLayoutVars>
      </dgm:prSet>
      <dgm:spPr/>
      <dgm:t>
        <a:bodyPr/>
        <a:lstStyle/>
        <a:p>
          <a:endParaRPr lang="en-US"/>
        </a:p>
      </dgm:t>
    </dgm:pt>
    <dgm:pt modelId="{CF45F33D-A413-4390-BCB5-AEAB5CCEB5C1}" type="pres">
      <dgm:prSet presAssocID="{61D2C3A8-A224-4495-8315-C5DE25A65A60}" presName="accent_7" presStyleCnt="0"/>
      <dgm:spPr/>
    </dgm:pt>
    <dgm:pt modelId="{BE1501FE-D803-4B38-A4A4-7F79EAC36282}" type="pres">
      <dgm:prSet presAssocID="{61D2C3A8-A224-4495-8315-C5DE25A65A60}" presName="accentRepeatNode" presStyleLbl="solidFgAcc1" presStyleIdx="6" presStyleCnt="7"/>
      <dgm:spPr/>
    </dgm:pt>
  </dgm:ptLst>
  <dgm:cxnLst>
    <dgm:cxn modelId="{CFEF48FF-D913-4451-A45C-B6637D0CF839}" type="presOf" srcId="{61D2C3A8-A224-4495-8315-C5DE25A65A60}" destId="{79ECCE7F-FAB8-4237-BDB3-55A60436C7B1}" srcOrd="0" destOrd="0" presId="urn:microsoft.com/office/officeart/2008/layout/VerticalCurvedList"/>
    <dgm:cxn modelId="{F112CDFC-D5C5-4BEA-92A2-A04B5265A433}" srcId="{B84BC462-48A3-4841-81D9-86F4BF35EFB9}" destId="{661FC65D-8D3F-4639-A89D-7BDE7D96643D}" srcOrd="3" destOrd="0" parTransId="{C81EE922-EAD4-4C6F-8984-7C3CE01EA6B1}" sibTransId="{DB623647-D957-455C-96E3-679893F99294}"/>
    <dgm:cxn modelId="{0EF2EF12-36A5-4528-BD7A-56E0E0E25FEA}" type="presOf" srcId="{927B7D2F-C040-4C7F-92D4-EF995337E3C7}" destId="{464CC766-FBCD-4C93-96FE-8D306AC3CEB6}" srcOrd="0" destOrd="0" presId="urn:microsoft.com/office/officeart/2008/layout/VerticalCurvedList"/>
    <dgm:cxn modelId="{A46EEFA6-675E-4DB6-B558-9F788822B3A1}" type="presOf" srcId="{278D681E-FD69-451F-923E-F30E2064903C}" destId="{4459B14A-4E8A-4D1C-B218-1764ACAA4AD2}" srcOrd="0" destOrd="0" presId="urn:microsoft.com/office/officeart/2008/layout/VerticalCurvedList"/>
    <dgm:cxn modelId="{66724227-4607-4AFA-B28C-95BA05F7AF5A}" srcId="{B84BC462-48A3-4841-81D9-86F4BF35EFB9}" destId="{FE42756C-1D99-4E0A-9C6C-347C21825F44}" srcOrd="4" destOrd="0" parTransId="{E6AFF18E-BD18-4722-A8FD-E36A6AD98755}" sibTransId="{E77C8B0F-F21A-4F90-824B-3050B06848A6}"/>
    <dgm:cxn modelId="{CC56B195-DDB9-4DAE-AB86-0BAEA5BD4BB2}" type="presOf" srcId="{661FC65D-8D3F-4639-A89D-7BDE7D96643D}" destId="{F017B057-5499-4AC2-91A7-567E23DB0EA5}" srcOrd="0" destOrd="0" presId="urn:microsoft.com/office/officeart/2008/layout/VerticalCurvedList"/>
    <dgm:cxn modelId="{898CA90F-27AA-4E1D-80DA-D625FF52F046}" srcId="{B84BC462-48A3-4841-81D9-86F4BF35EFB9}" destId="{278D681E-FD69-451F-923E-F30E2064903C}" srcOrd="5" destOrd="0" parTransId="{5EBE7C56-2738-4C4F-9988-622B6C2CDC6A}" sibTransId="{E1790199-9043-4C49-B9A4-619CF83C0D5D}"/>
    <dgm:cxn modelId="{39B414F5-D38B-4356-84C8-09714A584ED0}" srcId="{B84BC462-48A3-4841-81D9-86F4BF35EFB9}" destId="{927B7D2F-C040-4C7F-92D4-EF995337E3C7}" srcOrd="2" destOrd="0" parTransId="{25EF9DDA-079F-4B73-8631-A0BCBC789724}" sibTransId="{79DB342F-67C5-4CB7-85E6-9EAF20E10A75}"/>
    <dgm:cxn modelId="{731E5335-0679-4F85-9EF4-3CED30E75764}" type="presOf" srcId="{B84BC462-48A3-4841-81D9-86F4BF35EFB9}" destId="{43C44C02-3D66-4A0D-AEE4-997F3F9EBA9C}" srcOrd="0" destOrd="0" presId="urn:microsoft.com/office/officeart/2008/layout/VerticalCurvedList"/>
    <dgm:cxn modelId="{6AEBDA92-77E4-4EA5-9DCC-B4B758D4E7DD}" type="presOf" srcId="{41A9222A-6590-4642-A71F-03129F27CB43}" destId="{3D5EA229-100E-4E7E-8E20-3181F5DDE5ED}" srcOrd="0" destOrd="0" presId="urn:microsoft.com/office/officeart/2008/layout/VerticalCurvedList"/>
    <dgm:cxn modelId="{4EBAD6DE-6313-4FA2-A406-7831400907D2}" srcId="{B84BC462-48A3-4841-81D9-86F4BF35EFB9}" destId="{E7733549-4F50-4B5C-991A-2EBAAFF905B2}" srcOrd="0" destOrd="0" parTransId="{21127F31-08A1-489F-A0DC-B19AA433CF6C}" sibTransId="{41A9222A-6590-4642-A71F-03129F27CB43}"/>
    <dgm:cxn modelId="{4A75854C-9D86-4E3A-9DDC-85675EE34BEA}" srcId="{B84BC462-48A3-4841-81D9-86F4BF35EFB9}" destId="{61D2C3A8-A224-4495-8315-C5DE25A65A60}" srcOrd="6" destOrd="0" parTransId="{54928479-E9AD-406D-8CB2-CEAD9030886B}" sibTransId="{90DA7ADC-3976-4242-9E2A-D97BC96FBED5}"/>
    <dgm:cxn modelId="{BF95E398-BEF8-4B46-A535-E0838A13372C}" type="presOf" srcId="{E7733549-4F50-4B5C-991A-2EBAAFF905B2}" destId="{6A1FDFFF-229D-4E58-A778-363A5621CB40}" srcOrd="0" destOrd="0" presId="urn:microsoft.com/office/officeart/2008/layout/VerticalCurvedList"/>
    <dgm:cxn modelId="{869C9A70-BF87-4C76-8F7A-85692D509C56}" type="presOf" srcId="{83F6B53C-4F4D-4D40-94ED-F3F5FE4C34CD}" destId="{F26BE219-2855-40F1-94BC-3DAD6DE210C5}" srcOrd="0" destOrd="0" presId="urn:microsoft.com/office/officeart/2008/layout/VerticalCurvedList"/>
    <dgm:cxn modelId="{C8C679B1-E59E-4C59-993C-2DDC614B5EEB}" type="presOf" srcId="{FE42756C-1D99-4E0A-9C6C-347C21825F44}" destId="{73341B6B-1916-4163-94AE-9261A64A4745}" srcOrd="0" destOrd="0" presId="urn:microsoft.com/office/officeart/2008/layout/VerticalCurvedList"/>
    <dgm:cxn modelId="{E9CC084E-0DA3-4BDE-AABC-AF6E2BFFC227}" srcId="{B84BC462-48A3-4841-81D9-86F4BF35EFB9}" destId="{83F6B53C-4F4D-4D40-94ED-F3F5FE4C34CD}" srcOrd="1" destOrd="0" parTransId="{41392B28-1B87-4C7D-8CE8-AB0D3486AA0D}" sibTransId="{A8FADE4E-1F66-4186-9B14-1A240CD7C9AD}"/>
    <dgm:cxn modelId="{E3E1D376-5E3D-494E-BA9D-EE5DE2C54F01}" type="presParOf" srcId="{43C44C02-3D66-4A0D-AEE4-997F3F9EBA9C}" destId="{000B6989-330E-4404-8984-0146492BADB2}" srcOrd="0" destOrd="0" presId="urn:microsoft.com/office/officeart/2008/layout/VerticalCurvedList"/>
    <dgm:cxn modelId="{224E26B1-9DD0-455C-94C6-FD088F8BF45D}" type="presParOf" srcId="{000B6989-330E-4404-8984-0146492BADB2}" destId="{681914C1-1477-4806-A283-008C683BCD5B}" srcOrd="0" destOrd="0" presId="urn:microsoft.com/office/officeart/2008/layout/VerticalCurvedList"/>
    <dgm:cxn modelId="{D0F56F11-9AEF-4675-B465-4858C992A551}" type="presParOf" srcId="{681914C1-1477-4806-A283-008C683BCD5B}" destId="{8CE0E2D9-DBAE-449F-BF5D-89F7D22C71CC}" srcOrd="0" destOrd="0" presId="urn:microsoft.com/office/officeart/2008/layout/VerticalCurvedList"/>
    <dgm:cxn modelId="{E9B2E934-F6F2-43C1-82CA-284265450A10}" type="presParOf" srcId="{681914C1-1477-4806-A283-008C683BCD5B}" destId="{3D5EA229-100E-4E7E-8E20-3181F5DDE5ED}" srcOrd="1" destOrd="0" presId="urn:microsoft.com/office/officeart/2008/layout/VerticalCurvedList"/>
    <dgm:cxn modelId="{9B0B62A6-6955-4CCC-A223-A89E237F3965}" type="presParOf" srcId="{681914C1-1477-4806-A283-008C683BCD5B}" destId="{BF2A9056-4E68-4C30-8230-F45458ECB8CA}" srcOrd="2" destOrd="0" presId="urn:microsoft.com/office/officeart/2008/layout/VerticalCurvedList"/>
    <dgm:cxn modelId="{8916945E-A6AD-4D06-99FE-352B5D95A0C5}" type="presParOf" srcId="{681914C1-1477-4806-A283-008C683BCD5B}" destId="{1A732D07-3DFE-419D-850C-CAD327D0C47C}" srcOrd="3" destOrd="0" presId="urn:microsoft.com/office/officeart/2008/layout/VerticalCurvedList"/>
    <dgm:cxn modelId="{E2A92BD7-8C7A-44A2-9324-9625F184462A}" type="presParOf" srcId="{000B6989-330E-4404-8984-0146492BADB2}" destId="{6A1FDFFF-229D-4E58-A778-363A5621CB40}" srcOrd="1" destOrd="0" presId="urn:microsoft.com/office/officeart/2008/layout/VerticalCurvedList"/>
    <dgm:cxn modelId="{4A7FF484-4DB0-4AB2-86B0-EAD22160345B}" type="presParOf" srcId="{000B6989-330E-4404-8984-0146492BADB2}" destId="{68E4475C-86C4-400E-9BFA-8B55DC97E311}" srcOrd="2" destOrd="0" presId="urn:microsoft.com/office/officeart/2008/layout/VerticalCurvedList"/>
    <dgm:cxn modelId="{B03E7BF6-9709-4FBD-9B0C-02C5EFF156D5}" type="presParOf" srcId="{68E4475C-86C4-400E-9BFA-8B55DC97E311}" destId="{D818960D-8C30-4796-99AE-3D84FDA028A2}" srcOrd="0" destOrd="0" presId="urn:microsoft.com/office/officeart/2008/layout/VerticalCurvedList"/>
    <dgm:cxn modelId="{397CED69-D65A-4495-8970-1FB3289A38A5}" type="presParOf" srcId="{000B6989-330E-4404-8984-0146492BADB2}" destId="{F26BE219-2855-40F1-94BC-3DAD6DE210C5}" srcOrd="3" destOrd="0" presId="urn:microsoft.com/office/officeart/2008/layout/VerticalCurvedList"/>
    <dgm:cxn modelId="{80494621-79B0-432F-92E7-31D9AF31F2AD}" type="presParOf" srcId="{000B6989-330E-4404-8984-0146492BADB2}" destId="{BD6EB345-4DD2-4A94-8FA9-63B8172BA5AA}" srcOrd="4" destOrd="0" presId="urn:microsoft.com/office/officeart/2008/layout/VerticalCurvedList"/>
    <dgm:cxn modelId="{408E14CC-0681-4491-958A-835E5422E712}" type="presParOf" srcId="{BD6EB345-4DD2-4A94-8FA9-63B8172BA5AA}" destId="{23C17A75-2A73-43B2-B826-66BCFBD1A6E6}" srcOrd="0" destOrd="0" presId="urn:microsoft.com/office/officeart/2008/layout/VerticalCurvedList"/>
    <dgm:cxn modelId="{FFACE91B-D88B-425D-8182-64217ADB5503}" type="presParOf" srcId="{000B6989-330E-4404-8984-0146492BADB2}" destId="{464CC766-FBCD-4C93-96FE-8D306AC3CEB6}" srcOrd="5" destOrd="0" presId="urn:microsoft.com/office/officeart/2008/layout/VerticalCurvedList"/>
    <dgm:cxn modelId="{F5A3A350-28CE-4820-B622-A16EF310AB99}" type="presParOf" srcId="{000B6989-330E-4404-8984-0146492BADB2}" destId="{AF30D003-F924-43E5-8D25-BA270ED11608}" srcOrd="6" destOrd="0" presId="urn:microsoft.com/office/officeart/2008/layout/VerticalCurvedList"/>
    <dgm:cxn modelId="{705301E0-AFF5-428D-9966-53D95F9B20AF}" type="presParOf" srcId="{AF30D003-F924-43E5-8D25-BA270ED11608}" destId="{662940EA-521A-4A75-B2A1-62619F365FEB}" srcOrd="0" destOrd="0" presId="urn:microsoft.com/office/officeart/2008/layout/VerticalCurvedList"/>
    <dgm:cxn modelId="{BA5F1228-3A49-469B-9549-0595CCC42D54}" type="presParOf" srcId="{000B6989-330E-4404-8984-0146492BADB2}" destId="{F017B057-5499-4AC2-91A7-567E23DB0EA5}" srcOrd="7" destOrd="0" presId="urn:microsoft.com/office/officeart/2008/layout/VerticalCurvedList"/>
    <dgm:cxn modelId="{1D93AB5C-CDCF-4372-A1EF-3B18F67A8126}" type="presParOf" srcId="{000B6989-330E-4404-8984-0146492BADB2}" destId="{A133B832-0465-4616-B9D2-37E74F19B546}" srcOrd="8" destOrd="0" presId="urn:microsoft.com/office/officeart/2008/layout/VerticalCurvedList"/>
    <dgm:cxn modelId="{DD6245AC-7982-437F-BC4F-53F88211C9C3}" type="presParOf" srcId="{A133B832-0465-4616-B9D2-37E74F19B546}" destId="{99AF8DEF-FBCD-40B8-BFE3-D16342DC8A4A}" srcOrd="0" destOrd="0" presId="urn:microsoft.com/office/officeart/2008/layout/VerticalCurvedList"/>
    <dgm:cxn modelId="{D9C728A1-B508-4393-BE63-FC22A3725DEA}" type="presParOf" srcId="{000B6989-330E-4404-8984-0146492BADB2}" destId="{73341B6B-1916-4163-94AE-9261A64A4745}" srcOrd="9" destOrd="0" presId="urn:microsoft.com/office/officeart/2008/layout/VerticalCurvedList"/>
    <dgm:cxn modelId="{B1ABB3FF-F678-4742-B54B-A02E18FE71DB}" type="presParOf" srcId="{000B6989-330E-4404-8984-0146492BADB2}" destId="{E9B63984-C852-48F0-962C-752372A83ADC}" srcOrd="10" destOrd="0" presId="urn:microsoft.com/office/officeart/2008/layout/VerticalCurvedList"/>
    <dgm:cxn modelId="{A180E2DF-1599-47E3-865D-F25D02AA0B23}" type="presParOf" srcId="{E9B63984-C852-48F0-962C-752372A83ADC}" destId="{4A72352A-EAAF-4F99-BADD-17637D5073CE}" srcOrd="0" destOrd="0" presId="urn:microsoft.com/office/officeart/2008/layout/VerticalCurvedList"/>
    <dgm:cxn modelId="{BAFDC0D2-730E-43C0-B5A4-E26BA458C572}" type="presParOf" srcId="{000B6989-330E-4404-8984-0146492BADB2}" destId="{4459B14A-4E8A-4D1C-B218-1764ACAA4AD2}" srcOrd="11" destOrd="0" presId="urn:microsoft.com/office/officeart/2008/layout/VerticalCurvedList"/>
    <dgm:cxn modelId="{9DB95F27-31CB-425E-85FE-059905B49168}" type="presParOf" srcId="{000B6989-330E-4404-8984-0146492BADB2}" destId="{3DBFECDE-AD0E-4590-8D9E-AA684FAAEE7E}" srcOrd="12" destOrd="0" presId="urn:microsoft.com/office/officeart/2008/layout/VerticalCurvedList"/>
    <dgm:cxn modelId="{87416739-18E9-4E86-A15C-5E0E82ABB5D9}" type="presParOf" srcId="{3DBFECDE-AD0E-4590-8D9E-AA684FAAEE7E}" destId="{E056F38E-F437-4BDE-8922-46ED22198F59}" srcOrd="0" destOrd="0" presId="urn:microsoft.com/office/officeart/2008/layout/VerticalCurvedList"/>
    <dgm:cxn modelId="{8B093700-0098-4FFC-8052-B8D56AC568D9}" type="presParOf" srcId="{000B6989-330E-4404-8984-0146492BADB2}" destId="{79ECCE7F-FAB8-4237-BDB3-55A60436C7B1}" srcOrd="13" destOrd="0" presId="urn:microsoft.com/office/officeart/2008/layout/VerticalCurvedList"/>
    <dgm:cxn modelId="{24CC342B-0C69-4B43-81EB-91DCDE826C8A}" type="presParOf" srcId="{000B6989-330E-4404-8984-0146492BADB2}" destId="{CF45F33D-A413-4390-BCB5-AEAB5CCEB5C1}" srcOrd="14" destOrd="0" presId="urn:microsoft.com/office/officeart/2008/layout/VerticalCurvedList"/>
    <dgm:cxn modelId="{B0FBA3F3-AA03-4E77-A38A-38182E4A0A2F}" type="presParOf" srcId="{CF45F33D-A413-4390-BCB5-AEAB5CCEB5C1}" destId="{BE1501FE-D803-4B38-A4A4-7F79EAC3628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762ECB-D0AC-43C1-9CC8-A546F12A0839}" type="doc">
      <dgm:prSet loTypeId="urn:microsoft.com/office/officeart/2005/8/layout/vList3" loCatId="list" qsTypeId="urn:microsoft.com/office/officeart/2005/8/quickstyle/simple1" qsCatId="simple" csTypeId="urn:microsoft.com/office/officeart/2005/8/colors/accent1_2" csCatId="accent1" phldr="1"/>
      <dgm:spPr/>
    </dgm:pt>
    <dgm:pt modelId="{E7810C3D-B107-499E-AC52-1249205CAF31}">
      <dgm:prSet/>
      <dgm:spPr/>
      <dgm:t>
        <a:bodyPr/>
        <a:lstStyle/>
        <a:p>
          <a:r>
            <a:rPr lang="en-ZA" dirty="0" smtClean="0"/>
            <a:t>Motor Vehicle C02 Emissions Levy</a:t>
          </a:r>
          <a:endParaRPr lang="en-US" dirty="0" smtClean="0"/>
        </a:p>
      </dgm:t>
    </dgm:pt>
    <dgm:pt modelId="{5F706F22-8FB2-48B3-A525-C45E481E901D}" type="parTrans" cxnId="{D3E79FE2-1406-4AF1-962B-34E9616C3D85}">
      <dgm:prSet/>
      <dgm:spPr/>
      <dgm:t>
        <a:bodyPr/>
        <a:lstStyle/>
        <a:p>
          <a:endParaRPr lang="en-US"/>
        </a:p>
      </dgm:t>
    </dgm:pt>
    <dgm:pt modelId="{8207E2B2-4F54-4122-8ABD-CBA70E769D5B}" type="sibTrans" cxnId="{D3E79FE2-1406-4AF1-962B-34E9616C3D85}">
      <dgm:prSet/>
      <dgm:spPr/>
      <dgm:t>
        <a:bodyPr/>
        <a:lstStyle/>
        <a:p>
          <a:endParaRPr lang="en-US"/>
        </a:p>
      </dgm:t>
    </dgm:pt>
    <dgm:pt modelId="{5463E5C2-9338-4675-B9CE-3D520171421F}" type="pres">
      <dgm:prSet presAssocID="{22762ECB-D0AC-43C1-9CC8-A546F12A0839}" presName="linearFlow" presStyleCnt="0">
        <dgm:presLayoutVars>
          <dgm:dir/>
          <dgm:resizeHandles val="exact"/>
        </dgm:presLayoutVars>
      </dgm:prSet>
      <dgm:spPr/>
    </dgm:pt>
    <dgm:pt modelId="{CBEC73ED-A837-4CCB-92A5-E0CBCDE823F6}" type="pres">
      <dgm:prSet presAssocID="{E7810C3D-B107-499E-AC52-1249205CAF31}" presName="composite" presStyleCnt="0"/>
      <dgm:spPr/>
    </dgm:pt>
    <dgm:pt modelId="{CBA4447A-8997-4858-8BC6-B450107A47C0}" type="pres">
      <dgm:prSet presAssocID="{E7810C3D-B107-499E-AC52-1249205CAF31}" presName="imgShp" presStyleLbl="fgImgPlace1" presStyleIdx="0" presStyleCnt="1" custScaleX="69387"/>
      <dgm:spPr/>
    </dgm:pt>
    <dgm:pt modelId="{B0F2BB7C-2A5C-44EE-82DD-D31EC1A00F4B}" type="pres">
      <dgm:prSet presAssocID="{E7810C3D-B107-499E-AC52-1249205CAF31}" presName="txShp" presStyleLbl="node1" presStyleIdx="0" presStyleCnt="1" custScaleX="126962" custScaleY="49858" custLinFactNeighborX="-200" custLinFactNeighborY="1988">
        <dgm:presLayoutVars>
          <dgm:bulletEnabled val="1"/>
        </dgm:presLayoutVars>
      </dgm:prSet>
      <dgm:spPr/>
      <dgm:t>
        <a:bodyPr/>
        <a:lstStyle/>
        <a:p>
          <a:endParaRPr lang="en-US"/>
        </a:p>
      </dgm:t>
    </dgm:pt>
  </dgm:ptLst>
  <dgm:cxnLst>
    <dgm:cxn modelId="{5D283D66-D718-4D58-8298-A839F8411C15}" type="presOf" srcId="{22762ECB-D0AC-43C1-9CC8-A546F12A0839}" destId="{5463E5C2-9338-4675-B9CE-3D520171421F}" srcOrd="0" destOrd="0" presId="urn:microsoft.com/office/officeart/2005/8/layout/vList3"/>
    <dgm:cxn modelId="{2FDC9192-DA19-44A7-8FDC-59A148388B51}" type="presOf" srcId="{E7810C3D-B107-499E-AC52-1249205CAF31}" destId="{B0F2BB7C-2A5C-44EE-82DD-D31EC1A00F4B}" srcOrd="0" destOrd="0" presId="urn:microsoft.com/office/officeart/2005/8/layout/vList3"/>
    <dgm:cxn modelId="{D3E79FE2-1406-4AF1-962B-34E9616C3D85}" srcId="{22762ECB-D0AC-43C1-9CC8-A546F12A0839}" destId="{E7810C3D-B107-499E-AC52-1249205CAF31}" srcOrd="0" destOrd="0" parTransId="{5F706F22-8FB2-48B3-A525-C45E481E901D}" sibTransId="{8207E2B2-4F54-4122-8ABD-CBA70E769D5B}"/>
    <dgm:cxn modelId="{7C76F680-CE74-4FCB-B35B-91A06622B67D}" type="presParOf" srcId="{5463E5C2-9338-4675-B9CE-3D520171421F}" destId="{CBEC73ED-A837-4CCB-92A5-E0CBCDE823F6}" srcOrd="0" destOrd="0" presId="urn:microsoft.com/office/officeart/2005/8/layout/vList3"/>
    <dgm:cxn modelId="{80CB89F0-2826-49C6-83A0-1726DFD6C8D5}" type="presParOf" srcId="{CBEC73ED-A837-4CCB-92A5-E0CBCDE823F6}" destId="{CBA4447A-8997-4858-8BC6-B450107A47C0}" srcOrd="0" destOrd="0" presId="urn:microsoft.com/office/officeart/2005/8/layout/vList3"/>
    <dgm:cxn modelId="{10478300-618B-4551-B48B-0446064478FD}" type="presParOf" srcId="{CBEC73ED-A837-4CCB-92A5-E0CBCDE823F6}" destId="{B0F2BB7C-2A5C-44EE-82DD-D31EC1A00F4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B865B4-A62B-4FDE-850F-8C2B7CA67FAB}" type="doc">
      <dgm:prSet loTypeId="urn:microsoft.com/office/officeart/2005/8/layout/rings+Icon" loCatId="relationship" qsTypeId="urn:microsoft.com/office/officeart/2005/8/quickstyle/3d1" qsCatId="3D" csTypeId="urn:microsoft.com/office/officeart/2005/8/colors/accent1_2" csCatId="accent1" phldr="1"/>
      <dgm:spPr/>
    </dgm:pt>
    <dgm:pt modelId="{5A6B3013-62B0-40E8-8D8D-F981E0A369BC}">
      <dgm:prSet phldrT="[Text]"/>
      <dgm:spPr/>
      <dgm:t>
        <a:bodyPr/>
        <a:lstStyle/>
        <a:p>
          <a:r>
            <a:rPr lang="en-US" dirty="0" smtClean="0"/>
            <a:t>Air quality</a:t>
          </a:r>
          <a:endParaRPr lang="en-US" dirty="0"/>
        </a:p>
      </dgm:t>
    </dgm:pt>
    <dgm:pt modelId="{2C483C5D-5B8F-4A70-87E5-06BBC5132BED}" type="parTrans" cxnId="{9FC240CF-5E6C-45EF-8B7B-1BB329F60069}">
      <dgm:prSet/>
      <dgm:spPr/>
      <dgm:t>
        <a:bodyPr/>
        <a:lstStyle/>
        <a:p>
          <a:endParaRPr lang="en-US"/>
        </a:p>
      </dgm:t>
    </dgm:pt>
    <dgm:pt modelId="{BB7B76C2-7283-40F3-A168-800997E27AB8}" type="sibTrans" cxnId="{9FC240CF-5E6C-45EF-8B7B-1BB329F60069}">
      <dgm:prSet/>
      <dgm:spPr/>
      <dgm:t>
        <a:bodyPr/>
        <a:lstStyle/>
        <a:p>
          <a:endParaRPr lang="en-US"/>
        </a:p>
      </dgm:t>
    </dgm:pt>
    <dgm:pt modelId="{F2436579-9C84-4A8A-8061-C443A5426133}">
      <dgm:prSet phldrT="[Text]"/>
      <dgm:spPr/>
      <dgm:t>
        <a:bodyPr/>
        <a:lstStyle/>
        <a:p>
          <a:r>
            <a:rPr lang="en-US" dirty="0" smtClean="0"/>
            <a:t>Global warming</a:t>
          </a:r>
          <a:endParaRPr lang="en-US" dirty="0"/>
        </a:p>
      </dgm:t>
    </dgm:pt>
    <dgm:pt modelId="{4460EE8F-1E3F-4C5A-B0FE-E418AF1D1A95}" type="parTrans" cxnId="{DF9FC9F8-DC9D-42EC-B4A8-0A7467E6093A}">
      <dgm:prSet/>
      <dgm:spPr/>
      <dgm:t>
        <a:bodyPr/>
        <a:lstStyle/>
        <a:p>
          <a:endParaRPr lang="en-US"/>
        </a:p>
      </dgm:t>
    </dgm:pt>
    <dgm:pt modelId="{BE761B2D-3FAD-4900-8D53-E9CC56F34E82}" type="sibTrans" cxnId="{DF9FC9F8-DC9D-42EC-B4A8-0A7467E6093A}">
      <dgm:prSet/>
      <dgm:spPr/>
      <dgm:t>
        <a:bodyPr/>
        <a:lstStyle/>
        <a:p>
          <a:endParaRPr lang="en-US"/>
        </a:p>
      </dgm:t>
    </dgm:pt>
    <dgm:pt modelId="{631E9381-603A-4259-B6A1-CFE36DF5682D}">
      <dgm:prSet phldrT="[Text]"/>
      <dgm:spPr/>
      <dgm:t>
        <a:bodyPr/>
        <a:lstStyle/>
        <a:p>
          <a:r>
            <a:rPr lang="en-US" dirty="0" smtClean="0"/>
            <a:t>Atmospheric visibility</a:t>
          </a:r>
          <a:endParaRPr lang="en-US" dirty="0"/>
        </a:p>
      </dgm:t>
    </dgm:pt>
    <dgm:pt modelId="{9C06DF90-B7FA-44B7-8350-489FA29ADB00}" type="parTrans" cxnId="{B0F486B3-2981-425F-85DC-365B47DC347F}">
      <dgm:prSet/>
      <dgm:spPr/>
      <dgm:t>
        <a:bodyPr/>
        <a:lstStyle/>
        <a:p>
          <a:endParaRPr lang="en-US"/>
        </a:p>
      </dgm:t>
    </dgm:pt>
    <dgm:pt modelId="{B7B00DBE-CCB8-48A0-AECE-8DFDA03BBB85}" type="sibTrans" cxnId="{B0F486B3-2981-425F-85DC-365B47DC347F}">
      <dgm:prSet/>
      <dgm:spPr/>
      <dgm:t>
        <a:bodyPr/>
        <a:lstStyle/>
        <a:p>
          <a:endParaRPr lang="en-US"/>
        </a:p>
      </dgm:t>
    </dgm:pt>
    <dgm:pt modelId="{473BDCBF-4DFE-4818-BA9A-3E52303664B8}" type="pres">
      <dgm:prSet presAssocID="{58B865B4-A62B-4FDE-850F-8C2B7CA67FAB}" presName="Name0" presStyleCnt="0">
        <dgm:presLayoutVars>
          <dgm:chMax val="7"/>
          <dgm:dir/>
          <dgm:resizeHandles val="exact"/>
        </dgm:presLayoutVars>
      </dgm:prSet>
      <dgm:spPr/>
    </dgm:pt>
    <dgm:pt modelId="{0F046874-DAE6-4684-BDFE-9005ED5083AD}" type="pres">
      <dgm:prSet presAssocID="{58B865B4-A62B-4FDE-850F-8C2B7CA67FAB}" presName="ellipse1" presStyleLbl="vennNode1" presStyleIdx="0" presStyleCnt="3">
        <dgm:presLayoutVars>
          <dgm:bulletEnabled val="1"/>
        </dgm:presLayoutVars>
      </dgm:prSet>
      <dgm:spPr/>
      <dgm:t>
        <a:bodyPr/>
        <a:lstStyle/>
        <a:p>
          <a:endParaRPr lang="en-US"/>
        </a:p>
      </dgm:t>
    </dgm:pt>
    <dgm:pt modelId="{D1D55E66-BF24-4953-BF8E-2A963C3C8BD7}" type="pres">
      <dgm:prSet presAssocID="{58B865B4-A62B-4FDE-850F-8C2B7CA67FAB}" presName="ellipse2" presStyleLbl="vennNode1" presStyleIdx="1" presStyleCnt="3">
        <dgm:presLayoutVars>
          <dgm:bulletEnabled val="1"/>
        </dgm:presLayoutVars>
      </dgm:prSet>
      <dgm:spPr/>
      <dgm:t>
        <a:bodyPr/>
        <a:lstStyle/>
        <a:p>
          <a:endParaRPr lang="en-US"/>
        </a:p>
      </dgm:t>
    </dgm:pt>
    <dgm:pt modelId="{1FF2474E-81D2-4761-8079-AE3B0734FBF7}" type="pres">
      <dgm:prSet presAssocID="{58B865B4-A62B-4FDE-850F-8C2B7CA67FAB}" presName="ellipse3" presStyleLbl="vennNode1" presStyleIdx="2" presStyleCnt="3">
        <dgm:presLayoutVars>
          <dgm:bulletEnabled val="1"/>
        </dgm:presLayoutVars>
      </dgm:prSet>
      <dgm:spPr/>
      <dgm:t>
        <a:bodyPr/>
        <a:lstStyle/>
        <a:p>
          <a:endParaRPr lang="en-US"/>
        </a:p>
      </dgm:t>
    </dgm:pt>
  </dgm:ptLst>
  <dgm:cxnLst>
    <dgm:cxn modelId="{9FC240CF-5E6C-45EF-8B7B-1BB329F60069}" srcId="{58B865B4-A62B-4FDE-850F-8C2B7CA67FAB}" destId="{5A6B3013-62B0-40E8-8D8D-F981E0A369BC}" srcOrd="0" destOrd="0" parTransId="{2C483C5D-5B8F-4A70-87E5-06BBC5132BED}" sibTransId="{BB7B76C2-7283-40F3-A168-800997E27AB8}"/>
    <dgm:cxn modelId="{012E133B-637F-45D6-9163-2CF331031B45}" type="presOf" srcId="{F2436579-9C84-4A8A-8061-C443A5426133}" destId="{D1D55E66-BF24-4953-BF8E-2A963C3C8BD7}" srcOrd="0" destOrd="0" presId="urn:microsoft.com/office/officeart/2005/8/layout/rings+Icon"/>
    <dgm:cxn modelId="{2A0902E3-4266-4F68-B900-F75A4A6A6D5A}" type="presOf" srcId="{631E9381-603A-4259-B6A1-CFE36DF5682D}" destId="{1FF2474E-81D2-4761-8079-AE3B0734FBF7}" srcOrd="0" destOrd="0" presId="urn:microsoft.com/office/officeart/2005/8/layout/rings+Icon"/>
    <dgm:cxn modelId="{1FB11419-1394-4CFE-B2D4-F69085A41DB4}" type="presOf" srcId="{58B865B4-A62B-4FDE-850F-8C2B7CA67FAB}" destId="{473BDCBF-4DFE-4818-BA9A-3E52303664B8}" srcOrd="0" destOrd="0" presId="urn:microsoft.com/office/officeart/2005/8/layout/rings+Icon"/>
    <dgm:cxn modelId="{DF9FC9F8-DC9D-42EC-B4A8-0A7467E6093A}" srcId="{58B865B4-A62B-4FDE-850F-8C2B7CA67FAB}" destId="{F2436579-9C84-4A8A-8061-C443A5426133}" srcOrd="1" destOrd="0" parTransId="{4460EE8F-1E3F-4C5A-B0FE-E418AF1D1A95}" sibTransId="{BE761B2D-3FAD-4900-8D53-E9CC56F34E82}"/>
    <dgm:cxn modelId="{B0F486B3-2981-425F-85DC-365B47DC347F}" srcId="{58B865B4-A62B-4FDE-850F-8C2B7CA67FAB}" destId="{631E9381-603A-4259-B6A1-CFE36DF5682D}" srcOrd="2" destOrd="0" parTransId="{9C06DF90-B7FA-44B7-8350-489FA29ADB00}" sibTransId="{B7B00DBE-CCB8-48A0-AECE-8DFDA03BBB85}"/>
    <dgm:cxn modelId="{0677B8C5-C19B-46B0-9071-6D749A61E888}" type="presOf" srcId="{5A6B3013-62B0-40E8-8D8D-F981E0A369BC}" destId="{0F046874-DAE6-4684-BDFE-9005ED5083AD}" srcOrd="0" destOrd="0" presId="urn:microsoft.com/office/officeart/2005/8/layout/rings+Icon"/>
    <dgm:cxn modelId="{6C0D2213-A8A6-4F06-972C-E421666A16CD}" type="presParOf" srcId="{473BDCBF-4DFE-4818-BA9A-3E52303664B8}" destId="{0F046874-DAE6-4684-BDFE-9005ED5083AD}" srcOrd="0" destOrd="0" presId="urn:microsoft.com/office/officeart/2005/8/layout/rings+Icon"/>
    <dgm:cxn modelId="{5D75FE87-7A1F-4262-A59A-57681A31ED94}" type="presParOf" srcId="{473BDCBF-4DFE-4818-BA9A-3E52303664B8}" destId="{D1D55E66-BF24-4953-BF8E-2A963C3C8BD7}" srcOrd="1" destOrd="0" presId="urn:microsoft.com/office/officeart/2005/8/layout/rings+Icon"/>
    <dgm:cxn modelId="{9829696D-1B65-4EFB-BD0E-C168D98803F5}" type="presParOf" srcId="{473BDCBF-4DFE-4818-BA9A-3E52303664B8}" destId="{1FF2474E-81D2-4761-8079-AE3B0734FBF7}"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762ECB-D0AC-43C1-9CC8-A546F12A0839}" type="doc">
      <dgm:prSet loTypeId="urn:microsoft.com/office/officeart/2005/8/layout/vList3" loCatId="list" qsTypeId="urn:microsoft.com/office/officeart/2005/8/quickstyle/simple1" qsCatId="simple" csTypeId="urn:microsoft.com/office/officeart/2005/8/colors/accent1_2" csCatId="accent1" phldr="1"/>
      <dgm:spPr/>
    </dgm:pt>
    <dgm:pt modelId="{E7810C3D-B107-499E-AC52-1249205CAF31}">
      <dgm:prSet/>
      <dgm:spPr/>
      <dgm:t>
        <a:bodyPr/>
        <a:lstStyle/>
        <a:p>
          <a:r>
            <a:rPr lang="en-US" dirty="0" smtClean="0"/>
            <a:t>Electric Filament Lamps</a:t>
          </a:r>
        </a:p>
      </dgm:t>
    </dgm:pt>
    <dgm:pt modelId="{5F706F22-8FB2-48B3-A525-C45E481E901D}" type="parTrans" cxnId="{D3E79FE2-1406-4AF1-962B-34E9616C3D85}">
      <dgm:prSet/>
      <dgm:spPr/>
      <dgm:t>
        <a:bodyPr/>
        <a:lstStyle/>
        <a:p>
          <a:endParaRPr lang="en-US"/>
        </a:p>
      </dgm:t>
    </dgm:pt>
    <dgm:pt modelId="{8207E2B2-4F54-4122-8ABD-CBA70E769D5B}" type="sibTrans" cxnId="{D3E79FE2-1406-4AF1-962B-34E9616C3D85}">
      <dgm:prSet/>
      <dgm:spPr/>
      <dgm:t>
        <a:bodyPr/>
        <a:lstStyle/>
        <a:p>
          <a:endParaRPr lang="en-US"/>
        </a:p>
      </dgm:t>
    </dgm:pt>
    <dgm:pt modelId="{5463E5C2-9338-4675-B9CE-3D520171421F}" type="pres">
      <dgm:prSet presAssocID="{22762ECB-D0AC-43C1-9CC8-A546F12A0839}" presName="linearFlow" presStyleCnt="0">
        <dgm:presLayoutVars>
          <dgm:dir/>
          <dgm:resizeHandles val="exact"/>
        </dgm:presLayoutVars>
      </dgm:prSet>
      <dgm:spPr/>
    </dgm:pt>
    <dgm:pt modelId="{CBEC73ED-A837-4CCB-92A5-E0CBCDE823F6}" type="pres">
      <dgm:prSet presAssocID="{E7810C3D-B107-499E-AC52-1249205CAF31}" presName="composite" presStyleCnt="0"/>
      <dgm:spPr/>
    </dgm:pt>
    <dgm:pt modelId="{CBA4447A-8997-4858-8BC6-B450107A47C0}" type="pres">
      <dgm:prSet presAssocID="{E7810C3D-B107-499E-AC52-1249205CAF31}" presName="imgShp" presStyleLbl="fgImgPlace1" presStyleIdx="0" presStyleCnt="1" custScaleX="69387"/>
      <dgm:spPr/>
    </dgm:pt>
    <dgm:pt modelId="{B0F2BB7C-2A5C-44EE-82DD-D31EC1A00F4B}" type="pres">
      <dgm:prSet presAssocID="{E7810C3D-B107-499E-AC52-1249205CAF31}" presName="txShp" presStyleLbl="node1" presStyleIdx="0" presStyleCnt="1" custScaleX="126962" custScaleY="49858" custLinFactNeighborX="-200" custLinFactNeighborY="1988">
        <dgm:presLayoutVars>
          <dgm:bulletEnabled val="1"/>
        </dgm:presLayoutVars>
      </dgm:prSet>
      <dgm:spPr/>
      <dgm:t>
        <a:bodyPr/>
        <a:lstStyle/>
        <a:p>
          <a:endParaRPr lang="en-US"/>
        </a:p>
      </dgm:t>
    </dgm:pt>
  </dgm:ptLst>
  <dgm:cxnLst>
    <dgm:cxn modelId="{5D283D66-D718-4D58-8298-A839F8411C15}" type="presOf" srcId="{22762ECB-D0AC-43C1-9CC8-A546F12A0839}" destId="{5463E5C2-9338-4675-B9CE-3D520171421F}" srcOrd="0" destOrd="0" presId="urn:microsoft.com/office/officeart/2005/8/layout/vList3"/>
    <dgm:cxn modelId="{2FDC9192-DA19-44A7-8FDC-59A148388B51}" type="presOf" srcId="{E7810C3D-B107-499E-AC52-1249205CAF31}" destId="{B0F2BB7C-2A5C-44EE-82DD-D31EC1A00F4B}" srcOrd="0" destOrd="0" presId="urn:microsoft.com/office/officeart/2005/8/layout/vList3"/>
    <dgm:cxn modelId="{D3E79FE2-1406-4AF1-962B-34E9616C3D85}" srcId="{22762ECB-D0AC-43C1-9CC8-A546F12A0839}" destId="{E7810C3D-B107-499E-AC52-1249205CAF31}" srcOrd="0" destOrd="0" parTransId="{5F706F22-8FB2-48B3-A525-C45E481E901D}" sibTransId="{8207E2B2-4F54-4122-8ABD-CBA70E769D5B}"/>
    <dgm:cxn modelId="{7C76F680-CE74-4FCB-B35B-91A06622B67D}" type="presParOf" srcId="{5463E5C2-9338-4675-B9CE-3D520171421F}" destId="{CBEC73ED-A837-4CCB-92A5-E0CBCDE823F6}" srcOrd="0" destOrd="0" presId="urn:microsoft.com/office/officeart/2005/8/layout/vList3"/>
    <dgm:cxn modelId="{80CB89F0-2826-49C6-83A0-1726DFD6C8D5}" type="presParOf" srcId="{CBEC73ED-A837-4CCB-92A5-E0CBCDE823F6}" destId="{CBA4447A-8997-4858-8BC6-B450107A47C0}" srcOrd="0" destOrd="0" presId="urn:microsoft.com/office/officeart/2005/8/layout/vList3"/>
    <dgm:cxn modelId="{10478300-618B-4551-B48B-0446064478FD}" type="presParOf" srcId="{CBEC73ED-A837-4CCB-92A5-E0CBCDE823F6}" destId="{B0F2BB7C-2A5C-44EE-82DD-D31EC1A00F4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762ECB-D0AC-43C1-9CC8-A546F12A0839}" type="doc">
      <dgm:prSet loTypeId="urn:microsoft.com/office/officeart/2005/8/layout/vList3" loCatId="list" qsTypeId="urn:microsoft.com/office/officeart/2005/8/quickstyle/simple1" qsCatId="simple" csTypeId="urn:microsoft.com/office/officeart/2005/8/colors/accent1_2" csCatId="accent1" phldr="1"/>
      <dgm:spPr/>
    </dgm:pt>
    <dgm:pt modelId="{A48D2825-B310-4159-90D1-3423DF10D013}">
      <dgm:prSet phldrT="[Text]"/>
      <dgm:spPr/>
      <dgm:t>
        <a:bodyPr/>
        <a:lstStyle/>
        <a:p>
          <a:r>
            <a:rPr lang="en-US" dirty="0" smtClean="0"/>
            <a:t>Carbon Tax </a:t>
          </a:r>
          <a:endParaRPr lang="en-US" dirty="0"/>
        </a:p>
      </dgm:t>
    </dgm:pt>
    <dgm:pt modelId="{62427BCB-6053-43C6-8849-4B5ADB16F147}" type="parTrans" cxnId="{60A05DDB-8FE0-4AC2-B927-3020DC8109E9}">
      <dgm:prSet/>
      <dgm:spPr/>
      <dgm:t>
        <a:bodyPr/>
        <a:lstStyle/>
        <a:p>
          <a:endParaRPr lang="en-US"/>
        </a:p>
      </dgm:t>
    </dgm:pt>
    <dgm:pt modelId="{CC6221B4-0D8A-44C9-99E1-D4ADD0A47602}" type="sibTrans" cxnId="{60A05DDB-8FE0-4AC2-B927-3020DC8109E9}">
      <dgm:prSet/>
      <dgm:spPr/>
      <dgm:t>
        <a:bodyPr/>
        <a:lstStyle/>
        <a:p>
          <a:endParaRPr lang="en-US"/>
        </a:p>
      </dgm:t>
    </dgm:pt>
    <dgm:pt modelId="{5463E5C2-9338-4675-B9CE-3D520171421F}" type="pres">
      <dgm:prSet presAssocID="{22762ECB-D0AC-43C1-9CC8-A546F12A0839}" presName="linearFlow" presStyleCnt="0">
        <dgm:presLayoutVars>
          <dgm:dir/>
          <dgm:resizeHandles val="exact"/>
        </dgm:presLayoutVars>
      </dgm:prSet>
      <dgm:spPr/>
    </dgm:pt>
    <dgm:pt modelId="{4BD9614F-BBA7-4855-AB6A-A08AB334B138}" type="pres">
      <dgm:prSet presAssocID="{A48D2825-B310-4159-90D1-3423DF10D013}" presName="composite" presStyleCnt="0"/>
      <dgm:spPr/>
    </dgm:pt>
    <dgm:pt modelId="{53AF80F5-130C-4BE7-9991-CC985F82ACFF}" type="pres">
      <dgm:prSet presAssocID="{A48D2825-B310-4159-90D1-3423DF10D013}" presName="imgShp" presStyleLbl="fgImgPlace1" presStyleIdx="0" presStyleCnt="1" custScaleX="65670"/>
      <dgm:spPr/>
    </dgm:pt>
    <dgm:pt modelId="{D218C938-97BA-4141-843F-FF67164F646C}" type="pres">
      <dgm:prSet presAssocID="{A48D2825-B310-4159-90D1-3423DF10D013}" presName="txShp" presStyleLbl="node1" presStyleIdx="0" presStyleCnt="1" custScaleX="129342" custScaleY="64188">
        <dgm:presLayoutVars>
          <dgm:bulletEnabled val="1"/>
        </dgm:presLayoutVars>
      </dgm:prSet>
      <dgm:spPr/>
      <dgm:t>
        <a:bodyPr/>
        <a:lstStyle/>
        <a:p>
          <a:endParaRPr lang="en-US"/>
        </a:p>
      </dgm:t>
    </dgm:pt>
  </dgm:ptLst>
  <dgm:cxnLst>
    <dgm:cxn modelId="{7A4AB960-D428-4B1A-8384-A9E67C4FA8B8}" type="presOf" srcId="{A48D2825-B310-4159-90D1-3423DF10D013}" destId="{D218C938-97BA-4141-843F-FF67164F646C}" srcOrd="0" destOrd="0" presId="urn:microsoft.com/office/officeart/2005/8/layout/vList3"/>
    <dgm:cxn modelId="{5D283D66-D718-4D58-8298-A839F8411C15}" type="presOf" srcId="{22762ECB-D0AC-43C1-9CC8-A546F12A0839}" destId="{5463E5C2-9338-4675-B9CE-3D520171421F}" srcOrd="0" destOrd="0" presId="urn:microsoft.com/office/officeart/2005/8/layout/vList3"/>
    <dgm:cxn modelId="{60A05DDB-8FE0-4AC2-B927-3020DC8109E9}" srcId="{22762ECB-D0AC-43C1-9CC8-A546F12A0839}" destId="{A48D2825-B310-4159-90D1-3423DF10D013}" srcOrd="0" destOrd="0" parTransId="{62427BCB-6053-43C6-8849-4B5ADB16F147}" sibTransId="{CC6221B4-0D8A-44C9-99E1-D4ADD0A47602}"/>
    <dgm:cxn modelId="{A4759832-A383-4E59-8224-52B28A814A32}" type="presParOf" srcId="{5463E5C2-9338-4675-B9CE-3D520171421F}" destId="{4BD9614F-BBA7-4855-AB6A-A08AB334B138}" srcOrd="0" destOrd="0" presId="urn:microsoft.com/office/officeart/2005/8/layout/vList3"/>
    <dgm:cxn modelId="{083D9D06-390F-4464-9692-FA2168939B37}" type="presParOf" srcId="{4BD9614F-BBA7-4855-AB6A-A08AB334B138}" destId="{53AF80F5-130C-4BE7-9991-CC985F82ACFF}" srcOrd="0" destOrd="0" presId="urn:microsoft.com/office/officeart/2005/8/layout/vList3"/>
    <dgm:cxn modelId="{3AB184F7-559E-43BB-84ED-BCBA6C19AA31}" type="presParOf" srcId="{4BD9614F-BBA7-4855-AB6A-A08AB334B138}" destId="{D218C938-97BA-4141-843F-FF67164F646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2CBF689-EC5C-4331-ACB5-A8BFF7CCCE7D}" type="doc">
      <dgm:prSet loTypeId="urn:microsoft.com/office/officeart/2011/layout/RadialPictureList" loCatId="picture" qsTypeId="urn:microsoft.com/office/officeart/2005/8/quickstyle/3d3" qsCatId="3D" csTypeId="urn:microsoft.com/office/officeart/2005/8/colors/accent1_2" csCatId="accent1" phldr="1"/>
      <dgm:spPr/>
      <dgm:t>
        <a:bodyPr/>
        <a:lstStyle/>
        <a:p>
          <a:endParaRPr lang="en-US"/>
        </a:p>
      </dgm:t>
    </dgm:pt>
    <dgm:pt modelId="{5E1E5126-DC3A-4AD0-8C9D-F437AB445816}">
      <dgm:prSet phldrT="[Text]"/>
      <dgm:spPr/>
      <dgm:t>
        <a:bodyPr/>
        <a:lstStyle/>
        <a:p>
          <a:r>
            <a:rPr lang="en-US" dirty="0" smtClean="0"/>
            <a:t>Climate Changes</a:t>
          </a:r>
          <a:endParaRPr lang="en-US" dirty="0"/>
        </a:p>
      </dgm:t>
    </dgm:pt>
    <dgm:pt modelId="{B2068ECC-9D56-4ADC-A630-ECE5624A985C}" type="parTrans" cxnId="{C8926267-B835-4050-9E96-214FB87C2BBA}">
      <dgm:prSet/>
      <dgm:spPr/>
      <dgm:t>
        <a:bodyPr/>
        <a:lstStyle/>
        <a:p>
          <a:endParaRPr lang="en-US"/>
        </a:p>
      </dgm:t>
    </dgm:pt>
    <dgm:pt modelId="{098946CB-7698-418F-ADDA-7633D3579132}" type="sibTrans" cxnId="{C8926267-B835-4050-9E96-214FB87C2BBA}">
      <dgm:prSet/>
      <dgm:spPr/>
      <dgm:t>
        <a:bodyPr/>
        <a:lstStyle/>
        <a:p>
          <a:endParaRPr lang="en-US"/>
        </a:p>
      </dgm:t>
    </dgm:pt>
    <dgm:pt modelId="{4F30093D-82E5-4AA3-83AE-51D5CA8CF9A4}">
      <dgm:prSet phldrT="[Text]"/>
      <dgm:spPr/>
      <dgm:t>
        <a:bodyPr/>
        <a:lstStyle/>
        <a:p>
          <a:r>
            <a:rPr lang="en-US" dirty="0" smtClean="0"/>
            <a:t>Greenhouse gases</a:t>
          </a:r>
          <a:endParaRPr lang="en-US" dirty="0"/>
        </a:p>
      </dgm:t>
    </dgm:pt>
    <dgm:pt modelId="{0BBBED2E-D5C4-4EBC-BDFB-4FFFC420A8C6}" type="parTrans" cxnId="{509F6A03-4CC8-47C3-B219-76B446230676}">
      <dgm:prSet/>
      <dgm:spPr/>
      <dgm:t>
        <a:bodyPr/>
        <a:lstStyle/>
        <a:p>
          <a:endParaRPr lang="en-US"/>
        </a:p>
      </dgm:t>
    </dgm:pt>
    <dgm:pt modelId="{1C30AA70-25F1-47A7-BF6E-F45DECF213E9}" type="sibTrans" cxnId="{509F6A03-4CC8-47C3-B219-76B446230676}">
      <dgm:prSet/>
      <dgm:spPr/>
      <dgm:t>
        <a:bodyPr/>
        <a:lstStyle/>
        <a:p>
          <a:endParaRPr lang="en-US"/>
        </a:p>
      </dgm:t>
    </dgm:pt>
    <dgm:pt modelId="{710E3164-6388-450F-ACE5-7042FE935EB5}">
      <dgm:prSet phldrT="[Text]"/>
      <dgm:spPr/>
      <dgm:t>
        <a:bodyPr/>
        <a:lstStyle/>
        <a:p>
          <a:r>
            <a:rPr lang="en-US" smtClean="0"/>
            <a:t>Air pollution </a:t>
          </a:r>
          <a:endParaRPr lang="en-US" dirty="0"/>
        </a:p>
      </dgm:t>
    </dgm:pt>
    <dgm:pt modelId="{F9D87D60-0050-4A6A-9756-9AA317A7B95F}" type="parTrans" cxnId="{CE4A1727-6160-4430-B6B7-3B0906BA04C7}">
      <dgm:prSet/>
      <dgm:spPr/>
      <dgm:t>
        <a:bodyPr/>
        <a:lstStyle/>
        <a:p>
          <a:endParaRPr lang="en-US"/>
        </a:p>
      </dgm:t>
    </dgm:pt>
    <dgm:pt modelId="{A3E5E4CD-409A-4516-85B3-3E8F3C00EBC8}" type="sibTrans" cxnId="{CE4A1727-6160-4430-B6B7-3B0906BA04C7}">
      <dgm:prSet/>
      <dgm:spPr/>
      <dgm:t>
        <a:bodyPr/>
        <a:lstStyle/>
        <a:p>
          <a:endParaRPr lang="en-US"/>
        </a:p>
      </dgm:t>
    </dgm:pt>
    <dgm:pt modelId="{C0D1C9CC-1007-4CF6-953D-C0E9E00BD3C1}">
      <dgm:prSet phldrT="[Text]"/>
      <dgm:spPr/>
      <dgm:t>
        <a:bodyPr/>
        <a:lstStyle/>
        <a:p>
          <a:r>
            <a:rPr lang="en-US" dirty="0" smtClean="0"/>
            <a:t>Global warming</a:t>
          </a:r>
          <a:endParaRPr lang="en-US" dirty="0"/>
        </a:p>
      </dgm:t>
    </dgm:pt>
    <dgm:pt modelId="{F711A732-D479-460F-A8D3-85B72AA427BA}" type="parTrans" cxnId="{DFC68A63-0A0F-4ED1-B615-5C834D2F413A}">
      <dgm:prSet/>
      <dgm:spPr/>
      <dgm:t>
        <a:bodyPr/>
        <a:lstStyle/>
        <a:p>
          <a:endParaRPr lang="en-US"/>
        </a:p>
      </dgm:t>
    </dgm:pt>
    <dgm:pt modelId="{A8803858-FB98-4EBA-916E-62DAE8D7C2F7}" type="sibTrans" cxnId="{DFC68A63-0A0F-4ED1-B615-5C834D2F413A}">
      <dgm:prSet/>
      <dgm:spPr/>
      <dgm:t>
        <a:bodyPr/>
        <a:lstStyle/>
        <a:p>
          <a:endParaRPr lang="en-US"/>
        </a:p>
      </dgm:t>
    </dgm:pt>
    <dgm:pt modelId="{CED381AD-EC35-4672-A381-2E5EB407F479}" type="pres">
      <dgm:prSet presAssocID="{72CBF689-EC5C-4331-ACB5-A8BFF7CCCE7D}" presName="Name0" presStyleCnt="0">
        <dgm:presLayoutVars>
          <dgm:chMax val="1"/>
          <dgm:chPref val="1"/>
          <dgm:dir/>
          <dgm:resizeHandles/>
        </dgm:presLayoutVars>
      </dgm:prSet>
      <dgm:spPr/>
      <dgm:t>
        <a:bodyPr/>
        <a:lstStyle/>
        <a:p>
          <a:endParaRPr lang="en-US"/>
        </a:p>
      </dgm:t>
    </dgm:pt>
    <dgm:pt modelId="{1A952A3E-BD53-4E8D-92D5-700881369A59}" type="pres">
      <dgm:prSet presAssocID="{5E1E5126-DC3A-4AD0-8C9D-F437AB445816}" presName="Parent" presStyleLbl="node1" presStyleIdx="0" presStyleCnt="2">
        <dgm:presLayoutVars>
          <dgm:chMax val="4"/>
          <dgm:chPref val="3"/>
        </dgm:presLayoutVars>
      </dgm:prSet>
      <dgm:spPr/>
      <dgm:t>
        <a:bodyPr/>
        <a:lstStyle/>
        <a:p>
          <a:endParaRPr lang="en-US"/>
        </a:p>
      </dgm:t>
    </dgm:pt>
    <dgm:pt modelId="{30553C0E-FB5A-4921-ADF1-1B92CB7B6897}" type="pres">
      <dgm:prSet presAssocID="{4F30093D-82E5-4AA3-83AE-51D5CA8CF9A4}" presName="Accent" presStyleLbl="node1" presStyleIdx="1" presStyleCnt="2"/>
      <dgm:spPr/>
    </dgm:pt>
    <dgm:pt modelId="{7E566EEE-18A0-408E-BBD3-19377FF6DF99}" type="pres">
      <dgm:prSet presAssocID="{4F30093D-82E5-4AA3-83AE-51D5CA8CF9A4}"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03237A6E-541C-4E6D-AAC2-37B06E11E5C1}" type="pres">
      <dgm:prSet presAssocID="{4F30093D-82E5-4AA3-83AE-51D5CA8CF9A4}" presName="Child1" presStyleLbl="revTx" presStyleIdx="0" presStyleCnt="3">
        <dgm:presLayoutVars>
          <dgm:chMax val="0"/>
          <dgm:chPref val="0"/>
          <dgm:bulletEnabled val="1"/>
        </dgm:presLayoutVars>
      </dgm:prSet>
      <dgm:spPr/>
      <dgm:t>
        <a:bodyPr/>
        <a:lstStyle/>
        <a:p>
          <a:endParaRPr lang="en-US"/>
        </a:p>
      </dgm:t>
    </dgm:pt>
    <dgm:pt modelId="{68B1C101-B09C-420A-AA65-EB9A12601FAA}" type="pres">
      <dgm:prSet presAssocID="{710E3164-6388-450F-ACE5-7042FE935EB5}" presName="Image2" presStyleCnt="0"/>
      <dgm:spPr/>
    </dgm:pt>
    <dgm:pt modelId="{ED711C0A-09BD-4314-9B66-44D567BF474D}" type="pres">
      <dgm:prSet presAssocID="{710E3164-6388-450F-ACE5-7042FE935EB5}"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608D9705-7701-4DEB-8682-7BAE40E46762}" type="pres">
      <dgm:prSet presAssocID="{710E3164-6388-450F-ACE5-7042FE935EB5}" presName="Child2" presStyleLbl="revTx" presStyleIdx="1" presStyleCnt="3">
        <dgm:presLayoutVars>
          <dgm:chMax val="0"/>
          <dgm:chPref val="0"/>
          <dgm:bulletEnabled val="1"/>
        </dgm:presLayoutVars>
      </dgm:prSet>
      <dgm:spPr/>
      <dgm:t>
        <a:bodyPr/>
        <a:lstStyle/>
        <a:p>
          <a:endParaRPr lang="en-US"/>
        </a:p>
      </dgm:t>
    </dgm:pt>
    <dgm:pt modelId="{D2215307-3F6B-4FDD-BD4D-7BF546ED8487}" type="pres">
      <dgm:prSet presAssocID="{C0D1C9CC-1007-4CF6-953D-C0E9E00BD3C1}" presName="Image3" presStyleCnt="0"/>
      <dgm:spPr/>
    </dgm:pt>
    <dgm:pt modelId="{C8AFC847-D070-484F-8ED7-90B1B0DA6EC9}" type="pres">
      <dgm:prSet presAssocID="{C0D1C9CC-1007-4CF6-953D-C0E9E00BD3C1}"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4E64BB9E-3EEE-4370-9501-343D1162F5A8}" type="pres">
      <dgm:prSet presAssocID="{C0D1C9CC-1007-4CF6-953D-C0E9E00BD3C1}" presName="Child3" presStyleLbl="revTx" presStyleIdx="2" presStyleCnt="3">
        <dgm:presLayoutVars>
          <dgm:chMax val="0"/>
          <dgm:chPref val="0"/>
          <dgm:bulletEnabled val="1"/>
        </dgm:presLayoutVars>
      </dgm:prSet>
      <dgm:spPr/>
      <dgm:t>
        <a:bodyPr/>
        <a:lstStyle/>
        <a:p>
          <a:endParaRPr lang="en-US"/>
        </a:p>
      </dgm:t>
    </dgm:pt>
  </dgm:ptLst>
  <dgm:cxnLst>
    <dgm:cxn modelId="{67306D81-8BF5-4ACE-A43E-3C1F6F9F3E41}" type="presOf" srcId="{4F30093D-82E5-4AA3-83AE-51D5CA8CF9A4}" destId="{03237A6E-541C-4E6D-AAC2-37B06E11E5C1}" srcOrd="0" destOrd="0" presId="urn:microsoft.com/office/officeart/2011/layout/RadialPictureList"/>
    <dgm:cxn modelId="{509F6A03-4CC8-47C3-B219-76B446230676}" srcId="{5E1E5126-DC3A-4AD0-8C9D-F437AB445816}" destId="{4F30093D-82E5-4AA3-83AE-51D5CA8CF9A4}" srcOrd="0" destOrd="0" parTransId="{0BBBED2E-D5C4-4EBC-BDFB-4FFFC420A8C6}" sibTransId="{1C30AA70-25F1-47A7-BF6E-F45DECF213E9}"/>
    <dgm:cxn modelId="{DFC68A63-0A0F-4ED1-B615-5C834D2F413A}" srcId="{5E1E5126-DC3A-4AD0-8C9D-F437AB445816}" destId="{C0D1C9CC-1007-4CF6-953D-C0E9E00BD3C1}" srcOrd="2" destOrd="0" parTransId="{F711A732-D479-460F-A8D3-85B72AA427BA}" sibTransId="{A8803858-FB98-4EBA-916E-62DAE8D7C2F7}"/>
    <dgm:cxn modelId="{56B64984-DB46-4D98-9C1C-958AEAFAE120}" type="presOf" srcId="{72CBF689-EC5C-4331-ACB5-A8BFF7CCCE7D}" destId="{CED381AD-EC35-4672-A381-2E5EB407F479}" srcOrd="0" destOrd="0" presId="urn:microsoft.com/office/officeart/2011/layout/RadialPictureList"/>
    <dgm:cxn modelId="{103EC7EA-A46C-4451-AE0B-983111DA5142}" type="presOf" srcId="{710E3164-6388-450F-ACE5-7042FE935EB5}" destId="{608D9705-7701-4DEB-8682-7BAE40E46762}" srcOrd="0" destOrd="0" presId="urn:microsoft.com/office/officeart/2011/layout/RadialPictureList"/>
    <dgm:cxn modelId="{CE4A1727-6160-4430-B6B7-3B0906BA04C7}" srcId="{5E1E5126-DC3A-4AD0-8C9D-F437AB445816}" destId="{710E3164-6388-450F-ACE5-7042FE935EB5}" srcOrd="1" destOrd="0" parTransId="{F9D87D60-0050-4A6A-9756-9AA317A7B95F}" sibTransId="{A3E5E4CD-409A-4516-85B3-3E8F3C00EBC8}"/>
    <dgm:cxn modelId="{81905090-FBC7-400A-BF7B-CF759E471072}" type="presOf" srcId="{C0D1C9CC-1007-4CF6-953D-C0E9E00BD3C1}" destId="{4E64BB9E-3EEE-4370-9501-343D1162F5A8}" srcOrd="0" destOrd="0" presId="urn:microsoft.com/office/officeart/2011/layout/RadialPictureList"/>
    <dgm:cxn modelId="{C8926267-B835-4050-9E96-214FB87C2BBA}" srcId="{72CBF689-EC5C-4331-ACB5-A8BFF7CCCE7D}" destId="{5E1E5126-DC3A-4AD0-8C9D-F437AB445816}" srcOrd="0" destOrd="0" parTransId="{B2068ECC-9D56-4ADC-A630-ECE5624A985C}" sibTransId="{098946CB-7698-418F-ADDA-7633D3579132}"/>
    <dgm:cxn modelId="{91FB2295-D9BC-4417-B812-0791D149EB9F}" type="presOf" srcId="{5E1E5126-DC3A-4AD0-8C9D-F437AB445816}" destId="{1A952A3E-BD53-4E8D-92D5-700881369A59}" srcOrd="0" destOrd="0" presId="urn:microsoft.com/office/officeart/2011/layout/RadialPictureList"/>
    <dgm:cxn modelId="{CD8D149A-D7C1-48B5-9273-287477802D14}" type="presParOf" srcId="{CED381AD-EC35-4672-A381-2E5EB407F479}" destId="{1A952A3E-BD53-4E8D-92D5-700881369A59}" srcOrd="0" destOrd="0" presId="urn:microsoft.com/office/officeart/2011/layout/RadialPictureList"/>
    <dgm:cxn modelId="{5EB0107D-AA8F-45BD-A0EE-625E4D22656A}" type="presParOf" srcId="{CED381AD-EC35-4672-A381-2E5EB407F479}" destId="{30553C0E-FB5A-4921-ADF1-1B92CB7B6897}" srcOrd="1" destOrd="0" presId="urn:microsoft.com/office/officeart/2011/layout/RadialPictureList"/>
    <dgm:cxn modelId="{FAD5C937-0491-49BE-A299-0EB149D36534}" type="presParOf" srcId="{CED381AD-EC35-4672-A381-2E5EB407F479}" destId="{7E566EEE-18A0-408E-BBD3-19377FF6DF99}" srcOrd="2" destOrd="0" presId="urn:microsoft.com/office/officeart/2011/layout/RadialPictureList"/>
    <dgm:cxn modelId="{2E25B7C5-3BD0-44AA-9406-4FB1523B4D77}" type="presParOf" srcId="{CED381AD-EC35-4672-A381-2E5EB407F479}" destId="{03237A6E-541C-4E6D-AAC2-37B06E11E5C1}" srcOrd="3" destOrd="0" presId="urn:microsoft.com/office/officeart/2011/layout/RadialPictureList"/>
    <dgm:cxn modelId="{D7EFCF99-CA64-4CE0-93B4-7B375CE7DD4D}" type="presParOf" srcId="{CED381AD-EC35-4672-A381-2E5EB407F479}" destId="{68B1C101-B09C-420A-AA65-EB9A12601FAA}" srcOrd="4" destOrd="0" presId="urn:microsoft.com/office/officeart/2011/layout/RadialPictureList"/>
    <dgm:cxn modelId="{D42EF61B-36D7-437B-A6F7-5EB2B9317FEB}" type="presParOf" srcId="{68B1C101-B09C-420A-AA65-EB9A12601FAA}" destId="{ED711C0A-09BD-4314-9B66-44D567BF474D}" srcOrd="0" destOrd="0" presId="urn:microsoft.com/office/officeart/2011/layout/RadialPictureList"/>
    <dgm:cxn modelId="{E87F1381-DD10-428F-82EE-BB85B7A491BA}" type="presParOf" srcId="{CED381AD-EC35-4672-A381-2E5EB407F479}" destId="{608D9705-7701-4DEB-8682-7BAE40E46762}" srcOrd="5" destOrd="0" presId="urn:microsoft.com/office/officeart/2011/layout/RadialPictureList"/>
    <dgm:cxn modelId="{EB86681D-D008-4B96-8E99-9707365E819E}" type="presParOf" srcId="{CED381AD-EC35-4672-A381-2E5EB407F479}" destId="{D2215307-3F6B-4FDD-BD4D-7BF546ED8487}" srcOrd="6" destOrd="0" presId="urn:microsoft.com/office/officeart/2011/layout/RadialPictureList"/>
    <dgm:cxn modelId="{9D615303-61C5-46F4-950F-FA3FBA089E47}" type="presParOf" srcId="{D2215307-3F6B-4FDD-BD4D-7BF546ED8487}" destId="{C8AFC847-D070-484F-8ED7-90B1B0DA6EC9}" srcOrd="0" destOrd="0" presId="urn:microsoft.com/office/officeart/2011/layout/RadialPictureList"/>
    <dgm:cxn modelId="{4EBB9645-9849-4760-BCF3-5A9636BE5AE7}" type="presParOf" srcId="{CED381AD-EC35-4672-A381-2E5EB407F479}" destId="{4E64BB9E-3EEE-4370-9501-343D1162F5A8}"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E011A0-1C85-4FF4-A626-E8AB46CB322A}" type="doc">
      <dgm:prSet loTypeId="urn:microsoft.com/office/officeart/2005/8/layout/vList3" loCatId="list" qsTypeId="urn:microsoft.com/office/officeart/2005/8/quickstyle/3d3" qsCatId="3D" csTypeId="urn:microsoft.com/office/officeart/2005/8/colors/accent1_2" csCatId="accent1" phldr="1"/>
      <dgm:spPr/>
    </dgm:pt>
    <dgm:pt modelId="{F80C359B-E8BB-4A91-80A0-2CEE6C098D7A}">
      <dgm:prSet phldrT="[Text]"/>
      <dgm:spPr/>
      <dgm:t>
        <a:bodyPr/>
        <a:lstStyle/>
        <a:p>
          <a:r>
            <a:rPr lang="en-ZA" dirty="0" smtClean="0"/>
            <a:t>Health Promotion Levy on Sugary Beverages </a:t>
          </a:r>
          <a:endParaRPr lang="en-US" dirty="0"/>
        </a:p>
      </dgm:t>
    </dgm:pt>
    <dgm:pt modelId="{B57792BE-C281-4294-83EB-315563CF3AE9}" type="parTrans" cxnId="{998669DF-8D9E-45E9-B36A-E7E67362A560}">
      <dgm:prSet/>
      <dgm:spPr/>
      <dgm:t>
        <a:bodyPr/>
        <a:lstStyle/>
        <a:p>
          <a:endParaRPr lang="en-US"/>
        </a:p>
      </dgm:t>
    </dgm:pt>
    <dgm:pt modelId="{9173E2DB-1170-40F2-8164-09405EB5A4DB}" type="sibTrans" cxnId="{998669DF-8D9E-45E9-B36A-E7E67362A560}">
      <dgm:prSet/>
      <dgm:spPr/>
      <dgm:t>
        <a:bodyPr/>
        <a:lstStyle/>
        <a:p>
          <a:endParaRPr lang="en-US"/>
        </a:p>
      </dgm:t>
    </dgm:pt>
    <dgm:pt modelId="{DE9DE4EE-199D-4B03-A8FA-095111810357}" type="pres">
      <dgm:prSet presAssocID="{8CE011A0-1C85-4FF4-A626-E8AB46CB322A}" presName="linearFlow" presStyleCnt="0">
        <dgm:presLayoutVars>
          <dgm:dir/>
          <dgm:resizeHandles val="exact"/>
        </dgm:presLayoutVars>
      </dgm:prSet>
      <dgm:spPr/>
    </dgm:pt>
    <dgm:pt modelId="{AB191283-8681-4FC9-B1E8-41D9B827BE07}" type="pres">
      <dgm:prSet presAssocID="{F80C359B-E8BB-4A91-80A0-2CEE6C098D7A}" presName="composite" presStyleCnt="0"/>
      <dgm:spPr/>
    </dgm:pt>
    <dgm:pt modelId="{51902154-EC55-4A27-A6F5-E1640A39E2BE}" type="pres">
      <dgm:prSet presAssocID="{F80C359B-E8BB-4A91-80A0-2CEE6C098D7A}" presName="imgShp" presStyleLbl="fgImgPlace1" presStyleIdx="0" presStyleCnt="1" custScaleX="46783" custScaleY="63547" custLinFactNeighborX="-25000" custLinFactNeighborY="3181"/>
      <dgm:spPr/>
    </dgm:pt>
    <dgm:pt modelId="{707C7745-9656-4416-9ACD-7A8012F6FB56}" type="pres">
      <dgm:prSet presAssocID="{F80C359B-E8BB-4A91-80A0-2CEE6C098D7A}" presName="txShp" presStyleLbl="node1" presStyleIdx="0" presStyleCnt="1" custScaleX="129342" custScaleY="64188">
        <dgm:presLayoutVars>
          <dgm:bulletEnabled val="1"/>
        </dgm:presLayoutVars>
      </dgm:prSet>
      <dgm:spPr/>
      <dgm:t>
        <a:bodyPr/>
        <a:lstStyle/>
        <a:p>
          <a:endParaRPr lang="en-US"/>
        </a:p>
      </dgm:t>
    </dgm:pt>
  </dgm:ptLst>
  <dgm:cxnLst>
    <dgm:cxn modelId="{998669DF-8D9E-45E9-B36A-E7E67362A560}" srcId="{8CE011A0-1C85-4FF4-A626-E8AB46CB322A}" destId="{F80C359B-E8BB-4A91-80A0-2CEE6C098D7A}" srcOrd="0" destOrd="0" parTransId="{B57792BE-C281-4294-83EB-315563CF3AE9}" sibTransId="{9173E2DB-1170-40F2-8164-09405EB5A4DB}"/>
    <dgm:cxn modelId="{B847FF49-8C25-457B-BC75-A435C31213CE}" type="presOf" srcId="{F80C359B-E8BB-4A91-80A0-2CEE6C098D7A}" destId="{707C7745-9656-4416-9ACD-7A8012F6FB56}" srcOrd="0" destOrd="0" presId="urn:microsoft.com/office/officeart/2005/8/layout/vList3"/>
    <dgm:cxn modelId="{F4357991-9E31-4084-A02B-6B689A93BCAD}" type="presOf" srcId="{8CE011A0-1C85-4FF4-A626-E8AB46CB322A}" destId="{DE9DE4EE-199D-4B03-A8FA-095111810357}" srcOrd="0" destOrd="0" presId="urn:microsoft.com/office/officeart/2005/8/layout/vList3"/>
    <dgm:cxn modelId="{41216E65-6AE4-4F4B-A5CA-31798CA3198C}" type="presParOf" srcId="{DE9DE4EE-199D-4B03-A8FA-095111810357}" destId="{AB191283-8681-4FC9-B1E8-41D9B827BE07}" srcOrd="0" destOrd="0" presId="urn:microsoft.com/office/officeart/2005/8/layout/vList3"/>
    <dgm:cxn modelId="{5792B7CF-80DB-4816-B84A-74556D125308}" type="presParOf" srcId="{AB191283-8681-4FC9-B1E8-41D9B827BE07}" destId="{51902154-EC55-4A27-A6F5-E1640A39E2BE}" srcOrd="0" destOrd="0" presId="urn:microsoft.com/office/officeart/2005/8/layout/vList3"/>
    <dgm:cxn modelId="{18C135C4-8295-4783-8BE1-1FBD8D7E2904}" type="presParOf" srcId="{AB191283-8681-4FC9-B1E8-41D9B827BE07}" destId="{707C7745-9656-4416-9ACD-7A8012F6FB5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6F93A9-D32E-4D55-877A-7CC0CAD7FEC1}"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US"/>
        </a:p>
      </dgm:t>
    </dgm:pt>
    <dgm:pt modelId="{2E821BC3-8C55-4510-8782-039821321BCE}">
      <dgm:prSet phldrT="[Text]"/>
      <dgm:spPr/>
      <dgm:t>
        <a:bodyPr/>
        <a:lstStyle/>
        <a:p>
          <a:r>
            <a:rPr lang="en-US" dirty="0" smtClean="0"/>
            <a:t>Reduce sugar content on beverages  </a:t>
          </a:r>
          <a:endParaRPr lang="en-US" dirty="0"/>
        </a:p>
      </dgm:t>
    </dgm:pt>
    <dgm:pt modelId="{6A250BEF-5A9B-4A4E-9F9D-938B47E10A54}" type="parTrans" cxnId="{DE47CE15-35FA-41CE-88F4-4B0F8FA01794}">
      <dgm:prSet/>
      <dgm:spPr/>
      <dgm:t>
        <a:bodyPr/>
        <a:lstStyle/>
        <a:p>
          <a:endParaRPr lang="en-US"/>
        </a:p>
      </dgm:t>
    </dgm:pt>
    <dgm:pt modelId="{E4DCE23B-3A3E-4AC1-9468-FE5A9DC464E1}" type="sibTrans" cxnId="{DE47CE15-35FA-41CE-88F4-4B0F8FA0179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t>
        <a:bodyPr/>
        <a:lstStyle/>
        <a:p>
          <a:endParaRPr lang="en-US"/>
        </a:p>
      </dgm:t>
    </dgm:pt>
    <dgm:pt modelId="{9CA3407D-5D0D-4CF6-B046-FE654486C77E}">
      <dgm:prSet phldrT="[Text]"/>
      <dgm:spPr/>
      <dgm:t>
        <a:bodyPr/>
        <a:lstStyle/>
        <a:p>
          <a:r>
            <a:rPr lang="en-US" dirty="0" smtClean="0"/>
            <a:t>Diabetes, Obesity, Heart disease </a:t>
          </a:r>
          <a:r>
            <a:rPr lang="en-US" dirty="0" err="1" smtClean="0"/>
            <a:t>etc</a:t>
          </a:r>
          <a:endParaRPr lang="en-US" dirty="0"/>
        </a:p>
      </dgm:t>
    </dgm:pt>
    <dgm:pt modelId="{ED8ABBF8-EC56-4C4A-A2EC-B413CEAFDD5E}" type="parTrans" cxnId="{B7D68E5A-CA6E-478A-A56B-656CA597A37A}">
      <dgm:prSet/>
      <dgm:spPr/>
      <dgm:t>
        <a:bodyPr/>
        <a:lstStyle/>
        <a:p>
          <a:endParaRPr lang="en-US"/>
        </a:p>
      </dgm:t>
    </dgm:pt>
    <dgm:pt modelId="{ECF08351-B14A-4B44-B036-E219F449CDAC}" type="sibTrans" cxnId="{B7D68E5A-CA6E-478A-A56B-656CA597A37A}">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67000" r="-67000"/>
          </a:stretch>
        </a:blipFill>
      </dgm:spPr>
      <dgm:t>
        <a:bodyPr/>
        <a:lstStyle/>
        <a:p>
          <a:endParaRPr lang="en-US"/>
        </a:p>
      </dgm:t>
    </dgm:pt>
    <dgm:pt modelId="{609E1133-69E0-44D6-859A-92A890BCC1EB}" type="pres">
      <dgm:prSet presAssocID="{736F93A9-D32E-4D55-877A-7CC0CAD7FEC1}" presName="Name0" presStyleCnt="0">
        <dgm:presLayoutVars>
          <dgm:chMax val="7"/>
          <dgm:chPref val="7"/>
          <dgm:dir/>
        </dgm:presLayoutVars>
      </dgm:prSet>
      <dgm:spPr/>
      <dgm:t>
        <a:bodyPr/>
        <a:lstStyle/>
        <a:p>
          <a:endParaRPr lang="en-US"/>
        </a:p>
      </dgm:t>
    </dgm:pt>
    <dgm:pt modelId="{615400CB-FD1D-4612-B5D8-176B07676960}" type="pres">
      <dgm:prSet presAssocID="{736F93A9-D32E-4D55-877A-7CC0CAD7FEC1}" presName="dot1" presStyleLbl="alignNode1" presStyleIdx="0" presStyleCnt="10"/>
      <dgm:spPr/>
    </dgm:pt>
    <dgm:pt modelId="{145ACCCB-2494-4418-88EC-624FB7C15299}" type="pres">
      <dgm:prSet presAssocID="{736F93A9-D32E-4D55-877A-7CC0CAD7FEC1}" presName="dot2" presStyleLbl="alignNode1" presStyleIdx="1" presStyleCnt="10"/>
      <dgm:spPr/>
    </dgm:pt>
    <dgm:pt modelId="{5354FA3E-261D-48BF-A7ED-BAF1E886670D}" type="pres">
      <dgm:prSet presAssocID="{736F93A9-D32E-4D55-877A-7CC0CAD7FEC1}" presName="dot3" presStyleLbl="alignNode1" presStyleIdx="2" presStyleCnt="10"/>
      <dgm:spPr/>
    </dgm:pt>
    <dgm:pt modelId="{D1A76776-39F2-41FE-AD3A-751680ACB802}" type="pres">
      <dgm:prSet presAssocID="{736F93A9-D32E-4D55-877A-7CC0CAD7FEC1}" presName="dotArrow1" presStyleLbl="alignNode1" presStyleIdx="3" presStyleCnt="10"/>
      <dgm:spPr/>
    </dgm:pt>
    <dgm:pt modelId="{C630A61B-2832-4FAC-A89C-401E811D3D8D}" type="pres">
      <dgm:prSet presAssocID="{736F93A9-D32E-4D55-877A-7CC0CAD7FEC1}" presName="dotArrow2" presStyleLbl="alignNode1" presStyleIdx="4" presStyleCnt="10"/>
      <dgm:spPr/>
    </dgm:pt>
    <dgm:pt modelId="{EC975BB1-D1BA-4C74-B010-F50BF486D19E}" type="pres">
      <dgm:prSet presAssocID="{736F93A9-D32E-4D55-877A-7CC0CAD7FEC1}" presName="dotArrow3" presStyleLbl="alignNode1" presStyleIdx="5" presStyleCnt="10"/>
      <dgm:spPr/>
    </dgm:pt>
    <dgm:pt modelId="{E509EB84-1271-4CC3-B735-49B15E3A8F1D}" type="pres">
      <dgm:prSet presAssocID="{736F93A9-D32E-4D55-877A-7CC0CAD7FEC1}" presName="dotArrow4" presStyleLbl="alignNode1" presStyleIdx="6" presStyleCnt="10"/>
      <dgm:spPr/>
    </dgm:pt>
    <dgm:pt modelId="{D446F3FA-CE88-48C1-BD2A-F7B400C7162E}" type="pres">
      <dgm:prSet presAssocID="{736F93A9-D32E-4D55-877A-7CC0CAD7FEC1}" presName="dotArrow5" presStyleLbl="alignNode1" presStyleIdx="7" presStyleCnt="10"/>
      <dgm:spPr/>
    </dgm:pt>
    <dgm:pt modelId="{3A6F0931-8A5A-4E63-B480-D7013A61863F}" type="pres">
      <dgm:prSet presAssocID="{736F93A9-D32E-4D55-877A-7CC0CAD7FEC1}" presName="dotArrow6" presStyleLbl="alignNode1" presStyleIdx="8" presStyleCnt="10"/>
      <dgm:spPr/>
    </dgm:pt>
    <dgm:pt modelId="{0CA2A80A-3F40-402F-8D94-9C3A74C6241D}" type="pres">
      <dgm:prSet presAssocID="{736F93A9-D32E-4D55-877A-7CC0CAD7FEC1}" presName="dotArrow7" presStyleLbl="alignNode1" presStyleIdx="9" presStyleCnt="10"/>
      <dgm:spPr/>
    </dgm:pt>
    <dgm:pt modelId="{A88CEA3E-5655-4D91-AF18-72A1F68450B2}" type="pres">
      <dgm:prSet presAssocID="{2E821BC3-8C55-4510-8782-039821321BCE}" presName="parTx1" presStyleLbl="node1" presStyleIdx="0" presStyleCnt="2"/>
      <dgm:spPr/>
      <dgm:t>
        <a:bodyPr/>
        <a:lstStyle/>
        <a:p>
          <a:endParaRPr lang="en-US"/>
        </a:p>
      </dgm:t>
    </dgm:pt>
    <dgm:pt modelId="{3958F6D7-E3A8-437C-B8FE-A061C857C970}" type="pres">
      <dgm:prSet presAssocID="{E4DCE23B-3A3E-4AC1-9468-FE5A9DC464E1}" presName="picture1" presStyleCnt="0"/>
      <dgm:spPr/>
    </dgm:pt>
    <dgm:pt modelId="{61C4C8EB-6833-4D31-8E75-77DB90696440}" type="pres">
      <dgm:prSet presAssocID="{E4DCE23B-3A3E-4AC1-9468-FE5A9DC464E1}" presName="imageRepeatNode" presStyleLbl="fgImgPlace1" presStyleIdx="0" presStyleCnt="2"/>
      <dgm:spPr/>
      <dgm:t>
        <a:bodyPr/>
        <a:lstStyle/>
        <a:p>
          <a:endParaRPr lang="en-US"/>
        </a:p>
      </dgm:t>
    </dgm:pt>
    <dgm:pt modelId="{8BBC9ECF-21FA-4C85-B9A6-E00FDA84C5DC}" type="pres">
      <dgm:prSet presAssocID="{9CA3407D-5D0D-4CF6-B046-FE654486C77E}" presName="parTx2" presStyleLbl="node1" presStyleIdx="1" presStyleCnt="2" custLinFactNeighborX="-390" custLinFactNeighborY="1453"/>
      <dgm:spPr/>
      <dgm:t>
        <a:bodyPr/>
        <a:lstStyle/>
        <a:p>
          <a:endParaRPr lang="en-US"/>
        </a:p>
      </dgm:t>
    </dgm:pt>
    <dgm:pt modelId="{91D9CD7E-D95E-42D6-8D86-5595C4F343C6}" type="pres">
      <dgm:prSet presAssocID="{ECF08351-B14A-4B44-B036-E219F449CDAC}" presName="picture2" presStyleCnt="0"/>
      <dgm:spPr/>
    </dgm:pt>
    <dgm:pt modelId="{A44EE34C-1C11-43B7-B85C-083D5F10554A}" type="pres">
      <dgm:prSet presAssocID="{ECF08351-B14A-4B44-B036-E219F449CDAC}" presName="imageRepeatNode" presStyleLbl="fgImgPlace1" presStyleIdx="1" presStyleCnt="2"/>
      <dgm:spPr/>
      <dgm:t>
        <a:bodyPr/>
        <a:lstStyle/>
        <a:p>
          <a:endParaRPr lang="en-US"/>
        </a:p>
      </dgm:t>
    </dgm:pt>
  </dgm:ptLst>
  <dgm:cxnLst>
    <dgm:cxn modelId="{B4311076-6D2B-4745-A2EA-8E08F3F0226A}" type="presOf" srcId="{2E821BC3-8C55-4510-8782-039821321BCE}" destId="{A88CEA3E-5655-4D91-AF18-72A1F68450B2}" srcOrd="0" destOrd="0" presId="urn:microsoft.com/office/officeart/2008/layout/AscendingPictureAccentProcess"/>
    <dgm:cxn modelId="{9BB9F7E4-ECB4-48F4-BEE0-2E03123A7F2F}" type="presOf" srcId="{E4DCE23B-3A3E-4AC1-9468-FE5A9DC464E1}" destId="{61C4C8EB-6833-4D31-8E75-77DB90696440}" srcOrd="0" destOrd="0" presId="urn:microsoft.com/office/officeart/2008/layout/AscendingPictureAccentProcess"/>
    <dgm:cxn modelId="{DE47CE15-35FA-41CE-88F4-4B0F8FA01794}" srcId="{736F93A9-D32E-4D55-877A-7CC0CAD7FEC1}" destId="{2E821BC3-8C55-4510-8782-039821321BCE}" srcOrd="0" destOrd="0" parTransId="{6A250BEF-5A9B-4A4E-9F9D-938B47E10A54}" sibTransId="{E4DCE23B-3A3E-4AC1-9468-FE5A9DC464E1}"/>
    <dgm:cxn modelId="{B7D68E5A-CA6E-478A-A56B-656CA597A37A}" srcId="{736F93A9-D32E-4D55-877A-7CC0CAD7FEC1}" destId="{9CA3407D-5D0D-4CF6-B046-FE654486C77E}" srcOrd="1" destOrd="0" parTransId="{ED8ABBF8-EC56-4C4A-A2EC-B413CEAFDD5E}" sibTransId="{ECF08351-B14A-4B44-B036-E219F449CDAC}"/>
    <dgm:cxn modelId="{37E3E55E-03D0-43DE-8D8D-BBD41AD17313}" type="presOf" srcId="{9CA3407D-5D0D-4CF6-B046-FE654486C77E}" destId="{8BBC9ECF-21FA-4C85-B9A6-E00FDA84C5DC}" srcOrd="0" destOrd="0" presId="urn:microsoft.com/office/officeart/2008/layout/AscendingPictureAccentProcess"/>
    <dgm:cxn modelId="{EF8BC5DF-2DC9-45CC-842D-69C5BCC53AB2}" type="presOf" srcId="{736F93A9-D32E-4D55-877A-7CC0CAD7FEC1}" destId="{609E1133-69E0-44D6-859A-92A890BCC1EB}" srcOrd="0" destOrd="0" presId="urn:microsoft.com/office/officeart/2008/layout/AscendingPictureAccentProcess"/>
    <dgm:cxn modelId="{FD555F34-5513-4156-9387-2374331E0815}" type="presOf" srcId="{ECF08351-B14A-4B44-B036-E219F449CDAC}" destId="{A44EE34C-1C11-43B7-B85C-083D5F10554A}" srcOrd="0" destOrd="0" presId="urn:microsoft.com/office/officeart/2008/layout/AscendingPictureAccentProcess"/>
    <dgm:cxn modelId="{356D1C65-5E8F-4ED7-8958-28A16B163A39}" type="presParOf" srcId="{609E1133-69E0-44D6-859A-92A890BCC1EB}" destId="{615400CB-FD1D-4612-B5D8-176B07676960}" srcOrd="0" destOrd="0" presId="urn:microsoft.com/office/officeart/2008/layout/AscendingPictureAccentProcess"/>
    <dgm:cxn modelId="{C84943FC-4623-4D90-8FC2-BCB29677248D}" type="presParOf" srcId="{609E1133-69E0-44D6-859A-92A890BCC1EB}" destId="{145ACCCB-2494-4418-88EC-624FB7C15299}" srcOrd="1" destOrd="0" presId="urn:microsoft.com/office/officeart/2008/layout/AscendingPictureAccentProcess"/>
    <dgm:cxn modelId="{640BA285-A3E4-4A68-9309-F574858FFD96}" type="presParOf" srcId="{609E1133-69E0-44D6-859A-92A890BCC1EB}" destId="{5354FA3E-261D-48BF-A7ED-BAF1E886670D}" srcOrd="2" destOrd="0" presId="urn:microsoft.com/office/officeart/2008/layout/AscendingPictureAccentProcess"/>
    <dgm:cxn modelId="{2B25B578-A2D6-4D31-9CB0-52654CD633C6}" type="presParOf" srcId="{609E1133-69E0-44D6-859A-92A890BCC1EB}" destId="{D1A76776-39F2-41FE-AD3A-751680ACB802}" srcOrd="3" destOrd="0" presId="urn:microsoft.com/office/officeart/2008/layout/AscendingPictureAccentProcess"/>
    <dgm:cxn modelId="{1261B8B0-2DBE-4FB4-9F71-59964C3A0519}" type="presParOf" srcId="{609E1133-69E0-44D6-859A-92A890BCC1EB}" destId="{C630A61B-2832-4FAC-A89C-401E811D3D8D}" srcOrd="4" destOrd="0" presId="urn:microsoft.com/office/officeart/2008/layout/AscendingPictureAccentProcess"/>
    <dgm:cxn modelId="{A0284B0A-BA94-41BB-BC99-6DA2FD930B09}" type="presParOf" srcId="{609E1133-69E0-44D6-859A-92A890BCC1EB}" destId="{EC975BB1-D1BA-4C74-B010-F50BF486D19E}" srcOrd="5" destOrd="0" presId="urn:microsoft.com/office/officeart/2008/layout/AscendingPictureAccentProcess"/>
    <dgm:cxn modelId="{1C9E7242-A963-4CFA-A96A-34DE5876372F}" type="presParOf" srcId="{609E1133-69E0-44D6-859A-92A890BCC1EB}" destId="{E509EB84-1271-4CC3-B735-49B15E3A8F1D}" srcOrd="6" destOrd="0" presId="urn:microsoft.com/office/officeart/2008/layout/AscendingPictureAccentProcess"/>
    <dgm:cxn modelId="{AEDBBA82-3C38-416B-A477-AA24A21B3AAA}" type="presParOf" srcId="{609E1133-69E0-44D6-859A-92A890BCC1EB}" destId="{D446F3FA-CE88-48C1-BD2A-F7B400C7162E}" srcOrd="7" destOrd="0" presId="urn:microsoft.com/office/officeart/2008/layout/AscendingPictureAccentProcess"/>
    <dgm:cxn modelId="{CAC45DD9-E4B9-4527-871B-03F9F33CDA1D}" type="presParOf" srcId="{609E1133-69E0-44D6-859A-92A890BCC1EB}" destId="{3A6F0931-8A5A-4E63-B480-D7013A61863F}" srcOrd="8" destOrd="0" presId="urn:microsoft.com/office/officeart/2008/layout/AscendingPictureAccentProcess"/>
    <dgm:cxn modelId="{5755F339-10BD-4ECE-8AEC-419D0683344F}" type="presParOf" srcId="{609E1133-69E0-44D6-859A-92A890BCC1EB}" destId="{0CA2A80A-3F40-402F-8D94-9C3A74C6241D}" srcOrd="9" destOrd="0" presId="urn:microsoft.com/office/officeart/2008/layout/AscendingPictureAccentProcess"/>
    <dgm:cxn modelId="{6E32C399-A439-42F9-B54E-FEC1488E5804}" type="presParOf" srcId="{609E1133-69E0-44D6-859A-92A890BCC1EB}" destId="{A88CEA3E-5655-4D91-AF18-72A1F68450B2}" srcOrd="10" destOrd="0" presId="urn:microsoft.com/office/officeart/2008/layout/AscendingPictureAccentProcess"/>
    <dgm:cxn modelId="{535F5115-9CC0-4727-AC4C-B8FE1BF2D5FF}" type="presParOf" srcId="{609E1133-69E0-44D6-859A-92A890BCC1EB}" destId="{3958F6D7-E3A8-437C-B8FE-A061C857C970}" srcOrd="11" destOrd="0" presId="urn:microsoft.com/office/officeart/2008/layout/AscendingPictureAccentProcess"/>
    <dgm:cxn modelId="{673C491A-CCD1-454E-A288-2FA3DE44F2FF}" type="presParOf" srcId="{3958F6D7-E3A8-437C-B8FE-A061C857C970}" destId="{61C4C8EB-6833-4D31-8E75-77DB90696440}" srcOrd="0" destOrd="0" presId="urn:microsoft.com/office/officeart/2008/layout/AscendingPictureAccentProcess"/>
    <dgm:cxn modelId="{098D3F11-BEF8-43F2-9FC1-81F432A931B0}" type="presParOf" srcId="{609E1133-69E0-44D6-859A-92A890BCC1EB}" destId="{8BBC9ECF-21FA-4C85-B9A6-E00FDA84C5DC}" srcOrd="12" destOrd="0" presId="urn:microsoft.com/office/officeart/2008/layout/AscendingPictureAccentProcess"/>
    <dgm:cxn modelId="{2E8B80F0-C087-4A77-A305-D7D32797EEF5}" type="presParOf" srcId="{609E1133-69E0-44D6-859A-92A890BCC1EB}" destId="{91D9CD7E-D95E-42D6-8D86-5595C4F343C6}" srcOrd="13" destOrd="0" presId="urn:microsoft.com/office/officeart/2008/layout/AscendingPictureAccentProcess"/>
    <dgm:cxn modelId="{EAAE0EAA-48C3-4F25-AF07-494E85BCF4BC}" type="presParOf" srcId="{91D9CD7E-D95E-42D6-8D86-5595C4F343C6}" destId="{A44EE34C-1C11-43B7-B85C-083D5F10554A}"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8D929C-1C2C-44C3-BFFA-74A5B3D74BFF}" type="doc">
      <dgm:prSet loTypeId="urn:microsoft.com/office/officeart/2005/8/layout/hProcess9" loCatId="process" qsTypeId="urn:microsoft.com/office/officeart/2005/8/quickstyle/simple1" qsCatId="simple" csTypeId="urn:microsoft.com/office/officeart/2005/8/colors/accent1_2" csCatId="accent1" phldr="1"/>
      <dgm:spPr/>
    </dgm:pt>
    <dgm:pt modelId="{8FE98BB5-B7BA-4DDB-A8FE-CC7DA9B2A4DF}">
      <dgm:prSet phldrT="[Text]"/>
      <dgm:spPr/>
      <dgm:t>
        <a:bodyPr/>
        <a:lstStyle/>
        <a:p>
          <a:pPr algn="l"/>
          <a:r>
            <a:rPr lang="en-ZA" dirty="0" smtClean="0"/>
            <a:t>The applicable HPL on sugary beverages is self-assessed by licensed manufacturers </a:t>
          </a:r>
          <a:endParaRPr lang="en-US" dirty="0"/>
        </a:p>
      </dgm:t>
    </dgm:pt>
    <dgm:pt modelId="{7010DAA5-7F99-4404-9A34-1A3CA5E62674}" type="parTrans" cxnId="{61D470D6-0D20-4961-9C68-D3D827DA8957}">
      <dgm:prSet/>
      <dgm:spPr/>
      <dgm:t>
        <a:bodyPr/>
        <a:lstStyle/>
        <a:p>
          <a:endParaRPr lang="en-US"/>
        </a:p>
      </dgm:t>
    </dgm:pt>
    <dgm:pt modelId="{0A99CA6F-1880-4E61-B5AE-FC815A4B94C6}" type="sibTrans" cxnId="{61D470D6-0D20-4961-9C68-D3D827DA8957}">
      <dgm:prSet/>
      <dgm:spPr/>
      <dgm:t>
        <a:bodyPr/>
        <a:lstStyle/>
        <a:p>
          <a:endParaRPr lang="en-US"/>
        </a:p>
      </dgm:t>
    </dgm:pt>
    <dgm:pt modelId="{225F2D4D-1AE0-421E-83FC-BBEDA5FA86AE}">
      <dgm:prSet phldrT="[Text]"/>
      <dgm:spPr/>
      <dgm:t>
        <a:bodyPr/>
        <a:lstStyle/>
        <a:p>
          <a:pPr algn="l"/>
          <a:r>
            <a:rPr lang="en-ZA" dirty="0" smtClean="0"/>
            <a:t>Submission of tax return and payment must be via E-Filing monthly </a:t>
          </a:r>
          <a:endParaRPr lang="en-US" dirty="0"/>
        </a:p>
      </dgm:t>
    </dgm:pt>
    <dgm:pt modelId="{4EED42C4-A1D8-47DF-B63B-E3A707C2A6D8}" type="parTrans" cxnId="{8695ED0B-31C2-4455-8227-EC76AAB90E63}">
      <dgm:prSet/>
      <dgm:spPr/>
      <dgm:t>
        <a:bodyPr/>
        <a:lstStyle/>
        <a:p>
          <a:endParaRPr lang="en-US"/>
        </a:p>
      </dgm:t>
    </dgm:pt>
    <dgm:pt modelId="{848FBCB1-E997-48D4-99B8-EB03D8E8430F}" type="sibTrans" cxnId="{8695ED0B-31C2-4455-8227-EC76AAB90E63}">
      <dgm:prSet/>
      <dgm:spPr/>
      <dgm:t>
        <a:bodyPr/>
        <a:lstStyle/>
        <a:p>
          <a:endParaRPr lang="en-US"/>
        </a:p>
      </dgm:t>
    </dgm:pt>
    <dgm:pt modelId="{A4EB38E5-37A0-49AD-9D03-AD393C5DBB15}">
      <dgm:prSet phldrT="[Text]"/>
      <dgm:spPr/>
      <dgm:t>
        <a:bodyPr/>
        <a:lstStyle/>
        <a:p>
          <a:pPr algn="l"/>
          <a:r>
            <a:rPr lang="en-ZA" dirty="0" smtClean="0"/>
            <a:t>The SBL rate on 1 April 2018 is fixed at 2.21 cent per gram of the sugar content that exceeds 4 grams per 100ml</a:t>
          </a:r>
          <a:endParaRPr lang="en-US" dirty="0"/>
        </a:p>
      </dgm:t>
    </dgm:pt>
    <dgm:pt modelId="{8CC52E30-3D43-40FE-B3D0-D05943C66041}" type="parTrans" cxnId="{4A58CDC9-7CE8-49D2-B30A-6D4BDB90A312}">
      <dgm:prSet/>
      <dgm:spPr/>
      <dgm:t>
        <a:bodyPr/>
        <a:lstStyle/>
        <a:p>
          <a:endParaRPr lang="en-US"/>
        </a:p>
      </dgm:t>
    </dgm:pt>
    <dgm:pt modelId="{4E32908F-895F-43F5-8858-1CBC41FDFA53}" type="sibTrans" cxnId="{4A58CDC9-7CE8-49D2-B30A-6D4BDB90A312}">
      <dgm:prSet/>
      <dgm:spPr/>
      <dgm:t>
        <a:bodyPr/>
        <a:lstStyle/>
        <a:p>
          <a:endParaRPr lang="en-US"/>
        </a:p>
      </dgm:t>
    </dgm:pt>
    <dgm:pt modelId="{019B9EF8-D5AE-4F96-A198-9A57AFC86CC2}" type="pres">
      <dgm:prSet presAssocID="{0C8D929C-1C2C-44C3-BFFA-74A5B3D74BFF}" presName="CompostProcess" presStyleCnt="0">
        <dgm:presLayoutVars>
          <dgm:dir/>
          <dgm:resizeHandles val="exact"/>
        </dgm:presLayoutVars>
      </dgm:prSet>
      <dgm:spPr/>
    </dgm:pt>
    <dgm:pt modelId="{A3930DCF-FB79-45DE-8CF5-6225CA477DEA}" type="pres">
      <dgm:prSet presAssocID="{0C8D929C-1C2C-44C3-BFFA-74A5B3D74BFF}" presName="arrow" presStyleLbl="bgShp" presStyleIdx="0" presStyleCnt="1"/>
      <dgm:spPr/>
    </dgm:pt>
    <dgm:pt modelId="{17967677-FDDE-41A1-8E78-36F576EB1582}" type="pres">
      <dgm:prSet presAssocID="{0C8D929C-1C2C-44C3-BFFA-74A5B3D74BFF}" presName="linearProcess" presStyleCnt="0"/>
      <dgm:spPr/>
    </dgm:pt>
    <dgm:pt modelId="{A3E026BB-87AB-4694-A423-036E78B9A006}" type="pres">
      <dgm:prSet presAssocID="{8FE98BB5-B7BA-4DDB-A8FE-CC7DA9B2A4DF}" presName="textNode" presStyleLbl="node1" presStyleIdx="0" presStyleCnt="3">
        <dgm:presLayoutVars>
          <dgm:bulletEnabled val="1"/>
        </dgm:presLayoutVars>
      </dgm:prSet>
      <dgm:spPr/>
      <dgm:t>
        <a:bodyPr/>
        <a:lstStyle/>
        <a:p>
          <a:endParaRPr lang="en-US"/>
        </a:p>
      </dgm:t>
    </dgm:pt>
    <dgm:pt modelId="{7C409F5B-78C2-4A8E-BF5A-9D45003548C1}" type="pres">
      <dgm:prSet presAssocID="{0A99CA6F-1880-4E61-B5AE-FC815A4B94C6}" presName="sibTrans" presStyleCnt="0"/>
      <dgm:spPr/>
    </dgm:pt>
    <dgm:pt modelId="{036447FC-D03B-44A8-B34B-B5CB7329AEA0}" type="pres">
      <dgm:prSet presAssocID="{225F2D4D-1AE0-421E-83FC-BBEDA5FA86AE}" presName="textNode" presStyleLbl="node1" presStyleIdx="1" presStyleCnt="3">
        <dgm:presLayoutVars>
          <dgm:bulletEnabled val="1"/>
        </dgm:presLayoutVars>
      </dgm:prSet>
      <dgm:spPr/>
      <dgm:t>
        <a:bodyPr/>
        <a:lstStyle/>
        <a:p>
          <a:endParaRPr lang="en-US"/>
        </a:p>
      </dgm:t>
    </dgm:pt>
    <dgm:pt modelId="{858C2840-F696-47B9-8055-D30878D3E8AE}" type="pres">
      <dgm:prSet presAssocID="{848FBCB1-E997-48D4-99B8-EB03D8E8430F}" presName="sibTrans" presStyleCnt="0"/>
      <dgm:spPr/>
    </dgm:pt>
    <dgm:pt modelId="{03153CA9-0B25-4198-B944-7D387A655B2D}" type="pres">
      <dgm:prSet presAssocID="{A4EB38E5-37A0-49AD-9D03-AD393C5DBB15}" presName="textNode" presStyleLbl="node1" presStyleIdx="2" presStyleCnt="3">
        <dgm:presLayoutVars>
          <dgm:bulletEnabled val="1"/>
        </dgm:presLayoutVars>
      </dgm:prSet>
      <dgm:spPr/>
      <dgm:t>
        <a:bodyPr/>
        <a:lstStyle/>
        <a:p>
          <a:endParaRPr lang="en-US"/>
        </a:p>
      </dgm:t>
    </dgm:pt>
  </dgm:ptLst>
  <dgm:cxnLst>
    <dgm:cxn modelId="{414A3F61-A594-42EE-8646-26B2437AEB5F}" type="presOf" srcId="{0C8D929C-1C2C-44C3-BFFA-74A5B3D74BFF}" destId="{019B9EF8-D5AE-4F96-A198-9A57AFC86CC2}" srcOrd="0" destOrd="0" presId="urn:microsoft.com/office/officeart/2005/8/layout/hProcess9"/>
    <dgm:cxn modelId="{97D9827F-D42C-4761-A3CD-D856365D1377}" type="presOf" srcId="{A4EB38E5-37A0-49AD-9D03-AD393C5DBB15}" destId="{03153CA9-0B25-4198-B944-7D387A655B2D}" srcOrd="0" destOrd="0" presId="urn:microsoft.com/office/officeart/2005/8/layout/hProcess9"/>
    <dgm:cxn modelId="{E3D0C4F0-70AF-4E59-98B7-3ED49983804C}" type="presOf" srcId="{225F2D4D-1AE0-421E-83FC-BBEDA5FA86AE}" destId="{036447FC-D03B-44A8-B34B-B5CB7329AEA0}" srcOrd="0" destOrd="0" presId="urn:microsoft.com/office/officeart/2005/8/layout/hProcess9"/>
    <dgm:cxn modelId="{8695ED0B-31C2-4455-8227-EC76AAB90E63}" srcId="{0C8D929C-1C2C-44C3-BFFA-74A5B3D74BFF}" destId="{225F2D4D-1AE0-421E-83FC-BBEDA5FA86AE}" srcOrd="1" destOrd="0" parTransId="{4EED42C4-A1D8-47DF-B63B-E3A707C2A6D8}" sibTransId="{848FBCB1-E997-48D4-99B8-EB03D8E8430F}"/>
    <dgm:cxn modelId="{4A58CDC9-7CE8-49D2-B30A-6D4BDB90A312}" srcId="{0C8D929C-1C2C-44C3-BFFA-74A5B3D74BFF}" destId="{A4EB38E5-37A0-49AD-9D03-AD393C5DBB15}" srcOrd="2" destOrd="0" parTransId="{8CC52E30-3D43-40FE-B3D0-D05943C66041}" sibTransId="{4E32908F-895F-43F5-8858-1CBC41FDFA53}"/>
    <dgm:cxn modelId="{61D470D6-0D20-4961-9C68-D3D827DA8957}" srcId="{0C8D929C-1C2C-44C3-BFFA-74A5B3D74BFF}" destId="{8FE98BB5-B7BA-4DDB-A8FE-CC7DA9B2A4DF}" srcOrd="0" destOrd="0" parTransId="{7010DAA5-7F99-4404-9A34-1A3CA5E62674}" sibTransId="{0A99CA6F-1880-4E61-B5AE-FC815A4B94C6}"/>
    <dgm:cxn modelId="{EC2AE4D1-1934-4F7D-AD5B-9DABDC5E002D}" type="presOf" srcId="{8FE98BB5-B7BA-4DDB-A8FE-CC7DA9B2A4DF}" destId="{A3E026BB-87AB-4694-A423-036E78B9A006}" srcOrd="0" destOrd="0" presId="urn:microsoft.com/office/officeart/2005/8/layout/hProcess9"/>
    <dgm:cxn modelId="{79CD9E55-0B38-490C-8DAA-D6BFA50D443D}" type="presParOf" srcId="{019B9EF8-D5AE-4F96-A198-9A57AFC86CC2}" destId="{A3930DCF-FB79-45DE-8CF5-6225CA477DEA}" srcOrd="0" destOrd="0" presId="urn:microsoft.com/office/officeart/2005/8/layout/hProcess9"/>
    <dgm:cxn modelId="{5A5E735C-7BA3-49B7-91D0-115984D216D4}" type="presParOf" srcId="{019B9EF8-D5AE-4F96-A198-9A57AFC86CC2}" destId="{17967677-FDDE-41A1-8E78-36F576EB1582}" srcOrd="1" destOrd="0" presId="urn:microsoft.com/office/officeart/2005/8/layout/hProcess9"/>
    <dgm:cxn modelId="{7011377C-DF12-4B45-AFCE-1FF7598F7D12}" type="presParOf" srcId="{17967677-FDDE-41A1-8E78-36F576EB1582}" destId="{A3E026BB-87AB-4694-A423-036E78B9A006}" srcOrd="0" destOrd="0" presId="urn:microsoft.com/office/officeart/2005/8/layout/hProcess9"/>
    <dgm:cxn modelId="{47EEB07C-9837-4C74-8DD8-C3D3FB269E4B}" type="presParOf" srcId="{17967677-FDDE-41A1-8E78-36F576EB1582}" destId="{7C409F5B-78C2-4A8E-BF5A-9D45003548C1}" srcOrd="1" destOrd="0" presId="urn:microsoft.com/office/officeart/2005/8/layout/hProcess9"/>
    <dgm:cxn modelId="{4EF911E8-B01B-4E7C-A796-9D2694C11C60}" type="presParOf" srcId="{17967677-FDDE-41A1-8E78-36F576EB1582}" destId="{036447FC-D03B-44A8-B34B-B5CB7329AEA0}" srcOrd="2" destOrd="0" presId="urn:microsoft.com/office/officeart/2005/8/layout/hProcess9"/>
    <dgm:cxn modelId="{5C075AD5-AD63-489B-80C3-C469A696A414}" type="presParOf" srcId="{17967677-FDDE-41A1-8E78-36F576EB1582}" destId="{858C2840-F696-47B9-8055-D30878D3E8AE}" srcOrd="3" destOrd="0" presId="urn:microsoft.com/office/officeart/2005/8/layout/hProcess9"/>
    <dgm:cxn modelId="{9ECDE50F-F54A-48AA-8571-ADD253E4880D}" type="presParOf" srcId="{17967677-FDDE-41A1-8E78-36F576EB1582}" destId="{03153CA9-0B25-4198-B944-7D387A655B2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2762ECB-D0AC-43C1-9CC8-A546F12A0839}" type="doc">
      <dgm:prSet loTypeId="urn:microsoft.com/office/officeart/2005/8/layout/vList3" loCatId="list" qsTypeId="urn:microsoft.com/office/officeart/2005/8/quickstyle/simple1" qsCatId="simple" csTypeId="urn:microsoft.com/office/officeart/2005/8/colors/accent1_2" csCatId="accent1" phldr="1"/>
      <dgm:spPr/>
    </dgm:pt>
    <dgm:pt modelId="{A48D2825-B310-4159-90D1-3423DF10D013}">
      <dgm:prSet phldrT="[Text]"/>
      <dgm:spPr/>
      <dgm:t>
        <a:bodyPr/>
        <a:lstStyle/>
        <a:p>
          <a:r>
            <a:rPr lang="en-US" dirty="0" smtClean="0"/>
            <a:t>Registration &amp; Licensing </a:t>
          </a:r>
          <a:endParaRPr lang="en-US" dirty="0"/>
        </a:p>
      </dgm:t>
    </dgm:pt>
    <dgm:pt modelId="{62427BCB-6053-43C6-8849-4B5ADB16F147}" type="parTrans" cxnId="{60A05DDB-8FE0-4AC2-B927-3020DC8109E9}">
      <dgm:prSet/>
      <dgm:spPr/>
      <dgm:t>
        <a:bodyPr/>
        <a:lstStyle/>
        <a:p>
          <a:endParaRPr lang="en-US"/>
        </a:p>
      </dgm:t>
    </dgm:pt>
    <dgm:pt modelId="{CC6221B4-0D8A-44C9-99E1-D4ADD0A47602}" type="sibTrans" cxnId="{60A05DDB-8FE0-4AC2-B927-3020DC8109E9}">
      <dgm:prSet/>
      <dgm:spPr/>
      <dgm:t>
        <a:bodyPr/>
        <a:lstStyle/>
        <a:p>
          <a:endParaRPr lang="en-US"/>
        </a:p>
      </dgm:t>
    </dgm:pt>
    <dgm:pt modelId="{5463E5C2-9338-4675-B9CE-3D520171421F}" type="pres">
      <dgm:prSet presAssocID="{22762ECB-D0AC-43C1-9CC8-A546F12A0839}" presName="linearFlow" presStyleCnt="0">
        <dgm:presLayoutVars>
          <dgm:dir/>
          <dgm:resizeHandles val="exact"/>
        </dgm:presLayoutVars>
      </dgm:prSet>
      <dgm:spPr/>
    </dgm:pt>
    <dgm:pt modelId="{4BD9614F-BBA7-4855-AB6A-A08AB334B138}" type="pres">
      <dgm:prSet presAssocID="{A48D2825-B310-4159-90D1-3423DF10D013}" presName="composite" presStyleCnt="0"/>
      <dgm:spPr/>
    </dgm:pt>
    <dgm:pt modelId="{53AF80F5-130C-4BE7-9991-CC985F82ACFF}" type="pres">
      <dgm:prSet presAssocID="{A48D2825-B310-4159-90D1-3423DF10D013}" presName="imgShp" presStyleLbl="fgImgPlace1" presStyleIdx="0" presStyleCnt="1" custScaleX="65670"/>
      <dgm:spPr/>
    </dgm:pt>
    <dgm:pt modelId="{D218C938-97BA-4141-843F-FF67164F646C}" type="pres">
      <dgm:prSet presAssocID="{A48D2825-B310-4159-90D1-3423DF10D013}" presName="txShp" presStyleLbl="node1" presStyleIdx="0" presStyleCnt="1" custScaleX="129342" custScaleY="64188">
        <dgm:presLayoutVars>
          <dgm:bulletEnabled val="1"/>
        </dgm:presLayoutVars>
      </dgm:prSet>
      <dgm:spPr/>
      <dgm:t>
        <a:bodyPr/>
        <a:lstStyle/>
        <a:p>
          <a:endParaRPr lang="en-US"/>
        </a:p>
      </dgm:t>
    </dgm:pt>
  </dgm:ptLst>
  <dgm:cxnLst>
    <dgm:cxn modelId="{7A4AB960-D428-4B1A-8384-A9E67C4FA8B8}" type="presOf" srcId="{A48D2825-B310-4159-90D1-3423DF10D013}" destId="{D218C938-97BA-4141-843F-FF67164F646C}" srcOrd="0" destOrd="0" presId="urn:microsoft.com/office/officeart/2005/8/layout/vList3"/>
    <dgm:cxn modelId="{5D283D66-D718-4D58-8298-A839F8411C15}" type="presOf" srcId="{22762ECB-D0AC-43C1-9CC8-A546F12A0839}" destId="{5463E5C2-9338-4675-B9CE-3D520171421F}" srcOrd="0" destOrd="0" presId="urn:microsoft.com/office/officeart/2005/8/layout/vList3"/>
    <dgm:cxn modelId="{60A05DDB-8FE0-4AC2-B927-3020DC8109E9}" srcId="{22762ECB-D0AC-43C1-9CC8-A546F12A0839}" destId="{A48D2825-B310-4159-90D1-3423DF10D013}" srcOrd="0" destOrd="0" parTransId="{62427BCB-6053-43C6-8849-4B5ADB16F147}" sibTransId="{CC6221B4-0D8A-44C9-99E1-D4ADD0A47602}"/>
    <dgm:cxn modelId="{A4759832-A383-4E59-8224-52B28A814A32}" type="presParOf" srcId="{5463E5C2-9338-4675-B9CE-3D520171421F}" destId="{4BD9614F-BBA7-4855-AB6A-A08AB334B138}" srcOrd="0" destOrd="0" presId="urn:microsoft.com/office/officeart/2005/8/layout/vList3"/>
    <dgm:cxn modelId="{083D9D06-390F-4464-9692-FA2168939B37}" type="presParOf" srcId="{4BD9614F-BBA7-4855-AB6A-A08AB334B138}" destId="{53AF80F5-130C-4BE7-9991-CC985F82ACFF}" srcOrd="0" destOrd="0" presId="urn:microsoft.com/office/officeart/2005/8/layout/vList3"/>
    <dgm:cxn modelId="{3AB184F7-559E-43BB-84ED-BCBA6C19AA31}" type="presParOf" srcId="{4BD9614F-BBA7-4855-AB6A-A08AB334B138}" destId="{D218C938-97BA-4141-843F-FF67164F646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6E49953-FF78-4B9B-B0BD-4DF24302D35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8AB1EA1-AB84-4B64-BC5E-6CDC16641E6F}">
      <dgm:prSet phldrT="[Text]"/>
      <dgm:spPr/>
      <dgm:t>
        <a:bodyPr/>
        <a:lstStyle/>
        <a:p>
          <a:r>
            <a:rPr lang="en-US" dirty="0" smtClean="0"/>
            <a:t>Applicant</a:t>
          </a:r>
          <a:endParaRPr lang="en-US" dirty="0"/>
        </a:p>
      </dgm:t>
    </dgm:pt>
    <dgm:pt modelId="{6CEFBBC0-4485-4B1A-8FF0-9D5BEAC0C9E3}" type="parTrans" cxnId="{3C31B8F2-02C3-4512-881E-47C5F6A0FC9C}">
      <dgm:prSet/>
      <dgm:spPr/>
      <dgm:t>
        <a:bodyPr/>
        <a:lstStyle/>
        <a:p>
          <a:endParaRPr lang="en-US"/>
        </a:p>
      </dgm:t>
    </dgm:pt>
    <dgm:pt modelId="{04FD474F-7F4E-42B8-8C5B-C798273BD7F2}" type="sibTrans" cxnId="{3C31B8F2-02C3-4512-881E-47C5F6A0FC9C}">
      <dgm:prSet/>
      <dgm:spPr/>
      <dgm:t>
        <a:bodyPr/>
        <a:lstStyle/>
        <a:p>
          <a:endParaRPr lang="en-US"/>
        </a:p>
      </dgm:t>
    </dgm:pt>
    <dgm:pt modelId="{E92DA046-86A7-480C-A62D-E6806DEB9FC0}">
      <dgm:prSet phldrT="[Text]"/>
      <dgm:spPr/>
      <dgm:t>
        <a:bodyPr/>
        <a:lstStyle/>
        <a:p>
          <a:r>
            <a:rPr lang="en-US" dirty="0" smtClean="0"/>
            <a:t>Submit Application (DA 185)</a:t>
          </a:r>
          <a:endParaRPr lang="en-US" dirty="0"/>
        </a:p>
      </dgm:t>
    </dgm:pt>
    <dgm:pt modelId="{85A80C0F-9D41-4CE3-953E-B3033F8258E6}" type="parTrans" cxnId="{A6E04968-B52B-463B-8EB8-02C87B51B62D}">
      <dgm:prSet/>
      <dgm:spPr/>
      <dgm:t>
        <a:bodyPr/>
        <a:lstStyle/>
        <a:p>
          <a:endParaRPr lang="en-US"/>
        </a:p>
      </dgm:t>
    </dgm:pt>
    <dgm:pt modelId="{12774E85-CC08-435B-853B-2B4615E2A6E0}" type="sibTrans" cxnId="{A6E04968-B52B-463B-8EB8-02C87B51B62D}">
      <dgm:prSet/>
      <dgm:spPr/>
      <dgm:t>
        <a:bodyPr/>
        <a:lstStyle/>
        <a:p>
          <a:endParaRPr lang="en-US"/>
        </a:p>
      </dgm:t>
    </dgm:pt>
    <dgm:pt modelId="{4B3372D0-56B2-413F-8CF9-708E40AB02DB}">
      <dgm:prSet phldrT="[Text]"/>
      <dgm:spPr/>
      <dgm:t>
        <a:bodyPr/>
        <a:lstStyle/>
        <a:p>
          <a:r>
            <a:rPr lang="en-US" dirty="0" smtClean="0"/>
            <a:t>Submit Relevant Annexures and Supporting Documents</a:t>
          </a:r>
          <a:endParaRPr lang="en-US" dirty="0"/>
        </a:p>
      </dgm:t>
    </dgm:pt>
    <dgm:pt modelId="{DC3711D5-7E9F-4C51-98AD-39B30475568D}" type="parTrans" cxnId="{FBAECF6F-316E-496D-AFCF-75F5906F8C02}">
      <dgm:prSet/>
      <dgm:spPr/>
      <dgm:t>
        <a:bodyPr/>
        <a:lstStyle/>
        <a:p>
          <a:endParaRPr lang="en-US"/>
        </a:p>
      </dgm:t>
    </dgm:pt>
    <dgm:pt modelId="{3920A8C8-BB7A-4933-9907-1D270447B9A5}" type="sibTrans" cxnId="{FBAECF6F-316E-496D-AFCF-75F5906F8C02}">
      <dgm:prSet/>
      <dgm:spPr/>
      <dgm:t>
        <a:bodyPr/>
        <a:lstStyle/>
        <a:p>
          <a:endParaRPr lang="en-US"/>
        </a:p>
      </dgm:t>
    </dgm:pt>
    <dgm:pt modelId="{7CC0E72B-A6CE-44AA-A3F0-351F1AEA1F2F}">
      <dgm:prSet phldrT="[Text]"/>
      <dgm:spPr/>
      <dgm:t>
        <a:bodyPr/>
        <a:lstStyle/>
        <a:p>
          <a:r>
            <a:rPr lang="en-US" dirty="0" smtClean="0"/>
            <a:t>Security Management</a:t>
          </a:r>
          <a:endParaRPr lang="en-US" dirty="0"/>
        </a:p>
      </dgm:t>
    </dgm:pt>
    <dgm:pt modelId="{56264AEF-9457-4D8A-BF62-48353FD0F1AE}" type="parTrans" cxnId="{EF294B10-60C8-4A22-87D1-F32DF3BCA70C}">
      <dgm:prSet/>
      <dgm:spPr/>
      <dgm:t>
        <a:bodyPr/>
        <a:lstStyle/>
        <a:p>
          <a:endParaRPr lang="en-US"/>
        </a:p>
      </dgm:t>
    </dgm:pt>
    <dgm:pt modelId="{816CD97B-B1E3-4A2A-A578-B80AA6B6BC62}" type="sibTrans" cxnId="{EF294B10-60C8-4A22-87D1-F32DF3BCA70C}">
      <dgm:prSet/>
      <dgm:spPr/>
      <dgm:t>
        <a:bodyPr/>
        <a:lstStyle/>
        <a:p>
          <a:endParaRPr lang="en-US"/>
        </a:p>
      </dgm:t>
    </dgm:pt>
    <dgm:pt modelId="{AF71219C-F7CE-4E62-BBBF-DE29111AAAC9}">
      <dgm:prSet phldrT="[Text]"/>
      <dgm:spPr/>
      <dgm:t>
        <a:bodyPr/>
        <a:lstStyle/>
        <a:p>
          <a:r>
            <a:rPr lang="en-US" dirty="0" smtClean="0"/>
            <a:t>Verify Financial status of applicant </a:t>
          </a:r>
          <a:endParaRPr lang="en-US" dirty="0"/>
        </a:p>
      </dgm:t>
    </dgm:pt>
    <dgm:pt modelId="{FFEC3341-A849-4667-8ACF-15A28D8F96ED}" type="parTrans" cxnId="{4225BCEB-7346-45F9-87EF-3720A5D885CA}">
      <dgm:prSet/>
      <dgm:spPr/>
      <dgm:t>
        <a:bodyPr/>
        <a:lstStyle/>
        <a:p>
          <a:endParaRPr lang="en-US"/>
        </a:p>
      </dgm:t>
    </dgm:pt>
    <dgm:pt modelId="{0AD1B4C5-125F-4B11-8D04-DB38B00A8DD0}" type="sibTrans" cxnId="{4225BCEB-7346-45F9-87EF-3720A5D885CA}">
      <dgm:prSet/>
      <dgm:spPr/>
      <dgm:t>
        <a:bodyPr/>
        <a:lstStyle/>
        <a:p>
          <a:endParaRPr lang="en-US"/>
        </a:p>
      </dgm:t>
    </dgm:pt>
    <dgm:pt modelId="{62D98834-DA44-4CED-A5EA-B34E4BAFC6BC}">
      <dgm:prSet phldrT="[Text]"/>
      <dgm:spPr/>
      <dgm:t>
        <a:bodyPr/>
        <a:lstStyle/>
        <a:p>
          <a:r>
            <a:rPr lang="en-US" dirty="0" smtClean="0"/>
            <a:t>Verify bond requirements where necessary</a:t>
          </a:r>
          <a:endParaRPr lang="en-US" dirty="0"/>
        </a:p>
      </dgm:t>
    </dgm:pt>
    <dgm:pt modelId="{22FC8EA5-1F89-418C-B0A3-6160705C8ADE}" type="parTrans" cxnId="{9A9C4730-C40C-4D99-9EF7-73B8C3E165E4}">
      <dgm:prSet/>
      <dgm:spPr/>
      <dgm:t>
        <a:bodyPr/>
        <a:lstStyle/>
        <a:p>
          <a:endParaRPr lang="en-US"/>
        </a:p>
      </dgm:t>
    </dgm:pt>
    <dgm:pt modelId="{A7FA0764-4425-4611-B11D-FFD0B22763EB}" type="sibTrans" cxnId="{9A9C4730-C40C-4D99-9EF7-73B8C3E165E4}">
      <dgm:prSet/>
      <dgm:spPr/>
      <dgm:t>
        <a:bodyPr/>
        <a:lstStyle/>
        <a:p>
          <a:endParaRPr lang="en-US"/>
        </a:p>
      </dgm:t>
    </dgm:pt>
    <dgm:pt modelId="{7D7BCA73-9373-4D15-9684-BEA9CBAD9DBF}">
      <dgm:prSet phldrT="[Text]"/>
      <dgm:spPr/>
      <dgm:t>
        <a:bodyPr/>
        <a:lstStyle/>
        <a:p>
          <a:r>
            <a:rPr lang="en-US" dirty="0" smtClean="0"/>
            <a:t>Premises Verification</a:t>
          </a:r>
          <a:endParaRPr lang="en-US" dirty="0"/>
        </a:p>
      </dgm:t>
    </dgm:pt>
    <dgm:pt modelId="{8AC8C265-B8A7-4048-A00A-80306035C7C8}" type="parTrans" cxnId="{F73213CD-FFE3-4B69-B418-82E97B8198FA}">
      <dgm:prSet/>
      <dgm:spPr/>
      <dgm:t>
        <a:bodyPr/>
        <a:lstStyle/>
        <a:p>
          <a:endParaRPr lang="en-US"/>
        </a:p>
      </dgm:t>
    </dgm:pt>
    <dgm:pt modelId="{8DAF01F3-2D4B-457D-9FC7-4D31B9DDC272}" type="sibTrans" cxnId="{F73213CD-FFE3-4B69-B418-82E97B8198FA}">
      <dgm:prSet/>
      <dgm:spPr/>
      <dgm:t>
        <a:bodyPr/>
        <a:lstStyle/>
        <a:p>
          <a:endParaRPr lang="en-US"/>
        </a:p>
      </dgm:t>
    </dgm:pt>
    <dgm:pt modelId="{FB4F028D-2489-4F6B-AFE9-07228488A3A2}">
      <dgm:prSet phldrT="[Text]"/>
      <dgm:spPr/>
      <dgm:t>
        <a:bodyPr/>
        <a:lstStyle/>
        <a:p>
          <a:r>
            <a:rPr lang="en-US" dirty="0" smtClean="0"/>
            <a:t>Verify the existence of the warehouse </a:t>
          </a:r>
          <a:endParaRPr lang="en-US" dirty="0"/>
        </a:p>
      </dgm:t>
    </dgm:pt>
    <dgm:pt modelId="{4A0DF326-D192-49D3-9B69-21E7EAB8DF0B}" type="parTrans" cxnId="{253E4CF2-8414-40A2-94DA-C6DB84BA60B5}">
      <dgm:prSet/>
      <dgm:spPr/>
      <dgm:t>
        <a:bodyPr/>
        <a:lstStyle/>
        <a:p>
          <a:endParaRPr lang="en-US"/>
        </a:p>
      </dgm:t>
    </dgm:pt>
    <dgm:pt modelId="{54E22D4B-099F-4C2C-A73A-D3B44BC9F037}" type="sibTrans" cxnId="{253E4CF2-8414-40A2-94DA-C6DB84BA60B5}">
      <dgm:prSet/>
      <dgm:spPr/>
      <dgm:t>
        <a:bodyPr/>
        <a:lstStyle/>
        <a:p>
          <a:endParaRPr lang="en-US"/>
        </a:p>
      </dgm:t>
    </dgm:pt>
    <dgm:pt modelId="{3DBE4F58-B46A-44F9-AB3A-01971DF6C2AD}">
      <dgm:prSet phldrT="[Text]"/>
      <dgm:spPr/>
      <dgm:t>
        <a:bodyPr/>
        <a:lstStyle/>
        <a:p>
          <a:r>
            <a:rPr lang="en-US" dirty="0" smtClean="0"/>
            <a:t>Verify the requirements of the warehouse as prescribed</a:t>
          </a:r>
          <a:endParaRPr lang="en-US" dirty="0"/>
        </a:p>
      </dgm:t>
    </dgm:pt>
    <dgm:pt modelId="{80B74968-975D-4C9A-8E23-B636DC3AD49C}" type="parTrans" cxnId="{2DB32AC2-46D7-424E-B9E9-98538513CEBD}">
      <dgm:prSet/>
      <dgm:spPr/>
      <dgm:t>
        <a:bodyPr/>
        <a:lstStyle/>
        <a:p>
          <a:endParaRPr lang="en-US"/>
        </a:p>
      </dgm:t>
    </dgm:pt>
    <dgm:pt modelId="{A20BC7EE-9EEA-4419-8E25-6AF9C815C297}" type="sibTrans" cxnId="{2DB32AC2-46D7-424E-B9E9-98538513CEBD}">
      <dgm:prSet/>
      <dgm:spPr/>
      <dgm:t>
        <a:bodyPr/>
        <a:lstStyle/>
        <a:p>
          <a:endParaRPr lang="en-US"/>
        </a:p>
      </dgm:t>
    </dgm:pt>
    <dgm:pt modelId="{94172639-8F92-4BC2-A0CE-FDE67F8D1954}">
      <dgm:prSet phldrT="[Text]"/>
      <dgm:spPr/>
      <dgm:t>
        <a:bodyPr/>
        <a:lstStyle/>
        <a:p>
          <a:r>
            <a:rPr lang="en-US" dirty="0" smtClean="0"/>
            <a:t>Application Finalization</a:t>
          </a:r>
          <a:endParaRPr lang="en-US" dirty="0"/>
        </a:p>
      </dgm:t>
    </dgm:pt>
    <dgm:pt modelId="{C0A5D710-DEB7-41DF-823D-16A583D40E6E}" type="parTrans" cxnId="{0CE86223-206F-4910-A382-B6944F813133}">
      <dgm:prSet/>
      <dgm:spPr/>
      <dgm:t>
        <a:bodyPr/>
        <a:lstStyle/>
        <a:p>
          <a:endParaRPr lang="en-US"/>
        </a:p>
      </dgm:t>
    </dgm:pt>
    <dgm:pt modelId="{A4C1A4DB-4236-45FD-85E5-53F23523FE42}" type="sibTrans" cxnId="{0CE86223-206F-4910-A382-B6944F813133}">
      <dgm:prSet/>
      <dgm:spPr/>
      <dgm:t>
        <a:bodyPr/>
        <a:lstStyle/>
        <a:p>
          <a:endParaRPr lang="en-US"/>
        </a:p>
      </dgm:t>
    </dgm:pt>
    <dgm:pt modelId="{77404C42-9BFC-4FA0-8E6F-629C12283E24}">
      <dgm:prSet/>
      <dgm:spPr/>
      <dgm:t>
        <a:bodyPr/>
        <a:lstStyle/>
        <a:p>
          <a:r>
            <a:rPr lang="en-US" dirty="0" smtClean="0"/>
            <a:t>Approval or Refusal</a:t>
          </a:r>
          <a:endParaRPr lang="en-US" dirty="0"/>
        </a:p>
      </dgm:t>
    </dgm:pt>
    <dgm:pt modelId="{01F9E3F1-A1BC-4576-9B68-74F2801A4FAB}" type="parTrans" cxnId="{80301D34-06F8-4280-A11D-D9BC3C7C6841}">
      <dgm:prSet/>
      <dgm:spPr/>
      <dgm:t>
        <a:bodyPr/>
        <a:lstStyle/>
        <a:p>
          <a:endParaRPr lang="en-US"/>
        </a:p>
      </dgm:t>
    </dgm:pt>
    <dgm:pt modelId="{D2742EA7-3F53-43F9-9724-AA7F36F49253}" type="sibTrans" cxnId="{80301D34-06F8-4280-A11D-D9BC3C7C6841}">
      <dgm:prSet/>
      <dgm:spPr/>
      <dgm:t>
        <a:bodyPr/>
        <a:lstStyle/>
        <a:p>
          <a:endParaRPr lang="en-US"/>
        </a:p>
      </dgm:t>
    </dgm:pt>
    <dgm:pt modelId="{9EA72E64-C6B8-4E13-8DC0-A54A4828C2ED}">
      <dgm:prSet/>
      <dgm:spPr/>
      <dgm:t>
        <a:bodyPr/>
        <a:lstStyle/>
        <a:p>
          <a:r>
            <a:rPr lang="en-US" dirty="0" smtClean="0"/>
            <a:t>Issue warehouse approval details</a:t>
          </a:r>
          <a:endParaRPr lang="en-US" dirty="0"/>
        </a:p>
      </dgm:t>
    </dgm:pt>
    <dgm:pt modelId="{49029373-F013-4F8A-9F31-B228F50FE6E0}" type="parTrans" cxnId="{F28F3021-3DC6-4DC6-B122-D68C4DD7059B}">
      <dgm:prSet/>
      <dgm:spPr/>
      <dgm:t>
        <a:bodyPr/>
        <a:lstStyle/>
        <a:p>
          <a:endParaRPr lang="en-US"/>
        </a:p>
      </dgm:t>
    </dgm:pt>
    <dgm:pt modelId="{C9F7E58B-E95F-44E4-B2CB-411A86CBA48B}" type="sibTrans" cxnId="{F28F3021-3DC6-4DC6-B122-D68C4DD7059B}">
      <dgm:prSet/>
      <dgm:spPr/>
      <dgm:t>
        <a:bodyPr/>
        <a:lstStyle/>
        <a:p>
          <a:endParaRPr lang="en-US"/>
        </a:p>
      </dgm:t>
    </dgm:pt>
    <dgm:pt modelId="{7610BCDF-BD2D-48A8-B24F-E5D271D487F8}" type="pres">
      <dgm:prSet presAssocID="{F6E49953-FF78-4B9B-B0BD-4DF24302D35C}" presName="linearFlow" presStyleCnt="0">
        <dgm:presLayoutVars>
          <dgm:dir/>
          <dgm:animLvl val="lvl"/>
          <dgm:resizeHandles val="exact"/>
        </dgm:presLayoutVars>
      </dgm:prSet>
      <dgm:spPr/>
    </dgm:pt>
    <dgm:pt modelId="{1241F2F0-D1F6-44ED-A7EE-32A555691464}" type="pres">
      <dgm:prSet presAssocID="{18AB1EA1-AB84-4B64-BC5E-6CDC16641E6F}" presName="composite" presStyleCnt="0"/>
      <dgm:spPr/>
    </dgm:pt>
    <dgm:pt modelId="{AFEA3F10-70A4-43F7-870D-556DF8494431}" type="pres">
      <dgm:prSet presAssocID="{18AB1EA1-AB84-4B64-BC5E-6CDC16641E6F}" presName="parentText" presStyleLbl="alignNode1" presStyleIdx="0" presStyleCnt="4">
        <dgm:presLayoutVars>
          <dgm:chMax val="1"/>
          <dgm:bulletEnabled val="1"/>
        </dgm:presLayoutVars>
      </dgm:prSet>
      <dgm:spPr/>
    </dgm:pt>
    <dgm:pt modelId="{843B40F6-8DC2-4029-B797-7C6245C2D962}" type="pres">
      <dgm:prSet presAssocID="{18AB1EA1-AB84-4B64-BC5E-6CDC16641E6F}" presName="descendantText" presStyleLbl="alignAcc1" presStyleIdx="0" presStyleCnt="4">
        <dgm:presLayoutVars>
          <dgm:bulletEnabled val="1"/>
        </dgm:presLayoutVars>
      </dgm:prSet>
      <dgm:spPr/>
      <dgm:t>
        <a:bodyPr/>
        <a:lstStyle/>
        <a:p>
          <a:endParaRPr lang="en-US"/>
        </a:p>
      </dgm:t>
    </dgm:pt>
    <dgm:pt modelId="{3040B56A-F127-45D0-9A29-8397B228EAFB}" type="pres">
      <dgm:prSet presAssocID="{04FD474F-7F4E-42B8-8C5B-C798273BD7F2}" presName="sp" presStyleCnt="0"/>
      <dgm:spPr/>
    </dgm:pt>
    <dgm:pt modelId="{54BE5EB1-132D-4ED4-8FD8-3FB6EE4102F8}" type="pres">
      <dgm:prSet presAssocID="{7CC0E72B-A6CE-44AA-A3F0-351F1AEA1F2F}" presName="composite" presStyleCnt="0"/>
      <dgm:spPr/>
    </dgm:pt>
    <dgm:pt modelId="{720283AE-6F39-4268-B54C-97074355120A}" type="pres">
      <dgm:prSet presAssocID="{7CC0E72B-A6CE-44AA-A3F0-351F1AEA1F2F}" presName="parentText" presStyleLbl="alignNode1" presStyleIdx="1" presStyleCnt="4">
        <dgm:presLayoutVars>
          <dgm:chMax val="1"/>
          <dgm:bulletEnabled val="1"/>
        </dgm:presLayoutVars>
      </dgm:prSet>
      <dgm:spPr/>
    </dgm:pt>
    <dgm:pt modelId="{71A76D33-F7FF-470F-8D92-A8AC56DC8E72}" type="pres">
      <dgm:prSet presAssocID="{7CC0E72B-A6CE-44AA-A3F0-351F1AEA1F2F}" presName="descendantText" presStyleLbl="alignAcc1" presStyleIdx="1" presStyleCnt="4">
        <dgm:presLayoutVars>
          <dgm:bulletEnabled val="1"/>
        </dgm:presLayoutVars>
      </dgm:prSet>
      <dgm:spPr/>
    </dgm:pt>
    <dgm:pt modelId="{90087166-A239-49C1-BCE8-8CE871532215}" type="pres">
      <dgm:prSet presAssocID="{816CD97B-B1E3-4A2A-A578-B80AA6B6BC62}" presName="sp" presStyleCnt="0"/>
      <dgm:spPr/>
    </dgm:pt>
    <dgm:pt modelId="{E559250D-68B4-4A85-8138-16BDBB3E7F15}" type="pres">
      <dgm:prSet presAssocID="{7D7BCA73-9373-4D15-9684-BEA9CBAD9DBF}" presName="composite" presStyleCnt="0"/>
      <dgm:spPr/>
    </dgm:pt>
    <dgm:pt modelId="{75721307-7324-4A26-AD6F-E6B010D2644B}" type="pres">
      <dgm:prSet presAssocID="{7D7BCA73-9373-4D15-9684-BEA9CBAD9DBF}" presName="parentText" presStyleLbl="alignNode1" presStyleIdx="2" presStyleCnt="4">
        <dgm:presLayoutVars>
          <dgm:chMax val="1"/>
          <dgm:bulletEnabled val="1"/>
        </dgm:presLayoutVars>
      </dgm:prSet>
      <dgm:spPr/>
    </dgm:pt>
    <dgm:pt modelId="{DD1248AF-DD73-47DE-AD76-1BF32B0C3D86}" type="pres">
      <dgm:prSet presAssocID="{7D7BCA73-9373-4D15-9684-BEA9CBAD9DBF}" presName="descendantText" presStyleLbl="alignAcc1" presStyleIdx="2" presStyleCnt="4">
        <dgm:presLayoutVars>
          <dgm:bulletEnabled val="1"/>
        </dgm:presLayoutVars>
      </dgm:prSet>
      <dgm:spPr/>
      <dgm:t>
        <a:bodyPr/>
        <a:lstStyle/>
        <a:p>
          <a:endParaRPr lang="en-US"/>
        </a:p>
      </dgm:t>
    </dgm:pt>
    <dgm:pt modelId="{6EA2E4C8-E8C3-4979-8EE0-D6F3B71B748A}" type="pres">
      <dgm:prSet presAssocID="{8DAF01F3-2D4B-457D-9FC7-4D31B9DDC272}" presName="sp" presStyleCnt="0"/>
      <dgm:spPr/>
    </dgm:pt>
    <dgm:pt modelId="{EB038262-AA80-4EDA-92C3-CEAF52C4A94C}" type="pres">
      <dgm:prSet presAssocID="{94172639-8F92-4BC2-A0CE-FDE67F8D1954}" presName="composite" presStyleCnt="0"/>
      <dgm:spPr/>
    </dgm:pt>
    <dgm:pt modelId="{6FF9776C-C00C-4A6D-8E4E-46AED8C3E51C}" type="pres">
      <dgm:prSet presAssocID="{94172639-8F92-4BC2-A0CE-FDE67F8D1954}" presName="parentText" presStyleLbl="alignNode1" presStyleIdx="3" presStyleCnt="4">
        <dgm:presLayoutVars>
          <dgm:chMax val="1"/>
          <dgm:bulletEnabled val="1"/>
        </dgm:presLayoutVars>
      </dgm:prSet>
      <dgm:spPr/>
    </dgm:pt>
    <dgm:pt modelId="{344124E7-29BD-4542-B61F-08BBBFE91460}" type="pres">
      <dgm:prSet presAssocID="{94172639-8F92-4BC2-A0CE-FDE67F8D1954}" presName="descendantText" presStyleLbl="alignAcc1" presStyleIdx="3" presStyleCnt="4">
        <dgm:presLayoutVars>
          <dgm:bulletEnabled val="1"/>
        </dgm:presLayoutVars>
      </dgm:prSet>
      <dgm:spPr/>
      <dgm:t>
        <a:bodyPr/>
        <a:lstStyle/>
        <a:p>
          <a:endParaRPr lang="en-US"/>
        </a:p>
      </dgm:t>
    </dgm:pt>
  </dgm:ptLst>
  <dgm:cxnLst>
    <dgm:cxn modelId="{9A9C4730-C40C-4D99-9EF7-73B8C3E165E4}" srcId="{7CC0E72B-A6CE-44AA-A3F0-351F1AEA1F2F}" destId="{62D98834-DA44-4CED-A5EA-B34E4BAFC6BC}" srcOrd="1" destOrd="0" parTransId="{22FC8EA5-1F89-418C-B0A3-6160705C8ADE}" sibTransId="{A7FA0764-4425-4611-B11D-FFD0B22763EB}"/>
    <dgm:cxn modelId="{AD0F3F81-0E27-4EBF-B525-18B7D0D442A2}" type="presOf" srcId="{7CC0E72B-A6CE-44AA-A3F0-351F1AEA1F2F}" destId="{720283AE-6F39-4268-B54C-97074355120A}" srcOrd="0" destOrd="0" presId="urn:microsoft.com/office/officeart/2005/8/layout/chevron2"/>
    <dgm:cxn modelId="{219F91C1-F291-4968-B8A0-9E68811F0EF6}" type="presOf" srcId="{7D7BCA73-9373-4D15-9684-BEA9CBAD9DBF}" destId="{75721307-7324-4A26-AD6F-E6B010D2644B}" srcOrd="0" destOrd="0" presId="urn:microsoft.com/office/officeart/2005/8/layout/chevron2"/>
    <dgm:cxn modelId="{2DB32AC2-46D7-424E-B9E9-98538513CEBD}" srcId="{7D7BCA73-9373-4D15-9684-BEA9CBAD9DBF}" destId="{3DBE4F58-B46A-44F9-AB3A-01971DF6C2AD}" srcOrd="1" destOrd="0" parTransId="{80B74968-975D-4C9A-8E23-B636DC3AD49C}" sibTransId="{A20BC7EE-9EEA-4419-8E25-6AF9C815C297}"/>
    <dgm:cxn modelId="{3770F8F4-1887-4EBB-A544-0B0C1E22E83A}" type="presOf" srcId="{3DBE4F58-B46A-44F9-AB3A-01971DF6C2AD}" destId="{DD1248AF-DD73-47DE-AD76-1BF32B0C3D86}" srcOrd="0" destOrd="1" presId="urn:microsoft.com/office/officeart/2005/8/layout/chevron2"/>
    <dgm:cxn modelId="{E0123EAD-5F8E-4205-8EA6-1815322985B1}" type="presOf" srcId="{FB4F028D-2489-4F6B-AFE9-07228488A3A2}" destId="{DD1248AF-DD73-47DE-AD76-1BF32B0C3D86}" srcOrd="0" destOrd="0" presId="urn:microsoft.com/office/officeart/2005/8/layout/chevron2"/>
    <dgm:cxn modelId="{0899A93C-89F9-4262-914A-55AF1188AE20}" type="presOf" srcId="{AF71219C-F7CE-4E62-BBBF-DE29111AAAC9}" destId="{71A76D33-F7FF-470F-8D92-A8AC56DC8E72}" srcOrd="0" destOrd="0" presId="urn:microsoft.com/office/officeart/2005/8/layout/chevron2"/>
    <dgm:cxn modelId="{4225BCEB-7346-45F9-87EF-3720A5D885CA}" srcId="{7CC0E72B-A6CE-44AA-A3F0-351F1AEA1F2F}" destId="{AF71219C-F7CE-4E62-BBBF-DE29111AAAC9}" srcOrd="0" destOrd="0" parTransId="{FFEC3341-A849-4667-8ACF-15A28D8F96ED}" sibTransId="{0AD1B4C5-125F-4B11-8D04-DB38B00A8DD0}"/>
    <dgm:cxn modelId="{8E9EE387-3246-4A3C-B8DB-6955ABA1F5FB}" type="presOf" srcId="{E92DA046-86A7-480C-A62D-E6806DEB9FC0}" destId="{843B40F6-8DC2-4029-B797-7C6245C2D962}" srcOrd="0" destOrd="0" presId="urn:microsoft.com/office/officeart/2005/8/layout/chevron2"/>
    <dgm:cxn modelId="{F28F3021-3DC6-4DC6-B122-D68C4DD7059B}" srcId="{94172639-8F92-4BC2-A0CE-FDE67F8D1954}" destId="{9EA72E64-C6B8-4E13-8DC0-A54A4828C2ED}" srcOrd="1" destOrd="0" parTransId="{49029373-F013-4F8A-9F31-B228F50FE6E0}" sibTransId="{C9F7E58B-E95F-44E4-B2CB-411A86CBA48B}"/>
    <dgm:cxn modelId="{FBAECF6F-316E-496D-AFCF-75F5906F8C02}" srcId="{18AB1EA1-AB84-4B64-BC5E-6CDC16641E6F}" destId="{4B3372D0-56B2-413F-8CF9-708E40AB02DB}" srcOrd="1" destOrd="0" parTransId="{DC3711D5-7E9F-4C51-98AD-39B30475568D}" sibTransId="{3920A8C8-BB7A-4933-9907-1D270447B9A5}"/>
    <dgm:cxn modelId="{253E4CF2-8414-40A2-94DA-C6DB84BA60B5}" srcId="{7D7BCA73-9373-4D15-9684-BEA9CBAD9DBF}" destId="{FB4F028D-2489-4F6B-AFE9-07228488A3A2}" srcOrd="0" destOrd="0" parTransId="{4A0DF326-D192-49D3-9B69-21E7EAB8DF0B}" sibTransId="{54E22D4B-099F-4C2C-A73A-D3B44BC9F037}"/>
    <dgm:cxn modelId="{0CE86223-206F-4910-A382-B6944F813133}" srcId="{F6E49953-FF78-4B9B-B0BD-4DF24302D35C}" destId="{94172639-8F92-4BC2-A0CE-FDE67F8D1954}" srcOrd="3" destOrd="0" parTransId="{C0A5D710-DEB7-41DF-823D-16A583D40E6E}" sibTransId="{A4C1A4DB-4236-45FD-85E5-53F23523FE42}"/>
    <dgm:cxn modelId="{C3653A3F-7C85-4783-AB16-66F902A2493B}" type="presOf" srcId="{18AB1EA1-AB84-4B64-BC5E-6CDC16641E6F}" destId="{AFEA3F10-70A4-43F7-870D-556DF8494431}" srcOrd="0" destOrd="0" presId="urn:microsoft.com/office/officeart/2005/8/layout/chevron2"/>
    <dgm:cxn modelId="{91128EF6-8C15-4B19-9261-E802189C64C8}" type="presOf" srcId="{9EA72E64-C6B8-4E13-8DC0-A54A4828C2ED}" destId="{344124E7-29BD-4542-B61F-08BBBFE91460}" srcOrd="0" destOrd="1" presId="urn:microsoft.com/office/officeart/2005/8/layout/chevron2"/>
    <dgm:cxn modelId="{A6E04968-B52B-463B-8EB8-02C87B51B62D}" srcId="{18AB1EA1-AB84-4B64-BC5E-6CDC16641E6F}" destId="{E92DA046-86A7-480C-A62D-E6806DEB9FC0}" srcOrd="0" destOrd="0" parTransId="{85A80C0F-9D41-4CE3-953E-B3033F8258E6}" sibTransId="{12774E85-CC08-435B-853B-2B4615E2A6E0}"/>
    <dgm:cxn modelId="{F73213CD-FFE3-4B69-B418-82E97B8198FA}" srcId="{F6E49953-FF78-4B9B-B0BD-4DF24302D35C}" destId="{7D7BCA73-9373-4D15-9684-BEA9CBAD9DBF}" srcOrd="2" destOrd="0" parTransId="{8AC8C265-B8A7-4048-A00A-80306035C7C8}" sibTransId="{8DAF01F3-2D4B-457D-9FC7-4D31B9DDC272}"/>
    <dgm:cxn modelId="{4845B3D4-921E-48FE-9CE8-4B3087E04CBF}" type="presOf" srcId="{F6E49953-FF78-4B9B-B0BD-4DF24302D35C}" destId="{7610BCDF-BD2D-48A8-B24F-E5D271D487F8}" srcOrd="0" destOrd="0" presId="urn:microsoft.com/office/officeart/2005/8/layout/chevron2"/>
    <dgm:cxn modelId="{C9F77E47-FC0F-4C42-8307-C87E37279F33}" type="presOf" srcId="{77404C42-9BFC-4FA0-8E6F-629C12283E24}" destId="{344124E7-29BD-4542-B61F-08BBBFE91460}" srcOrd="0" destOrd="0" presId="urn:microsoft.com/office/officeart/2005/8/layout/chevron2"/>
    <dgm:cxn modelId="{005DBF04-27AE-4E7E-880F-D062D76A6D2E}" type="presOf" srcId="{94172639-8F92-4BC2-A0CE-FDE67F8D1954}" destId="{6FF9776C-C00C-4A6D-8E4E-46AED8C3E51C}" srcOrd="0" destOrd="0" presId="urn:microsoft.com/office/officeart/2005/8/layout/chevron2"/>
    <dgm:cxn modelId="{80301D34-06F8-4280-A11D-D9BC3C7C6841}" srcId="{94172639-8F92-4BC2-A0CE-FDE67F8D1954}" destId="{77404C42-9BFC-4FA0-8E6F-629C12283E24}" srcOrd="0" destOrd="0" parTransId="{01F9E3F1-A1BC-4576-9B68-74F2801A4FAB}" sibTransId="{D2742EA7-3F53-43F9-9724-AA7F36F49253}"/>
    <dgm:cxn modelId="{EF294B10-60C8-4A22-87D1-F32DF3BCA70C}" srcId="{F6E49953-FF78-4B9B-B0BD-4DF24302D35C}" destId="{7CC0E72B-A6CE-44AA-A3F0-351F1AEA1F2F}" srcOrd="1" destOrd="0" parTransId="{56264AEF-9457-4D8A-BF62-48353FD0F1AE}" sibTransId="{816CD97B-B1E3-4A2A-A578-B80AA6B6BC62}"/>
    <dgm:cxn modelId="{FE4575D4-52FB-418A-8D47-E6E708C49E74}" type="presOf" srcId="{4B3372D0-56B2-413F-8CF9-708E40AB02DB}" destId="{843B40F6-8DC2-4029-B797-7C6245C2D962}" srcOrd="0" destOrd="1" presId="urn:microsoft.com/office/officeart/2005/8/layout/chevron2"/>
    <dgm:cxn modelId="{C8737143-951D-4CDA-8D0F-5E4CF915E7D7}" type="presOf" srcId="{62D98834-DA44-4CED-A5EA-B34E4BAFC6BC}" destId="{71A76D33-F7FF-470F-8D92-A8AC56DC8E72}" srcOrd="0" destOrd="1" presId="urn:microsoft.com/office/officeart/2005/8/layout/chevron2"/>
    <dgm:cxn modelId="{3C31B8F2-02C3-4512-881E-47C5F6A0FC9C}" srcId="{F6E49953-FF78-4B9B-B0BD-4DF24302D35C}" destId="{18AB1EA1-AB84-4B64-BC5E-6CDC16641E6F}" srcOrd="0" destOrd="0" parTransId="{6CEFBBC0-4485-4B1A-8FF0-9D5BEAC0C9E3}" sibTransId="{04FD474F-7F4E-42B8-8C5B-C798273BD7F2}"/>
    <dgm:cxn modelId="{4790CF3F-A99A-4199-A4E2-F00D03B1D28A}" type="presParOf" srcId="{7610BCDF-BD2D-48A8-B24F-E5D271D487F8}" destId="{1241F2F0-D1F6-44ED-A7EE-32A555691464}" srcOrd="0" destOrd="0" presId="urn:microsoft.com/office/officeart/2005/8/layout/chevron2"/>
    <dgm:cxn modelId="{E90D4209-A344-4EDA-959F-7E17A3F98A61}" type="presParOf" srcId="{1241F2F0-D1F6-44ED-A7EE-32A555691464}" destId="{AFEA3F10-70A4-43F7-870D-556DF8494431}" srcOrd="0" destOrd="0" presId="urn:microsoft.com/office/officeart/2005/8/layout/chevron2"/>
    <dgm:cxn modelId="{708CF186-E19F-4A1F-BC25-E7E9787D8A92}" type="presParOf" srcId="{1241F2F0-D1F6-44ED-A7EE-32A555691464}" destId="{843B40F6-8DC2-4029-B797-7C6245C2D962}" srcOrd="1" destOrd="0" presId="urn:microsoft.com/office/officeart/2005/8/layout/chevron2"/>
    <dgm:cxn modelId="{C61DD5AA-D2F0-482B-913E-8D80B1119671}" type="presParOf" srcId="{7610BCDF-BD2D-48A8-B24F-E5D271D487F8}" destId="{3040B56A-F127-45D0-9A29-8397B228EAFB}" srcOrd="1" destOrd="0" presId="urn:microsoft.com/office/officeart/2005/8/layout/chevron2"/>
    <dgm:cxn modelId="{FE51F51F-2D89-456E-8332-8239F5D640FD}" type="presParOf" srcId="{7610BCDF-BD2D-48A8-B24F-E5D271D487F8}" destId="{54BE5EB1-132D-4ED4-8FD8-3FB6EE4102F8}" srcOrd="2" destOrd="0" presId="urn:microsoft.com/office/officeart/2005/8/layout/chevron2"/>
    <dgm:cxn modelId="{8EBF4961-56F7-4129-9825-31754B9DBC5A}" type="presParOf" srcId="{54BE5EB1-132D-4ED4-8FD8-3FB6EE4102F8}" destId="{720283AE-6F39-4268-B54C-97074355120A}" srcOrd="0" destOrd="0" presId="urn:microsoft.com/office/officeart/2005/8/layout/chevron2"/>
    <dgm:cxn modelId="{1A9C1356-0FF1-436F-95A6-75F81B10D1EC}" type="presParOf" srcId="{54BE5EB1-132D-4ED4-8FD8-3FB6EE4102F8}" destId="{71A76D33-F7FF-470F-8D92-A8AC56DC8E72}" srcOrd="1" destOrd="0" presId="urn:microsoft.com/office/officeart/2005/8/layout/chevron2"/>
    <dgm:cxn modelId="{1214D6E2-C064-4235-A19D-03A70D5F69EA}" type="presParOf" srcId="{7610BCDF-BD2D-48A8-B24F-E5D271D487F8}" destId="{90087166-A239-49C1-BCE8-8CE871532215}" srcOrd="3" destOrd="0" presId="urn:microsoft.com/office/officeart/2005/8/layout/chevron2"/>
    <dgm:cxn modelId="{681B1097-B878-4F18-B4AD-2642EFAF9788}" type="presParOf" srcId="{7610BCDF-BD2D-48A8-B24F-E5D271D487F8}" destId="{E559250D-68B4-4A85-8138-16BDBB3E7F15}" srcOrd="4" destOrd="0" presId="urn:microsoft.com/office/officeart/2005/8/layout/chevron2"/>
    <dgm:cxn modelId="{83DEFBAD-C933-4582-AC6B-6F8B4D6DC3D7}" type="presParOf" srcId="{E559250D-68B4-4A85-8138-16BDBB3E7F15}" destId="{75721307-7324-4A26-AD6F-E6B010D2644B}" srcOrd="0" destOrd="0" presId="urn:microsoft.com/office/officeart/2005/8/layout/chevron2"/>
    <dgm:cxn modelId="{A8CBC7D1-4ACC-4B62-9423-0A5E2ED61789}" type="presParOf" srcId="{E559250D-68B4-4A85-8138-16BDBB3E7F15}" destId="{DD1248AF-DD73-47DE-AD76-1BF32B0C3D86}" srcOrd="1" destOrd="0" presId="urn:microsoft.com/office/officeart/2005/8/layout/chevron2"/>
    <dgm:cxn modelId="{4600BB2F-CA8C-497F-B6CF-A884F43D81D5}" type="presParOf" srcId="{7610BCDF-BD2D-48A8-B24F-E5D271D487F8}" destId="{6EA2E4C8-E8C3-4979-8EE0-D6F3B71B748A}" srcOrd="5" destOrd="0" presId="urn:microsoft.com/office/officeart/2005/8/layout/chevron2"/>
    <dgm:cxn modelId="{7E8F7888-7D90-44E3-9C3E-50C942DFA0EE}" type="presParOf" srcId="{7610BCDF-BD2D-48A8-B24F-E5D271D487F8}" destId="{EB038262-AA80-4EDA-92C3-CEAF52C4A94C}" srcOrd="6" destOrd="0" presId="urn:microsoft.com/office/officeart/2005/8/layout/chevron2"/>
    <dgm:cxn modelId="{23D1F898-A781-4594-9EC9-D232F91D5B5F}" type="presParOf" srcId="{EB038262-AA80-4EDA-92C3-CEAF52C4A94C}" destId="{6FF9776C-C00C-4A6D-8E4E-46AED8C3E51C}" srcOrd="0" destOrd="0" presId="urn:microsoft.com/office/officeart/2005/8/layout/chevron2"/>
    <dgm:cxn modelId="{4A3973F0-3D99-465A-8320-77E9ECAFF160}" type="presParOf" srcId="{EB038262-AA80-4EDA-92C3-CEAF52C4A94C}" destId="{344124E7-29BD-4542-B61F-08BBBFE9146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579A17-798A-485E-B8EC-364CC25FC5E8}" type="doc">
      <dgm:prSet loTypeId="urn:microsoft.com/office/officeart/2005/8/layout/hList7" loCatId="picture" qsTypeId="urn:microsoft.com/office/officeart/2005/8/quickstyle/simple1" qsCatId="simple" csTypeId="urn:microsoft.com/office/officeart/2005/8/colors/accent1_2" csCatId="accent1" phldr="1"/>
      <dgm:spPr/>
    </dgm:pt>
    <dgm:pt modelId="{034484E9-99EC-4389-B7C1-F8FF0AAB2EFB}">
      <dgm:prSet phldrT="[Text]"/>
      <dgm:spPr/>
      <dgm:t>
        <a:bodyPr/>
        <a:lstStyle/>
        <a:p>
          <a:r>
            <a:rPr lang="en-US" dirty="0" smtClean="0"/>
            <a:t>Plastics </a:t>
          </a:r>
          <a:endParaRPr lang="en-US" dirty="0"/>
        </a:p>
      </dgm:t>
    </dgm:pt>
    <dgm:pt modelId="{03BF0E24-BCD1-40D9-A20B-E4FFD6AF0A01}" type="parTrans" cxnId="{204E887D-F29B-41A3-AECF-346769C4138D}">
      <dgm:prSet/>
      <dgm:spPr/>
      <dgm:t>
        <a:bodyPr/>
        <a:lstStyle/>
        <a:p>
          <a:endParaRPr lang="en-US"/>
        </a:p>
      </dgm:t>
    </dgm:pt>
    <dgm:pt modelId="{21810D83-529E-4429-AAF0-95E94F206CE7}" type="sibTrans" cxnId="{204E887D-F29B-41A3-AECF-346769C4138D}">
      <dgm:prSet/>
      <dgm:spPr/>
      <dgm:t>
        <a:bodyPr/>
        <a:lstStyle/>
        <a:p>
          <a:endParaRPr lang="en-US"/>
        </a:p>
      </dgm:t>
    </dgm:pt>
    <dgm:pt modelId="{82629677-E400-4E3E-BF8F-1110A19FB8B5}">
      <dgm:prSet phldrT="[Text]"/>
      <dgm:spPr/>
      <dgm:t>
        <a:bodyPr/>
        <a:lstStyle/>
        <a:p>
          <a:r>
            <a:rPr lang="en-US" dirty="0" err="1" smtClean="0"/>
            <a:t>Tyres</a:t>
          </a:r>
          <a:r>
            <a:rPr lang="en-US" dirty="0" smtClean="0"/>
            <a:t> </a:t>
          </a:r>
          <a:endParaRPr lang="en-US" dirty="0"/>
        </a:p>
      </dgm:t>
    </dgm:pt>
    <dgm:pt modelId="{0067E33C-5AC2-40F6-8221-EC65CD947960}" type="parTrans" cxnId="{A35AD2F0-17E0-4F1C-888B-17FAB5293025}">
      <dgm:prSet/>
      <dgm:spPr/>
      <dgm:t>
        <a:bodyPr/>
        <a:lstStyle/>
        <a:p>
          <a:endParaRPr lang="en-US"/>
        </a:p>
      </dgm:t>
    </dgm:pt>
    <dgm:pt modelId="{8C87B288-6268-490C-AFCE-2D24560695A1}" type="sibTrans" cxnId="{A35AD2F0-17E0-4F1C-888B-17FAB5293025}">
      <dgm:prSet/>
      <dgm:spPr/>
      <dgm:t>
        <a:bodyPr/>
        <a:lstStyle/>
        <a:p>
          <a:endParaRPr lang="en-US"/>
        </a:p>
      </dgm:t>
    </dgm:pt>
    <dgm:pt modelId="{0497F9C4-B6EC-4CC9-AE8C-2F47BD7CC363}">
      <dgm:prSet phldrT="[Text]"/>
      <dgm:spPr/>
      <dgm:t>
        <a:bodyPr/>
        <a:lstStyle/>
        <a:p>
          <a:r>
            <a:rPr lang="en-US" dirty="0" smtClean="0"/>
            <a:t>Electricity Generation </a:t>
          </a:r>
          <a:endParaRPr lang="en-US" dirty="0"/>
        </a:p>
      </dgm:t>
    </dgm:pt>
    <dgm:pt modelId="{C037943C-6019-4A1C-9E33-CC91DCE8F14F}" type="parTrans" cxnId="{A0B71B42-1A20-43CA-BB43-32F8AB08D771}">
      <dgm:prSet/>
      <dgm:spPr/>
      <dgm:t>
        <a:bodyPr/>
        <a:lstStyle/>
        <a:p>
          <a:endParaRPr lang="en-US"/>
        </a:p>
      </dgm:t>
    </dgm:pt>
    <dgm:pt modelId="{F5CB1B96-D37A-49BB-8A7B-22D4776329C1}" type="sibTrans" cxnId="{A0B71B42-1A20-43CA-BB43-32F8AB08D771}">
      <dgm:prSet/>
      <dgm:spPr/>
      <dgm:t>
        <a:bodyPr/>
        <a:lstStyle/>
        <a:p>
          <a:endParaRPr lang="en-US"/>
        </a:p>
      </dgm:t>
    </dgm:pt>
    <dgm:pt modelId="{909AD67D-E046-45D8-B3A8-BCC17BF2458D}">
      <dgm:prSet phldrT="[Text]"/>
      <dgm:spPr/>
      <dgm:t>
        <a:bodyPr/>
        <a:lstStyle/>
        <a:p>
          <a:r>
            <a:rPr lang="en-US" dirty="0" smtClean="0"/>
            <a:t>Electric filament lamps</a:t>
          </a:r>
          <a:endParaRPr lang="en-US" dirty="0"/>
        </a:p>
      </dgm:t>
    </dgm:pt>
    <dgm:pt modelId="{B24E0D1A-D142-40E9-8729-8879FF522593}" type="parTrans" cxnId="{39A20F75-E8C8-45DF-A7F1-99A8F2482958}">
      <dgm:prSet/>
      <dgm:spPr/>
      <dgm:t>
        <a:bodyPr/>
        <a:lstStyle/>
        <a:p>
          <a:endParaRPr lang="en-US"/>
        </a:p>
      </dgm:t>
    </dgm:pt>
    <dgm:pt modelId="{26E5D095-DFBF-4C1A-8F48-4E5A7BB0D161}" type="sibTrans" cxnId="{39A20F75-E8C8-45DF-A7F1-99A8F2482958}">
      <dgm:prSet/>
      <dgm:spPr/>
      <dgm:t>
        <a:bodyPr/>
        <a:lstStyle/>
        <a:p>
          <a:endParaRPr lang="en-US"/>
        </a:p>
      </dgm:t>
    </dgm:pt>
    <dgm:pt modelId="{BC55299F-B30E-49E1-88BB-BD55054FC94D}">
      <dgm:prSet phldrT="[Text]"/>
      <dgm:spPr/>
      <dgm:t>
        <a:bodyPr/>
        <a:lstStyle/>
        <a:p>
          <a:r>
            <a:rPr lang="en-ZA" dirty="0" smtClean="0"/>
            <a:t>Motor vehicle C02 emissions </a:t>
          </a:r>
          <a:endParaRPr lang="en-US" dirty="0"/>
        </a:p>
      </dgm:t>
    </dgm:pt>
    <dgm:pt modelId="{F4901C02-B3DB-4147-A110-E75366E67C94}" type="parTrans" cxnId="{F375FD11-20E7-4E9D-948E-A67A96CAA0C3}">
      <dgm:prSet/>
      <dgm:spPr/>
      <dgm:t>
        <a:bodyPr/>
        <a:lstStyle/>
        <a:p>
          <a:endParaRPr lang="en-US"/>
        </a:p>
      </dgm:t>
    </dgm:pt>
    <dgm:pt modelId="{E1268A9A-007D-4623-8718-F544DF314B50}" type="sibTrans" cxnId="{F375FD11-20E7-4E9D-948E-A67A96CAA0C3}">
      <dgm:prSet/>
      <dgm:spPr/>
      <dgm:t>
        <a:bodyPr/>
        <a:lstStyle/>
        <a:p>
          <a:endParaRPr lang="en-US"/>
        </a:p>
      </dgm:t>
    </dgm:pt>
    <dgm:pt modelId="{A7A30262-9B50-4D3C-9065-7B855969AE05}">
      <dgm:prSet phldrT="[Text]"/>
      <dgm:spPr/>
      <dgm:t>
        <a:bodyPr/>
        <a:lstStyle/>
        <a:p>
          <a:r>
            <a:rPr lang="en-US" dirty="0" smtClean="0"/>
            <a:t>Carbon </a:t>
          </a:r>
        </a:p>
        <a:p>
          <a:endParaRPr lang="en-US" dirty="0"/>
        </a:p>
      </dgm:t>
    </dgm:pt>
    <dgm:pt modelId="{720848B9-9AAF-49E2-9940-1BE33C2DCB31}" type="parTrans" cxnId="{5EDC256C-9F69-4EAB-BE3E-CC1656330CF2}">
      <dgm:prSet/>
      <dgm:spPr/>
      <dgm:t>
        <a:bodyPr/>
        <a:lstStyle/>
        <a:p>
          <a:endParaRPr lang="en-US"/>
        </a:p>
      </dgm:t>
    </dgm:pt>
    <dgm:pt modelId="{0B94ACF3-96B5-4EBA-BEA8-C9B4338C7E19}" type="sibTrans" cxnId="{5EDC256C-9F69-4EAB-BE3E-CC1656330CF2}">
      <dgm:prSet/>
      <dgm:spPr/>
      <dgm:t>
        <a:bodyPr/>
        <a:lstStyle/>
        <a:p>
          <a:endParaRPr lang="en-US"/>
        </a:p>
      </dgm:t>
    </dgm:pt>
    <dgm:pt modelId="{17190CF6-F253-4271-9FAF-6CB0A5B20882}" type="pres">
      <dgm:prSet presAssocID="{E1579A17-798A-485E-B8EC-364CC25FC5E8}" presName="Name0" presStyleCnt="0">
        <dgm:presLayoutVars>
          <dgm:dir/>
          <dgm:resizeHandles val="exact"/>
        </dgm:presLayoutVars>
      </dgm:prSet>
      <dgm:spPr/>
    </dgm:pt>
    <dgm:pt modelId="{99A17523-1849-4D21-8431-D6A451FE6425}" type="pres">
      <dgm:prSet presAssocID="{E1579A17-798A-485E-B8EC-364CC25FC5E8}" presName="fgShape" presStyleLbl="fgShp" presStyleIdx="0" presStyleCnt="1"/>
      <dgm:spPr/>
    </dgm:pt>
    <dgm:pt modelId="{F13DDEAD-549E-4888-BFB0-60963245D3D7}" type="pres">
      <dgm:prSet presAssocID="{E1579A17-798A-485E-B8EC-364CC25FC5E8}" presName="linComp" presStyleCnt="0"/>
      <dgm:spPr/>
    </dgm:pt>
    <dgm:pt modelId="{9666CAB6-C1EE-4BAB-A094-DA921CA1D036}" type="pres">
      <dgm:prSet presAssocID="{82629677-E400-4E3E-BF8F-1110A19FB8B5}" presName="compNode" presStyleCnt="0"/>
      <dgm:spPr/>
    </dgm:pt>
    <dgm:pt modelId="{5E6E7CF2-BFFF-4CC6-9155-A6FA0CF98519}" type="pres">
      <dgm:prSet presAssocID="{82629677-E400-4E3E-BF8F-1110A19FB8B5}" presName="bkgdShape" presStyleLbl="node1" presStyleIdx="0" presStyleCnt="6"/>
      <dgm:spPr/>
      <dgm:t>
        <a:bodyPr/>
        <a:lstStyle/>
        <a:p>
          <a:endParaRPr lang="en-US"/>
        </a:p>
      </dgm:t>
    </dgm:pt>
    <dgm:pt modelId="{ABC5664C-97FB-4D53-AC80-3FCF47171582}" type="pres">
      <dgm:prSet presAssocID="{82629677-E400-4E3E-BF8F-1110A19FB8B5}" presName="nodeTx" presStyleLbl="node1" presStyleIdx="0" presStyleCnt="6">
        <dgm:presLayoutVars>
          <dgm:bulletEnabled val="1"/>
        </dgm:presLayoutVars>
      </dgm:prSet>
      <dgm:spPr/>
      <dgm:t>
        <a:bodyPr/>
        <a:lstStyle/>
        <a:p>
          <a:endParaRPr lang="en-US"/>
        </a:p>
      </dgm:t>
    </dgm:pt>
    <dgm:pt modelId="{C88D9833-C5F7-4859-A920-47472E0DFC96}" type="pres">
      <dgm:prSet presAssocID="{82629677-E400-4E3E-BF8F-1110A19FB8B5}" presName="invisiNode" presStyleLbl="node1" presStyleIdx="0" presStyleCnt="6"/>
      <dgm:spPr/>
    </dgm:pt>
    <dgm:pt modelId="{A45C7A5B-B685-4164-A9B8-E8BA808E6C5A}" type="pres">
      <dgm:prSet presAssocID="{82629677-E400-4E3E-BF8F-1110A19FB8B5}"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CFECE365-2206-4A26-8811-00C5C7FD3889}" type="pres">
      <dgm:prSet presAssocID="{8C87B288-6268-490C-AFCE-2D24560695A1}" presName="sibTrans" presStyleLbl="sibTrans2D1" presStyleIdx="0" presStyleCnt="0"/>
      <dgm:spPr/>
      <dgm:t>
        <a:bodyPr/>
        <a:lstStyle/>
        <a:p>
          <a:endParaRPr lang="en-US"/>
        </a:p>
      </dgm:t>
    </dgm:pt>
    <dgm:pt modelId="{22045FAC-58D6-4DE5-ACF1-1458BDF5C387}" type="pres">
      <dgm:prSet presAssocID="{034484E9-99EC-4389-B7C1-F8FF0AAB2EFB}" presName="compNode" presStyleCnt="0"/>
      <dgm:spPr/>
    </dgm:pt>
    <dgm:pt modelId="{9850077A-DCFD-4145-8F56-9EB5C1849B0E}" type="pres">
      <dgm:prSet presAssocID="{034484E9-99EC-4389-B7C1-F8FF0AAB2EFB}" presName="bkgdShape" presStyleLbl="node1" presStyleIdx="1" presStyleCnt="6"/>
      <dgm:spPr/>
      <dgm:t>
        <a:bodyPr/>
        <a:lstStyle/>
        <a:p>
          <a:endParaRPr lang="en-US"/>
        </a:p>
      </dgm:t>
    </dgm:pt>
    <dgm:pt modelId="{58279F6A-5CA7-4EF0-B21A-F5E8C8EA13B6}" type="pres">
      <dgm:prSet presAssocID="{034484E9-99EC-4389-B7C1-F8FF0AAB2EFB}" presName="nodeTx" presStyleLbl="node1" presStyleIdx="1" presStyleCnt="6">
        <dgm:presLayoutVars>
          <dgm:bulletEnabled val="1"/>
        </dgm:presLayoutVars>
      </dgm:prSet>
      <dgm:spPr/>
      <dgm:t>
        <a:bodyPr/>
        <a:lstStyle/>
        <a:p>
          <a:endParaRPr lang="en-US"/>
        </a:p>
      </dgm:t>
    </dgm:pt>
    <dgm:pt modelId="{DA24AD96-E6E2-4ADD-BD60-09A6EDBDB65A}" type="pres">
      <dgm:prSet presAssocID="{034484E9-99EC-4389-B7C1-F8FF0AAB2EFB}" presName="invisiNode" presStyleLbl="node1" presStyleIdx="1" presStyleCnt="6"/>
      <dgm:spPr/>
    </dgm:pt>
    <dgm:pt modelId="{3773532B-54BB-4FB3-BB35-A3B13FE65164}" type="pres">
      <dgm:prSet presAssocID="{034484E9-99EC-4389-B7C1-F8FF0AAB2EFB}" presName="imagNode" presStyleLbl="fgImgPlace1" presStyleIdx="1" presStyleCnt="6"/>
      <dgm:spPr>
        <a:blipFill rotWithShape="1">
          <a:blip xmlns:r="http://schemas.openxmlformats.org/officeDocument/2006/relationships" r:embed="rId2"/>
          <a:stretch>
            <a:fillRect/>
          </a:stretch>
        </a:blipFill>
      </dgm:spPr>
    </dgm:pt>
    <dgm:pt modelId="{31CE89C6-7A23-49B8-8DA8-B64E668758F6}" type="pres">
      <dgm:prSet presAssocID="{21810D83-529E-4429-AAF0-95E94F206CE7}" presName="sibTrans" presStyleLbl="sibTrans2D1" presStyleIdx="0" presStyleCnt="0"/>
      <dgm:spPr/>
      <dgm:t>
        <a:bodyPr/>
        <a:lstStyle/>
        <a:p>
          <a:endParaRPr lang="en-US"/>
        </a:p>
      </dgm:t>
    </dgm:pt>
    <dgm:pt modelId="{038D51F9-B460-421E-A4F1-AC0D58F7258C}" type="pres">
      <dgm:prSet presAssocID="{0497F9C4-B6EC-4CC9-AE8C-2F47BD7CC363}" presName="compNode" presStyleCnt="0"/>
      <dgm:spPr/>
    </dgm:pt>
    <dgm:pt modelId="{00494ADF-E99C-478C-AF9C-AB353C769F47}" type="pres">
      <dgm:prSet presAssocID="{0497F9C4-B6EC-4CC9-AE8C-2F47BD7CC363}" presName="bkgdShape" presStyleLbl="node1" presStyleIdx="2" presStyleCnt="6"/>
      <dgm:spPr/>
      <dgm:t>
        <a:bodyPr/>
        <a:lstStyle/>
        <a:p>
          <a:endParaRPr lang="en-US"/>
        </a:p>
      </dgm:t>
    </dgm:pt>
    <dgm:pt modelId="{A34024F1-CF37-46F2-9262-CE26EC1DE288}" type="pres">
      <dgm:prSet presAssocID="{0497F9C4-B6EC-4CC9-AE8C-2F47BD7CC363}" presName="nodeTx" presStyleLbl="node1" presStyleIdx="2" presStyleCnt="6">
        <dgm:presLayoutVars>
          <dgm:bulletEnabled val="1"/>
        </dgm:presLayoutVars>
      </dgm:prSet>
      <dgm:spPr/>
      <dgm:t>
        <a:bodyPr/>
        <a:lstStyle/>
        <a:p>
          <a:endParaRPr lang="en-US"/>
        </a:p>
      </dgm:t>
    </dgm:pt>
    <dgm:pt modelId="{917022DD-59FB-4639-92B0-D43E50A03B16}" type="pres">
      <dgm:prSet presAssocID="{0497F9C4-B6EC-4CC9-AE8C-2F47BD7CC363}" presName="invisiNode" presStyleLbl="node1" presStyleIdx="2" presStyleCnt="6"/>
      <dgm:spPr/>
    </dgm:pt>
    <dgm:pt modelId="{E2C9CE1D-A44F-4DD2-8477-8819411F501C}" type="pres">
      <dgm:prSet presAssocID="{0497F9C4-B6EC-4CC9-AE8C-2F47BD7CC363}" presName="imagNode" presStyleLbl="fgImgPlace1" presStyleIdx="2" presStyleCnt="6"/>
      <dgm:spPr>
        <a:blipFill rotWithShape="1">
          <a:blip xmlns:r="http://schemas.openxmlformats.org/officeDocument/2006/relationships" r:embed="rId3"/>
          <a:stretch>
            <a:fillRect/>
          </a:stretch>
        </a:blipFill>
      </dgm:spPr>
    </dgm:pt>
    <dgm:pt modelId="{213FCAE2-7823-4A1E-9D4B-8C97AD274158}" type="pres">
      <dgm:prSet presAssocID="{F5CB1B96-D37A-49BB-8A7B-22D4776329C1}" presName="sibTrans" presStyleLbl="sibTrans2D1" presStyleIdx="0" presStyleCnt="0"/>
      <dgm:spPr/>
      <dgm:t>
        <a:bodyPr/>
        <a:lstStyle/>
        <a:p>
          <a:endParaRPr lang="en-US"/>
        </a:p>
      </dgm:t>
    </dgm:pt>
    <dgm:pt modelId="{8CE5BFD0-587E-4AEB-A914-C4901D697AA6}" type="pres">
      <dgm:prSet presAssocID="{BC55299F-B30E-49E1-88BB-BD55054FC94D}" presName="compNode" presStyleCnt="0"/>
      <dgm:spPr/>
    </dgm:pt>
    <dgm:pt modelId="{AB744825-DE79-46BA-A2A1-8D5DA1A11C26}" type="pres">
      <dgm:prSet presAssocID="{BC55299F-B30E-49E1-88BB-BD55054FC94D}" presName="bkgdShape" presStyleLbl="node1" presStyleIdx="3" presStyleCnt="6"/>
      <dgm:spPr/>
      <dgm:t>
        <a:bodyPr/>
        <a:lstStyle/>
        <a:p>
          <a:endParaRPr lang="en-US"/>
        </a:p>
      </dgm:t>
    </dgm:pt>
    <dgm:pt modelId="{A7E43935-A9B5-4E66-AB7E-6BA4CBA7C791}" type="pres">
      <dgm:prSet presAssocID="{BC55299F-B30E-49E1-88BB-BD55054FC94D}" presName="nodeTx" presStyleLbl="node1" presStyleIdx="3" presStyleCnt="6">
        <dgm:presLayoutVars>
          <dgm:bulletEnabled val="1"/>
        </dgm:presLayoutVars>
      </dgm:prSet>
      <dgm:spPr/>
      <dgm:t>
        <a:bodyPr/>
        <a:lstStyle/>
        <a:p>
          <a:endParaRPr lang="en-US"/>
        </a:p>
      </dgm:t>
    </dgm:pt>
    <dgm:pt modelId="{94C9CFF1-C5AF-4945-9BED-E438D1122A34}" type="pres">
      <dgm:prSet presAssocID="{BC55299F-B30E-49E1-88BB-BD55054FC94D}" presName="invisiNode" presStyleLbl="node1" presStyleIdx="3" presStyleCnt="6"/>
      <dgm:spPr/>
    </dgm:pt>
    <dgm:pt modelId="{8970A2E0-5100-402A-9562-3A792650F89D}" type="pres">
      <dgm:prSet presAssocID="{BC55299F-B30E-49E1-88BB-BD55054FC94D}"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4000" r="-24000"/>
          </a:stretch>
        </a:blipFill>
      </dgm:spPr>
    </dgm:pt>
    <dgm:pt modelId="{554ED730-EB94-47E0-8236-E4246802963E}" type="pres">
      <dgm:prSet presAssocID="{E1268A9A-007D-4623-8718-F544DF314B50}" presName="sibTrans" presStyleLbl="sibTrans2D1" presStyleIdx="0" presStyleCnt="0"/>
      <dgm:spPr/>
      <dgm:t>
        <a:bodyPr/>
        <a:lstStyle/>
        <a:p>
          <a:endParaRPr lang="en-US"/>
        </a:p>
      </dgm:t>
    </dgm:pt>
    <dgm:pt modelId="{38FCE564-909D-47C1-A194-956B94054B58}" type="pres">
      <dgm:prSet presAssocID="{909AD67D-E046-45D8-B3A8-BCC17BF2458D}" presName="compNode" presStyleCnt="0"/>
      <dgm:spPr/>
    </dgm:pt>
    <dgm:pt modelId="{BA87AC0B-5488-4820-9E8B-F8FC97867050}" type="pres">
      <dgm:prSet presAssocID="{909AD67D-E046-45D8-B3A8-BCC17BF2458D}" presName="bkgdShape" presStyleLbl="node1" presStyleIdx="4" presStyleCnt="6"/>
      <dgm:spPr/>
      <dgm:t>
        <a:bodyPr/>
        <a:lstStyle/>
        <a:p>
          <a:endParaRPr lang="en-US"/>
        </a:p>
      </dgm:t>
    </dgm:pt>
    <dgm:pt modelId="{0E01204D-2AEB-4F7C-A8D3-7525821A7084}" type="pres">
      <dgm:prSet presAssocID="{909AD67D-E046-45D8-B3A8-BCC17BF2458D}" presName="nodeTx" presStyleLbl="node1" presStyleIdx="4" presStyleCnt="6">
        <dgm:presLayoutVars>
          <dgm:bulletEnabled val="1"/>
        </dgm:presLayoutVars>
      </dgm:prSet>
      <dgm:spPr/>
      <dgm:t>
        <a:bodyPr/>
        <a:lstStyle/>
        <a:p>
          <a:endParaRPr lang="en-US"/>
        </a:p>
      </dgm:t>
    </dgm:pt>
    <dgm:pt modelId="{EF8D24FC-7303-4149-8B49-92A54CC9B74A}" type="pres">
      <dgm:prSet presAssocID="{909AD67D-E046-45D8-B3A8-BCC17BF2458D}" presName="invisiNode" presStyleLbl="node1" presStyleIdx="4" presStyleCnt="6"/>
      <dgm:spPr/>
    </dgm:pt>
    <dgm:pt modelId="{BFCE2A2D-EBFB-4B67-AB75-8BEDC45912EE}" type="pres">
      <dgm:prSet presAssocID="{909AD67D-E046-45D8-B3A8-BCC17BF2458D}"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dgm:spPr>
    </dgm:pt>
    <dgm:pt modelId="{26CF1DD4-4508-4366-880A-5FC6F1509210}" type="pres">
      <dgm:prSet presAssocID="{26E5D095-DFBF-4C1A-8F48-4E5A7BB0D161}" presName="sibTrans" presStyleLbl="sibTrans2D1" presStyleIdx="0" presStyleCnt="0"/>
      <dgm:spPr/>
      <dgm:t>
        <a:bodyPr/>
        <a:lstStyle/>
        <a:p>
          <a:endParaRPr lang="en-US"/>
        </a:p>
      </dgm:t>
    </dgm:pt>
    <dgm:pt modelId="{A93122CF-7490-4106-9010-0C7234A240F7}" type="pres">
      <dgm:prSet presAssocID="{A7A30262-9B50-4D3C-9065-7B855969AE05}" presName="compNode" presStyleCnt="0"/>
      <dgm:spPr/>
    </dgm:pt>
    <dgm:pt modelId="{C0C26A4F-BDE5-4988-A1F5-1B3D55D1023E}" type="pres">
      <dgm:prSet presAssocID="{A7A30262-9B50-4D3C-9065-7B855969AE05}" presName="bkgdShape" presStyleLbl="node1" presStyleIdx="5" presStyleCnt="6"/>
      <dgm:spPr/>
      <dgm:t>
        <a:bodyPr/>
        <a:lstStyle/>
        <a:p>
          <a:endParaRPr lang="en-US"/>
        </a:p>
      </dgm:t>
    </dgm:pt>
    <dgm:pt modelId="{15BDED44-05D9-482E-AB07-F1680577FD41}" type="pres">
      <dgm:prSet presAssocID="{A7A30262-9B50-4D3C-9065-7B855969AE05}" presName="nodeTx" presStyleLbl="node1" presStyleIdx="5" presStyleCnt="6">
        <dgm:presLayoutVars>
          <dgm:bulletEnabled val="1"/>
        </dgm:presLayoutVars>
      </dgm:prSet>
      <dgm:spPr/>
      <dgm:t>
        <a:bodyPr/>
        <a:lstStyle/>
        <a:p>
          <a:endParaRPr lang="en-US"/>
        </a:p>
      </dgm:t>
    </dgm:pt>
    <dgm:pt modelId="{310EACE9-D8BD-4B79-9D72-C6B7710CC6C0}" type="pres">
      <dgm:prSet presAssocID="{A7A30262-9B50-4D3C-9065-7B855969AE05}" presName="invisiNode" presStyleLbl="node1" presStyleIdx="5" presStyleCnt="6"/>
      <dgm:spPr/>
    </dgm:pt>
    <dgm:pt modelId="{68B1BF56-5C91-4B90-AD19-D425A888FB85}" type="pres">
      <dgm:prSet presAssocID="{A7A30262-9B50-4D3C-9065-7B855969AE05}" presName="imagNode" presStyleLbl="fgImgPlace1" presStyleIdx="5" presStyleCnt="6"/>
      <dgm:spPr>
        <a:blipFill rotWithShape="1">
          <a:blip xmlns:r="http://schemas.openxmlformats.org/officeDocument/2006/relationships" r:embed="rId6"/>
          <a:stretch>
            <a:fillRect/>
          </a:stretch>
        </a:blipFill>
      </dgm:spPr>
    </dgm:pt>
  </dgm:ptLst>
  <dgm:cxnLst>
    <dgm:cxn modelId="{6A5CD1A7-69EA-4742-B0D8-970E62266535}" type="presOf" srcId="{0497F9C4-B6EC-4CC9-AE8C-2F47BD7CC363}" destId="{00494ADF-E99C-478C-AF9C-AB353C769F47}" srcOrd="0" destOrd="0" presId="urn:microsoft.com/office/officeart/2005/8/layout/hList7"/>
    <dgm:cxn modelId="{204E887D-F29B-41A3-AECF-346769C4138D}" srcId="{E1579A17-798A-485E-B8EC-364CC25FC5E8}" destId="{034484E9-99EC-4389-B7C1-F8FF0AAB2EFB}" srcOrd="1" destOrd="0" parTransId="{03BF0E24-BCD1-40D9-A20B-E4FFD6AF0A01}" sibTransId="{21810D83-529E-4429-AAF0-95E94F206CE7}"/>
    <dgm:cxn modelId="{63645C29-8CB2-43EA-B427-9F339BE53947}" type="presOf" srcId="{BC55299F-B30E-49E1-88BB-BD55054FC94D}" destId="{AB744825-DE79-46BA-A2A1-8D5DA1A11C26}" srcOrd="0" destOrd="0" presId="urn:microsoft.com/office/officeart/2005/8/layout/hList7"/>
    <dgm:cxn modelId="{7DCA92F7-67DA-48B6-93B8-2E31B168FD1F}" type="presOf" srcId="{909AD67D-E046-45D8-B3A8-BCC17BF2458D}" destId="{0E01204D-2AEB-4F7C-A8D3-7525821A7084}" srcOrd="1" destOrd="0" presId="urn:microsoft.com/office/officeart/2005/8/layout/hList7"/>
    <dgm:cxn modelId="{3417B315-E01E-469A-97AE-BB2E511328EE}" type="presOf" srcId="{909AD67D-E046-45D8-B3A8-BCC17BF2458D}" destId="{BA87AC0B-5488-4820-9E8B-F8FC97867050}" srcOrd="0" destOrd="0" presId="urn:microsoft.com/office/officeart/2005/8/layout/hList7"/>
    <dgm:cxn modelId="{C9CCE6B7-BE70-4FC7-A067-2900F9934613}" type="presOf" srcId="{034484E9-99EC-4389-B7C1-F8FF0AAB2EFB}" destId="{9850077A-DCFD-4145-8F56-9EB5C1849B0E}" srcOrd="0" destOrd="0" presId="urn:microsoft.com/office/officeart/2005/8/layout/hList7"/>
    <dgm:cxn modelId="{A0B71B42-1A20-43CA-BB43-32F8AB08D771}" srcId="{E1579A17-798A-485E-B8EC-364CC25FC5E8}" destId="{0497F9C4-B6EC-4CC9-AE8C-2F47BD7CC363}" srcOrd="2" destOrd="0" parTransId="{C037943C-6019-4A1C-9E33-CC91DCE8F14F}" sibTransId="{F5CB1B96-D37A-49BB-8A7B-22D4776329C1}"/>
    <dgm:cxn modelId="{3AD1CF86-D982-4BB9-86C6-75AE3984FCD2}" type="presOf" srcId="{BC55299F-B30E-49E1-88BB-BD55054FC94D}" destId="{A7E43935-A9B5-4E66-AB7E-6BA4CBA7C791}" srcOrd="1" destOrd="0" presId="urn:microsoft.com/office/officeart/2005/8/layout/hList7"/>
    <dgm:cxn modelId="{39A20F75-E8C8-45DF-A7F1-99A8F2482958}" srcId="{E1579A17-798A-485E-B8EC-364CC25FC5E8}" destId="{909AD67D-E046-45D8-B3A8-BCC17BF2458D}" srcOrd="4" destOrd="0" parTransId="{B24E0D1A-D142-40E9-8729-8879FF522593}" sibTransId="{26E5D095-DFBF-4C1A-8F48-4E5A7BB0D161}"/>
    <dgm:cxn modelId="{4A792BF6-4A3A-4680-9A56-98799340FDBB}" type="presOf" srcId="{21810D83-529E-4429-AAF0-95E94F206CE7}" destId="{31CE89C6-7A23-49B8-8DA8-B64E668758F6}" srcOrd="0" destOrd="0" presId="urn:microsoft.com/office/officeart/2005/8/layout/hList7"/>
    <dgm:cxn modelId="{945CD062-7F57-4B68-8520-3EB8949AA38E}" type="presOf" srcId="{82629677-E400-4E3E-BF8F-1110A19FB8B5}" destId="{5E6E7CF2-BFFF-4CC6-9155-A6FA0CF98519}" srcOrd="0" destOrd="0" presId="urn:microsoft.com/office/officeart/2005/8/layout/hList7"/>
    <dgm:cxn modelId="{7757BDCF-BF26-4C54-8AE3-80D7502AAC5E}" type="presOf" srcId="{A7A30262-9B50-4D3C-9065-7B855969AE05}" destId="{15BDED44-05D9-482E-AB07-F1680577FD41}" srcOrd="1" destOrd="0" presId="urn:microsoft.com/office/officeart/2005/8/layout/hList7"/>
    <dgm:cxn modelId="{DFA763FA-31BA-4F27-99C8-43DC6CFDF7B5}" type="presOf" srcId="{E1268A9A-007D-4623-8718-F544DF314B50}" destId="{554ED730-EB94-47E0-8236-E4246802963E}" srcOrd="0" destOrd="0" presId="urn:microsoft.com/office/officeart/2005/8/layout/hList7"/>
    <dgm:cxn modelId="{7BC97CF3-813A-4CB0-8C02-080BCF5D1126}" type="presOf" srcId="{0497F9C4-B6EC-4CC9-AE8C-2F47BD7CC363}" destId="{A34024F1-CF37-46F2-9262-CE26EC1DE288}" srcOrd="1" destOrd="0" presId="urn:microsoft.com/office/officeart/2005/8/layout/hList7"/>
    <dgm:cxn modelId="{CEA09647-A7BF-47A8-B04D-9E7DDC000CEA}" type="presOf" srcId="{82629677-E400-4E3E-BF8F-1110A19FB8B5}" destId="{ABC5664C-97FB-4D53-AC80-3FCF47171582}" srcOrd="1" destOrd="0" presId="urn:microsoft.com/office/officeart/2005/8/layout/hList7"/>
    <dgm:cxn modelId="{F375FD11-20E7-4E9D-948E-A67A96CAA0C3}" srcId="{E1579A17-798A-485E-B8EC-364CC25FC5E8}" destId="{BC55299F-B30E-49E1-88BB-BD55054FC94D}" srcOrd="3" destOrd="0" parTransId="{F4901C02-B3DB-4147-A110-E75366E67C94}" sibTransId="{E1268A9A-007D-4623-8718-F544DF314B50}"/>
    <dgm:cxn modelId="{9ECB2648-785C-4AFC-AB0F-A8076C69BF62}" type="presOf" srcId="{A7A30262-9B50-4D3C-9065-7B855969AE05}" destId="{C0C26A4F-BDE5-4988-A1F5-1B3D55D1023E}" srcOrd="0" destOrd="0" presId="urn:microsoft.com/office/officeart/2005/8/layout/hList7"/>
    <dgm:cxn modelId="{DDABEB4B-7724-4581-9728-F40502B9C928}" type="presOf" srcId="{E1579A17-798A-485E-B8EC-364CC25FC5E8}" destId="{17190CF6-F253-4271-9FAF-6CB0A5B20882}" srcOrd="0" destOrd="0" presId="urn:microsoft.com/office/officeart/2005/8/layout/hList7"/>
    <dgm:cxn modelId="{87A71E6A-4845-4F75-BA0E-B731D8033185}" type="presOf" srcId="{26E5D095-DFBF-4C1A-8F48-4E5A7BB0D161}" destId="{26CF1DD4-4508-4366-880A-5FC6F1509210}" srcOrd="0" destOrd="0" presId="urn:microsoft.com/office/officeart/2005/8/layout/hList7"/>
    <dgm:cxn modelId="{9E3D7E93-2E01-4103-81AF-8E93701D3D52}" type="presOf" srcId="{8C87B288-6268-490C-AFCE-2D24560695A1}" destId="{CFECE365-2206-4A26-8811-00C5C7FD3889}" srcOrd="0" destOrd="0" presId="urn:microsoft.com/office/officeart/2005/8/layout/hList7"/>
    <dgm:cxn modelId="{5EDC256C-9F69-4EAB-BE3E-CC1656330CF2}" srcId="{E1579A17-798A-485E-B8EC-364CC25FC5E8}" destId="{A7A30262-9B50-4D3C-9065-7B855969AE05}" srcOrd="5" destOrd="0" parTransId="{720848B9-9AAF-49E2-9940-1BE33C2DCB31}" sibTransId="{0B94ACF3-96B5-4EBA-BEA8-C9B4338C7E19}"/>
    <dgm:cxn modelId="{A35AD2F0-17E0-4F1C-888B-17FAB5293025}" srcId="{E1579A17-798A-485E-B8EC-364CC25FC5E8}" destId="{82629677-E400-4E3E-BF8F-1110A19FB8B5}" srcOrd="0" destOrd="0" parTransId="{0067E33C-5AC2-40F6-8221-EC65CD947960}" sibTransId="{8C87B288-6268-490C-AFCE-2D24560695A1}"/>
    <dgm:cxn modelId="{92C712F8-CE02-4D37-8EA3-583B8DEB19D5}" type="presOf" srcId="{034484E9-99EC-4389-B7C1-F8FF0AAB2EFB}" destId="{58279F6A-5CA7-4EF0-B21A-F5E8C8EA13B6}" srcOrd="1" destOrd="0" presId="urn:microsoft.com/office/officeart/2005/8/layout/hList7"/>
    <dgm:cxn modelId="{2D5ADFF2-EF21-488F-922C-5F4B46723731}" type="presOf" srcId="{F5CB1B96-D37A-49BB-8A7B-22D4776329C1}" destId="{213FCAE2-7823-4A1E-9D4B-8C97AD274158}" srcOrd="0" destOrd="0" presId="urn:microsoft.com/office/officeart/2005/8/layout/hList7"/>
    <dgm:cxn modelId="{ED83596F-1584-495F-86D8-2F9A083FFED0}" type="presParOf" srcId="{17190CF6-F253-4271-9FAF-6CB0A5B20882}" destId="{99A17523-1849-4D21-8431-D6A451FE6425}" srcOrd="0" destOrd="0" presId="urn:microsoft.com/office/officeart/2005/8/layout/hList7"/>
    <dgm:cxn modelId="{C9803083-6E11-4095-8D8B-1E70DE7F4BAD}" type="presParOf" srcId="{17190CF6-F253-4271-9FAF-6CB0A5B20882}" destId="{F13DDEAD-549E-4888-BFB0-60963245D3D7}" srcOrd="1" destOrd="0" presId="urn:microsoft.com/office/officeart/2005/8/layout/hList7"/>
    <dgm:cxn modelId="{C1E98A71-2475-485B-BBFA-5FFDDDF96BA4}" type="presParOf" srcId="{F13DDEAD-549E-4888-BFB0-60963245D3D7}" destId="{9666CAB6-C1EE-4BAB-A094-DA921CA1D036}" srcOrd="0" destOrd="0" presId="urn:microsoft.com/office/officeart/2005/8/layout/hList7"/>
    <dgm:cxn modelId="{92041579-9D0F-4820-8C2B-06097EF2D532}" type="presParOf" srcId="{9666CAB6-C1EE-4BAB-A094-DA921CA1D036}" destId="{5E6E7CF2-BFFF-4CC6-9155-A6FA0CF98519}" srcOrd="0" destOrd="0" presId="urn:microsoft.com/office/officeart/2005/8/layout/hList7"/>
    <dgm:cxn modelId="{4ABC9E53-3ADF-43E3-99DA-AB69636BE861}" type="presParOf" srcId="{9666CAB6-C1EE-4BAB-A094-DA921CA1D036}" destId="{ABC5664C-97FB-4D53-AC80-3FCF47171582}" srcOrd="1" destOrd="0" presId="urn:microsoft.com/office/officeart/2005/8/layout/hList7"/>
    <dgm:cxn modelId="{1D72CB5B-986F-4DF1-8436-FCEAB7894706}" type="presParOf" srcId="{9666CAB6-C1EE-4BAB-A094-DA921CA1D036}" destId="{C88D9833-C5F7-4859-A920-47472E0DFC96}" srcOrd="2" destOrd="0" presId="urn:microsoft.com/office/officeart/2005/8/layout/hList7"/>
    <dgm:cxn modelId="{208CB5F6-D830-44E1-BB64-C614DA394140}" type="presParOf" srcId="{9666CAB6-C1EE-4BAB-A094-DA921CA1D036}" destId="{A45C7A5B-B685-4164-A9B8-E8BA808E6C5A}" srcOrd="3" destOrd="0" presId="urn:microsoft.com/office/officeart/2005/8/layout/hList7"/>
    <dgm:cxn modelId="{8CABE1BC-B97D-4501-B635-C95B9E3E9961}" type="presParOf" srcId="{F13DDEAD-549E-4888-BFB0-60963245D3D7}" destId="{CFECE365-2206-4A26-8811-00C5C7FD3889}" srcOrd="1" destOrd="0" presId="urn:microsoft.com/office/officeart/2005/8/layout/hList7"/>
    <dgm:cxn modelId="{447F6AD4-8652-4235-AD93-ABB1309DB274}" type="presParOf" srcId="{F13DDEAD-549E-4888-BFB0-60963245D3D7}" destId="{22045FAC-58D6-4DE5-ACF1-1458BDF5C387}" srcOrd="2" destOrd="0" presId="urn:microsoft.com/office/officeart/2005/8/layout/hList7"/>
    <dgm:cxn modelId="{4478B5E3-8AAF-4706-AC6C-2F7920C568A0}" type="presParOf" srcId="{22045FAC-58D6-4DE5-ACF1-1458BDF5C387}" destId="{9850077A-DCFD-4145-8F56-9EB5C1849B0E}" srcOrd="0" destOrd="0" presId="urn:microsoft.com/office/officeart/2005/8/layout/hList7"/>
    <dgm:cxn modelId="{095D8BF9-41C3-4BFC-A002-C0B59D18CB6F}" type="presParOf" srcId="{22045FAC-58D6-4DE5-ACF1-1458BDF5C387}" destId="{58279F6A-5CA7-4EF0-B21A-F5E8C8EA13B6}" srcOrd="1" destOrd="0" presId="urn:microsoft.com/office/officeart/2005/8/layout/hList7"/>
    <dgm:cxn modelId="{3E172EF7-9A3A-43AE-914A-D065C6D9A577}" type="presParOf" srcId="{22045FAC-58D6-4DE5-ACF1-1458BDF5C387}" destId="{DA24AD96-E6E2-4ADD-BD60-09A6EDBDB65A}" srcOrd="2" destOrd="0" presId="urn:microsoft.com/office/officeart/2005/8/layout/hList7"/>
    <dgm:cxn modelId="{800DF697-BEA8-4D7D-84DD-1B3D299FF81D}" type="presParOf" srcId="{22045FAC-58D6-4DE5-ACF1-1458BDF5C387}" destId="{3773532B-54BB-4FB3-BB35-A3B13FE65164}" srcOrd="3" destOrd="0" presId="urn:microsoft.com/office/officeart/2005/8/layout/hList7"/>
    <dgm:cxn modelId="{E0AD6E5C-38A5-4105-917D-9DF99B0EC241}" type="presParOf" srcId="{F13DDEAD-549E-4888-BFB0-60963245D3D7}" destId="{31CE89C6-7A23-49B8-8DA8-B64E668758F6}" srcOrd="3" destOrd="0" presId="urn:microsoft.com/office/officeart/2005/8/layout/hList7"/>
    <dgm:cxn modelId="{56719B79-0BE2-448C-883B-86A948A885DC}" type="presParOf" srcId="{F13DDEAD-549E-4888-BFB0-60963245D3D7}" destId="{038D51F9-B460-421E-A4F1-AC0D58F7258C}" srcOrd="4" destOrd="0" presId="urn:microsoft.com/office/officeart/2005/8/layout/hList7"/>
    <dgm:cxn modelId="{2C3C70EC-8B96-4B2E-B4B9-9F8186182CB8}" type="presParOf" srcId="{038D51F9-B460-421E-A4F1-AC0D58F7258C}" destId="{00494ADF-E99C-478C-AF9C-AB353C769F47}" srcOrd="0" destOrd="0" presId="urn:microsoft.com/office/officeart/2005/8/layout/hList7"/>
    <dgm:cxn modelId="{6A647D5F-A7EC-440E-9236-324D316DF578}" type="presParOf" srcId="{038D51F9-B460-421E-A4F1-AC0D58F7258C}" destId="{A34024F1-CF37-46F2-9262-CE26EC1DE288}" srcOrd="1" destOrd="0" presId="urn:microsoft.com/office/officeart/2005/8/layout/hList7"/>
    <dgm:cxn modelId="{13907AE5-5AD2-4057-AF6C-C3A45B27E0D2}" type="presParOf" srcId="{038D51F9-B460-421E-A4F1-AC0D58F7258C}" destId="{917022DD-59FB-4639-92B0-D43E50A03B16}" srcOrd="2" destOrd="0" presId="urn:microsoft.com/office/officeart/2005/8/layout/hList7"/>
    <dgm:cxn modelId="{B45A8A80-40C7-4E11-B349-3EA48E976951}" type="presParOf" srcId="{038D51F9-B460-421E-A4F1-AC0D58F7258C}" destId="{E2C9CE1D-A44F-4DD2-8477-8819411F501C}" srcOrd="3" destOrd="0" presId="urn:microsoft.com/office/officeart/2005/8/layout/hList7"/>
    <dgm:cxn modelId="{87C730F1-B376-42BB-B4CA-D0351A0CD972}" type="presParOf" srcId="{F13DDEAD-549E-4888-BFB0-60963245D3D7}" destId="{213FCAE2-7823-4A1E-9D4B-8C97AD274158}" srcOrd="5" destOrd="0" presId="urn:microsoft.com/office/officeart/2005/8/layout/hList7"/>
    <dgm:cxn modelId="{C42F72A2-E25E-4970-94ED-A2D7F243FAB8}" type="presParOf" srcId="{F13DDEAD-549E-4888-BFB0-60963245D3D7}" destId="{8CE5BFD0-587E-4AEB-A914-C4901D697AA6}" srcOrd="6" destOrd="0" presId="urn:microsoft.com/office/officeart/2005/8/layout/hList7"/>
    <dgm:cxn modelId="{F8660100-FFB7-4EB9-8C4C-317602160F2D}" type="presParOf" srcId="{8CE5BFD0-587E-4AEB-A914-C4901D697AA6}" destId="{AB744825-DE79-46BA-A2A1-8D5DA1A11C26}" srcOrd="0" destOrd="0" presId="urn:microsoft.com/office/officeart/2005/8/layout/hList7"/>
    <dgm:cxn modelId="{9B7FFAAA-6510-49A9-921A-019B3CC0F8F4}" type="presParOf" srcId="{8CE5BFD0-587E-4AEB-A914-C4901D697AA6}" destId="{A7E43935-A9B5-4E66-AB7E-6BA4CBA7C791}" srcOrd="1" destOrd="0" presId="urn:microsoft.com/office/officeart/2005/8/layout/hList7"/>
    <dgm:cxn modelId="{4A6816C6-F3BD-4215-905E-FC2FDBF77D2C}" type="presParOf" srcId="{8CE5BFD0-587E-4AEB-A914-C4901D697AA6}" destId="{94C9CFF1-C5AF-4945-9BED-E438D1122A34}" srcOrd="2" destOrd="0" presId="urn:microsoft.com/office/officeart/2005/8/layout/hList7"/>
    <dgm:cxn modelId="{E90F14E6-35E9-4BD1-9938-CECD62B534B3}" type="presParOf" srcId="{8CE5BFD0-587E-4AEB-A914-C4901D697AA6}" destId="{8970A2E0-5100-402A-9562-3A792650F89D}" srcOrd="3" destOrd="0" presId="urn:microsoft.com/office/officeart/2005/8/layout/hList7"/>
    <dgm:cxn modelId="{19DDFA68-A6C3-4A70-B8E1-053AA05B88AA}" type="presParOf" srcId="{F13DDEAD-549E-4888-BFB0-60963245D3D7}" destId="{554ED730-EB94-47E0-8236-E4246802963E}" srcOrd="7" destOrd="0" presId="urn:microsoft.com/office/officeart/2005/8/layout/hList7"/>
    <dgm:cxn modelId="{3E83DF77-FC3B-44ED-AD0B-C315530F1FD6}" type="presParOf" srcId="{F13DDEAD-549E-4888-BFB0-60963245D3D7}" destId="{38FCE564-909D-47C1-A194-956B94054B58}" srcOrd="8" destOrd="0" presId="urn:microsoft.com/office/officeart/2005/8/layout/hList7"/>
    <dgm:cxn modelId="{75773972-9959-496D-BCB1-409BB3C627FE}" type="presParOf" srcId="{38FCE564-909D-47C1-A194-956B94054B58}" destId="{BA87AC0B-5488-4820-9E8B-F8FC97867050}" srcOrd="0" destOrd="0" presId="urn:microsoft.com/office/officeart/2005/8/layout/hList7"/>
    <dgm:cxn modelId="{A82C7588-B830-48E2-97E2-CDB291C24565}" type="presParOf" srcId="{38FCE564-909D-47C1-A194-956B94054B58}" destId="{0E01204D-2AEB-4F7C-A8D3-7525821A7084}" srcOrd="1" destOrd="0" presId="urn:microsoft.com/office/officeart/2005/8/layout/hList7"/>
    <dgm:cxn modelId="{5647FF53-68AE-407E-897A-E95F2444B853}" type="presParOf" srcId="{38FCE564-909D-47C1-A194-956B94054B58}" destId="{EF8D24FC-7303-4149-8B49-92A54CC9B74A}" srcOrd="2" destOrd="0" presId="urn:microsoft.com/office/officeart/2005/8/layout/hList7"/>
    <dgm:cxn modelId="{B8443CAB-920B-4338-BE36-2A07F9BD4534}" type="presParOf" srcId="{38FCE564-909D-47C1-A194-956B94054B58}" destId="{BFCE2A2D-EBFB-4B67-AB75-8BEDC45912EE}" srcOrd="3" destOrd="0" presId="urn:microsoft.com/office/officeart/2005/8/layout/hList7"/>
    <dgm:cxn modelId="{3327EBE4-537C-4950-915C-9C592C108C02}" type="presParOf" srcId="{F13DDEAD-549E-4888-BFB0-60963245D3D7}" destId="{26CF1DD4-4508-4366-880A-5FC6F1509210}" srcOrd="9" destOrd="0" presId="urn:microsoft.com/office/officeart/2005/8/layout/hList7"/>
    <dgm:cxn modelId="{39E72C49-0ADF-4098-98E3-8DD2FD184522}" type="presParOf" srcId="{F13DDEAD-549E-4888-BFB0-60963245D3D7}" destId="{A93122CF-7490-4106-9010-0C7234A240F7}" srcOrd="10" destOrd="0" presId="urn:microsoft.com/office/officeart/2005/8/layout/hList7"/>
    <dgm:cxn modelId="{A28971E4-4C70-45B8-ACCD-9D2026F7BEC9}" type="presParOf" srcId="{A93122CF-7490-4106-9010-0C7234A240F7}" destId="{C0C26A4F-BDE5-4988-A1F5-1B3D55D1023E}" srcOrd="0" destOrd="0" presId="urn:microsoft.com/office/officeart/2005/8/layout/hList7"/>
    <dgm:cxn modelId="{DF0189C2-2B70-406D-981B-AEDEA4A74E67}" type="presParOf" srcId="{A93122CF-7490-4106-9010-0C7234A240F7}" destId="{15BDED44-05D9-482E-AB07-F1680577FD41}" srcOrd="1" destOrd="0" presId="urn:microsoft.com/office/officeart/2005/8/layout/hList7"/>
    <dgm:cxn modelId="{6CE8F52D-BB08-4C0A-A54B-44A85E6F800A}" type="presParOf" srcId="{A93122CF-7490-4106-9010-0C7234A240F7}" destId="{310EACE9-D8BD-4B79-9D72-C6B7710CC6C0}" srcOrd="2" destOrd="0" presId="urn:microsoft.com/office/officeart/2005/8/layout/hList7"/>
    <dgm:cxn modelId="{9D581C59-421D-4FA6-A5FA-A2066B6BE555}" type="presParOf" srcId="{A93122CF-7490-4106-9010-0C7234A240F7}" destId="{68B1BF56-5C91-4B90-AD19-D425A888FB8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2762ECB-D0AC-43C1-9CC8-A546F12A0839}" type="doc">
      <dgm:prSet loTypeId="urn:microsoft.com/office/officeart/2005/8/layout/vList3" loCatId="list" qsTypeId="urn:microsoft.com/office/officeart/2005/8/quickstyle/simple1" qsCatId="simple" csTypeId="urn:microsoft.com/office/officeart/2005/8/colors/accent1_2" csCatId="accent1" phldr="1"/>
      <dgm:spPr/>
    </dgm:pt>
    <dgm:pt modelId="{A48D2825-B310-4159-90D1-3423DF10D013}">
      <dgm:prSet phldrT="[Text]"/>
      <dgm:spPr/>
      <dgm:t>
        <a:bodyPr/>
        <a:lstStyle/>
        <a:p>
          <a:r>
            <a:rPr lang="en-US" dirty="0" smtClean="0"/>
            <a:t>Declaration on -</a:t>
          </a:r>
          <a:r>
            <a:rPr lang="en-US" dirty="0" err="1" smtClean="0"/>
            <a:t>eFiling</a:t>
          </a:r>
          <a:endParaRPr lang="en-US" dirty="0"/>
        </a:p>
      </dgm:t>
    </dgm:pt>
    <dgm:pt modelId="{62427BCB-6053-43C6-8849-4B5ADB16F147}" type="parTrans" cxnId="{60A05DDB-8FE0-4AC2-B927-3020DC8109E9}">
      <dgm:prSet/>
      <dgm:spPr/>
      <dgm:t>
        <a:bodyPr/>
        <a:lstStyle/>
        <a:p>
          <a:endParaRPr lang="en-US"/>
        </a:p>
      </dgm:t>
    </dgm:pt>
    <dgm:pt modelId="{CC6221B4-0D8A-44C9-99E1-D4ADD0A47602}" type="sibTrans" cxnId="{60A05DDB-8FE0-4AC2-B927-3020DC8109E9}">
      <dgm:prSet/>
      <dgm:spPr/>
      <dgm:t>
        <a:bodyPr/>
        <a:lstStyle/>
        <a:p>
          <a:endParaRPr lang="en-US"/>
        </a:p>
      </dgm:t>
    </dgm:pt>
    <dgm:pt modelId="{5463E5C2-9338-4675-B9CE-3D520171421F}" type="pres">
      <dgm:prSet presAssocID="{22762ECB-D0AC-43C1-9CC8-A546F12A0839}" presName="linearFlow" presStyleCnt="0">
        <dgm:presLayoutVars>
          <dgm:dir/>
          <dgm:resizeHandles val="exact"/>
        </dgm:presLayoutVars>
      </dgm:prSet>
      <dgm:spPr/>
    </dgm:pt>
    <dgm:pt modelId="{4BD9614F-BBA7-4855-AB6A-A08AB334B138}" type="pres">
      <dgm:prSet presAssocID="{A48D2825-B310-4159-90D1-3423DF10D013}" presName="composite" presStyleCnt="0"/>
      <dgm:spPr/>
    </dgm:pt>
    <dgm:pt modelId="{53AF80F5-130C-4BE7-9991-CC985F82ACFF}" type="pres">
      <dgm:prSet presAssocID="{A48D2825-B310-4159-90D1-3423DF10D013}" presName="imgShp" presStyleLbl="fgImgPlace1" presStyleIdx="0" presStyleCnt="1" custScaleX="65670"/>
      <dgm:spPr/>
    </dgm:pt>
    <dgm:pt modelId="{D218C938-97BA-4141-843F-FF67164F646C}" type="pres">
      <dgm:prSet presAssocID="{A48D2825-B310-4159-90D1-3423DF10D013}" presName="txShp" presStyleLbl="node1" presStyleIdx="0" presStyleCnt="1" custScaleX="129342" custScaleY="64188">
        <dgm:presLayoutVars>
          <dgm:bulletEnabled val="1"/>
        </dgm:presLayoutVars>
      </dgm:prSet>
      <dgm:spPr/>
      <dgm:t>
        <a:bodyPr/>
        <a:lstStyle/>
        <a:p>
          <a:endParaRPr lang="en-US"/>
        </a:p>
      </dgm:t>
    </dgm:pt>
  </dgm:ptLst>
  <dgm:cxnLst>
    <dgm:cxn modelId="{7A4AB960-D428-4B1A-8384-A9E67C4FA8B8}" type="presOf" srcId="{A48D2825-B310-4159-90D1-3423DF10D013}" destId="{D218C938-97BA-4141-843F-FF67164F646C}" srcOrd="0" destOrd="0" presId="urn:microsoft.com/office/officeart/2005/8/layout/vList3"/>
    <dgm:cxn modelId="{5D283D66-D718-4D58-8298-A839F8411C15}" type="presOf" srcId="{22762ECB-D0AC-43C1-9CC8-A546F12A0839}" destId="{5463E5C2-9338-4675-B9CE-3D520171421F}" srcOrd="0" destOrd="0" presId="urn:microsoft.com/office/officeart/2005/8/layout/vList3"/>
    <dgm:cxn modelId="{60A05DDB-8FE0-4AC2-B927-3020DC8109E9}" srcId="{22762ECB-D0AC-43C1-9CC8-A546F12A0839}" destId="{A48D2825-B310-4159-90D1-3423DF10D013}" srcOrd="0" destOrd="0" parTransId="{62427BCB-6053-43C6-8849-4B5ADB16F147}" sibTransId="{CC6221B4-0D8A-44C9-99E1-D4ADD0A47602}"/>
    <dgm:cxn modelId="{A4759832-A383-4E59-8224-52B28A814A32}" type="presParOf" srcId="{5463E5C2-9338-4675-B9CE-3D520171421F}" destId="{4BD9614F-BBA7-4855-AB6A-A08AB334B138}" srcOrd="0" destOrd="0" presId="urn:microsoft.com/office/officeart/2005/8/layout/vList3"/>
    <dgm:cxn modelId="{083D9D06-390F-4464-9692-FA2168939B37}" type="presParOf" srcId="{4BD9614F-BBA7-4855-AB6A-A08AB334B138}" destId="{53AF80F5-130C-4BE7-9991-CC985F82ACFF}" srcOrd="0" destOrd="0" presId="urn:microsoft.com/office/officeart/2005/8/layout/vList3"/>
    <dgm:cxn modelId="{3AB184F7-559E-43BB-84ED-BCBA6C19AA31}" type="presParOf" srcId="{4BD9614F-BBA7-4855-AB6A-A08AB334B138}" destId="{D218C938-97BA-4141-843F-FF67164F646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2762ECB-D0AC-43C1-9CC8-A546F12A0839}" type="doc">
      <dgm:prSet loTypeId="urn:microsoft.com/office/officeart/2005/8/layout/vList3" loCatId="list" qsTypeId="urn:microsoft.com/office/officeart/2005/8/quickstyle/simple1" qsCatId="simple" csTypeId="urn:microsoft.com/office/officeart/2005/8/colors/accent1_2" csCatId="accent1" phldr="1"/>
      <dgm:spPr/>
    </dgm:pt>
    <dgm:pt modelId="{A48D2825-B310-4159-90D1-3423DF10D013}">
      <dgm:prSet phldrT="[Text]"/>
      <dgm:spPr/>
      <dgm:t>
        <a:bodyPr/>
        <a:lstStyle/>
        <a:p>
          <a:r>
            <a:rPr lang="en-US" dirty="0" smtClean="0"/>
            <a:t>Compliance</a:t>
          </a:r>
          <a:endParaRPr lang="en-US" dirty="0"/>
        </a:p>
      </dgm:t>
    </dgm:pt>
    <dgm:pt modelId="{62427BCB-6053-43C6-8849-4B5ADB16F147}" type="parTrans" cxnId="{60A05DDB-8FE0-4AC2-B927-3020DC8109E9}">
      <dgm:prSet/>
      <dgm:spPr/>
      <dgm:t>
        <a:bodyPr/>
        <a:lstStyle/>
        <a:p>
          <a:endParaRPr lang="en-US"/>
        </a:p>
      </dgm:t>
    </dgm:pt>
    <dgm:pt modelId="{CC6221B4-0D8A-44C9-99E1-D4ADD0A47602}" type="sibTrans" cxnId="{60A05DDB-8FE0-4AC2-B927-3020DC8109E9}">
      <dgm:prSet/>
      <dgm:spPr/>
      <dgm:t>
        <a:bodyPr/>
        <a:lstStyle/>
        <a:p>
          <a:endParaRPr lang="en-US"/>
        </a:p>
      </dgm:t>
    </dgm:pt>
    <dgm:pt modelId="{5463E5C2-9338-4675-B9CE-3D520171421F}" type="pres">
      <dgm:prSet presAssocID="{22762ECB-D0AC-43C1-9CC8-A546F12A0839}" presName="linearFlow" presStyleCnt="0">
        <dgm:presLayoutVars>
          <dgm:dir/>
          <dgm:resizeHandles val="exact"/>
        </dgm:presLayoutVars>
      </dgm:prSet>
      <dgm:spPr/>
    </dgm:pt>
    <dgm:pt modelId="{4BD9614F-BBA7-4855-AB6A-A08AB334B138}" type="pres">
      <dgm:prSet presAssocID="{A48D2825-B310-4159-90D1-3423DF10D013}" presName="composite" presStyleCnt="0"/>
      <dgm:spPr/>
    </dgm:pt>
    <dgm:pt modelId="{53AF80F5-130C-4BE7-9991-CC985F82ACFF}" type="pres">
      <dgm:prSet presAssocID="{A48D2825-B310-4159-90D1-3423DF10D013}" presName="imgShp" presStyleLbl="fgImgPlace1" presStyleIdx="0" presStyleCnt="1" custScaleX="65670"/>
      <dgm:spPr/>
    </dgm:pt>
    <dgm:pt modelId="{D218C938-97BA-4141-843F-FF67164F646C}" type="pres">
      <dgm:prSet presAssocID="{A48D2825-B310-4159-90D1-3423DF10D013}" presName="txShp" presStyleLbl="node1" presStyleIdx="0" presStyleCnt="1" custScaleX="129342" custScaleY="64188">
        <dgm:presLayoutVars>
          <dgm:bulletEnabled val="1"/>
        </dgm:presLayoutVars>
      </dgm:prSet>
      <dgm:spPr/>
      <dgm:t>
        <a:bodyPr/>
        <a:lstStyle/>
        <a:p>
          <a:endParaRPr lang="en-US"/>
        </a:p>
      </dgm:t>
    </dgm:pt>
  </dgm:ptLst>
  <dgm:cxnLst>
    <dgm:cxn modelId="{7A4AB960-D428-4B1A-8384-A9E67C4FA8B8}" type="presOf" srcId="{A48D2825-B310-4159-90D1-3423DF10D013}" destId="{D218C938-97BA-4141-843F-FF67164F646C}" srcOrd="0" destOrd="0" presId="urn:microsoft.com/office/officeart/2005/8/layout/vList3"/>
    <dgm:cxn modelId="{5D283D66-D718-4D58-8298-A839F8411C15}" type="presOf" srcId="{22762ECB-D0AC-43C1-9CC8-A546F12A0839}" destId="{5463E5C2-9338-4675-B9CE-3D520171421F}" srcOrd="0" destOrd="0" presId="urn:microsoft.com/office/officeart/2005/8/layout/vList3"/>
    <dgm:cxn modelId="{60A05DDB-8FE0-4AC2-B927-3020DC8109E9}" srcId="{22762ECB-D0AC-43C1-9CC8-A546F12A0839}" destId="{A48D2825-B310-4159-90D1-3423DF10D013}" srcOrd="0" destOrd="0" parTransId="{62427BCB-6053-43C6-8849-4B5ADB16F147}" sibTransId="{CC6221B4-0D8A-44C9-99E1-D4ADD0A47602}"/>
    <dgm:cxn modelId="{A4759832-A383-4E59-8224-52B28A814A32}" type="presParOf" srcId="{5463E5C2-9338-4675-B9CE-3D520171421F}" destId="{4BD9614F-BBA7-4855-AB6A-A08AB334B138}" srcOrd="0" destOrd="0" presId="urn:microsoft.com/office/officeart/2005/8/layout/vList3"/>
    <dgm:cxn modelId="{083D9D06-390F-4464-9692-FA2168939B37}" type="presParOf" srcId="{4BD9614F-BBA7-4855-AB6A-A08AB334B138}" destId="{53AF80F5-130C-4BE7-9991-CC985F82ACFF}" srcOrd="0" destOrd="0" presId="urn:microsoft.com/office/officeart/2005/8/layout/vList3"/>
    <dgm:cxn modelId="{3AB184F7-559E-43BB-84ED-BCBA6C19AA31}" type="presParOf" srcId="{4BD9614F-BBA7-4855-AB6A-A08AB334B138}" destId="{D218C938-97BA-4141-843F-FF67164F646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7C3129F-4E25-4E7C-9334-707EB48DE7B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C0FFD29-546E-4310-A306-191B5BEF2A41}">
      <dgm:prSet phldrT="[Text]" custT="1"/>
      <dgm:spPr/>
      <dgm:t>
        <a:bodyPr/>
        <a:lstStyle/>
        <a:p>
          <a:pPr algn="l"/>
          <a:r>
            <a:rPr lang="en-ZA" sz="2400" dirty="0" smtClean="0">
              <a:latin typeface="+mj-lt"/>
            </a:rPr>
            <a:t>Penalties are imposed in accordance with the specific Sections 78 to 86A commonly termed “the penal provisions’</a:t>
          </a:r>
          <a:endParaRPr lang="en-US" sz="2400" dirty="0">
            <a:latin typeface="+mj-lt"/>
          </a:endParaRPr>
        </a:p>
      </dgm:t>
    </dgm:pt>
    <dgm:pt modelId="{B41182CD-D3A0-40AC-9C9A-F43634FA3143}" type="parTrans" cxnId="{36B64451-8F70-4A02-9292-2A0022CDF855}">
      <dgm:prSet/>
      <dgm:spPr/>
      <dgm:t>
        <a:bodyPr/>
        <a:lstStyle/>
        <a:p>
          <a:endParaRPr lang="en-US"/>
        </a:p>
      </dgm:t>
    </dgm:pt>
    <dgm:pt modelId="{2B714F8E-3222-442F-8D18-E3A00125B22F}" type="sibTrans" cxnId="{36B64451-8F70-4A02-9292-2A0022CDF855}">
      <dgm:prSet/>
      <dgm:spPr/>
      <dgm:t>
        <a:bodyPr/>
        <a:lstStyle/>
        <a:p>
          <a:endParaRPr lang="en-US"/>
        </a:p>
      </dgm:t>
    </dgm:pt>
    <dgm:pt modelId="{1B09E735-7E03-4063-A3B4-F6E646A9D650}">
      <dgm:prSet phldrT="[Text]" custT="1"/>
      <dgm:spPr/>
      <dgm:t>
        <a:bodyPr/>
        <a:lstStyle/>
        <a:p>
          <a:pPr algn="l"/>
          <a:endParaRPr lang="en-ZA" sz="2400" dirty="0" smtClean="0">
            <a:latin typeface="+mj-lt"/>
          </a:endParaRPr>
        </a:p>
        <a:p>
          <a:pPr algn="l"/>
          <a:endParaRPr lang="en-ZA" sz="2400" dirty="0" smtClean="0">
            <a:latin typeface="+mj-lt"/>
          </a:endParaRPr>
        </a:p>
        <a:p>
          <a:pPr algn="l"/>
          <a:r>
            <a:rPr lang="en-ZA" sz="2400" dirty="0" smtClean="0">
              <a:latin typeface="+mj-lt"/>
            </a:rPr>
            <a:t>The Act distinguishes between less serious offences and serious offences and the severity of penalties increases with regard to the extent of the infringement</a:t>
          </a:r>
          <a:endParaRPr lang="en-US" sz="2400" dirty="0">
            <a:latin typeface="+mj-lt"/>
          </a:endParaRPr>
        </a:p>
      </dgm:t>
    </dgm:pt>
    <dgm:pt modelId="{3A4B082D-0D4E-4413-82A7-F70ECDE31563}" type="sibTrans" cxnId="{57428A5A-6AFC-4888-8E82-F67486A2114B}">
      <dgm:prSet/>
      <dgm:spPr/>
      <dgm:t>
        <a:bodyPr/>
        <a:lstStyle/>
        <a:p>
          <a:endParaRPr lang="en-US"/>
        </a:p>
      </dgm:t>
    </dgm:pt>
    <dgm:pt modelId="{413492DF-B45A-49FE-A12C-E60F7E4EB06D}" type="parTrans" cxnId="{57428A5A-6AFC-4888-8E82-F67486A2114B}">
      <dgm:prSet/>
      <dgm:spPr/>
      <dgm:t>
        <a:bodyPr/>
        <a:lstStyle/>
        <a:p>
          <a:endParaRPr lang="en-US"/>
        </a:p>
      </dgm:t>
    </dgm:pt>
    <dgm:pt modelId="{3D6E402F-F72D-437D-B23B-CB1CD7B82AD0}" type="pres">
      <dgm:prSet presAssocID="{C7C3129F-4E25-4E7C-9334-707EB48DE7B3}" presName="Name0" presStyleCnt="0">
        <dgm:presLayoutVars>
          <dgm:dir/>
          <dgm:resizeHandles val="exact"/>
        </dgm:presLayoutVars>
      </dgm:prSet>
      <dgm:spPr/>
      <dgm:t>
        <a:bodyPr/>
        <a:lstStyle/>
        <a:p>
          <a:endParaRPr lang="en-US"/>
        </a:p>
      </dgm:t>
    </dgm:pt>
    <dgm:pt modelId="{49E4B842-F2ED-4404-BB8C-094D5243470E}" type="pres">
      <dgm:prSet presAssocID="{9C0FFD29-546E-4310-A306-191B5BEF2A41}" presName="node" presStyleLbl="node1" presStyleIdx="0" presStyleCnt="2">
        <dgm:presLayoutVars>
          <dgm:bulletEnabled val="1"/>
        </dgm:presLayoutVars>
      </dgm:prSet>
      <dgm:spPr/>
      <dgm:t>
        <a:bodyPr/>
        <a:lstStyle/>
        <a:p>
          <a:endParaRPr lang="en-US"/>
        </a:p>
      </dgm:t>
    </dgm:pt>
    <dgm:pt modelId="{BE565631-34A4-4D8A-A056-4BB0F52B8A15}" type="pres">
      <dgm:prSet presAssocID="{2B714F8E-3222-442F-8D18-E3A00125B22F}" presName="sibTrans" presStyleCnt="0"/>
      <dgm:spPr/>
    </dgm:pt>
    <dgm:pt modelId="{990D25C8-9073-4FA9-8F79-3D6A6D0F6A55}" type="pres">
      <dgm:prSet presAssocID="{1B09E735-7E03-4063-A3B4-F6E646A9D650}" presName="node" presStyleLbl="node1" presStyleIdx="1" presStyleCnt="2">
        <dgm:presLayoutVars>
          <dgm:bulletEnabled val="1"/>
        </dgm:presLayoutVars>
      </dgm:prSet>
      <dgm:spPr/>
      <dgm:t>
        <a:bodyPr/>
        <a:lstStyle/>
        <a:p>
          <a:endParaRPr lang="en-US"/>
        </a:p>
      </dgm:t>
    </dgm:pt>
  </dgm:ptLst>
  <dgm:cxnLst>
    <dgm:cxn modelId="{57428A5A-6AFC-4888-8E82-F67486A2114B}" srcId="{C7C3129F-4E25-4E7C-9334-707EB48DE7B3}" destId="{1B09E735-7E03-4063-A3B4-F6E646A9D650}" srcOrd="1" destOrd="0" parTransId="{413492DF-B45A-49FE-A12C-E60F7E4EB06D}" sibTransId="{3A4B082D-0D4E-4413-82A7-F70ECDE31563}"/>
    <dgm:cxn modelId="{F248D0E8-FD7B-4EBD-9E92-DFE8AB987720}" type="presOf" srcId="{C7C3129F-4E25-4E7C-9334-707EB48DE7B3}" destId="{3D6E402F-F72D-437D-B23B-CB1CD7B82AD0}" srcOrd="0" destOrd="0" presId="urn:microsoft.com/office/officeart/2005/8/layout/hList6"/>
    <dgm:cxn modelId="{36B64451-8F70-4A02-9292-2A0022CDF855}" srcId="{C7C3129F-4E25-4E7C-9334-707EB48DE7B3}" destId="{9C0FFD29-546E-4310-A306-191B5BEF2A41}" srcOrd="0" destOrd="0" parTransId="{B41182CD-D3A0-40AC-9C9A-F43634FA3143}" sibTransId="{2B714F8E-3222-442F-8D18-E3A00125B22F}"/>
    <dgm:cxn modelId="{55287603-058C-459E-9EEA-13768060D984}" type="presOf" srcId="{9C0FFD29-546E-4310-A306-191B5BEF2A41}" destId="{49E4B842-F2ED-4404-BB8C-094D5243470E}" srcOrd="0" destOrd="0" presId="urn:microsoft.com/office/officeart/2005/8/layout/hList6"/>
    <dgm:cxn modelId="{8FDAFF34-01A9-4036-9977-9C4C1F0DBECC}" type="presOf" srcId="{1B09E735-7E03-4063-A3B4-F6E646A9D650}" destId="{990D25C8-9073-4FA9-8F79-3D6A6D0F6A55}" srcOrd="0" destOrd="0" presId="urn:microsoft.com/office/officeart/2005/8/layout/hList6"/>
    <dgm:cxn modelId="{8943B0A4-2A76-4C06-8A2C-701EB77B993B}" type="presParOf" srcId="{3D6E402F-F72D-437D-B23B-CB1CD7B82AD0}" destId="{49E4B842-F2ED-4404-BB8C-094D5243470E}" srcOrd="0" destOrd="0" presId="urn:microsoft.com/office/officeart/2005/8/layout/hList6"/>
    <dgm:cxn modelId="{D1702746-0B39-4658-9E45-A8AE2EC737BA}" type="presParOf" srcId="{3D6E402F-F72D-437D-B23B-CB1CD7B82AD0}" destId="{BE565631-34A4-4D8A-A056-4BB0F52B8A15}" srcOrd="1" destOrd="0" presId="urn:microsoft.com/office/officeart/2005/8/layout/hList6"/>
    <dgm:cxn modelId="{8CC2DC9D-E887-4DD5-AA28-BB7DD55E3637}" type="presParOf" srcId="{3D6E402F-F72D-437D-B23B-CB1CD7B82AD0}" destId="{990D25C8-9073-4FA9-8F79-3D6A6D0F6A55}"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9DC71-4712-4B06-93FC-670CF16672B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97E8330-F691-4E63-8C44-AD245946C7C4}">
      <dgm:prSet phldrT="[Text]"/>
      <dgm:spPr/>
      <dgm:t>
        <a:bodyPr/>
        <a:lstStyle/>
        <a:p>
          <a:r>
            <a:rPr lang="en-US" dirty="0" smtClean="0"/>
            <a:t>Process</a:t>
          </a:r>
          <a:endParaRPr lang="en-US" dirty="0"/>
        </a:p>
      </dgm:t>
    </dgm:pt>
    <dgm:pt modelId="{09F9A4FD-E9FE-4907-946E-20A1CE357C09}" type="parTrans" cxnId="{D72E255D-10BB-48A4-8CFD-A954557618D3}">
      <dgm:prSet/>
      <dgm:spPr/>
      <dgm:t>
        <a:bodyPr/>
        <a:lstStyle/>
        <a:p>
          <a:endParaRPr lang="en-US"/>
        </a:p>
      </dgm:t>
    </dgm:pt>
    <dgm:pt modelId="{ACA4DBD4-8688-4AE5-9788-FE23228F9B9B}" type="sibTrans" cxnId="{D72E255D-10BB-48A4-8CFD-A954557618D3}">
      <dgm:prSet/>
      <dgm:spPr/>
      <dgm:t>
        <a:bodyPr/>
        <a:lstStyle/>
        <a:p>
          <a:endParaRPr lang="en-US"/>
        </a:p>
      </dgm:t>
    </dgm:pt>
    <dgm:pt modelId="{95A39BAC-578A-4A34-932D-F4061C699048}">
      <dgm:prSet phldrT="[Text]"/>
      <dgm:spPr/>
      <dgm:t>
        <a:bodyPr/>
        <a:lstStyle/>
        <a:p>
          <a:r>
            <a:rPr lang="en-ZA" dirty="0" smtClean="0"/>
            <a:t>Submission to be done on eFiling </a:t>
          </a:r>
          <a:endParaRPr lang="en-US" dirty="0"/>
        </a:p>
      </dgm:t>
    </dgm:pt>
    <dgm:pt modelId="{A8A2FAE1-DF9A-46B2-9F3F-E65D35EF4D3F}" type="parTrans" cxnId="{16734652-0FC0-4F55-985B-F5B05FFC62A4}">
      <dgm:prSet/>
      <dgm:spPr/>
      <dgm:t>
        <a:bodyPr/>
        <a:lstStyle/>
        <a:p>
          <a:endParaRPr lang="en-US"/>
        </a:p>
      </dgm:t>
    </dgm:pt>
    <dgm:pt modelId="{29421F5F-20A0-4D90-B6C2-11A44E0485A9}" type="sibTrans" cxnId="{16734652-0FC0-4F55-985B-F5B05FFC62A4}">
      <dgm:prSet/>
      <dgm:spPr/>
      <dgm:t>
        <a:bodyPr/>
        <a:lstStyle/>
        <a:p>
          <a:endParaRPr lang="en-US"/>
        </a:p>
      </dgm:t>
    </dgm:pt>
    <dgm:pt modelId="{D3E76049-947F-4F70-9C9D-982510EE84EF}">
      <dgm:prSet/>
      <dgm:spPr/>
      <dgm:t>
        <a:bodyPr/>
        <a:lstStyle/>
        <a:p>
          <a:r>
            <a:rPr lang="en-ZA" dirty="0" smtClean="0"/>
            <a:t>Levies are calculated based on product type</a:t>
          </a:r>
          <a:endParaRPr lang="en-US" dirty="0"/>
        </a:p>
      </dgm:t>
    </dgm:pt>
    <dgm:pt modelId="{C672B1E0-26EC-4824-8859-565545BABD55}" type="parTrans" cxnId="{AE9808F0-6E4E-45F3-8BD5-B4010149AA20}">
      <dgm:prSet/>
      <dgm:spPr/>
      <dgm:t>
        <a:bodyPr/>
        <a:lstStyle/>
        <a:p>
          <a:endParaRPr lang="en-US"/>
        </a:p>
      </dgm:t>
    </dgm:pt>
    <dgm:pt modelId="{6838A13B-F771-431E-A671-0F616EACD79A}" type="sibTrans" cxnId="{AE9808F0-6E4E-45F3-8BD5-B4010149AA20}">
      <dgm:prSet/>
      <dgm:spPr/>
      <dgm:t>
        <a:bodyPr/>
        <a:lstStyle/>
        <a:p>
          <a:endParaRPr lang="en-US"/>
        </a:p>
      </dgm:t>
    </dgm:pt>
    <dgm:pt modelId="{E160D8BC-B5F1-4932-BA95-B2F3E276DCB6}">
      <dgm:prSet/>
      <dgm:spPr/>
      <dgm:t>
        <a:bodyPr/>
        <a:lstStyle/>
        <a:p>
          <a:r>
            <a:rPr lang="en-ZA" dirty="0" smtClean="0"/>
            <a:t>Self assessed return completed together with supporting documents</a:t>
          </a:r>
          <a:endParaRPr lang="en-US" dirty="0"/>
        </a:p>
      </dgm:t>
    </dgm:pt>
    <dgm:pt modelId="{5B5AD06C-1DB6-4AD5-A42F-875A0BC3E9B5}" type="parTrans" cxnId="{0AA2EAA5-284C-42AC-9C1D-00FE16794508}">
      <dgm:prSet/>
      <dgm:spPr/>
      <dgm:t>
        <a:bodyPr/>
        <a:lstStyle/>
        <a:p>
          <a:endParaRPr lang="en-US"/>
        </a:p>
      </dgm:t>
    </dgm:pt>
    <dgm:pt modelId="{5CB69A6A-1E1E-4F66-8361-A7D1E8F9440A}" type="sibTrans" cxnId="{0AA2EAA5-284C-42AC-9C1D-00FE16794508}">
      <dgm:prSet/>
      <dgm:spPr/>
      <dgm:t>
        <a:bodyPr/>
        <a:lstStyle/>
        <a:p>
          <a:endParaRPr lang="en-US"/>
        </a:p>
      </dgm:t>
    </dgm:pt>
    <dgm:pt modelId="{A80252D3-B5EA-4857-A70F-D3441F8E8ADC}">
      <dgm:prSet/>
      <dgm:spPr/>
      <dgm:t>
        <a:bodyPr/>
        <a:lstStyle/>
        <a:p>
          <a:r>
            <a:rPr lang="en-ZA" dirty="0" smtClean="0"/>
            <a:t>Payment Calendar : </a:t>
          </a:r>
          <a:r>
            <a:rPr lang="en-ZA" dirty="0" smtClean="0"/>
            <a:t>Monthly, </a:t>
          </a:r>
          <a:r>
            <a:rPr lang="en-ZA" dirty="0" smtClean="0"/>
            <a:t>Quarterly </a:t>
          </a:r>
          <a:r>
            <a:rPr lang="en-ZA" dirty="0" smtClean="0"/>
            <a:t>or Yearly</a:t>
          </a:r>
          <a:endParaRPr lang="en-US" dirty="0"/>
        </a:p>
      </dgm:t>
    </dgm:pt>
    <dgm:pt modelId="{217F2485-1AEC-445C-8C7C-840ED33A5115}" type="parTrans" cxnId="{238EFD01-3CBF-467C-B4FE-17AA06C23501}">
      <dgm:prSet/>
      <dgm:spPr/>
      <dgm:t>
        <a:bodyPr/>
        <a:lstStyle/>
        <a:p>
          <a:endParaRPr lang="en-US"/>
        </a:p>
      </dgm:t>
    </dgm:pt>
    <dgm:pt modelId="{D5133D69-52DB-4A3E-A8FF-2BDE0001F5AB}" type="sibTrans" cxnId="{238EFD01-3CBF-467C-B4FE-17AA06C23501}">
      <dgm:prSet/>
      <dgm:spPr/>
      <dgm:t>
        <a:bodyPr/>
        <a:lstStyle/>
        <a:p>
          <a:endParaRPr lang="en-US"/>
        </a:p>
      </dgm:t>
    </dgm:pt>
    <dgm:pt modelId="{5A3C476A-EFB9-4ABC-8E42-0CDCA6C22F27}">
      <dgm:prSet/>
      <dgm:spPr/>
      <dgm:t>
        <a:bodyPr/>
        <a:lstStyle/>
        <a:p>
          <a:r>
            <a:rPr lang="en-ZA" dirty="0" smtClean="0"/>
            <a:t>Registration &amp; Licensing done by manufactures via DA185</a:t>
          </a:r>
          <a:endParaRPr lang="en-US" dirty="0"/>
        </a:p>
      </dgm:t>
    </dgm:pt>
    <dgm:pt modelId="{98F96213-F0C3-482A-9812-432D099930C1}" type="sibTrans" cxnId="{1495FC8E-FD7B-4FDE-8B7D-DFDB8F796AC3}">
      <dgm:prSet/>
      <dgm:spPr/>
      <dgm:t>
        <a:bodyPr/>
        <a:lstStyle/>
        <a:p>
          <a:endParaRPr lang="en-US"/>
        </a:p>
      </dgm:t>
    </dgm:pt>
    <dgm:pt modelId="{FCCAAD2A-C6ED-4022-A022-9BB684B6BF57}" type="parTrans" cxnId="{1495FC8E-FD7B-4FDE-8B7D-DFDB8F796AC3}">
      <dgm:prSet/>
      <dgm:spPr/>
      <dgm:t>
        <a:bodyPr/>
        <a:lstStyle/>
        <a:p>
          <a:endParaRPr lang="en-US"/>
        </a:p>
      </dgm:t>
    </dgm:pt>
    <dgm:pt modelId="{EFA455E3-75D2-412F-A2CE-25266BC6A01A}" type="pres">
      <dgm:prSet presAssocID="{FD39DC71-4712-4B06-93FC-670CF16672BA}" presName="vert0" presStyleCnt="0">
        <dgm:presLayoutVars>
          <dgm:dir/>
          <dgm:animOne val="branch"/>
          <dgm:animLvl val="lvl"/>
        </dgm:presLayoutVars>
      </dgm:prSet>
      <dgm:spPr/>
      <dgm:t>
        <a:bodyPr/>
        <a:lstStyle/>
        <a:p>
          <a:endParaRPr lang="en-US"/>
        </a:p>
      </dgm:t>
    </dgm:pt>
    <dgm:pt modelId="{77827D19-7072-4770-97DA-947FC90A4748}" type="pres">
      <dgm:prSet presAssocID="{D97E8330-F691-4E63-8C44-AD245946C7C4}" presName="thickLine" presStyleLbl="alignNode1" presStyleIdx="0" presStyleCnt="1"/>
      <dgm:spPr/>
    </dgm:pt>
    <dgm:pt modelId="{EC9776B9-04B6-419C-8808-0231909B8940}" type="pres">
      <dgm:prSet presAssocID="{D97E8330-F691-4E63-8C44-AD245946C7C4}" presName="horz1" presStyleCnt="0"/>
      <dgm:spPr/>
    </dgm:pt>
    <dgm:pt modelId="{1415A10A-EADF-4137-90AC-C342F1F1489F}" type="pres">
      <dgm:prSet presAssocID="{D97E8330-F691-4E63-8C44-AD245946C7C4}" presName="tx1" presStyleLbl="revTx" presStyleIdx="0" presStyleCnt="6"/>
      <dgm:spPr/>
      <dgm:t>
        <a:bodyPr/>
        <a:lstStyle/>
        <a:p>
          <a:endParaRPr lang="en-US"/>
        </a:p>
      </dgm:t>
    </dgm:pt>
    <dgm:pt modelId="{8C3EE7DC-030E-4BE1-8EAF-A52FB97F6EB5}" type="pres">
      <dgm:prSet presAssocID="{D97E8330-F691-4E63-8C44-AD245946C7C4}" presName="vert1" presStyleCnt="0"/>
      <dgm:spPr/>
    </dgm:pt>
    <dgm:pt modelId="{73C40540-985F-4350-8CF0-01B5ABDE1D1E}" type="pres">
      <dgm:prSet presAssocID="{5A3C476A-EFB9-4ABC-8E42-0CDCA6C22F27}" presName="vertSpace2a" presStyleCnt="0"/>
      <dgm:spPr/>
    </dgm:pt>
    <dgm:pt modelId="{3A7D93D1-8453-4883-A30A-5E58739DA457}" type="pres">
      <dgm:prSet presAssocID="{5A3C476A-EFB9-4ABC-8E42-0CDCA6C22F27}" presName="horz2" presStyleCnt="0"/>
      <dgm:spPr/>
    </dgm:pt>
    <dgm:pt modelId="{C716CC8C-701F-46D1-91F9-4FD0FED24E6F}" type="pres">
      <dgm:prSet presAssocID="{5A3C476A-EFB9-4ABC-8E42-0CDCA6C22F27}" presName="horzSpace2" presStyleCnt="0"/>
      <dgm:spPr/>
    </dgm:pt>
    <dgm:pt modelId="{EE02CD61-BCA7-4B1C-BF99-A7C9432D219A}" type="pres">
      <dgm:prSet presAssocID="{5A3C476A-EFB9-4ABC-8E42-0CDCA6C22F27}" presName="tx2" presStyleLbl="revTx" presStyleIdx="1" presStyleCnt="6"/>
      <dgm:spPr/>
      <dgm:t>
        <a:bodyPr/>
        <a:lstStyle/>
        <a:p>
          <a:endParaRPr lang="en-US"/>
        </a:p>
      </dgm:t>
    </dgm:pt>
    <dgm:pt modelId="{652518FB-8734-4846-90A9-152E5DE25388}" type="pres">
      <dgm:prSet presAssocID="{5A3C476A-EFB9-4ABC-8E42-0CDCA6C22F27}" presName="vert2" presStyleCnt="0"/>
      <dgm:spPr/>
    </dgm:pt>
    <dgm:pt modelId="{C11B3590-4918-4EB9-A182-89BE1970CD6E}" type="pres">
      <dgm:prSet presAssocID="{5A3C476A-EFB9-4ABC-8E42-0CDCA6C22F27}" presName="thinLine2b" presStyleLbl="callout" presStyleIdx="0" presStyleCnt="5"/>
      <dgm:spPr/>
    </dgm:pt>
    <dgm:pt modelId="{2B1CB876-89CE-4556-8550-9F6857380306}" type="pres">
      <dgm:prSet presAssocID="{5A3C476A-EFB9-4ABC-8E42-0CDCA6C22F27}" presName="vertSpace2b" presStyleCnt="0"/>
      <dgm:spPr/>
    </dgm:pt>
    <dgm:pt modelId="{E0429598-A551-48B8-9B15-9868944CDCCE}" type="pres">
      <dgm:prSet presAssocID="{D3E76049-947F-4F70-9C9D-982510EE84EF}" presName="horz2" presStyleCnt="0"/>
      <dgm:spPr/>
    </dgm:pt>
    <dgm:pt modelId="{4B6B9520-FD8E-4D6C-AD83-E4E71BE3E4FF}" type="pres">
      <dgm:prSet presAssocID="{D3E76049-947F-4F70-9C9D-982510EE84EF}" presName="horzSpace2" presStyleCnt="0"/>
      <dgm:spPr/>
    </dgm:pt>
    <dgm:pt modelId="{F9C51A49-992B-49E3-9456-74D8BC93F156}" type="pres">
      <dgm:prSet presAssocID="{D3E76049-947F-4F70-9C9D-982510EE84EF}" presName="tx2" presStyleLbl="revTx" presStyleIdx="2" presStyleCnt="6"/>
      <dgm:spPr/>
      <dgm:t>
        <a:bodyPr/>
        <a:lstStyle/>
        <a:p>
          <a:endParaRPr lang="en-US"/>
        </a:p>
      </dgm:t>
    </dgm:pt>
    <dgm:pt modelId="{93208CD7-1295-4C7C-8BC7-48FD633DDE34}" type="pres">
      <dgm:prSet presAssocID="{D3E76049-947F-4F70-9C9D-982510EE84EF}" presName="vert2" presStyleCnt="0"/>
      <dgm:spPr/>
    </dgm:pt>
    <dgm:pt modelId="{741F9663-8895-4F49-A984-0939036CCE88}" type="pres">
      <dgm:prSet presAssocID="{D3E76049-947F-4F70-9C9D-982510EE84EF}" presName="thinLine2b" presStyleLbl="callout" presStyleIdx="1" presStyleCnt="5"/>
      <dgm:spPr/>
    </dgm:pt>
    <dgm:pt modelId="{E667593C-DDAF-462C-A537-959CEE4DFDEE}" type="pres">
      <dgm:prSet presAssocID="{D3E76049-947F-4F70-9C9D-982510EE84EF}" presName="vertSpace2b" presStyleCnt="0"/>
      <dgm:spPr/>
    </dgm:pt>
    <dgm:pt modelId="{A864F441-888C-4999-B13F-01AFF45D4041}" type="pres">
      <dgm:prSet presAssocID="{E160D8BC-B5F1-4932-BA95-B2F3E276DCB6}" presName="horz2" presStyleCnt="0"/>
      <dgm:spPr/>
    </dgm:pt>
    <dgm:pt modelId="{3A889102-F34C-4232-BA92-C90FDA31417D}" type="pres">
      <dgm:prSet presAssocID="{E160D8BC-B5F1-4932-BA95-B2F3E276DCB6}" presName="horzSpace2" presStyleCnt="0"/>
      <dgm:spPr/>
    </dgm:pt>
    <dgm:pt modelId="{FC7A537C-0117-4A21-AC69-26BECA41564A}" type="pres">
      <dgm:prSet presAssocID="{E160D8BC-B5F1-4932-BA95-B2F3E276DCB6}" presName="tx2" presStyleLbl="revTx" presStyleIdx="3" presStyleCnt="6"/>
      <dgm:spPr/>
      <dgm:t>
        <a:bodyPr/>
        <a:lstStyle/>
        <a:p>
          <a:endParaRPr lang="en-US"/>
        </a:p>
      </dgm:t>
    </dgm:pt>
    <dgm:pt modelId="{BE65D892-508A-48AF-AA0C-4266C50FA375}" type="pres">
      <dgm:prSet presAssocID="{E160D8BC-B5F1-4932-BA95-B2F3E276DCB6}" presName="vert2" presStyleCnt="0"/>
      <dgm:spPr/>
    </dgm:pt>
    <dgm:pt modelId="{43AF1693-2D31-44CC-AB45-B2678CF852D9}" type="pres">
      <dgm:prSet presAssocID="{E160D8BC-B5F1-4932-BA95-B2F3E276DCB6}" presName="thinLine2b" presStyleLbl="callout" presStyleIdx="2" presStyleCnt="5"/>
      <dgm:spPr/>
    </dgm:pt>
    <dgm:pt modelId="{26191971-EC89-4963-B8D3-8CE2C213452C}" type="pres">
      <dgm:prSet presAssocID="{E160D8BC-B5F1-4932-BA95-B2F3E276DCB6}" presName="vertSpace2b" presStyleCnt="0"/>
      <dgm:spPr/>
    </dgm:pt>
    <dgm:pt modelId="{96C33251-FADF-4972-A4EA-513563D866D8}" type="pres">
      <dgm:prSet presAssocID="{95A39BAC-578A-4A34-932D-F4061C699048}" presName="horz2" presStyleCnt="0"/>
      <dgm:spPr/>
    </dgm:pt>
    <dgm:pt modelId="{03904634-D829-4BBA-AD16-218392C4D6E5}" type="pres">
      <dgm:prSet presAssocID="{95A39BAC-578A-4A34-932D-F4061C699048}" presName="horzSpace2" presStyleCnt="0"/>
      <dgm:spPr/>
    </dgm:pt>
    <dgm:pt modelId="{2AD89C0D-5814-4382-B552-AFADD6234FF5}" type="pres">
      <dgm:prSet presAssocID="{95A39BAC-578A-4A34-932D-F4061C699048}" presName="tx2" presStyleLbl="revTx" presStyleIdx="4" presStyleCnt="6"/>
      <dgm:spPr/>
      <dgm:t>
        <a:bodyPr/>
        <a:lstStyle/>
        <a:p>
          <a:endParaRPr lang="en-US"/>
        </a:p>
      </dgm:t>
    </dgm:pt>
    <dgm:pt modelId="{B3EC4BFB-5999-4496-9A80-24DCEDFCECB1}" type="pres">
      <dgm:prSet presAssocID="{95A39BAC-578A-4A34-932D-F4061C699048}" presName="vert2" presStyleCnt="0"/>
      <dgm:spPr/>
    </dgm:pt>
    <dgm:pt modelId="{0320F323-9B6D-4084-A5FF-CA52F5E7BD45}" type="pres">
      <dgm:prSet presAssocID="{95A39BAC-578A-4A34-932D-F4061C699048}" presName="thinLine2b" presStyleLbl="callout" presStyleIdx="3" presStyleCnt="5"/>
      <dgm:spPr/>
    </dgm:pt>
    <dgm:pt modelId="{FEA1EC96-D4EA-4BCB-B66A-735AB00270C8}" type="pres">
      <dgm:prSet presAssocID="{95A39BAC-578A-4A34-932D-F4061C699048}" presName="vertSpace2b" presStyleCnt="0"/>
      <dgm:spPr/>
    </dgm:pt>
    <dgm:pt modelId="{A5075518-65AB-435D-853C-45067ECDD39F}" type="pres">
      <dgm:prSet presAssocID="{A80252D3-B5EA-4857-A70F-D3441F8E8ADC}" presName="horz2" presStyleCnt="0"/>
      <dgm:spPr/>
    </dgm:pt>
    <dgm:pt modelId="{0C23197C-A5D6-492A-8B7B-B6AE8F5715B9}" type="pres">
      <dgm:prSet presAssocID="{A80252D3-B5EA-4857-A70F-D3441F8E8ADC}" presName="horzSpace2" presStyleCnt="0"/>
      <dgm:spPr/>
    </dgm:pt>
    <dgm:pt modelId="{D281A78F-9FB0-4A6D-8059-00CDB308B6B8}" type="pres">
      <dgm:prSet presAssocID="{A80252D3-B5EA-4857-A70F-D3441F8E8ADC}" presName="tx2" presStyleLbl="revTx" presStyleIdx="5" presStyleCnt="6"/>
      <dgm:spPr/>
      <dgm:t>
        <a:bodyPr/>
        <a:lstStyle/>
        <a:p>
          <a:endParaRPr lang="en-US"/>
        </a:p>
      </dgm:t>
    </dgm:pt>
    <dgm:pt modelId="{35D49001-9456-4829-AF8E-8A2A75E5E9A8}" type="pres">
      <dgm:prSet presAssocID="{A80252D3-B5EA-4857-A70F-D3441F8E8ADC}" presName="vert2" presStyleCnt="0"/>
      <dgm:spPr/>
    </dgm:pt>
    <dgm:pt modelId="{28E69117-1395-4DD8-BD3B-45ED706422E9}" type="pres">
      <dgm:prSet presAssocID="{A80252D3-B5EA-4857-A70F-D3441F8E8ADC}" presName="thinLine2b" presStyleLbl="callout" presStyleIdx="4" presStyleCnt="5"/>
      <dgm:spPr/>
    </dgm:pt>
    <dgm:pt modelId="{A3264BAA-EBD8-45FC-B392-B328618328FD}" type="pres">
      <dgm:prSet presAssocID="{A80252D3-B5EA-4857-A70F-D3441F8E8ADC}" presName="vertSpace2b" presStyleCnt="0"/>
      <dgm:spPr/>
    </dgm:pt>
  </dgm:ptLst>
  <dgm:cxnLst>
    <dgm:cxn modelId="{52FBA7BE-9B8C-4CA4-BA44-32F8D43C9599}" type="presOf" srcId="{FD39DC71-4712-4B06-93FC-670CF16672BA}" destId="{EFA455E3-75D2-412F-A2CE-25266BC6A01A}" srcOrd="0" destOrd="0" presId="urn:microsoft.com/office/officeart/2008/layout/LinedList"/>
    <dgm:cxn modelId="{468FC57E-4E42-4FFA-9C73-984F45F436DF}" type="presOf" srcId="{5A3C476A-EFB9-4ABC-8E42-0CDCA6C22F27}" destId="{EE02CD61-BCA7-4B1C-BF99-A7C9432D219A}" srcOrd="0" destOrd="0" presId="urn:microsoft.com/office/officeart/2008/layout/LinedList"/>
    <dgm:cxn modelId="{D72E255D-10BB-48A4-8CFD-A954557618D3}" srcId="{FD39DC71-4712-4B06-93FC-670CF16672BA}" destId="{D97E8330-F691-4E63-8C44-AD245946C7C4}" srcOrd="0" destOrd="0" parTransId="{09F9A4FD-E9FE-4907-946E-20A1CE357C09}" sibTransId="{ACA4DBD4-8688-4AE5-9788-FE23228F9B9B}"/>
    <dgm:cxn modelId="{93155B6F-05DD-4797-BE93-3D953CFA3176}" type="presOf" srcId="{D97E8330-F691-4E63-8C44-AD245946C7C4}" destId="{1415A10A-EADF-4137-90AC-C342F1F1489F}" srcOrd="0" destOrd="0" presId="urn:microsoft.com/office/officeart/2008/layout/LinedList"/>
    <dgm:cxn modelId="{22E8D2DE-92FC-4409-9E06-1F87BDCCF597}" type="presOf" srcId="{D3E76049-947F-4F70-9C9D-982510EE84EF}" destId="{F9C51A49-992B-49E3-9456-74D8BC93F156}" srcOrd="0" destOrd="0" presId="urn:microsoft.com/office/officeart/2008/layout/LinedList"/>
    <dgm:cxn modelId="{16734652-0FC0-4F55-985B-F5B05FFC62A4}" srcId="{D97E8330-F691-4E63-8C44-AD245946C7C4}" destId="{95A39BAC-578A-4A34-932D-F4061C699048}" srcOrd="3" destOrd="0" parTransId="{A8A2FAE1-DF9A-46B2-9F3F-E65D35EF4D3F}" sibTransId="{29421F5F-20A0-4D90-B6C2-11A44E0485A9}"/>
    <dgm:cxn modelId="{238EFD01-3CBF-467C-B4FE-17AA06C23501}" srcId="{D97E8330-F691-4E63-8C44-AD245946C7C4}" destId="{A80252D3-B5EA-4857-A70F-D3441F8E8ADC}" srcOrd="4" destOrd="0" parTransId="{217F2485-1AEC-445C-8C7C-840ED33A5115}" sibTransId="{D5133D69-52DB-4A3E-A8FF-2BDE0001F5AB}"/>
    <dgm:cxn modelId="{AE9808F0-6E4E-45F3-8BD5-B4010149AA20}" srcId="{D97E8330-F691-4E63-8C44-AD245946C7C4}" destId="{D3E76049-947F-4F70-9C9D-982510EE84EF}" srcOrd="1" destOrd="0" parTransId="{C672B1E0-26EC-4824-8859-565545BABD55}" sibTransId="{6838A13B-F771-431E-A671-0F616EACD79A}"/>
    <dgm:cxn modelId="{0B4327F8-C0CC-4540-BEC0-043281CDE9C5}" type="presOf" srcId="{A80252D3-B5EA-4857-A70F-D3441F8E8ADC}" destId="{D281A78F-9FB0-4A6D-8059-00CDB308B6B8}" srcOrd="0" destOrd="0" presId="urn:microsoft.com/office/officeart/2008/layout/LinedList"/>
    <dgm:cxn modelId="{1495FC8E-FD7B-4FDE-8B7D-DFDB8F796AC3}" srcId="{D97E8330-F691-4E63-8C44-AD245946C7C4}" destId="{5A3C476A-EFB9-4ABC-8E42-0CDCA6C22F27}" srcOrd="0" destOrd="0" parTransId="{FCCAAD2A-C6ED-4022-A022-9BB684B6BF57}" sibTransId="{98F96213-F0C3-482A-9812-432D099930C1}"/>
    <dgm:cxn modelId="{20DB4AE3-67FF-4AFC-94EA-58381514E663}" type="presOf" srcId="{E160D8BC-B5F1-4932-BA95-B2F3E276DCB6}" destId="{FC7A537C-0117-4A21-AC69-26BECA41564A}" srcOrd="0" destOrd="0" presId="urn:microsoft.com/office/officeart/2008/layout/LinedList"/>
    <dgm:cxn modelId="{52809895-64A5-430F-8314-7F58E4000F41}" type="presOf" srcId="{95A39BAC-578A-4A34-932D-F4061C699048}" destId="{2AD89C0D-5814-4382-B552-AFADD6234FF5}" srcOrd="0" destOrd="0" presId="urn:microsoft.com/office/officeart/2008/layout/LinedList"/>
    <dgm:cxn modelId="{0AA2EAA5-284C-42AC-9C1D-00FE16794508}" srcId="{D97E8330-F691-4E63-8C44-AD245946C7C4}" destId="{E160D8BC-B5F1-4932-BA95-B2F3E276DCB6}" srcOrd="2" destOrd="0" parTransId="{5B5AD06C-1DB6-4AD5-A42F-875A0BC3E9B5}" sibTransId="{5CB69A6A-1E1E-4F66-8361-A7D1E8F9440A}"/>
    <dgm:cxn modelId="{D7D44D20-7708-42EB-A811-D29DF1B39104}" type="presParOf" srcId="{EFA455E3-75D2-412F-A2CE-25266BC6A01A}" destId="{77827D19-7072-4770-97DA-947FC90A4748}" srcOrd="0" destOrd="0" presId="urn:microsoft.com/office/officeart/2008/layout/LinedList"/>
    <dgm:cxn modelId="{5F40B3CA-DF42-45D8-9538-39230C906BD0}" type="presParOf" srcId="{EFA455E3-75D2-412F-A2CE-25266BC6A01A}" destId="{EC9776B9-04B6-419C-8808-0231909B8940}" srcOrd="1" destOrd="0" presId="urn:microsoft.com/office/officeart/2008/layout/LinedList"/>
    <dgm:cxn modelId="{248645EB-01E1-43D4-B2C4-4E2F6437E285}" type="presParOf" srcId="{EC9776B9-04B6-419C-8808-0231909B8940}" destId="{1415A10A-EADF-4137-90AC-C342F1F1489F}" srcOrd="0" destOrd="0" presId="urn:microsoft.com/office/officeart/2008/layout/LinedList"/>
    <dgm:cxn modelId="{777CCDF8-39AE-4CBF-9FB2-96DAE42DBEAE}" type="presParOf" srcId="{EC9776B9-04B6-419C-8808-0231909B8940}" destId="{8C3EE7DC-030E-4BE1-8EAF-A52FB97F6EB5}" srcOrd="1" destOrd="0" presId="urn:microsoft.com/office/officeart/2008/layout/LinedList"/>
    <dgm:cxn modelId="{FA17C412-5275-4A1D-ABD5-A8D1DF4A310A}" type="presParOf" srcId="{8C3EE7DC-030E-4BE1-8EAF-A52FB97F6EB5}" destId="{73C40540-985F-4350-8CF0-01B5ABDE1D1E}" srcOrd="0" destOrd="0" presId="urn:microsoft.com/office/officeart/2008/layout/LinedList"/>
    <dgm:cxn modelId="{1D0113F3-0DB1-46F3-82CF-5E29F94E3C00}" type="presParOf" srcId="{8C3EE7DC-030E-4BE1-8EAF-A52FB97F6EB5}" destId="{3A7D93D1-8453-4883-A30A-5E58739DA457}" srcOrd="1" destOrd="0" presId="urn:microsoft.com/office/officeart/2008/layout/LinedList"/>
    <dgm:cxn modelId="{CAF68953-4463-4FF9-8C4A-DC2B29562942}" type="presParOf" srcId="{3A7D93D1-8453-4883-A30A-5E58739DA457}" destId="{C716CC8C-701F-46D1-91F9-4FD0FED24E6F}" srcOrd="0" destOrd="0" presId="urn:microsoft.com/office/officeart/2008/layout/LinedList"/>
    <dgm:cxn modelId="{47DB2C2A-6341-40A0-B184-73B09D249214}" type="presParOf" srcId="{3A7D93D1-8453-4883-A30A-5E58739DA457}" destId="{EE02CD61-BCA7-4B1C-BF99-A7C9432D219A}" srcOrd="1" destOrd="0" presId="urn:microsoft.com/office/officeart/2008/layout/LinedList"/>
    <dgm:cxn modelId="{8B7DDC26-190D-40D8-8360-EA0EC8EC57C4}" type="presParOf" srcId="{3A7D93D1-8453-4883-A30A-5E58739DA457}" destId="{652518FB-8734-4846-90A9-152E5DE25388}" srcOrd="2" destOrd="0" presId="urn:microsoft.com/office/officeart/2008/layout/LinedList"/>
    <dgm:cxn modelId="{7A41EB55-C2D3-4352-B645-06A092F1A634}" type="presParOf" srcId="{8C3EE7DC-030E-4BE1-8EAF-A52FB97F6EB5}" destId="{C11B3590-4918-4EB9-A182-89BE1970CD6E}" srcOrd="2" destOrd="0" presId="urn:microsoft.com/office/officeart/2008/layout/LinedList"/>
    <dgm:cxn modelId="{4254D1DA-53A7-44C0-8976-40D8496621EE}" type="presParOf" srcId="{8C3EE7DC-030E-4BE1-8EAF-A52FB97F6EB5}" destId="{2B1CB876-89CE-4556-8550-9F6857380306}" srcOrd="3" destOrd="0" presId="urn:microsoft.com/office/officeart/2008/layout/LinedList"/>
    <dgm:cxn modelId="{7B448F51-C1B3-404D-867C-0444DD067310}" type="presParOf" srcId="{8C3EE7DC-030E-4BE1-8EAF-A52FB97F6EB5}" destId="{E0429598-A551-48B8-9B15-9868944CDCCE}" srcOrd="4" destOrd="0" presId="urn:microsoft.com/office/officeart/2008/layout/LinedList"/>
    <dgm:cxn modelId="{C1245BE4-4C91-431C-A14A-5E4EFC17B2FD}" type="presParOf" srcId="{E0429598-A551-48B8-9B15-9868944CDCCE}" destId="{4B6B9520-FD8E-4D6C-AD83-E4E71BE3E4FF}" srcOrd="0" destOrd="0" presId="urn:microsoft.com/office/officeart/2008/layout/LinedList"/>
    <dgm:cxn modelId="{FF54C37E-78D5-4FB6-8E10-13F3501EEC1C}" type="presParOf" srcId="{E0429598-A551-48B8-9B15-9868944CDCCE}" destId="{F9C51A49-992B-49E3-9456-74D8BC93F156}" srcOrd="1" destOrd="0" presId="urn:microsoft.com/office/officeart/2008/layout/LinedList"/>
    <dgm:cxn modelId="{E73BE36C-C279-4E91-939F-AF5728301DDF}" type="presParOf" srcId="{E0429598-A551-48B8-9B15-9868944CDCCE}" destId="{93208CD7-1295-4C7C-8BC7-48FD633DDE34}" srcOrd="2" destOrd="0" presId="urn:microsoft.com/office/officeart/2008/layout/LinedList"/>
    <dgm:cxn modelId="{4F4DF5FC-93AC-4B8B-9439-A56E2D924B51}" type="presParOf" srcId="{8C3EE7DC-030E-4BE1-8EAF-A52FB97F6EB5}" destId="{741F9663-8895-4F49-A984-0939036CCE88}" srcOrd="5" destOrd="0" presId="urn:microsoft.com/office/officeart/2008/layout/LinedList"/>
    <dgm:cxn modelId="{2BDC89D9-6A54-4457-9008-879F78CF01F3}" type="presParOf" srcId="{8C3EE7DC-030E-4BE1-8EAF-A52FB97F6EB5}" destId="{E667593C-DDAF-462C-A537-959CEE4DFDEE}" srcOrd="6" destOrd="0" presId="urn:microsoft.com/office/officeart/2008/layout/LinedList"/>
    <dgm:cxn modelId="{F59121D3-A2AF-437A-BC78-84EB599640C5}" type="presParOf" srcId="{8C3EE7DC-030E-4BE1-8EAF-A52FB97F6EB5}" destId="{A864F441-888C-4999-B13F-01AFF45D4041}" srcOrd="7" destOrd="0" presId="urn:microsoft.com/office/officeart/2008/layout/LinedList"/>
    <dgm:cxn modelId="{7DFAD222-836B-4CF9-85B6-BCCEF47F05CA}" type="presParOf" srcId="{A864F441-888C-4999-B13F-01AFF45D4041}" destId="{3A889102-F34C-4232-BA92-C90FDA31417D}" srcOrd="0" destOrd="0" presId="urn:microsoft.com/office/officeart/2008/layout/LinedList"/>
    <dgm:cxn modelId="{BBE64F1D-A833-434F-BE5D-B668180B55EB}" type="presParOf" srcId="{A864F441-888C-4999-B13F-01AFF45D4041}" destId="{FC7A537C-0117-4A21-AC69-26BECA41564A}" srcOrd="1" destOrd="0" presId="urn:microsoft.com/office/officeart/2008/layout/LinedList"/>
    <dgm:cxn modelId="{9CC3ADDD-4DA5-4331-BA0D-38D8F9A40393}" type="presParOf" srcId="{A864F441-888C-4999-B13F-01AFF45D4041}" destId="{BE65D892-508A-48AF-AA0C-4266C50FA375}" srcOrd="2" destOrd="0" presId="urn:microsoft.com/office/officeart/2008/layout/LinedList"/>
    <dgm:cxn modelId="{58AAEB48-3371-4E31-9279-495756E6EEEF}" type="presParOf" srcId="{8C3EE7DC-030E-4BE1-8EAF-A52FB97F6EB5}" destId="{43AF1693-2D31-44CC-AB45-B2678CF852D9}" srcOrd="8" destOrd="0" presId="urn:microsoft.com/office/officeart/2008/layout/LinedList"/>
    <dgm:cxn modelId="{6236A8CC-B561-446E-9AD9-A72BEEEDA10D}" type="presParOf" srcId="{8C3EE7DC-030E-4BE1-8EAF-A52FB97F6EB5}" destId="{26191971-EC89-4963-B8D3-8CE2C213452C}" srcOrd="9" destOrd="0" presId="urn:microsoft.com/office/officeart/2008/layout/LinedList"/>
    <dgm:cxn modelId="{6C2E7226-30BE-420B-8749-8DB4D7C7108C}" type="presParOf" srcId="{8C3EE7DC-030E-4BE1-8EAF-A52FB97F6EB5}" destId="{96C33251-FADF-4972-A4EA-513563D866D8}" srcOrd="10" destOrd="0" presId="urn:microsoft.com/office/officeart/2008/layout/LinedList"/>
    <dgm:cxn modelId="{0FABC18C-52D0-475F-A400-0711285EB66A}" type="presParOf" srcId="{96C33251-FADF-4972-A4EA-513563D866D8}" destId="{03904634-D829-4BBA-AD16-218392C4D6E5}" srcOrd="0" destOrd="0" presId="urn:microsoft.com/office/officeart/2008/layout/LinedList"/>
    <dgm:cxn modelId="{F3B6CE45-C61D-4DB5-BED7-73F561C12D1B}" type="presParOf" srcId="{96C33251-FADF-4972-A4EA-513563D866D8}" destId="{2AD89C0D-5814-4382-B552-AFADD6234FF5}" srcOrd="1" destOrd="0" presId="urn:microsoft.com/office/officeart/2008/layout/LinedList"/>
    <dgm:cxn modelId="{0CCD7390-C8FF-46BD-B8DD-9835AF902CD8}" type="presParOf" srcId="{96C33251-FADF-4972-A4EA-513563D866D8}" destId="{B3EC4BFB-5999-4496-9A80-24DCEDFCECB1}" srcOrd="2" destOrd="0" presId="urn:microsoft.com/office/officeart/2008/layout/LinedList"/>
    <dgm:cxn modelId="{F452B9DD-C371-44A3-BDB3-934B3ADE21B3}" type="presParOf" srcId="{8C3EE7DC-030E-4BE1-8EAF-A52FB97F6EB5}" destId="{0320F323-9B6D-4084-A5FF-CA52F5E7BD45}" srcOrd="11" destOrd="0" presId="urn:microsoft.com/office/officeart/2008/layout/LinedList"/>
    <dgm:cxn modelId="{BAE4D9A8-C9F0-4AE7-87A4-352C7FAA58F8}" type="presParOf" srcId="{8C3EE7DC-030E-4BE1-8EAF-A52FB97F6EB5}" destId="{FEA1EC96-D4EA-4BCB-B66A-735AB00270C8}" srcOrd="12" destOrd="0" presId="urn:microsoft.com/office/officeart/2008/layout/LinedList"/>
    <dgm:cxn modelId="{338D2A18-1AD5-488B-BD7C-39349430981C}" type="presParOf" srcId="{8C3EE7DC-030E-4BE1-8EAF-A52FB97F6EB5}" destId="{A5075518-65AB-435D-853C-45067ECDD39F}" srcOrd="13" destOrd="0" presId="urn:microsoft.com/office/officeart/2008/layout/LinedList"/>
    <dgm:cxn modelId="{93FC8546-A28C-4AA8-BB7D-9C12A451E79B}" type="presParOf" srcId="{A5075518-65AB-435D-853C-45067ECDD39F}" destId="{0C23197C-A5D6-492A-8B7B-B6AE8F5715B9}" srcOrd="0" destOrd="0" presId="urn:microsoft.com/office/officeart/2008/layout/LinedList"/>
    <dgm:cxn modelId="{7BF3209B-971C-4516-AF46-0B61033FA2DE}" type="presParOf" srcId="{A5075518-65AB-435D-853C-45067ECDD39F}" destId="{D281A78F-9FB0-4A6D-8059-00CDB308B6B8}" srcOrd="1" destOrd="0" presId="urn:microsoft.com/office/officeart/2008/layout/LinedList"/>
    <dgm:cxn modelId="{883EA3F8-E170-4311-ACC6-E1C4745A10BC}" type="presParOf" srcId="{A5075518-65AB-435D-853C-45067ECDD39F}" destId="{35D49001-9456-4829-AF8E-8A2A75E5E9A8}" srcOrd="2" destOrd="0" presId="urn:microsoft.com/office/officeart/2008/layout/LinedList"/>
    <dgm:cxn modelId="{DE9FA51A-C885-441D-9022-88312413EDCD}" type="presParOf" srcId="{8C3EE7DC-030E-4BE1-8EAF-A52FB97F6EB5}" destId="{28E69117-1395-4DD8-BD3B-45ED706422E9}" srcOrd="14" destOrd="0" presId="urn:microsoft.com/office/officeart/2008/layout/LinedList"/>
    <dgm:cxn modelId="{01129AA9-AEB0-4908-805F-6CB1B6A04893}" type="presParOf" srcId="{8C3EE7DC-030E-4BE1-8EAF-A52FB97F6EB5}" destId="{A3264BAA-EBD8-45FC-B392-B328618328F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762ECB-D0AC-43C1-9CC8-A546F12A0839}" type="doc">
      <dgm:prSet loTypeId="urn:microsoft.com/office/officeart/2005/8/layout/vList3" loCatId="list" qsTypeId="urn:microsoft.com/office/officeart/2005/8/quickstyle/simple1" qsCatId="simple" csTypeId="urn:microsoft.com/office/officeart/2005/8/colors/accent1_2" csCatId="accent1" phldr="1"/>
      <dgm:spPr/>
    </dgm:pt>
    <dgm:pt modelId="{A48D2825-B310-4159-90D1-3423DF10D013}">
      <dgm:prSet phldrT="[Text]"/>
      <dgm:spPr/>
      <dgm:t>
        <a:bodyPr/>
        <a:lstStyle/>
        <a:p>
          <a:r>
            <a:rPr lang="en-US" dirty="0" smtClean="0"/>
            <a:t>Environmental Levy on </a:t>
          </a:r>
          <a:r>
            <a:rPr lang="en-US" dirty="0" err="1" smtClean="0"/>
            <a:t>Tyres</a:t>
          </a:r>
          <a:endParaRPr lang="en-US" dirty="0"/>
        </a:p>
      </dgm:t>
    </dgm:pt>
    <dgm:pt modelId="{62427BCB-6053-43C6-8849-4B5ADB16F147}" type="parTrans" cxnId="{60A05DDB-8FE0-4AC2-B927-3020DC8109E9}">
      <dgm:prSet/>
      <dgm:spPr/>
      <dgm:t>
        <a:bodyPr/>
        <a:lstStyle/>
        <a:p>
          <a:endParaRPr lang="en-US"/>
        </a:p>
      </dgm:t>
    </dgm:pt>
    <dgm:pt modelId="{CC6221B4-0D8A-44C9-99E1-D4ADD0A47602}" type="sibTrans" cxnId="{60A05DDB-8FE0-4AC2-B927-3020DC8109E9}">
      <dgm:prSet/>
      <dgm:spPr/>
      <dgm:t>
        <a:bodyPr/>
        <a:lstStyle/>
        <a:p>
          <a:endParaRPr lang="en-US"/>
        </a:p>
      </dgm:t>
    </dgm:pt>
    <dgm:pt modelId="{5463E5C2-9338-4675-B9CE-3D520171421F}" type="pres">
      <dgm:prSet presAssocID="{22762ECB-D0AC-43C1-9CC8-A546F12A0839}" presName="linearFlow" presStyleCnt="0">
        <dgm:presLayoutVars>
          <dgm:dir/>
          <dgm:resizeHandles val="exact"/>
        </dgm:presLayoutVars>
      </dgm:prSet>
      <dgm:spPr/>
    </dgm:pt>
    <dgm:pt modelId="{4BD9614F-BBA7-4855-AB6A-A08AB334B138}" type="pres">
      <dgm:prSet presAssocID="{A48D2825-B310-4159-90D1-3423DF10D013}" presName="composite" presStyleCnt="0"/>
      <dgm:spPr/>
    </dgm:pt>
    <dgm:pt modelId="{53AF80F5-130C-4BE7-9991-CC985F82ACFF}" type="pres">
      <dgm:prSet presAssocID="{A48D2825-B310-4159-90D1-3423DF10D013}" presName="imgShp" presStyleLbl="fgImgPlace1" presStyleIdx="0" presStyleCnt="1" custScaleX="65670"/>
      <dgm:spPr/>
    </dgm:pt>
    <dgm:pt modelId="{D218C938-97BA-4141-843F-FF67164F646C}" type="pres">
      <dgm:prSet presAssocID="{A48D2825-B310-4159-90D1-3423DF10D013}" presName="txShp" presStyleLbl="node1" presStyleIdx="0" presStyleCnt="1" custScaleX="129342" custScaleY="64188">
        <dgm:presLayoutVars>
          <dgm:bulletEnabled val="1"/>
        </dgm:presLayoutVars>
      </dgm:prSet>
      <dgm:spPr/>
      <dgm:t>
        <a:bodyPr/>
        <a:lstStyle/>
        <a:p>
          <a:endParaRPr lang="en-US"/>
        </a:p>
      </dgm:t>
    </dgm:pt>
  </dgm:ptLst>
  <dgm:cxnLst>
    <dgm:cxn modelId="{7A4AB960-D428-4B1A-8384-A9E67C4FA8B8}" type="presOf" srcId="{A48D2825-B310-4159-90D1-3423DF10D013}" destId="{D218C938-97BA-4141-843F-FF67164F646C}" srcOrd="0" destOrd="0" presId="urn:microsoft.com/office/officeart/2005/8/layout/vList3"/>
    <dgm:cxn modelId="{5D283D66-D718-4D58-8298-A839F8411C15}" type="presOf" srcId="{22762ECB-D0AC-43C1-9CC8-A546F12A0839}" destId="{5463E5C2-9338-4675-B9CE-3D520171421F}" srcOrd="0" destOrd="0" presId="urn:microsoft.com/office/officeart/2005/8/layout/vList3"/>
    <dgm:cxn modelId="{60A05DDB-8FE0-4AC2-B927-3020DC8109E9}" srcId="{22762ECB-D0AC-43C1-9CC8-A546F12A0839}" destId="{A48D2825-B310-4159-90D1-3423DF10D013}" srcOrd="0" destOrd="0" parTransId="{62427BCB-6053-43C6-8849-4B5ADB16F147}" sibTransId="{CC6221B4-0D8A-44C9-99E1-D4ADD0A47602}"/>
    <dgm:cxn modelId="{A4759832-A383-4E59-8224-52B28A814A32}" type="presParOf" srcId="{5463E5C2-9338-4675-B9CE-3D520171421F}" destId="{4BD9614F-BBA7-4855-AB6A-A08AB334B138}" srcOrd="0" destOrd="0" presId="urn:microsoft.com/office/officeart/2005/8/layout/vList3"/>
    <dgm:cxn modelId="{083D9D06-390F-4464-9692-FA2168939B37}" type="presParOf" srcId="{4BD9614F-BBA7-4855-AB6A-A08AB334B138}" destId="{53AF80F5-130C-4BE7-9991-CC985F82ACFF}" srcOrd="0" destOrd="0" presId="urn:microsoft.com/office/officeart/2005/8/layout/vList3"/>
    <dgm:cxn modelId="{3AB184F7-559E-43BB-84ED-BCBA6C19AA31}" type="presParOf" srcId="{4BD9614F-BBA7-4855-AB6A-A08AB334B138}" destId="{D218C938-97BA-4141-843F-FF67164F646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8B6DA6-12F0-40E2-85EE-BACC9FCFE3C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4847496-2FDA-462B-9B64-D02075F1636D}">
      <dgm:prSet phldrT="[Text]"/>
      <dgm:spPr/>
      <dgm:t>
        <a:bodyPr/>
        <a:lstStyle/>
        <a:p>
          <a:r>
            <a:rPr lang="en-US" dirty="0" smtClean="0"/>
            <a:t> Dept. of Environment, Forestry and Fisheries encourage better ways of:</a:t>
          </a:r>
          <a:endParaRPr lang="en-US" dirty="0"/>
        </a:p>
      </dgm:t>
    </dgm:pt>
    <dgm:pt modelId="{94D7FF4B-5847-4538-B670-45C47C45892F}" type="parTrans" cxnId="{159B96A7-2ADD-404E-9247-30B7672793FC}">
      <dgm:prSet/>
      <dgm:spPr/>
      <dgm:t>
        <a:bodyPr/>
        <a:lstStyle/>
        <a:p>
          <a:endParaRPr lang="en-US"/>
        </a:p>
      </dgm:t>
    </dgm:pt>
    <dgm:pt modelId="{E4379730-32E0-4BC1-96B0-4B6437188CF7}" type="sibTrans" cxnId="{159B96A7-2ADD-404E-9247-30B7672793FC}">
      <dgm:prSet/>
      <dgm:spPr/>
      <dgm:t>
        <a:bodyPr/>
        <a:lstStyle/>
        <a:p>
          <a:endParaRPr lang="en-US"/>
        </a:p>
      </dgm:t>
    </dgm:pt>
    <dgm:pt modelId="{FC626C5A-D6DC-43F0-8552-CC16DF9A1C9F}">
      <dgm:prSet phldrT="[Text]"/>
      <dgm:spPr/>
      <dgm:t>
        <a:bodyPr/>
        <a:lstStyle/>
        <a:p>
          <a:r>
            <a:rPr lang="en-US" dirty="0" smtClean="0"/>
            <a:t>Waste reduction</a:t>
          </a:r>
          <a:endParaRPr lang="en-US" dirty="0"/>
        </a:p>
      </dgm:t>
    </dgm:pt>
    <dgm:pt modelId="{9544ED62-E039-4FB1-A7E4-607E4E26165F}" type="parTrans" cxnId="{EA5C9A9F-16C6-4C67-9578-DCEA3C966588}">
      <dgm:prSet/>
      <dgm:spPr/>
      <dgm:t>
        <a:bodyPr/>
        <a:lstStyle/>
        <a:p>
          <a:endParaRPr lang="en-US"/>
        </a:p>
      </dgm:t>
    </dgm:pt>
    <dgm:pt modelId="{EB51CF5F-526F-4C96-802D-C80C4E46DD2B}" type="sibTrans" cxnId="{EA5C9A9F-16C6-4C67-9578-DCEA3C966588}">
      <dgm:prSet/>
      <dgm:spPr/>
      <dgm:t>
        <a:bodyPr/>
        <a:lstStyle/>
        <a:p>
          <a:endParaRPr lang="en-US"/>
        </a:p>
      </dgm:t>
    </dgm:pt>
    <dgm:pt modelId="{06FB558B-D1DA-45B1-96DC-76534F746760}">
      <dgm:prSet phldrT="[Text]"/>
      <dgm:spPr/>
      <dgm:t>
        <a:bodyPr/>
        <a:lstStyle/>
        <a:p>
          <a:r>
            <a:rPr lang="en-US" dirty="0" smtClean="0"/>
            <a:t>Reusing</a:t>
          </a:r>
          <a:endParaRPr lang="en-US" dirty="0"/>
        </a:p>
      </dgm:t>
    </dgm:pt>
    <dgm:pt modelId="{034CA584-2E71-44B9-BBF1-E6EB8E3DB4A9}" type="parTrans" cxnId="{59D724AD-F6CA-4AEE-926C-15EB87C32FB0}">
      <dgm:prSet/>
      <dgm:spPr/>
      <dgm:t>
        <a:bodyPr/>
        <a:lstStyle/>
        <a:p>
          <a:endParaRPr lang="en-US"/>
        </a:p>
      </dgm:t>
    </dgm:pt>
    <dgm:pt modelId="{D84B0DF0-59E5-4110-A4C6-267404089965}" type="sibTrans" cxnId="{59D724AD-F6CA-4AEE-926C-15EB87C32FB0}">
      <dgm:prSet/>
      <dgm:spPr/>
      <dgm:t>
        <a:bodyPr/>
        <a:lstStyle/>
        <a:p>
          <a:endParaRPr lang="en-US"/>
        </a:p>
      </dgm:t>
    </dgm:pt>
    <dgm:pt modelId="{3BB6E9ED-558B-47EA-8F99-85C451D4E09A}">
      <dgm:prSet phldrT="[Text]"/>
      <dgm:spPr/>
      <dgm:t>
        <a:bodyPr/>
        <a:lstStyle/>
        <a:p>
          <a:r>
            <a:rPr lang="en-US" dirty="0" smtClean="0"/>
            <a:t>Recycling</a:t>
          </a:r>
          <a:endParaRPr lang="en-US" dirty="0"/>
        </a:p>
      </dgm:t>
    </dgm:pt>
    <dgm:pt modelId="{0464EEC6-DC62-49B4-BAFC-954E5333656C}" type="parTrans" cxnId="{618B2CEA-AD54-4F76-A158-06C555FB7327}">
      <dgm:prSet/>
      <dgm:spPr/>
      <dgm:t>
        <a:bodyPr/>
        <a:lstStyle/>
        <a:p>
          <a:endParaRPr lang="en-US"/>
        </a:p>
      </dgm:t>
    </dgm:pt>
    <dgm:pt modelId="{BE8988CC-B945-47A8-9B62-E099DAD0D1BA}" type="sibTrans" cxnId="{618B2CEA-AD54-4F76-A158-06C555FB7327}">
      <dgm:prSet/>
      <dgm:spPr/>
      <dgm:t>
        <a:bodyPr/>
        <a:lstStyle/>
        <a:p>
          <a:endParaRPr lang="en-US"/>
        </a:p>
      </dgm:t>
    </dgm:pt>
    <dgm:pt modelId="{803EF1E4-2025-4360-8D4C-0B3F7FFB8315}">
      <dgm:prSet phldrT="[Text]"/>
      <dgm:spPr/>
      <dgm:t>
        <a:bodyPr/>
        <a:lstStyle/>
        <a:p>
          <a:r>
            <a:rPr lang="en-US" dirty="0" smtClean="0"/>
            <a:t>Disposal </a:t>
          </a:r>
          <a:endParaRPr lang="en-US" dirty="0"/>
        </a:p>
      </dgm:t>
    </dgm:pt>
    <dgm:pt modelId="{5904A84E-6504-4114-A87B-CC2B5EE1C7EA}" type="parTrans" cxnId="{44DDF649-1CB9-4851-BC03-064A26842436}">
      <dgm:prSet/>
      <dgm:spPr/>
      <dgm:t>
        <a:bodyPr/>
        <a:lstStyle/>
        <a:p>
          <a:endParaRPr lang="en-US"/>
        </a:p>
      </dgm:t>
    </dgm:pt>
    <dgm:pt modelId="{C5DFAD04-E845-4FA2-A989-4E62E9EB8432}" type="sibTrans" cxnId="{44DDF649-1CB9-4851-BC03-064A26842436}">
      <dgm:prSet/>
      <dgm:spPr/>
      <dgm:t>
        <a:bodyPr/>
        <a:lstStyle/>
        <a:p>
          <a:endParaRPr lang="en-US"/>
        </a:p>
      </dgm:t>
    </dgm:pt>
    <dgm:pt modelId="{E5A63067-945F-4935-AFC8-9A43A5FD0938}" type="pres">
      <dgm:prSet presAssocID="{A88B6DA6-12F0-40E2-85EE-BACC9FCFE3CE}" presName="diagram" presStyleCnt="0">
        <dgm:presLayoutVars>
          <dgm:chMax val="1"/>
          <dgm:dir/>
          <dgm:animLvl val="ctr"/>
          <dgm:resizeHandles val="exact"/>
        </dgm:presLayoutVars>
      </dgm:prSet>
      <dgm:spPr/>
      <dgm:t>
        <a:bodyPr/>
        <a:lstStyle/>
        <a:p>
          <a:endParaRPr lang="en-US"/>
        </a:p>
      </dgm:t>
    </dgm:pt>
    <dgm:pt modelId="{337E66E9-F914-43C1-8822-A3421945DCC7}" type="pres">
      <dgm:prSet presAssocID="{A88B6DA6-12F0-40E2-85EE-BACC9FCFE3CE}" presName="matrix" presStyleCnt="0"/>
      <dgm:spPr/>
    </dgm:pt>
    <dgm:pt modelId="{E7F31198-4DCE-4244-88F6-EDB90D8B8D15}" type="pres">
      <dgm:prSet presAssocID="{A88B6DA6-12F0-40E2-85EE-BACC9FCFE3CE}" presName="tile1" presStyleLbl="node1" presStyleIdx="0" presStyleCnt="4"/>
      <dgm:spPr/>
      <dgm:t>
        <a:bodyPr/>
        <a:lstStyle/>
        <a:p>
          <a:endParaRPr lang="en-US"/>
        </a:p>
      </dgm:t>
    </dgm:pt>
    <dgm:pt modelId="{8039C992-0FF2-40CF-8FD3-CAA9DF495EB0}" type="pres">
      <dgm:prSet presAssocID="{A88B6DA6-12F0-40E2-85EE-BACC9FCFE3CE}" presName="tile1text" presStyleLbl="node1" presStyleIdx="0" presStyleCnt="4">
        <dgm:presLayoutVars>
          <dgm:chMax val="0"/>
          <dgm:chPref val="0"/>
          <dgm:bulletEnabled val="1"/>
        </dgm:presLayoutVars>
      </dgm:prSet>
      <dgm:spPr/>
      <dgm:t>
        <a:bodyPr/>
        <a:lstStyle/>
        <a:p>
          <a:endParaRPr lang="en-US"/>
        </a:p>
      </dgm:t>
    </dgm:pt>
    <dgm:pt modelId="{5E6B7A5D-9206-41A1-B81B-054DDAB767E4}" type="pres">
      <dgm:prSet presAssocID="{A88B6DA6-12F0-40E2-85EE-BACC9FCFE3CE}" presName="tile2" presStyleLbl="node1" presStyleIdx="1" presStyleCnt="4" custLinFactNeighborX="0"/>
      <dgm:spPr/>
      <dgm:t>
        <a:bodyPr/>
        <a:lstStyle/>
        <a:p>
          <a:endParaRPr lang="en-US"/>
        </a:p>
      </dgm:t>
    </dgm:pt>
    <dgm:pt modelId="{FAE25D23-DED3-49E1-B683-6338D278029D}" type="pres">
      <dgm:prSet presAssocID="{A88B6DA6-12F0-40E2-85EE-BACC9FCFE3CE}" presName="tile2text" presStyleLbl="node1" presStyleIdx="1" presStyleCnt="4">
        <dgm:presLayoutVars>
          <dgm:chMax val="0"/>
          <dgm:chPref val="0"/>
          <dgm:bulletEnabled val="1"/>
        </dgm:presLayoutVars>
      </dgm:prSet>
      <dgm:spPr/>
      <dgm:t>
        <a:bodyPr/>
        <a:lstStyle/>
        <a:p>
          <a:endParaRPr lang="en-US"/>
        </a:p>
      </dgm:t>
    </dgm:pt>
    <dgm:pt modelId="{EE058FAB-6258-42B1-8460-DA3D8087CEA5}" type="pres">
      <dgm:prSet presAssocID="{A88B6DA6-12F0-40E2-85EE-BACC9FCFE3CE}" presName="tile3" presStyleLbl="node1" presStyleIdx="2" presStyleCnt="4"/>
      <dgm:spPr/>
      <dgm:t>
        <a:bodyPr/>
        <a:lstStyle/>
        <a:p>
          <a:endParaRPr lang="en-US"/>
        </a:p>
      </dgm:t>
    </dgm:pt>
    <dgm:pt modelId="{2F0FC34C-5C29-4CEA-B95B-E75D3ABFE41C}" type="pres">
      <dgm:prSet presAssocID="{A88B6DA6-12F0-40E2-85EE-BACC9FCFE3CE}" presName="tile3text" presStyleLbl="node1" presStyleIdx="2" presStyleCnt="4">
        <dgm:presLayoutVars>
          <dgm:chMax val="0"/>
          <dgm:chPref val="0"/>
          <dgm:bulletEnabled val="1"/>
        </dgm:presLayoutVars>
      </dgm:prSet>
      <dgm:spPr/>
      <dgm:t>
        <a:bodyPr/>
        <a:lstStyle/>
        <a:p>
          <a:endParaRPr lang="en-US"/>
        </a:p>
      </dgm:t>
    </dgm:pt>
    <dgm:pt modelId="{071C6167-C863-47CB-8C6B-17D002D08C3D}" type="pres">
      <dgm:prSet presAssocID="{A88B6DA6-12F0-40E2-85EE-BACC9FCFE3CE}" presName="tile4" presStyleLbl="node1" presStyleIdx="3" presStyleCnt="4"/>
      <dgm:spPr/>
      <dgm:t>
        <a:bodyPr/>
        <a:lstStyle/>
        <a:p>
          <a:endParaRPr lang="en-US"/>
        </a:p>
      </dgm:t>
    </dgm:pt>
    <dgm:pt modelId="{F6ECDD86-0C6A-4402-93EC-6081D5ACA7F5}" type="pres">
      <dgm:prSet presAssocID="{A88B6DA6-12F0-40E2-85EE-BACC9FCFE3CE}" presName="tile4text" presStyleLbl="node1" presStyleIdx="3" presStyleCnt="4">
        <dgm:presLayoutVars>
          <dgm:chMax val="0"/>
          <dgm:chPref val="0"/>
          <dgm:bulletEnabled val="1"/>
        </dgm:presLayoutVars>
      </dgm:prSet>
      <dgm:spPr/>
      <dgm:t>
        <a:bodyPr/>
        <a:lstStyle/>
        <a:p>
          <a:endParaRPr lang="en-US"/>
        </a:p>
      </dgm:t>
    </dgm:pt>
    <dgm:pt modelId="{7BF5A448-D9ED-4F43-A71C-B046CF27C7E9}" type="pres">
      <dgm:prSet presAssocID="{A88B6DA6-12F0-40E2-85EE-BACC9FCFE3CE}" presName="centerTile" presStyleLbl="fgShp" presStyleIdx="0" presStyleCnt="1" custScaleX="199771">
        <dgm:presLayoutVars>
          <dgm:chMax val="0"/>
          <dgm:chPref val="0"/>
        </dgm:presLayoutVars>
      </dgm:prSet>
      <dgm:spPr/>
      <dgm:t>
        <a:bodyPr/>
        <a:lstStyle/>
        <a:p>
          <a:endParaRPr lang="en-US"/>
        </a:p>
      </dgm:t>
    </dgm:pt>
  </dgm:ptLst>
  <dgm:cxnLst>
    <dgm:cxn modelId="{62FEF887-9746-4EF8-BD00-B83C9A376362}" type="presOf" srcId="{06FB558B-D1DA-45B1-96DC-76534F746760}" destId="{FAE25D23-DED3-49E1-B683-6338D278029D}" srcOrd="1" destOrd="0" presId="urn:microsoft.com/office/officeart/2005/8/layout/matrix1"/>
    <dgm:cxn modelId="{517E2E97-84EF-441F-A1E2-2EEFEB4D8D4E}" type="presOf" srcId="{3BB6E9ED-558B-47EA-8F99-85C451D4E09A}" destId="{EE058FAB-6258-42B1-8460-DA3D8087CEA5}" srcOrd="0" destOrd="0" presId="urn:microsoft.com/office/officeart/2005/8/layout/matrix1"/>
    <dgm:cxn modelId="{5D283386-4B45-4748-B725-5A442A40D4BF}" type="presOf" srcId="{FC626C5A-D6DC-43F0-8552-CC16DF9A1C9F}" destId="{8039C992-0FF2-40CF-8FD3-CAA9DF495EB0}" srcOrd="1" destOrd="0" presId="urn:microsoft.com/office/officeart/2005/8/layout/matrix1"/>
    <dgm:cxn modelId="{44DDF649-1CB9-4851-BC03-064A26842436}" srcId="{A4847496-2FDA-462B-9B64-D02075F1636D}" destId="{803EF1E4-2025-4360-8D4C-0B3F7FFB8315}" srcOrd="3" destOrd="0" parTransId="{5904A84E-6504-4114-A87B-CC2B5EE1C7EA}" sibTransId="{C5DFAD04-E845-4FA2-A989-4E62E9EB8432}"/>
    <dgm:cxn modelId="{618B2CEA-AD54-4F76-A158-06C555FB7327}" srcId="{A4847496-2FDA-462B-9B64-D02075F1636D}" destId="{3BB6E9ED-558B-47EA-8F99-85C451D4E09A}" srcOrd="2" destOrd="0" parTransId="{0464EEC6-DC62-49B4-BAFC-954E5333656C}" sibTransId="{BE8988CC-B945-47A8-9B62-E099DAD0D1BA}"/>
    <dgm:cxn modelId="{4DB02B8E-3DA1-48B6-86E2-5368778C65DB}" type="presOf" srcId="{A4847496-2FDA-462B-9B64-D02075F1636D}" destId="{7BF5A448-D9ED-4F43-A71C-B046CF27C7E9}" srcOrd="0" destOrd="0" presId="urn:microsoft.com/office/officeart/2005/8/layout/matrix1"/>
    <dgm:cxn modelId="{159B96A7-2ADD-404E-9247-30B7672793FC}" srcId="{A88B6DA6-12F0-40E2-85EE-BACC9FCFE3CE}" destId="{A4847496-2FDA-462B-9B64-D02075F1636D}" srcOrd="0" destOrd="0" parTransId="{94D7FF4B-5847-4538-B670-45C47C45892F}" sibTransId="{E4379730-32E0-4BC1-96B0-4B6437188CF7}"/>
    <dgm:cxn modelId="{EA5C9A9F-16C6-4C67-9578-DCEA3C966588}" srcId="{A4847496-2FDA-462B-9B64-D02075F1636D}" destId="{FC626C5A-D6DC-43F0-8552-CC16DF9A1C9F}" srcOrd="0" destOrd="0" parTransId="{9544ED62-E039-4FB1-A7E4-607E4E26165F}" sibTransId="{EB51CF5F-526F-4C96-802D-C80C4E46DD2B}"/>
    <dgm:cxn modelId="{54A7E30A-D372-4042-820C-B5DE1A113D26}" type="presOf" srcId="{FC626C5A-D6DC-43F0-8552-CC16DF9A1C9F}" destId="{E7F31198-4DCE-4244-88F6-EDB90D8B8D15}" srcOrd="0" destOrd="0" presId="urn:microsoft.com/office/officeart/2005/8/layout/matrix1"/>
    <dgm:cxn modelId="{7524EAFD-FE99-4CC9-AEC0-72F2B1BF91E0}" type="presOf" srcId="{3BB6E9ED-558B-47EA-8F99-85C451D4E09A}" destId="{2F0FC34C-5C29-4CEA-B95B-E75D3ABFE41C}" srcOrd="1" destOrd="0" presId="urn:microsoft.com/office/officeart/2005/8/layout/matrix1"/>
    <dgm:cxn modelId="{4DD455B4-0B5E-4190-AB4B-1EBBE98AC3FE}" type="presOf" srcId="{A88B6DA6-12F0-40E2-85EE-BACC9FCFE3CE}" destId="{E5A63067-945F-4935-AFC8-9A43A5FD0938}" srcOrd="0" destOrd="0" presId="urn:microsoft.com/office/officeart/2005/8/layout/matrix1"/>
    <dgm:cxn modelId="{59D724AD-F6CA-4AEE-926C-15EB87C32FB0}" srcId="{A4847496-2FDA-462B-9B64-D02075F1636D}" destId="{06FB558B-D1DA-45B1-96DC-76534F746760}" srcOrd="1" destOrd="0" parTransId="{034CA584-2E71-44B9-BBF1-E6EB8E3DB4A9}" sibTransId="{D84B0DF0-59E5-4110-A4C6-267404089965}"/>
    <dgm:cxn modelId="{5CAD674B-58C4-444E-AFAE-2EC67901C336}" type="presOf" srcId="{803EF1E4-2025-4360-8D4C-0B3F7FFB8315}" destId="{071C6167-C863-47CB-8C6B-17D002D08C3D}" srcOrd="0" destOrd="0" presId="urn:microsoft.com/office/officeart/2005/8/layout/matrix1"/>
    <dgm:cxn modelId="{CB8A01A8-6F42-492D-BB92-5B3F0DDAFA3C}" type="presOf" srcId="{803EF1E4-2025-4360-8D4C-0B3F7FFB8315}" destId="{F6ECDD86-0C6A-4402-93EC-6081D5ACA7F5}" srcOrd="1" destOrd="0" presId="urn:microsoft.com/office/officeart/2005/8/layout/matrix1"/>
    <dgm:cxn modelId="{54C9ECFD-8960-4E14-9FA3-44A6F51A833E}" type="presOf" srcId="{06FB558B-D1DA-45B1-96DC-76534F746760}" destId="{5E6B7A5D-9206-41A1-B81B-054DDAB767E4}" srcOrd="0" destOrd="0" presId="urn:microsoft.com/office/officeart/2005/8/layout/matrix1"/>
    <dgm:cxn modelId="{406F22FF-F7F8-45D1-A08A-A6166AEFEE5E}" type="presParOf" srcId="{E5A63067-945F-4935-AFC8-9A43A5FD0938}" destId="{337E66E9-F914-43C1-8822-A3421945DCC7}" srcOrd="0" destOrd="0" presId="urn:microsoft.com/office/officeart/2005/8/layout/matrix1"/>
    <dgm:cxn modelId="{190A378A-4EC2-4E9B-9307-255D2D9C7D5B}" type="presParOf" srcId="{337E66E9-F914-43C1-8822-A3421945DCC7}" destId="{E7F31198-4DCE-4244-88F6-EDB90D8B8D15}" srcOrd="0" destOrd="0" presId="urn:microsoft.com/office/officeart/2005/8/layout/matrix1"/>
    <dgm:cxn modelId="{237598BC-441D-4DF8-B09B-5A0140965904}" type="presParOf" srcId="{337E66E9-F914-43C1-8822-A3421945DCC7}" destId="{8039C992-0FF2-40CF-8FD3-CAA9DF495EB0}" srcOrd="1" destOrd="0" presId="urn:microsoft.com/office/officeart/2005/8/layout/matrix1"/>
    <dgm:cxn modelId="{5C2F4888-50A9-48BF-A2A4-16DAF90EAD0F}" type="presParOf" srcId="{337E66E9-F914-43C1-8822-A3421945DCC7}" destId="{5E6B7A5D-9206-41A1-B81B-054DDAB767E4}" srcOrd="2" destOrd="0" presId="urn:microsoft.com/office/officeart/2005/8/layout/matrix1"/>
    <dgm:cxn modelId="{735E5F8C-D65B-4065-AAA3-AD5939BAB4DD}" type="presParOf" srcId="{337E66E9-F914-43C1-8822-A3421945DCC7}" destId="{FAE25D23-DED3-49E1-B683-6338D278029D}" srcOrd="3" destOrd="0" presId="urn:microsoft.com/office/officeart/2005/8/layout/matrix1"/>
    <dgm:cxn modelId="{07C5AB94-24E8-4707-BF9B-66AFD39B2364}" type="presParOf" srcId="{337E66E9-F914-43C1-8822-A3421945DCC7}" destId="{EE058FAB-6258-42B1-8460-DA3D8087CEA5}" srcOrd="4" destOrd="0" presId="urn:microsoft.com/office/officeart/2005/8/layout/matrix1"/>
    <dgm:cxn modelId="{DEC8E5AD-B4F4-4325-9DF7-3B51DEED97A0}" type="presParOf" srcId="{337E66E9-F914-43C1-8822-A3421945DCC7}" destId="{2F0FC34C-5C29-4CEA-B95B-E75D3ABFE41C}" srcOrd="5" destOrd="0" presId="urn:microsoft.com/office/officeart/2005/8/layout/matrix1"/>
    <dgm:cxn modelId="{FADE058B-092C-45B7-9DE5-F8D50735C960}" type="presParOf" srcId="{337E66E9-F914-43C1-8822-A3421945DCC7}" destId="{071C6167-C863-47CB-8C6B-17D002D08C3D}" srcOrd="6" destOrd="0" presId="urn:microsoft.com/office/officeart/2005/8/layout/matrix1"/>
    <dgm:cxn modelId="{B94446D8-F2EA-45DD-B91D-5FCC368F5910}" type="presParOf" srcId="{337E66E9-F914-43C1-8822-A3421945DCC7}" destId="{F6ECDD86-0C6A-4402-93EC-6081D5ACA7F5}" srcOrd="7" destOrd="0" presId="urn:microsoft.com/office/officeart/2005/8/layout/matrix1"/>
    <dgm:cxn modelId="{AF7B2E20-89E5-4F05-89DB-461BCF50E29A}" type="presParOf" srcId="{E5A63067-945F-4935-AFC8-9A43A5FD0938}" destId="{7BF5A448-D9ED-4F43-A71C-B046CF27C7E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762ECB-D0AC-43C1-9CC8-A546F12A0839}" type="doc">
      <dgm:prSet loTypeId="urn:microsoft.com/office/officeart/2005/8/layout/vList3" loCatId="list" qsTypeId="urn:microsoft.com/office/officeart/2005/8/quickstyle/simple1" qsCatId="simple" csTypeId="urn:microsoft.com/office/officeart/2005/8/colors/accent1_2" csCatId="accent1" phldr="1"/>
      <dgm:spPr/>
    </dgm:pt>
    <dgm:pt modelId="{A48D2825-B310-4159-90D1-3423DF10D013}">
      <dgm:prSet phldrT="[Text]"/>
      <dgm:spPr/>
      <dgm:t>
        <a:bodyPr/>
        <a:lstStyle/>
        <a:p>
          <a:r>
            <a:rPr lang="en-US" dirty="0" smtClean="0"/>
            <a:t>Environment Levy on Plastic Bags </a:t>
          </a:r>
          <a:endParaRPr lang="en-US" dirty="0"/>
        </a:p>
      </dgm:t>
    </dgm:pt>
    <dgm:pt modelId="{62427BCB-6053-43C6-8849-4B5ADB16F147}" type="parTrans" cxnId="{60A05DDB-8FE0-4AC2-B927-3020DC8109E9}">
      <dgm:prSet/>
      <dgm:spPr/>
      <dgm:t>
        <a:bodyPr/>
        <a:lstStyle/>
        <a:p>
          <a:endParaRPr lang="en-US"/>
        </a:p>
      </dgm:t>
    </dgm:pt>
    <dgm:pt modelId="{CC6221B4-0D8A-44C9-99E1-D4ADD0A47602}" type="sibTrans" cxnId="{60A05DDB-8FE0-4AC2-B927-3020DC8109E9}">
      <dgm:prSet/>
      <dgm:spPr/>
      <dgm:t>
        <a:bodyPr/>
        <a:lstStyle/>
        <a:p>
          <a:endParaRPr lang="en-US"/>
        </a:p>
      </dgm:t>
    </dgm:pt>
    <dgm:pt modelId="{5463E5C2-9338-4675-B9CE-3D520171421F}" type="pres">
      <dgm:prSet presAssocID="{22762ECB-D0AC-43C1-9CC8-A546F12A0839}" presName="linearFlow" presStyleCnt="0">
        <dgm:presLayoutVars>
          <dgm:dir/>
          <dgm:resizeHandles val="exact"/>
        </dgm:presLayoutVars>
      </dgm:prSet>
      <dgm:spPr/>
    </dgm:pt>
    <dgm:pt modelId="{4BD9614F-BBA7-4855-AB6A-A08AB334B138}" type="pres">
      <dgm:prSet presAssocID="{A48D2825-B310-4159-90D1-3423DF10D013}" presName="composite" presStyleCnt="0"/>
      <dgm:spPr/>
    </dgm:pt>
    <dgm:pt modelId="{53AF80F5-130C-4BE7-9991-CC985F82ACFF}" type="pres">
      <dgm:prSet presAssocID="{A48D2825-B310-4159-90D1-3423DF10D013}" presName="imgShp" presStyleLbl="fgImgPlace1" presStyleIdx="0" presStyleCnt="1" custScaleX="65670"/>
      <dgm:spPr/>
    </dgm:pt>
    <dgm:pt modelId="{D218C938-97BA-4141-843F-FF67164F646C}" type="pres">
      <dgm:prSet presAssocID="{A48D2825-B310-4159-90D1-3423DF10D013}" presName="txShp" presStyleLbl="node1" presStyleIdx="0" presStyleCnt="1" custScaleX="129342" custScaleY="64188">
        <dgm:presLayoutVars>
          <dgm:bulletEnabled val="1"/>
        </dgm:presLayoutVars>
      </dgm:prSet>
      <dgm:spPr/>
      <dgm:t>
        <a:bodyPr/>
        <a:lstStyle/>
        <a:p>
          <a:endParaRPr lang="en-US"/>
        </a:p>
      </dgm:t>
    </dgm:pt>
  </dgm:ptLst>
  <dgm:cxnLst>
    <dgm:cxn modelId="{7A4AB960-D428-4B1A-8384-A9E67C4FA8B8}" type="presOf" srcId="{A48D2825-B310-4159-90D1-3423DF10D013}" destId="{D218C938-97BA-4141-843F-FF67164F646C}" srcOrd="0" destOrd="0" presId="urn:microsoft.com/office/officeart/2005/8/layout/vList3"/>
    <dgm:cxn modelId="{5D283D66-D718-4D58-8298-A839F8411C15}" type="presOf" srcId="{22762ECB-D0AC-43C1-9CC8-A546F12A0839}" destId="{5463E5C2-9338-4675-B9CE-3D520171421F}" srcOrd="0" destOrd="0" presId="urn:microsoft.com/office/officeart/2005/8/layout/vList3"/>
    <dgm:cxn modelId="{60A05DDB-8FE0-4AC2-B927-3020DC8109E9}" srcId="{22762ECB-D0AC-43C1-9CC8-A546F12A0839}" destId="{A48D2825-B310-4159-90D1-3423DF10D013}" srcOrd="0" destOrd="0" parTransId="{62427BCB-6053-43C6-8849-4B5ADB16F147}" sibTransId="{CC6221B4-0D8A-44C9-99E1-D4ADD0A47602}"/>
    <dgm:cxn modelId="{A4759832-A383-4E59-8224-52B28A814A32}" type="presParOf" srcId="{5463E5C2-9338-4675-B9CE-3D520171421F}" destId="{4BD9614F-BBA7-4855-AB6A-A08AB334B138}" srcOrd="0" destOrd="0" presId="urn:microsoft.com/office/officeart/2005/8/layout/vList3"/>
    <dgm:cxn modelId="{083D9D06-390F-4464-9692-FA2168939B37}" type="presParOf" srcId="{4BD9614F-BBA7-4855-AB6A-A08AB334B138}" destId="{53AF80F5-130C-4BE7-9991-CC985F82ACFF}" srcOrd="0" destOrd="0" presId="urn:microsoft.com/office/officeart/2005/8/layout/vList3"/>
    <dgm:cxn modelId="{3AB184F7-559E-43BB-84ED-BCBA6C19AA31}" type="presParOf" srcId="{4BD9614F-BBA7-4855-AB6A-A08AB334B138}" destId="{D218C938-97BA-4141-843F-FF67164F646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56B635-C899-4CDD-9C4D-8239994B77E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4E7F265-5E26-4D37-818F-5EDE06AF98AC}">
      <dgm:prSet phldrT="[Text]"/>
      <dgm:spPr/>
      <dgm:t>
        <a:bodyPr/>
        <a:lstStyle/>
        <a:p>
          <a:r>
            <a:rPr lang="en-US" dirty="0" smtClean="0"/>
            <a:t>Risks of Plastic bags </a:t>
          </a:r>
          <a:endParaRPr lang="en-US" dirty="0"/>
        </a:p>
      </dgm:t>
    </dgm:pt>
    <dgm:pt modelId="{A9228988-7F95-4FFD-9F09-2C72211E9842}" type="parTrans" cxnId="{29F3DA8D-BE85-46CC-833D-BB419BE945AE}">
      <dgm:prSet/>
      <dgm:spPr/>
      <dgm:t>
        <a:bodyPr/>
        <a:lstStyle/>
        <a:p>
          <a:endParaRPr lang="en-US"/>
        </a:p>
      </dgm:t>
    </dgm:pt>
    <dgm:pt modelId="{25648AD7-8DA2-4217-AAB7-27B5740F712B}" type="sibTrans" cxnId="{29F3DA8D-BE85-46CC-833D-BB419BE945AE}">
      <dgm:prSet/>
      <dgm:spPr/>
      <dgm:t>
        <a:bodyPr/>
        <a:lstStyle/>
        <a:p>
          <a:endParaRPr lang="en-US"/>
        </a:p>
      </dgm:t>
    </dgm:pt>
    <dgm:pt modelId="{406DFCC1-B55A-462E-9544-8267D655F14E}">
      <dgm:prSet phldrT="[Text]"/>
      <dgm:spPr/>
      <dgm:t>
        <a:bodyPr/>
        <a:lstStyle/>
        <a:p>
          <a:r>
            <a:rPr lang="en-US" dirty="0" smtClean="0"/>
            <a:t> Increases flooding </a:t>
          </a:r>
          <a:endParaRPr lang="en-US" dirty="0"/>
        </a:p>
      </dgm:t>
    </dgm:pt>
    <dgm:pt modelId="{A59FD1B0-1A9A-4E44-83E6-3FAAFFA86B25}" type="parTrans" cxnId="{137013D6-3ADF-4797-B777-3393F6F4B764}">
      <dgm:prSet/>
      <dgm:spPr/>
      <dgm:t>
        <a:bodyPr/>
        <a:lstStyle/>
        <a:p>
          <a:endParaRPr lang="en-US"/>
        </a:p>
      </dgm:t>
    </dgm:pt>
    <dgm:pt modelId="{B011D0A3-FC23-40F7-B316-CA5870D532B2}" type="sibTrans" cxnId="{137013D6-3ADF-4797-B777-3393F6F4B764}">
      <dgm:prSet/>
      <dgm:spPr/>
      <dgm:t>
        <a:bodyPr/>
        <a:lstStyle/>
        <a:p>
          <a:endParaRPr lang="en-US"/>
        </a:p>
      </dgm:t>
    </dgm:pt>
    <dgm:pt modelId="{158469D7-ABE4-440E-9018-C202975FE269}">
      <dgm:prSet phldrT="[Text]"/>
      <dgm:spPr/>
      <dgm:t>
        <a:bodyPr/>
        <a:lstStyle/>
        <a:p>
          <a:r>
            <a:rPr lang="en-US" dirty="0" smtClean="0"/>
            <a:t>Clogs storm drains</a:t>
          </a:r>
          <a:endParaRPr lang="en-US" dirty="0"/>
        </a:p>
      </dgm:t>
    </dgm:pt>
    <dgm:pt modelId="{6E42751B-CB11-4EC1-BA2F-7BDF37F99915}" type="parTrans" cxnId="{DFF02007-DF6E-468B-8B8F-5A291F09A3C2}">
      <dgm:prSet/>
      <dgm:spPr/>
      <dgm:t>
        <a:bodyPr/>
        <a:lstStyle/>
        <a:p>
          <a:endParaRPr lang="en-US"/>
        </a:p>
      </dgm:t>
    </dgm:pt>
    <dgm:pt modelId="{F4B44BB3-9A29-4654-BA73-2F27F288A243}" type="sibTrans" cxnId="{DFF02007-DF6E-468B-8B8F-5A291F09A3C2}">
      <dgm:prSet/>
      <dgm:spPr/>
      <dgm:t>
        <a:bodyPr/>
        <a:lstStyle/>
        <a:p>
          <a:endParaRPr lang="en-US"/>
        </a:p>
      </dgm:t>
    </dgm:pt>
    <dgm:pt modelId="{07C89284-3735-40E4-93D2-F20B91F89FAD}">
      <dgm:prSet phldrT="[Text]"/>
      <dgm:spPr/>
      <dgm:t>
        <a:bodyPr/>
        <a:lstStyle/>
        <a:p>
          <a:r>
            <a:rPr lang="en-US" dirty="0" smtClean="0"/>
            <a:t>Pollution in the ocean  </a:t>
          </a:r>
          <a:endParaRPr lang="en-US" dirty="0"/>
        </a:p>
      </dgm:t>
    </dgm:pt>
    <dgm:pt modelId="{41D5A5AE-F578-441C-8107-E214D6C4CD16}" type="parTrans" cxnId="{301767B1-ED2A-4F7C-9F0D-C378DD7E73E4}">
      <dgm:prSet/>
      <dgm:spPr/>
      <dgm:t>
        <a:bodyPr/>
        <a:lstStyle/>
        <a:p>
          <a:endParaRPr lang="en-US"/>
        </a:p>
      </dgm:t>
    </dgm:pt>
    <dgm:pt modelId="{703A2757-A726-4CEF-81ED-D4A67D35FC27}" type="sibTrans" cxnId="{301767B1-ED2A-4F7C-9F0D-C378DD7E73E4}">
      <dgm:prSet/>
      <dgm:spPr/>
      <dgm:t>
        <a:bodyPr/>
        <a:lstStyle/>
        <a:p>
          <a:endParaRPr lang="en-US"/>
        </a:p>
      </dgm:t>
    </dgm:pt>
    <dgm:pt modelId="{D0E816C4-7E64-4F8C-9A40-6484697B95A7}" type="pres">
      <dgm:prSet presAssocID="{E056B635-C899-4CDD-9C4D-8239994B77E8}" presName="Name0" presStyleCnt="0">
        <dgm:presLayoutVars>
          <dgm:chMax val="1"/>
          <dgm:chPref val="1"/>
          <dgm:dir/>
          <dgm:animOne val="branch"/>
          <dgm:animLvl val="lvl"/>
        </dgm:presLayoutVars>
      </dgm:prSet>
      <dgm:spPr/>
      <dgm:t>
        <a:bodyPr/>
        <a:lstStyle/>
        <a:p>
          <a:endParaRPr lang="en-US"/>
        </a:p>
      </dgm:t>
    </dgm:pt>
    <dgm:pt modelId="{4EB04E2B-F485-4D99-BFE8-954124768DE4}" type="pres">
      <dgm:prSet presAssocID="{64E7F265-5E26-4D37-818F-5EDE06AF98AC}" presName="singleCycle" presStyleCnt="0"/>
      <dgm:spPr/>
    </dgm:pt>
    <dgm:pt modelId="{12198A24-C831-484D-88F1-719A8EC452AC}" type="pres">
      <dgm:prSet presAssocID="{64E7F265-5E26-4D37-818F-5EDE06AF98AC}" presName="singleCenter" presStyleLbl="node1" presStyleIdx="0" presStyleCnt="4" custScaleX="270731" custScaleY="254093" custLinFactNeighborX="-1334" custLinFactNeighborY="5561">
        <dgm:presLayoutVars>
          <dgm:chMax val="7"/>
          <dgm:chPref val="7"/>
        </dgm:presLayoutVars>
      </dgm:prSet>
      <dgm:spPr/>
      <dgm:t>
        <a:bodyPr/>
        <a:lstStyle/>
        <a:p>
          <a:endParaRPr lang="en-US"/>
        </a:p>
      </dgm:t>
    </dgm:pt>
    <dgm:pt modelId="{363CC277-6817-410D-9322-334B89AFEA05}" type="pres">
      <dgm:prSet presAssocID="{A59FD1B0-1A9A-4E44-83E6-3FAAFFA86B25}" presName="Name56" presStyleLbl="parChTrans1D2" presStyleIdx="0" presStyleCnt="3"/>
      <dgm:spPr/>
      <dgm:t>
        <a:bodyPr/>
        <a:lstStyle/>
        <a:p>
          <a:endParaRPr lang="en-US"/>
        </a:p>
      </dgm:t>
    </dgm:pt>
    <dgm:pt modelId="{30B1BEF6-3EC4-47DF-9770-E4089D43679C}" type="pres">
      <dgm:prSet presAssocID="{406DFCC1-B55A-462E-9544-8267D655F14E}" presName="text0" presStyleLbl="node1" presStyleIdx="1" presStyleCnt="4" custScaleX="488715" custScaleY="54127">
        <dgm:presLayoutVars>
          <dgm:bulletEnabled val="1"/>
        </dgm:presLayoutVars>
      </dgm:prSet>
      <dgm:spPr/>
      <dgm:t>
        <a:bodyPr/>
        <a:lstStyle/>
        <a:p>
          <a:endParaRPr lang="en-US"/>
        </a:p>
      </dgm:t>
    </dgm:pt>
    <dgm:pt modelId="{7E6C14A4-86CF-4C5E-B0A6-D305C88A3365}" type="pres">
      <dgm:prSet presAssocID="{6E42751B-CB11-4EC1-BA2F-7BDF37F99915}" presName="Name56" presStyleLbl="parChTrans1D2" presStyleIdx="1" presStyleCnt="3"/>
      <dgm:spPr/>
      <dgm:t>
        <a:bodyPr/>
        <a:lstStyle/>
        <a:p>
          <a:endParaRPr lang="en-US"/>
        </a:p>
      </dgm:t>
    </dgm:pt>
    <dgm:pt modelId="{570FB01A-5F6D-482F-BE22-7D9EDC5917DE}" type="pres">
      <dgm:prSet presAssocID="{158469D7-ABE4-440E-9018-C202975FE269}" presName="text0" presStyleLbl="node1" presStyleIdx="2" presStyleCnt="4" custScaleX="101426" custScaleY="242219" custRadScaleRad="136560" custRadScaleInc="-43819">
        <dgm:presLayoutVars>
          <dgm:bulletEnabled val="1"/>
        </dgm:presLayoutVars>
      </dgm:prSet>
      <dgm:spPr/>
      <dgm:t>
        <a:bodyPr/>
        <a:lstStyle/>
        <a:p>
          <a:endParaRPr lang="en-US"/>
        </a:p>
      </dgm:t>
    </dgm:pt>
    <dgm:pt modelId="{523C6227-1D2E-4CB1-BB14-16386510F06D}" type="pres">
      <dgm:prSet presAssocID="{41D5A5AE-F578-441C-8107-E214D6C4CD16}" presName="Name56" presStyleLbl="parChTrans1D2" presStyleIdx="2" presStyleCnt="3"/>
      <dgm:spPr/>
      <dgm:t>
        <a:bodyPr/>
        <a:lstStyle/>
        <a:p>
          <a:endParaRPr lang="en-US"/>
        </a:p>
      </dgm:t>
    </dgm:pt>
    <dgm:pt modelId="{ECB24592-9FBB-4D08-A1E7-58804A438A42}" type="pres">
      <dgm:prSet presAssocID="{07C89284-3735-40E4-93D2-F20B91F89FAD}" presName="text0" presStyleLbl="node1" presStyleIdx="3" presStyleCnt="4" custScaleX="118545" custScaleY="235857" custRadScaleRad="155581" custRadScaleInc="48703">
        <dgm:presLayoutVars>
          <dgm:bulletEnabled val="1"/>
        </dgm:presLayoutVars>
      </dgm:prSet>
      <dgm:spPr/>
      <dgm:t>
        <a:bodyPr/>
        <a:lstStyle/>
        <a:p>
          <a:endParaRPr lang="en-US"/>
        </a:p>
      </dgm:t>
    </dgm:pt>
  </dgm:ptLst>
  <dgm:cxnLst>
    <dgm:cxn modelId="{29F3DA8D-BE85-46CC-833D-BB419BE945AE}" srcId="{E056B635-C899-4CDD-9C4D-8239994B77E8}" destId="{64E7F265-5E26-4D37-818F-5EDE06AF98AC}" srcOrd="0" destOrd="0" parTransId="{A9228988-7F95-4FFD-9F09-2C72211E9842}" sibTransId="{25648AD7-8DA2-4217-AAB7-27B5740F712B}"/>
    <dgm:cxn modelId="{403D4957-F712-4172-90A5-904611EE4DB7}" type="presOf" srcId="{158469D7-ABE4-440E-9018-C202975FE269}" destId="{570FB01A-5F6D-482F-BE22-7D9EDC5917DE}" srcOrd="0" destOrd="0" presId="urn:microsoft.com/office/officeart/2008/layout/RadialCluster"/>
    <dgm:cxn modelId="{7725AB4E-4F83-43E9-9617-F15CE54D4925}" type="presOf" srcId="{41D5A5AE-F578-441C-8107-E214D6C4CD16}" destId="{523C6227-1D2E-4CB1-BB14-16386510F06D}" srcOrd="0" destOrd="0" presId="urn:microsoft.com/office/officeart/2008/layout/RadialCluster"/>
    <dgm:cxn modelId="{301767B1-ED2A-4F7C-9F0D-C378DD7E73E4}" srcId="{64E7F265-5E26-4D37-818F-5EDE06AF98AC}" destId="{07C89284-3735-40E4-93D2-F20B91F89FAD}" srcOrd="2" destOrd="0" parTransId="{41D5A5AE-F578-441C-8107-E214D6C4CD16}" sibTransId="{703A2757-A726-4CEF-81ED-D4A67D35FC27}"/>
    <dgm:cxn modelId="{AF267642-D274-43C7-A68D-CEBE280FEAFD}" type="presOf" srcId="{E056B635-C899-4CDD-9C4D-8239994B77E8}" destId="{D0E816C4-7E64-4F8C-9A40-6484697B95A7}" srcOrd="0" destOrd="0" presId="urn:microsoft.com/office/officeart/2008/layout/RadialCluster"/>
    <dgm:cxn modelId="{DFF02007-DF6E-468B-8B8F-5A291F09A3C2}" srcId="{64E7F265-5E26-4D37-818F-5EDE06AF98AC}" destId="{158469D7-ABE4-440E-9018-C202975FE269}" srcOrd="1" destOrd="0" parTransId="{6E42751B-CB11-4EC1-BA2F-7BDF37F99915}" sibTransId="{F4B44BB3-9A29-4654-BA73-2F27F288A243}"/>
    <dgm:cxn modelId="{E31D3F52-20F8-45AC-8C54-892BFFFA58E1}" type="presOf" srcId="{406DFCC1-B55A-462E-9544-8267D655F14E}" destId="{30B1BEF6-3EC4-47DF-9770-E4089D43679C}" srcOrd="0" destOrd="0" presId="urn:microsoft.com/office/officeart/2008/layout/RadialCluster"/>
    <dgm:cxn modelId="{03DA0BBD-3ED5-499B-B609-492644C6CE12}" type="presOf" srcId="{A59FD1B0-1A9A-4E44-83E6-3FAAFFA86B25}" destId="{363CC277-6817-410D-9322-334B89AFEA05}" srcOrd="0" destOrd="0" presId="urn:microsoft.com/office/officeart/2008/layout/RadialCluster"/>
    <dgm:cxn modelId="{6BB116B0-14D1-4E60-AF4D-CC4B735B03D1}" type="presOf" srcId="{07C89284-3735-40E4-93D2-F20B91F89FAD}" destId="{ECB24592-9FBB-4D08-A1E7-58804A438A42}" srcOrd="0" destOrd="0" presId="urn:microsoft.com/office/officeart/2008/layout/RadialCluster"/>
    <dgm:cxn modelId="{8DA31306-D814-49C0-8A80-8FD991A6306D}" type="presOf" srcId="{64E7F265-5E26-4D37-818F-5EDE06AF98AC}" destId="{12198A24-C831-484D-88F1-719A8EC452AC}" srcOrd="0" destOrd="0" presId="urn:microsoft.com/office/officeart/2008/layout/RadialCluster"/>
    <dgm:cxn modelId="{137013D6-3ADF-4797-B777-3393F6F4B764}" srcId="{64E7F265-5E26-4D37-818F-5EDE06AF98AC}" destId="{406DFCC1-B55A-462E-9544-8267D655F14E}" srcOrd="0" destOrd="0" parTransId="{A59FD1B0-1A9A-4E44-83E6-3FAAFFA86B25}" sibTransId="{B011D0A3-FC23-40F7-B316-CA5870D532B2}"/>
    <dgm:cxn modelId="{E1B13FC8-6863-4FB4-9901-C85C25310F20}" type="presOf" srcId="{6E42751B-CB11-4EC1-BA2F-7BDF37F99915}" destId="{7E6C14A4-86CF-4C5E-B0A6-D305C88A3365}" srcOrd="0" destOrd="0" presId="urn:microsoft.com/office/officeart/2008/layout/RadialCluster"/>
    <dgm:cxn modelId="{065C06E3-59E6-4DD5-BE71-8795FB2DA643}" type="presParOf" srcId="{D0E816C4-7E64-4F8C-9A40-6484697B95A7}" destId="{4EB04E2B-F485-4D99-BFE8-954124768DE4}" srcOrd="0" destOrd="0" presId="urn:microsoft.com/office/officeart/2008/layout/RadialCluster"/>
    <dgm:cxn modelId="{FE393EA9-13FA-4005-92AB-699AE2764246}" type="presParOf" srcId="{4EB04E2B-F485-4D99-BFE8-954124768DE4}" destId="{12198A24-C831-484D-88F1-719A8EC452AC}" srcOrd="0" destOrd="0" presId="urn:microsoft.com/office/officeart/2008/layout/RadialCluster"/>
    <dgm:cxn modelId="{F1C0A5E2-9AF4-4DC6-AF05-49C7717AF5DE}" type="presParOf" srcId="{4EB04E2B-F485-4D99-BFE8-954124768DE4}" destId="{363CC277-6817-410D-9322-334B89AFEA05}" srcOrd="1" destOrd="0" presId="urn:microsoft.com/office/officeart/2008/layout/RadialCluster"/>
    <dgm:cxn modelId="{F71F0E59-81F6-49BE-9584-1CCE3C010A6B}" type="presParOf" srcId="{4EB04E2B-F485-4D99-BFE8-954124768DE4}" destId="{30B1BEF6-3EC4-47DF-9770-E4089D43679C}" srcOrd="2" destOrd="0" presId="urn:microsoft.com/office/officeart/2008/layout/RadialCluster"/>
    <dgm:cxn modelId="{680D4DC8-D340-41D1-809C-14E5EF43AD88}" type="presParOf" srcId="{4EB04E2B-F485-4D99-BFE8-954124768DE4}" destId="{7E6C14A4-86CF-4C5E-B0A6-D305C88A3365}" srcOrd="3" destOrd="0" presId="urn:microsoft.com/office/officeart/2008/layout/RadialCluster"/>
    <dgm:cxn modelId="{25AC604A-BFEE-4C90-9390-47E13C781F45}" type="presParOf" srcId="{4EB04E2B-F485-4D99-BFE8-954124768DE4}" destId="{570FB01A-5F6D-482F-BE22-7D9EDC5917DE}" srcOrd="4" destOrd="0" presId="urn:microsoft.com/office/officeart/2008/layout/RadialCluster"/>
    <dgm:cxn modelId="{8DBF3574-942D-4B80-9638-BEC75D7FB70C}" type="presParOf" srcId="{4EB04E2B-F485-4D99-BFE8-954124768DE4}" destId="{523C6227-1D2E-4CB1-BB14-16386510F06D}" srcOrd="5" destOrd="0" presId="urn:microsoft.com/office/officeart/2008/layout/RadialCluster"/>
    <dgm:cxn modelId="{E718B030-4374-4209-9736-4501C92EE8C3}" type="presParOf" srcId="{4EB04E2B-F485-4D99-BFE8-954124768DE4}" destId="{ECB24592-9FBB-4D08-A1E7-58804A438A4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762ECB-D0AC-43C1-9CC8-A546F12A0839}" type="doc">
      <dgm:prSet loTypeId="urn:microsoft.com/office/officeart/2005/8/layout/vList3" loCatId="list" qsTypeId="urn:microsoft.com/office/officeart/2005/8/quickstyle/simple1" qsCatId="simple" csTypeId="urn:microsoft.com/office/officeart/2005/8/colors/accent1_2" csCatId="accent1" phldr="1"/>
      <dgm:spPr/>
    </dgm:pt>
    <dgm:pt modelId="{E7810C3D-B107-499E-AC52-1249205CAF31}">
      <dgm:prSet/>
      <dgm:spPr/>
      <dgm:t>
        <a:bodyPr/>
        <a:lstStyle/>
        <a:p>
          <a:r>
            <a:rPr lang="en-US" dirty="0" smtClean="0"/>
            <a:t>Electricity Generation Levy</a:t>
          </a:r>
        </a:p>
      </dgm:t>
    </dgm:pt>
    <dgm:pt modelId="{5F706F22-8FB2-48B3-A525-C45E481E901D}" type="parTrans" cxnId="{D3E79FE2-1406-4AF1-962B-34E9616C3D85}">
      <dgm:prSet/>
      <dgm:spPr/>
      <dgm:t>
        <a:bodyPr/>
        <a:lstStyle/>
        <a:p>
          <a:endParaRPr lang="en-US"/>
        </a:p>
      </dgm:t>
    </dgm:pt>
    <dgm:pt modelId="{8207E2B2-4F54-4122-8ABD-CBA70E769D5B}" type="sibTrans" cxnId="{D3E79FE2-1406-4AF1-962B-34E9616C3D85}">
      <dgm:prSet/>
      <dgm:spPr/>
      <dgm:t>
        <a:bodyPr/>
        <a:lstStyle/>
        <a:p>
          <a:endParaRPr lang="en-US"/>
        </a:p>
      </dgm:t>
    </dgm:pt>
    <dgm:pt modelId="{5463E5C2-9338-4675-B9CE-3D520171421F}" type="pres">
      <dgm:prSet presAssocID="{22762ECB-D0AC-43C1-9CC8-A546F12A0839}" presName="linearFlow" presStyleCnt="0">
        <dgm:presLayoutVars>
          <dgm:dir/>
          <dgm:resizeHandles val="exact"/>
        </dgm:presLayoutVars>
      </dgm:prSet>
      <dgm:spPr/>
    </dgm:pt>
    <dgm:pt modelId="{CBEC73ED-A837-4CCB-92A5-E0CBCDE823F6}" type="pres">
      <dgm:prSet presAssocID="{E7810C3D-B107-499E-AC52-1249205CAF31}" presName="composite" presStyleCnt="0"/>
      <dgm:spPr/>
    </dgm:pt>
    <dgm:pt modelId="{CBA4447A-8997-4858-8BC6-B450107A47C0}" type="pres">
      <dgm:prSet presAssocID="{E7810C3D-B107-499E-AC52-1249205CAF31}" presName="imgShp" presStyleLbl="fgImgPlace1" presStyleIdx="0" presStyleCnt="1" custScaleX="69387"/>
      <dgm:spPr/>
    </dgm:pt>
    <dgm:pt modelId="{B0F2BB7C-2A5C-44EE-82DD-D31EC1A00F4B}" type="pres">
      <dgm:prSet presAssocID="{E7810C3D-B107-499E-AC52-1249205CAF31}" presName="txShp" presStyleLbl="node1" presStyleIdx="0" presStyleCnt="1" custScaleX="126962" custScaleY="49858" custLinFactNeighborX="-200" custLinFactNeighborY="1988">
        <dgm:presLayoutVars>
          <dgm:bulletEnabled val="1"/>
        </dgm:presLayoutVars>
      </dgm:prSet>
      <dgm:spPr/>
      <dgm:t>
        <a:bodyPr/>
        <a:lstStyle/>
        <a:p>
          <a:endParaRPr lang="en-US"/>
        </a:p>
      </dgm:t>
    </dgm:pt>
  </dgm:ptLst>
  <dgm:cxnLst>
    <dgm:cxn modelId="{5D283D66-D718-4D58-8298-A839F8411C15}" type="presOf" srcId="{22762ECB-D0AC-43C1-9CC8-A546F12A0839}" destId="{5463E5C2-9338-4675-B9CE-3D520171421F}" srcOrd="0" destOrd="0" presId="urn:microsoft.com/office/officeart/2005/8/layout/vList3"/>
    <dgm:cxn modelId="{D3E79FE2-1406-4AF1-962B-34E9616C3D85}" srcId="{22762ECB-D0AC-43C1-9CC8-A546F12A0839}" destId="{E7810C3D-B107-499E-AC52-1249205CAF31}" srcOrd="0" destOrd="0" parTransId="{5F706F22-8FB2-48B3-A525-C45E481E901D}" sibTransId="{8207E2B2-4F54-4122-8ABD-CBA70E769D5B}"/>
    <dgm:cxn modelId="{2FDC9192-DA19-44A7-8FDC-59A148388B51}" type="presOf" srcId="{E7810C3D-B107-499E-AC52-1249205CAF31}" destId="{B0F2BB7C-2A5C-44EE-82DD-D31EC1A00F4B}" srcOrd="0" destOrd="0" presId="urn:microsoft.com/office/officeart/2005/8/layout/vList3"/>
    <dgm:cxn modelId="{7C76F680-CE74-4FCB-B35B-91A06622B67D}" type="presParOf" srcId="{5463E5C2-9338-4675-B9CE-3D520171421F}" destId="{CBEC73ED-A837-4CCB-92A5-E0CBCDE823F6}" srcOrd="0" destOrd="0" presId="urn:microsoft.com/office/officeart/2005/8/layout/vList3"/>
    <dgm:cxn modelId="{80CB89F0-2826-49C6-83A0-1726DFD6C8D5}" type="presParOf" srcId="{CBEC73ED-A837-4CCB-92A5-E0CBCDE823F6}" destId="{CBA4447A-8997-4858-8BC6-B450107A47C0}" srcOrd="0" destOrd="0" presId="urn:microsoft.com/office/officeart/2005/8/layout/vList3"/>
    <dgm:cxn modelId="{10478300-618B-4551-B48B-0446064478FD}" type="presParOf" srcId="{CBEC73ED-A837-4CCB-92A5-E0CBCDE823F6}" destId="{B0F2BB7C-2A5C-44EE-82DD-D31EC1A00F4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ECB29A-705C-4176-BB8A-E0E81CB707CE}" type="doc">
      <dgm:prSet loTypeId="urn:microsoft.com/office/officeart/2005/8/layout/gear1" loCatId="process" qsTypeId="urn:microsoft.com/office/officeart/2005/8/quickstyle/simple1" qsCatId="simple" csTypeId="urn:microsoft.com/office/officeart/2005/8/colors/accent1_2" csCatId="accent1" phldr="1"/>
      <dgm:spPr/>
    </dgm:pt>
    <dgm:pt modelId="{B04FCAF0-701B-46B0-9721-71105FFC3BF1}">
      <dgm:prSet phldrT="[Text]"/>
      <dgm:spPr/>
      <dgm:t>
        <a:bodyPr/>
        <a:lstStyle/>
        <a:p>
          <a:r>
            <a:rPr lang="en-US" dirty="0" smtClean="0"/>
            <a:t>Greenhouse gases</a:t>
          </a:r>
          <a:endParaRPr lang="en-US" dirty="0"/>
        </a:p>
      </dgm:t>
    </dgm:pt>
    <dgm:pt modelId="{C369252A-F023-4233-A7B8-7923D5AC2610}" type="parTrans" cxnId="{E8095DF6-0132-4763-B22E-0A40663B8B63}">
      <dgm:prSet/>
      <dgm:spPr/>
      <dgm:t>
        <a:bodyPr/>
        <a:lstStyle/>
        <a:p>
          <a:endParaRPr lang="en-US"/>
        </a:p>
      </dgm:t>
    </dgm:pt>
    <dgm:pt modelId="{88D55546-29DD-4E0F-A2FF-BC6A6F162FD6}" type="sibTrans" cxnId="{E8095DF6-0132-4763-B22E-0A40663B8B63}">
      <dgm:prSet/>
      <dgm:spPr/>
      <dgm:t>
        <a:bodyPr/>
        <a:lstStyle/>
        <a:p>
          <a:endParaRPr lang="en-US"/>
        </a:p>
      </dgm:t>
    </dgm:pt>
    <dgm:pt modelId="{3BD50FE2-2DB5-434A-B57C-F92E3328FDF0}">
      <dgm:prSet phldrT="[Text]"/>
      <dgm:spPr/>
      <dgm:t>
        <a:bodyPr/>
        <a:lstStyle/>
        <a:p>
          <a:r>
            <a:rPr lang="en-US" dirty="0" smtClean="0"/>
            <a:t>Pollution &amp; acid rain</a:t>
          </a:r>
          <a:endParaRPr lang="en-US" dirty="0"/>
        </a:p>
      </dgm:t>
    </dgm:pt>
    <dgm:pt modelId="{6B40FA01-AAF7-4B4A-91FB-1EED47000CAA}" type="parTrans" cxnId="{8EED7AF6-7933-4C46-8F5B-A86ECFA0BD71}">
      <dgm:prSet/>
      <dgm:spPr/>
      <dgm:t>
        <a:bodyPr/>
        <a:lstStyle/>
        <a:p>
          <a:endParaRPr lang="en-US"/>
        </a:p>
      </dgm:t>
    </dgm:pt>
    <dgm:pt modelId="{3A9F58DF-BCEE-4C86-A81B-876F2126C342}" type="sibTrans" cxnId="{8EED7AF6-7933-4C46-8F5B-A86ECFA0BD71}">
      <dgm:prSet/>
      <dgm:spPr/>
      <dgm:t>
        <a:bodyPr/>
        <a:lstStyle/>
        <a:p>
          <a:endParaRPr lang="en-US"/>
        </a:p>
      </dgm:t>
    </dgm:pt>
    <dgm:pt modelId="{977CE8E4-7C97-451D-9796-8A9AAD797CC8}">
      <dgm:prSet phldrT="[Text]"/>
      <dgm:spPr/>
      <dgm:t>
        <a:bodyPr/>
        <a:lstStyle/>
        <a:p>
          <a:r>
            <a:rPr lang="en-US" dirty="0" smtClean="0"/>
            <a:t>Waste disposal</a:t>
          </a:r>
          <a:endParaRPr lang="en-US" dirty="0"/>
        </a:p>
      </dgm:t>
    </dgm:pt>
    <dgm:pt modelId="{EC081C03-520A-4E2F-B1EE-106A52FFA68C}" type="parTrans" cxnId="{BB5E2D3F-B204-4311-B20A-3B5D9FA1791F}">
      <dgm:prSet/>
      <dgm:spPr/>
      <dgm:t>
        <a:bodyPr/>
        <a:lstStyle/>
        <a:p>
          <a:endParaRPr lang="en-US"/>
        </a:p>
      </dgm:t>
    </dgm:pt>
    <dgm:pt modelId="{14FDB5DB-FCCE-4FFD-A8FE-E7B42AFCC22C}" type="sibTrans" cxnId="{BB5E2D3F-B204-4311-B20A-3B5D9FA1791F}">
      <dgm:prSet/>
      <dgm:spPr/>
      <dgm:t>
        <a:bodyPr/>
        <a:lstStyle/>
        <a:p>
          <a:endParaRPr lang="en-US"/>
        </a:p>
      </dgm:t>
    </dgm:pt>
    <dgm:pt modelId="{04D447E0-8B1A-41CE-BD0C-4DDB6577A266}">
      <dgm:prSet phldrT="[Text]"/>
      <dgm:spPr/>
      <dgm:t>
        <a:bodyPr/>
        <a:lstStyle/>
        <a:p>
          <a:endParaRPr lang="en-US" dirty="0"/>
        </a:p>
      </dgm:t>
    </dgm:pt>
    <dgm:pt modelId="{E11D1598-D3D5-4500-9F7A-248880E6533B}" type="parTrans" cxnId="{FCB83BB9-19FD-441B-B6DE-DCB770DE3E35}">
      <dgm:prSet/>
      <dgm:spPr/>
    </dgm:pt>
    <dgm:pt modelId="{CBA145C8-B278-4409-8F95-6A20AD168DEF}" type="sibTrans" cxnId="{FCB83BB9-19FD-441B-B6DE-DCB770DE3E35}">
      <dgm:prSet/>
      <dgm:spPr/>
    </dgm:pt>
    <dgm:pt modelId="{FCAB09D5-7FFD-40EF-985D-2666A9E94902}" type="pres">
      <dgm:prSet presAssocID="{E0ECB29A-705C-4176-BB8A-E0E81CB707CE}" presName="composite" presStyleCnt="0">
        <dgm:presLayoutVars>
          <dgm:chMax val="3"/>
          <dgm:animLvl val="lvl"/>
          <dgm:resizeHandles val="exact"/>
        </dgm:presLayoutVars>
      </dgm:prSet>
      <dgm:spPr/>
    </dgm:pt>
    <dgm:pt modelId="{0068B514-F3D5-4190-8B93-67A4D3E7CE4D}" type="pres">
      <dgm:prSet presAssocID="{B04FCAF0-701B-46B0-9721-71105FFC3BF1}" presName="gear1" presStyleLbl="node1" presStyleIdx="0" presStyleCnt="3">
        <dgm:presLayoutVars>
          <dgm:chMax val="1"/>
          <dgm:bulletEnabled val="1"/>
        </dgm:presLayoutVars>
      </dgm:prSet>
      <dgm:spPr/>
      <dgm:t>
        <a:bodyPr/>
        <a:lstStyle/>
        <a:p>
          <a:endParaRPr lang="en-US"/>
        </a:p>
      </dgm:t>
    </dgm:pt>
    <dgm:pt modelId="{11102DFF-2AA5-4AE3-A95D-0F3B3CE3EC23}" type="pres">
      <dgm:prSet presAssocID="{B04FCAF0-701B-46B0-9721-71105FFC3BF1}" presName="gear1srcNode" presStyleLbl="node1" presStyleIdx="0" presStyleCnt="3"/>
      <dgm:spPr/>
      <dgm:t>
        <a:bodyPr/>
        <a:lstStyle/>
        <a:p>
          <a:endParaRPr lang="en-US"/>
        </a:p>
      </dgm:t>
    </dgm:pt>
    <dgm:pt modelId="{608F863B-01D9-42F6-AA09-6AD0BBF1DFA9}" type="pres">
      <dgm:prSet presAssocID="{B04FCAF0-701B-46B0-9721-71105FFC3BF1}" presName="gear1dstNode" presStyleLbl="node1" presStyleIdx="0" presStyleCnt="3"/>
      <dgm:spPr/>
      <dgm:t>
        <a:bodyPr/>
        <a:lstStyle/>
        <a:p>
          <a:endParaRPr lang="en-US"/>
        </a:p>
      </dgm:t>
    </dgm:pt>
    <dgm:pt modelId="{690C331C-1AB3-421B-BD8F-56A1DFCBE8D3}" type="pres">
      <dgm:prSet presAssocID="{3BD50FE2-2DB5-434A-B57C-F92E3328FDF0}" presName="gear2" presStyleLbl="node1" presStyleIdx="1" presStyleCnt="3">
        <dgm:presLayoutVars>
          <dgm:chMax val="1"/>
          <dgm:bulletEnabled val="1"/>
        </dgm:presLayoutVars>
      </dgm:prSet>
      <dgm:spPr/>
      <dgm:t>
        <a:bodyPr/>
        <a:lstStyle/>
        <a:p>
          <a:endParaRPr lang="en-US"/>
        </a:p>
      </dgm:t>
    </dgm:pt>
    <dgm:pt modelId="{02E5A280-7B18-4685-A42F-AB9666DB8F39}" type="pres">
      <dgm:prSet presAssocID="{3BD50FE2-2DB5-434A-B57C-F92E3328FDF0}" presName="gear2srcNode" presStyleLbl="node1" presStyleIdx="1" presStyleCnt="3"/>
      <dgm:spPr/>
      <dgm:t>
        <a:bodyPr/>
        <a:lstStyle/>
        <a:p>
          <a:endParaRPr lang="en-US"/>
        </a:p>
      </dgm:t>
    </dgm:pt>
    <dgm:pt modelId="{2DCEBB80-C164-463A-B79F-04B34F55EC9D}" type="pres">
      <dgm:prSet presAssocID="{3BD50FE2-2DB5-434A-B57C-F92E3328FDF0}" presName="gear2dstNode" presStyleLbl="node1" presStyleIdx="1" presStyleCnt="3"/>
      <dgm:spPr/>
      <dgm:t>
        <a:bodyPr/>
        <a:lstStyle/>
        <a:p>
          <a:endParaRPr lang="en-US"/>
        </a:p>
      </dgm:t>
    </dgm:pt>
    <dgm:pt modelId="{12774F30-4872-4F90-83AE-85FE5604283C}" type="pres">
      <dgm:prSet presAssocID="{977CE8E4-7C97-451D-9796-8A9AAD797CC8}" presName="gear3" presStyleLbl="node1" presStyleIdx="2" presStyleCnt="3"/>
      <dgm:spPr/>
      <dgm:t>
        <a:bodyPr/>
        <a:lstStyle/>
        <a:p>
          <a:endParaRPr lang="en-US"/>
        </a:p>
      </dgm:t>
    </dgm:pt>
    <dgm:pt modelId="{3014A4E9-143E-4F09-A2F6-594F42DC0866}" type="pres">
      <dgm:prSet presAssocID="{977CE8E4-7C97-451D-9796-8A9AAD797CC8}" presName="gear3tx" presStyleLbl="node1" presStyleIdx="2" presStyleCnt="3">
        <dgm:presLayoutVars>
          <dgm:chMax val="1"/>
          <dgm:bulletEnabled val="1"/>
        </dgm:presLayoutVars>
      </dgm:prSet>
      <dgm:spPr/>
      <dgm:t>
        <a:bodyPr/>
        <a:lstStyle/>
        <a:p>
          <a:endParaRPr lang="en-US"/>
        </a:p>
      </dgm:t>
    </dgm:pt>
    <dgm:pt modelId="{4970B465-53B3-4B2C-84F3-44D62883BA48}" type="pres">
      <dgm:prSet presAssocID="{977CE8E4-7C97-451D-9796-8A9AAD797CC8}" presName="gear3srcNode" presStyleLbl="node1" presStyleIdx="2" presStyleCnt="3"/>
      <dgm:spPr/>
      <dgm:t>
        <a:bodyPr/>
        <a:lstStyle/>
        <a:p>
          <a:endParaRPr lang="en-US"/>
        </a:p>
      </dgm:t>
    </dgm:pt>
    <dgm:pt modelId="{6CF0C3A4-7E7B-4317-BF93-2CCCB2332DA2}" type="pres">
      <dgm:prSet presAssocID="{977CE8E4-7C97-451D-9796-8A9AAD797CC8}" presName="gear3dstNode" presStyleLbl="node1" presStyleIdx="2" presStyleCnt="3"/>
      <dgm:spPr/>
      <dgm:t>
        <a:bodyPr/>
        <a:lstStyle/>
        <a:p>
          <a:endParaRPr lang="en-US"/>
        </a:p>
      </dgm:t>
    </dgm:pt>
    <dgm:pt modelId="{26C03A35-B4BF-4654-A1C5-43D3D40D63D4}" type="pres">
      <dgm:prSet presAssocID="{88D55546-29DD-4E0F-A2FF-BC6A6F162FD6}" presName="connector1" presStyleLbl="sibTrans2D1" presStyleIdx="0" presStyleCnt="3"/>
      <dgm:spPr/>
      <dgm:t>
        <a:bodyPr/>
        <a:lstStyle/>
        <a:p>
          <a:endParaRPr lang="en-US"/>
        </a:p>
      </dgm:t>
    </dgm:pt>
    <dgm:pt modelId="{7B6F717B-F1E6-4CF4-8C73-479D4A162F5C}" type="pres">
      <dgm:prSet presAssocID="{3A9F58DF-BCEE-4C86-A81B-876F2126C342}" presName="connector2" presStyleLbl="sibTrans2D1" presStyleIdx="1" presStyleCnt="3"/>
      <dgm:spPr/>
      <dgm:t>
        <a:bodyPr/>
        <a:lstStyle/>
        <a:p>
          <a:endParaRPr lang="en-US"/>
        </a:p>
      </dgm:t>
    </dgm:pt>
    <dgm:pt modelId="{6E082DAE-3858-4F51-93FC-F5B45457960E}" type="pres">
      <dgm:prSet presAssocID="{14FDB5DB-FCCE-4FFD-A8FE-E7B42AFCC22C}" presName="connector3" presStyleLbl="sibTrans2D1" presStyleIdx="2" presStyleCnt="3"/>
      <dgm:spPr/>
      <dgm:t>
        <a:bodyPr/>
        <a:lstStyle/>
        <a:p>
          <a:endParaRPr lang="en-US"/>
        </a:p>
      </dgm:t>
    </dgm:pt>
  </dgm:ptLst>
  <dgm:cxnLst>
    <dgm:cxn modelId="{BB5E2D3F-B204-4311-B20A-3B5D9FA1791F}" srcId="{E0ECB29A-705C-4176-BB8A-E0E81CB707CE}" destId="{977CE8E4-7C97-451D-9796-8A9AAD797CC8}" srcOrd="2" destOrd="0" parTransId="{EC081C03-520A-4E2F-B1EE-106A52FFA68C}" sibTransId="{14FDB5DB-FCCE-4FFD-A8FE-E7B42AFCC22C}"/>
    <dgm:cxn modelId="{A0FDDFA5-50DA-4E69-A5AF-9348F6599BA1}" type="presOf" srcId="{B04FCAF0-701B-46B0-9721-71105FFC3BF1}" destId="{0068B514-F3D5-4190-8B93-67A4D3E7CE4D}" srcOrd="0" destOrd="0" presId="urn:microsoft.com/office/officeart/2005/8/layout/gear1"/>
    <dgm:cxn modelId="{17AF87D6-A056-4C73-A06B-4087BB50A813}" type="presOf" srcId="{977CE8E4-7C97-451D-9796-8A9AAD797CC8}" destId="{6CF0C3A4-7E7B-4317-BF93-2CCCB2332DA2}" srcOrd="3" destOrd="0" presId="urn:microsoft.com/office/officeart/2005/8/layout/gear1"/>
    <dgm:cxn modelId="{C0E6FADC-5AF3-4C29-B0EF-9F19F16EF88E}" type="presOf" srcId="{977CE8E4-7C97-451D-9796-8A9AAD797CC8}" destId="{3014A4E9-143E-4F09-A2F6-594F42DC0866}" srcOrd="1" destOrd="0" presId="urn:microsoft.com/office/officeart/2005/8/layout/gear1"/>
    <dgm:cxn modelId="{F8E6C6F5-4C6D-4D05-B14D-2855897161B2}" type="presOf" srcId="{3BD50FE2-2DB5-434A-B57C-F92E3328FDF0}" destId="{690C331C-1AB3-421B-BD8F-56A1DFCBE8D3}" srcOrd="0" destOrd="0" presId="urn:microsoft.com/office/officeart/2005/8/layout/gear1"/>
    <dgm:cxn modelId="{9A68AAF0-1645-4AF1-ABDE-FA50C4EE97B5}" type="presOf" srcId="{B04FCAF0-701B-46B0-9721-71105FFC3BF1}" destId="{608F863B-01D9-42F6-AA09-6AD0BBF1DFA9}" srcOrd="2" destOrd="0" presId="urn:microsoft.com/office/officeart/2005/8/layout/gear1"/>
    <dgm:cxn modelId="{13E5B973-5425-4662-BACA-03C947E513EC}" type="presOf" srcId="{E0ECB29A-705C-4176-BB8A-E0E81CB707CE}" destId="{FCAB09D5-7FFD-40EF-985D-2666A9E94902}" srcOrd="0" destOrd="0" presId="urn:microsoft.com/office/officeart/2005/8/layout/gear1"/>
    <dgm:cxn modelId="{A123DC29-EA97-460A-8339-CB22DBA83579}" type="presOf" srcId="{977CE8E4-7C97-451D-9796-8A9AAD797CC8}" destId="{12774F30-4872-4F90-83AE-85FE5604283C}" srcOrd="0" destOrd="0" presId="urn:microsoft.com/office/officeart/2005/8/layout/gear1"/>
    <dgm:cxn modelId="{14AE1D1E-46BD-411A-9E26-F6C8B42EFC94}" type="presOf" srcId="{977CE8E4-7C97-451D-9796-8A9AAD797CC8}" destId="{4970B465-53B3-4B2C-84F3-44D62883BA48}" srcOrd="2" destOrd="0" presId="urn:microsoft.com/office/officeart/2005/8/layout/gear1"/>
    <dgm:cxn modelId="{FCB83BB9-19FD-441B-B6DE-DCB770DE3E35}" srcId="{E0ECB29A-705C-4176-BB8A-E0E81CB707CE}" destId="{04D447E0-8B1A-41CE-BD0C-4DDB6577A266}" srcOrd="3" destOrd="0" parTransId="{E11D1598-D3D5-4500-9F7A-248880E6533B}" sibTransId="{CBA145C8-B278-4409-8F95-6A20AD168DEF}"/>
    <dgm:cxn modelId="{E8095DF6-0132-4763-B22E-0A40663B8B63}" srcId="{E0ECB29A-705C-4176-BB8A-E0E81CB707CE}" destId="{B04FCAF0-701B-46B0-9721-71105FFC3BF1}" srcOrd="0" destOrd="0" parTransId="{C369252A-F023-4233-A7B8-7923D5AC2610}" sibTransId="{88D55546-29DD-4E0F-A2FF-BC6A6F162FD6}"/>
    <dgm:cxn modelId="{E325E9CF-CA7D-46D8-9458-FBBD5A14E084}" type="presOf" srcId="{3BD50FE2-2DB5-434A-B57C-F92E3328FDF0}" destId="{02E5A280-7B18-4685-A42F-AB9666DB8F39}" srcOrd="1" destOrd="0" presId="urn:microsoft.com/office/officeart/2005/8/layout/gear1"/>
    <dgm:cxn modelId="{9E29A3CC-E3AB-4E5B-9CDF-F5F5D43A86F9}" type="presOf" srcId="{3BD50FE2-2DB5-434A-B57C-F92E3328FDF0}" destId="{2DCEBB80-C164-463A-B79F-04B34F55EC9D}" srcOrd="2" destOrd="0" presId="urn:microsoft.com/office/officeart/2005/8/layout/gear1"/>
    <dgm:cxn modelId="{AFBF4EA3-B5C0-4D5A-867E-38C27C171C68}" type="presOf" srcId="{88D55546-29DD-4E0F-A2FF-BC6A6F162FD6}" destId="{26C03A35-B4BF-4654-A1C5-43D3D40D63D4}" srcOrd="0" destOrd="0" presId="urn:microsoft.com/office/officeart/2005/8/layout/gear1"/>
    <dgm:cxn modelId="{A5C6B5B7-CA08-4F69-BF99-D907944DBA25}" type="presOf" srcId="{B04FCAF0-701B-46B0-9721-71105FFC3BF1}" destId="{11102DFF-2AA5-4AE3-A95D-0F3B3CE3EC23}" srcOrd="1" destOrd="0" presId="urn:microsoft.com/office/officeart/2005/8/layout/gear1"/>
    <dgm:cxn modelId="{A3317597-2576-4B61-B5A7-E8CB7C1A9931}" type="presOf" srcId="{3A9F58DF-BCEE-4C86-A81B-876F2126C342}" destId="{7B6F717B-F1E6-4CF4-8C73-479D4A162F5C}" srcOrd="0" destOrd="0" presId="urn:microsoft.com/office/officeart/2005/8/layout/gear1"/>
    <dgm:cxn modelId="{B6B6DFD4-F539-403C-8FEC-0900D7ED23D2}" type="presOf" srcId="{14FDB5DB-FCCE-4FFD-A8FE-E7B42AFCC22C}" destId="{6E082DAE-3858-4F51-93FC-F5B45457960E}" srcOrd="0" destOrd="0" presId="urn:microsoft.com/office/officeart/2005/8/layout/gear1"/>
    <dgm:cxn modelId="{8EED7AF6-7933-4C46-8F5B-A86ECFA0BD71}" srcId="{E0ECB29A-705C-4176-BB8A-E0E81CB707CE}" destId="{3BD50FE2-2DB5-434A-B57C-F92E3328FDF0}" srcOrd="1" destOrd="0" parTransId="{6B40FA01-AAF7-4B4A-91FB-1EED47000CAA}" sibTransId="{3A9F58DF-BCEE-4C86-A81B-876F2126C342}"/>
    <dgm:cxn modelId="{FD492139-6AB7-4F40-8338-86B6A74B3A0C}" type="presParOf" srcId="{FCAB09D5-7FFD-40EF-985D-2666A9E94902}" destId="{0068B514-F3D5-4190-8B93-67A4D3E7CE4D}" srcOrd="0" destOrd="0" presId="urn:microsoft.com/office/officeart/2005/8/layout/gear1"/>
    <dgm:cxn modelId="{C0CEE9DC-0CF4-4A04-B97C-B720A66D943F}" type="presParOf" srcId="{FCAB09D5-7FFD-40EF-985D-2666A9E94902}" destId="{11102DFF-2AA5-4AE3-A95D-0F3B3CE3EC23}" srcOrd="1" destOrd="0" presId="urn:microsoft.com/office/officeart/2005/8/layout/gear1"/>
    <dgm:cxn modelId="{8FB20411-EAF5-42BD-84A3-3B950EE57DE6}" type="presParOf" srcId="{FCAB09D5-7FFD-40EF-985D-2666A9E94902}" destId="{608F863B-01D9-42F6-AA09-6AD0BBF1DFA9}" srcOrd="2" destOrd="0" presId="urn:microsoft.com/office/officeart/2005/8/layout/gear1"/>
    <dgm:cxn modelId="{69C59A05-B0DC-4D79-9BE5-CB43D3D6CD52}" type="presParOf" srcId="{FCAB09D5-7FFD-40EF-985D-2666A9E94902}" destId="{690C331C-1AB3-421B-BD8F-56A1DFCBE8D3}" srcOrd="3" destOrd="0" presId="urn:microsoft.com/office/officeart/2005/8/layout/gear1"/>
    <dgm:cxn modelId="{40F41D03-6CC4-4B90-A3D7-7F676E4576CB}" type="presParOf" srcId="{FCAB09D5-7FFD-40EF-985D-2666A9E94902}" destId="{02E5A280-7B18-4685-A42F-AB9666DB8F39}" srcOrd="4" destOrd="0" presId="urn:microsoft.com/office/officeart/2005/8/layout/gear1"/>
    <dgm:cxn modelId="{A2DABFA3-AAF1-4BEA-9109-C7215DEC8B95}" type="presParOf" srcId="{FCAB09D5-7FFD-40EF-985D-2666A9E94902}" destId="{2DCEBB80-C164-463A-B79F-04B34F55EC9D}" srcOrd="5" destOrd="0" presId="urn:microsoft.com/office/officeart/2005/8/layout/gear1"/>
    <dgm:cxn modelId="{F7D813C5-7D38-4FE0-9D99-3136BD724228}" type="presParOf" srcId="{FCAB09D5-7FFD-40EF-985D-2666A9E94902}" destId="{12774F30-4872-4F90-83AE-85FE5604283C}" srcOrd="6" destOrd="0" presId="urn:microsoft.com/office/officeart/2005/8/layout/gear1"/>
    <dgm:cxn modelId="{A5DC922B-61FD-4FBE-821C-1BC5CFDE7075}" type="presParOf" srcId="{FCAB09D5-7FFD-40EF-985D-2666A9E94902}" destId="{3014A4E9-143E-4F09-A2F6-594F42DC0866}" srcOrd="7" destOrd="0" presId="urn:microsoft.com/office/officeart/2005/8/layout/gear1"/>
    <dgm:cxn modelId="{97B47CE8-F951-4D77-88D3-7D379D9AA80E}" type="presParOf" srcId="{FCAB09D5-7FFD-40EF-985D-2666A9E94902}" destId="{4970B465-53B3-4B2C-84F3-44D62883BA48}" srcOrd="8" destOrd="0" presId="urn:microsoft.com/office/officeart/2005/8/layout/gear1"/>
    <dgm:cxn modelId="{0D3C6870-C379-4595-A44D-8D1953EE61B9}" type="presParOf" srcId="{FCAB09D5-7FFD-40EF-985D-2666A9E94902}" destId="{6CF0C3A4-7E7B-4317-BF93-2CCCB2332DA2}" srcOrd="9" destOrd="0" presId="urn:microsoft.com/office/officeart/2005/8/layout/gear1"/>
    <dgm:cxn modelId="{E1FA9F1C-11A6-4CCC-AA67-6B06BAD325D3}" type="presParOf" srcId="{FCAB09D5-7FFD-40EF-985D-2666A9E94902}" destId="{26C03A35-B4BF-4654-A1C5-43D3D40D63D4}" srcOrd="10" destOrd="0" presId="urn:microsoft.com/office/officeart/2005/8/layout/gear1"/>
    <dgm:cxn modelId="{D4C848D2-6531-4C2E-8D4C-357A6AEF4C0C}" type="presParOf" srcId="{FCAB09D5-7FFD-40EF-985D-2666A9E94902}" destId="{7B6F717B-F1E6-4CF4-8C73-479D4A162F5C}" srcOrd="11" destOrd="0" presId="urn:microsoft.com/office/officeart/2005/8/layout/gear1"/>
    <dgm:cxn modelId="{592B5C7D-8ED2-4AB3-AE80-3C39E2AD754E}" type="presParOf" srcId="{FCAB09D5-7FFD-40EF-985D-2666A9E94902}" destId="{6E082DAE-3858-4F51-93FC-F5B45457960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EA229-100E-4E7E-8E20-3181F5DDE5ED}">
      <dsp:nvSpPr>
        <dsp:cNvPr id="0" name=""/>
        <dsp:cNvSpPr/>
      </dsp:nvSpPr>
      <dsp:spPr>
        <a:xfrm>
          <a:off x="-5112628" y="-783514"/>
          <a:ext cx="6090952" cy="6090952"/>
        </a:xfrm>
        <a:prstGeom prst="blockArc">
          <a:avLst>
            <a:gd name="adj1" fmla="val 18900000"/>
            <a:gd name="adj2" fmla="val 2700000"/>
            <a:gd name="adj3" fmla="val 35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FDFFF-229D-4E58-A778-363A5621CB40}">
      <dsp:nvSpPr>
        <dsp:cNvPr id="0" name=""/>
        <dsp:cNvSpPr/>
      </dsp:nvSpPr>
      <dsp:spPr>
        <a:xfrm>
          <a:off x="317353" y="205657"/>
          <a:ext cx="7855547" cy="411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338"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Introduction </a:t>
          </a:r>
          <a:endParaRPr lang="en-US" sz="2200" kern="1200" dirty="0"/>
        </a:p>
      </dsp:txBody>
      <dsp:txXfrm>
        <a:off x="317353" y="205657"/>
        <a:ext cx="7855547" cy="411134"/>
      </dsp:txXfrm>
    </dsp:sp>
    <dsp:sp modelId="{D818960D-8C30-4796-99AE-3D84FDA028A2}">
      <dsp:nvSpPr>
        <dsp:cNvPr id="0" name=""/>
        <dsp:cNvSpPr/>
      </dsp:nvSpPr>
      <dsp:spPr>
        <a:xfrm>
          <a:off x="60394" y="154265"/>
          <a:ext cx="513917" cy="5139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6BE219-2855-40F1-94BC-3DAD6DE210C5}">
      <dsp:nvSpPr>
        <dsp:cNvPr id="0" name=""/>
        <dsp:cNvSpPr/>
      </dsp:nvSpPr>
      <dsp:spPr>
        <a:xfrm>
          <a:off x="689672" y="822720"/>
          <a:ext cx="7483228" cy="411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338"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Annual Revenue Collection </a:t>
          </a:r>
          <a:endParaRPr lang="en-US" sz="2200" kern="1200" dirty="0"/>
        </a:p>
      </dsp:txBody>
      <dsp:txXfrm>
        <a:off x="689672" y="822720"/>
        <a:ext cx="7483228" cy="411134"/>
      </dsp:txXfrm>
    </dsp:sp>
    <dsp:sp modelId="{23C17A75-2A73-43B2-B826-66BCFBD1A6E6}">
      <dsp:nvSpPr>
        <dsp:cNvPr id="0" name=""/>
        <dsp:cNvSpPr/>
      </dsp:nvSpPr>
      <dsp:spPr>
        <a:xfrm>
          <a:off x="432713" y="771328"/>
          <a:ext cx="513917" cy="5139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4CC766-FBCD-4C93-96FE-8D306AC3CEB6}">
      <dsp:nvSpPr>
        <dsp:cNvPr id="0" name=""/>
        <dsp:cNvSpPr/>
      </dsp:nvSpPr>
      <dsp:spPr>
        <a:xfrm>
          <a:off x="893700" y="1439331"/>
          <a:ext cx="7279199" cy="411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338"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Environmental levy  products </a:t>
          </a:r>
          <a:endParaRPr lang="en-US" sz="2200" kern="1200" dirty="0"/>
        </a:p>
      </dsp:txBody>
      <dsp:txXfrm>
        <a:off x="893700" y="1439331"/>
        <a:ext cx="7279199" cy="411134"/>
      </dsp:txXfrm>
    </dsp:sp>
    <dsp:sp modelId="{662940EA-521A-4A75-B2A1-62619F365FEB}">
      <dsp:nvSpPr>
        <dsp:cNvPr id="0" name=""/>
        <dsp:cNvSpPr/>
      </dsp:nvSpPr>
      <dsp:spPr>
        <a:xfrm>
          <a:off x="636742" y="1387939"/>
          <a:ext cx="513917" cy="5139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17B057-5499-4AC2-91A7-567E23DB0EA5}">
      <dsp:nvSpPr>
        <dsp:cNvPr id="0" name=""/>
        <dsp:cNvSpPr/>
      </dsp:nvSpPr>
      <dsp:spPr>
        <a:xfrm>
          <a:off x="958845" y="2056394"/>
          <a:ext cx="7214055" cy="411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338"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Sugar Beverage levy </a:t>
          </a:r>
          <a:endParaRPr lang="en-US" sz="2200" kern="1200" dirty="0"/>
        </a:p>
      </dsp:txBody>
      <dsp:txXfrm>
        <a:off x="958845" y="2056394"/>
        <a:ext cx="7214055" cy="411134"/>
      </dsp:txXfrm>
    </dsp:sp>
    <dsp:sp modelId="{99AF8DEF-FBCD-40B8-BFE3-D16342DC8A4A}">
      <dsp:nvSpPr>
        <dsp:cNvPr id="0" name=""/>
        <dsp:cNvSpPr/>
      </dsp:nvSpPr>
      <dsp:spPr>
        <a:xfrm>
          <a:off x="701886" y="2005002"/>
          <a:ext cx="513917" cy="5139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341B6B-1916-4163-94AE-9261A64A4745}">
      <dsp:nvSpPr>
        <dsp:cNvPr id="0" name=""/>
        <dsp:cNvSpPr/>
      </dsp:nvSpPr>
      <dsp:spPr>
        <a:xfrm>
          <a:off x="893700" y="2673457"/>
          <a:ext cx="7279199" cy="411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338"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Registration and Licensing </a:t>
          </a:r>
          <a:endParaRPr lang="en-US" sz="2200" kern="1200" dirty="0"/>
        </a:p>
      </dsp:txBody>
      <dsp:txXfrm>
        <a:off x="893700" y="2673457"/>
        <a:ext cx="7279199" cy="411134"/>
      </dsp:txXfrm>
    </dsp:sp>
    <dsp:sp modelId="{4A72352A-EAAF-4F99-BADD-17637D5073CE}">
      <dsp:nvSpPr>
        <dsp:cNvPr id="0" name=""/>
        <dsp:cNvSpPr/>
      </dsp:nvSpPr>
      <dsp:spPr>
        <a:xfrm>
          <a:off x="636742" y="2622065"/>
          <a:ext cx="513917" cy="5139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59B14A-4E8A-4D1C-B218-1764ACAA4AD2}">
      <dsp:nvSpPr>
        <dsp:cNvPr id="0" name=""/>
        <dsp:cNvSpPr/>
      </dsp:nvSpPr>
      <dsp:spPr>
        <a:xfrm>
          <a:off x="689672" y="3290068"/>
          <a:ext cx="7483228" cy="411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338"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Declaration of return </a:t>
          </a:r>
          <a:endParaRPr lang="en-US" sz="2200" kern="1200" dirty="0"/>
        </a:p>
      </dsp:txBody>
      <dsp:txXfrm>
        <a:off x="689672" y="3290068"/>
        <a:ext cx="7483228" cy="411134"/>
      </dsp:txXfrm>
    </dsp:sp>
    <dsp:sp modelId="{E056F38E-F437-4BDE-8922-46ED22198F59}">
      <dsp:nvSpPr>
        <dsp:cNvPr id="0" name=""/>
        <dsp:cNvSpPr/>
      </dsp:nvSpPr>
      <dsp:spPr>
        <a:xfrm>
          <a:off x="432713" y="3238676"/>
          <a:ext cx="513917" cy="5139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ECCE7F-FAB8-4237-BDB3-55A60436C7B1}">
      <dsp:nvSpPr>
        <dsp:cNvPr id="0" name=""/>
        <dsp:cNvSpPr/>
      </dsp:nvSpPr>
      <dsp:spPr>
        <a:xfrm>
          <a:off x="317353" y="3907131"/>
          <a:ext cx="7855547" cy="411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338"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Compliance  </a:t>
          </a:r>
          <a:endParaRPr lang="en-US" sz="2200" kern="1200" dirty="0"/>
        </a:p>
      </dsp:txBody>
      <dsp:txXfrm>
        <a:off x="317353" y="3907131"/>
        <a:ext cx="7855547" cy="411134"/>
      </dsp:txXfrm>
    </dsp:sp>
    <dsp:sp modelId="{BE1501FE-D803-4B38-A4A4-7F79EAC36282}">
      <dsp:nvSpPr>
        <dsp:cNvPr id="0" name=""/>
        <dsp:cNvSpPr/>
      </dsp:nvSpPr>
      <dsp:spPr>
        <a:xfrm>
          <a:off x="60394" y="3855739"/>
          <a:ext cx="513917" cy="5139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2BB7C-2A5C-44EE-82DD-D31EC1A00F4B}">
      <dsp:nvSpPr>
        <dsp:cNvPr id="0" name=""/>
        <dsp:cNvSpPr/>
      </dsp:nvSpPr>
      <dsp:spPr>
        <a:xfrm rot="10800000">
          <a:off x="751777" y="2297153"/>
          <a:ext cx="7067517" cy="139814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595" tIns="156210" rIns="291592" bIns="156210" numCol="1" spcCol="1270" anchor="ctr" anchorCtr="0">
          <a:noAutofit/>
        </a:bodyPr>
        <a:lstStyle/>
        <a:p>
          <a:pPr lvl="0" algn="ctr" defTabSz="1822450">
            <a:lnSpc>
              <a:spcPct val="90000"/>
            </a:lnSpc>
            <a:spcBef>
              <a:spcPct val="0"/>
            </a:spcBef>
            <a:spcAft>
              <a:spcPct val="35000"/>
            </a:spcAft>
          </a:pPr>
          <a:r>
            <a:rPr lang="en-ZA" sz="4100" kern="1200" dirty="0" smtClean="0"/>
            <a:t>Motor Vehicle C02 Emissions Levy</a:t>
          </a:r>
          <a:endParaRPr lang="en-US" sz="4100" kern="1200" dirty="0" smtClean="0"/>
        </a:p>
      </dsp:txBody>
      <dsp:txXfrm rot="10800000">
        <a:off x="1101312" y="2297153"/>
        <a:ext cx="6717982" cy="1398141"/>
      </dsp:txXfrm>
    </dsp:sp>
    <dsp:sp modelId="{CBA4447A-8997-4858-8BC6-B450107A47C0}">
      <dsp:nvSpPr>
        <dsp:cNvPr id="0" name=""/>
        <dsp:cNvSpPr/>
      </dsp:nvSpPr>
      <dsp:spPr>
        <a:xfrm>
          <a:off x="540458" y="1538352"/>
          <a:ext cx="1945782" cy="280424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46874-DAE6-4684-BDFE-9005ED5083AD}">
      <dsp:nvSpPr>
        <dsp:cNvPr id="0" name=""/>
        <dsp:cNvSpPr/>
      </dsp:nvSpPr>
      <dsp:spPr>
        <a:xfrm>
          <a:off x="1600231" y="0"/>
          <a:ext cx="2548501" cy="2548465"/>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Air quality</a:t>
          </a:r>
          <a:endParaRPr lang="en-US" sz="2300" kern="1200" dirty="0"/>
        </a:p>
      </dsp:txBody>
      <dsp:txXfrm>
        <a:off x="1973450" y="373214"/>
        <a:ext cx="1802063" cy="1802037"/>
      </dsp:txXfrm>
    </dsp:sp>
    <dsp:sp modelId="{D1D55E66-BF24-4953-BF8E-2A963C3C8BD7}">
      <dsp:nvSpPr>
        <dsp:cNvPr id="0" name=""/>
        <dsp:cNvSpPr/>
      </dsp:nvSpPr>
      <dsp:spPr>
        <a:xfrm>
          <a:off x="2911968" y="1699684"/>
          <a:ext cx="2548501" cy="2548465"/>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Global warming</a:t>
          </a:r>
          <a:endParaRPr lang="en-US" sz="2300" kern="1200" dirty="0"/>
        </a:p>
      </dsp:txBody>
      <dsp:txXfrm>
        <a:off x="3285187" y="2072898"/>
        <a:ext cx="1802063" cy="1802037"/>
      </dsp:txXfrm>
    </dsp:sp>
    <dsp:sp modelId="{1FF2474E-81D2-4761-8079-AE3B0734FBF7}">
      <dsp:nvSpPr>
        <dsp:cNvPr id="0" name=""/>
        <dsp:cNvSpPr/>
      </dsp:nvSpPr>
      <dsp:spPr>
        <a:xfrm>
          <a:off x="4222153" y="0"/>
          <a:ext cx="2548501" cy="2548465"/>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Atmospheric visibility</a:t>
          </a:r>
          <a:endParaRPr lang="en-US" sz="2300" kern="1200" dirty="0"/>
        </a:p>
      </dsp:txBody>
      <dsp:txXfrm>
        <a:off x="4595372" y="373214"/>
        <a:ext cx="1802063" cy="18020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2BB7C-2A5C-44EE-82DD-D31EC1A00F4B}">
      <dsp:nvSpPr>
        <dsp:cNvPr id="0" name=""/>
        <dsp:cNvSpPr/>
      </dsp:nvSpPr>
      <dsp:spPr>
        <a:xfrm rot="10800000">
          <a:off x="751777" y="2297153"/>
          <a:ext cx="7067517" cy="139814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595" tIns="156210" rIns="291592" bIns="156210" numCol="1" spcCol="1270" anchor="ctr" anchorCtr="0">
          <a:noAutofit/>
        </a:bodyPr>
        <a:lstStyle/>
        <a:p>
          <a:pPr lvl="0" algn="ctr" defTabSz="1822450">
            <a:lnSpc>
              <a:spcPct val="90000"/>
            </a:lnSpc>
            <a:spcBef>
              <a:spcPct val="0"/>
            </a:spcBef>
            <a:spcAft>
              <a:spcPct val="35000"/>
            </a:spcAft>
          </a:pPr>
          <a:r>
            <a:rPr lang="en-US" sz="4100" kern="1200" dirty="0" smtClean="0"/>
            <a:t>Electric Filament Lamps</a:t>
          </a:r>
        </a:p>
      </dsp:txBody>
      <dsp:txXfrm rot="10800000">
        <a:off x="1101312" y="2297153"/>
        <a:ext cx="6717982" cy="1398141"/>
      </dsp:txXfrm>
    </dsp:sp>
    <dsp:sp modelId="{CBA4447A-8997-4858-8BC6-B450107A47C0}">
      <dsp:nvSpPr>
        <dsp:cNvPr id="0" name=""/>
        <dsp:cNvSpPr/>
      </dsp:nvSpPr>
      <dsp:spPr>
        <a:xfrm>
          <a:off x="540458" y="1538352"/>
          <a:ext cx="1945782" cy="280424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8C938-97BA-4141-843F-FF67164F646C}">
      <dsp:nvSpPr>
        <dsp:cNvPr id="0" name=""/>
        <dsp:cNvSpPr/>
      </dsp:nvSpPr>
      <dsp:spPr>
        <a:xfrm rot="10800000">
          <a:off x="637488" y="2040480"/>
          <a:ext cx="7200003" cy="179999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595" tIns="247650" rIns="462280" bIns="247650" numCol="1" spcCol="1270" anchor="ctr" anchorCtr="0">
          <a:noAutofit/>
        </a:bodyPr>
        <a:lstStyle/>
        <a:p>
          <a:pPr lvl="0" algn="ctr" defTabSz="2889250">
            <a:lnSpc>
              <a:spcPct val="90000"/>
            </a:lnSpc>
            <a:spcBef>
              <a:spcPct val="0"/>
            </a:spcBef>
            <a:spcAft>
              <a:spcPct val="35000"/>
            </a:spcAft>
          </a:pPr>
          <a:r>
            <a:rPr lang="en-US" sz="6500" kern="1200" dirty="0" smtClean="0"/>
            <a:t>Carbon Tax </a:t>
          </a:r>
          <a:endParaRPr lang="en-US" sz="6500" kern="1200" dirty="0"/>
        </a:p>
      </dsp:txBody>
      <dsp:txXfrm rot="10800000">
        <a:off x="1087485" y="2040480"/>
        <a:ext cx="6750006" cy="1799990"/>
      </dsp:txXfrm>
    </dsp:sp>
    <dsp:sp modelId="{53AF80F5-130C-4BE7-9991-CC985F82ACFF}">
      <dsp:nvSpPr>
        <dsp:cNvPr id="0" name=""/>
        <dsp:cNvSpPr/>
      </dsp:nvSpPr>
      <dsp:spPr>
        <a:xfrm>
          <a:off x="533395" y="1538352"/>
          <a:ext cx="1841549" cy="280424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52A3E-BD53-4E8D-92D5-700881369A59}">
      <dsp:nvSpPr>
        <dsp:cNvPr id="0" name=""/>
        <dsp:cNvSpPr/>
      </dsp:nvSpPr>
      <dsp:spPr>
        <a:xfrm>
          <a:off x="2079569" y="1197030"/>
          <a:ext cx="2152828" cy="2152934"/>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Climate Changes</a:t>
          </a:r>
          <a:endParaRPr lang="en-US" sz="2800" kern="1200" dirty="0"/>
        </a:p>
      </dsp:txBody>
      <dsp:txXfrm>
        <a:off x="2394843" y="1512320"/>
        <a:ext cx="1522280" cy="1522354"/>
      </dsp:txXfrm>
    </dsp:sp>
    <dsp:sp modelId="{30553C0E-FB5A-4921-ADF1-1B92CB7B6897}">
      <dsp:nvSpPr>
        <dsp:cNvPr id="0" name=""/>
        <dsp:cNvSpPr/>
      </dsp:nvSpPr>
      <dsp:spPr>
        <a:xfrm>
          <a:off x="969386" y="0"/>
          <a:ext cx="4339747" cy="4523923"/>
        </a:xfrm>
        <a:prstGeom prst="blockArc">
          <a:avLst>
            <a:gd name="adj1" fmla="val 17527788"/>
            <a:gd name="adj2" fmla="val 4119114"/>
            <a:gd name="adj3" fmla="val 575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E566EEE-18A0-408E-BBD3-19377FF6DF99}">
      <dsp:nvSpPr>
        <dsp:cNvPr id="0" name=""/>
        <dsp:cNvSpPr/>
      </dsp:nvSpPr>
      <dsp:spPr>
        <a:xfrm>
          <a:off x="4164860" y="381366"/>
          <a:ext cx="1153277" cy="11536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3237A6E-541C-4E6D-AAC2-37B06E11E5C1}">
      <dsp:nvSpPr>
        <dsp:cNvPr id="0" name=""/>
        <dsp:cNvSpPr/>
      </dsp:nvSpPr>
      <dsp:spPr>
        <a:xfrm>
          <a:off x="5405615" y="399914"/>
          <a:ext cx="1543707" cy="111650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10000"/>
            </a:spcAft>
          </a:pPr>
          <a:r>
            <a:rPr lang="en-US" sz="2100" kern="1200" dirty="0" smtClean="0"/>
            <a:t>Greenhouse gases</a:t>
          </a:r>
          <a:endParaRPr lang="en-US" sz="2100" kern="1200" dirty="0"/>
        </a:p>
      </dsp:txBody>
      <dsp:txXfrm>
        <a:off x="5405615" y="399914"/>
        <a:ext cx="1543707" cy="1116504"/>
      </dsp:txXfrm>
    </dsp:sp>
    <dsp:sp modelId="{ED711C0A-09BD-4314-9B66-44D567BF474D}">
      <dsp:nvSpPr>
        <dsp:cNvPr id="0" name=""/>
        <dsp:cNvSpPr/>
      </dsp:nvSpPr>
      <dsp:spPr>
        <a:xfrm>
          <a:off x="4610606" y="1693756"/>
          <a:ext cx="1153277" cy="115360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08D9705-7701-4DEB-8682-7BAE40E46762}">
      <dsp:nvSpPr>
        <dsp:cNvPr id="0" name=""/>
        <dsp:cNvSpPr/>
      </dsp:nvSpPr>
      <dsp:spPr>
        <a:xfrm>
          <a:off x="5857793" y="1710042"/>
          <a:ext cx="1543707" cy="111650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10000"/>
            </a:spcAft>
          </a:pPr>
          <a:r>
            <a:rPr lang="en-US" sz="2100" kern="1200" smtClean="0"/>
            <a:t>Air pollution </a:t>
          </a:r>
          <a:endParaRPr lang="en-US" sz="2100" kern="1200" dirty="0"/>
        </a:p>
      </dsp:txBody>
      <dsp:txXfrm>
        <a:off x="5857793" y="1710042"/>
        <a:ext cx="1543707" cy="1116504"/>
      </dsp:txXfrm>
    </dsp:sp>
    <dsp:sp modelId="{C8AFC847-D070-484F-8ED7-90B1B0DA6EC9}">
      <dsp:nvSpPr>
        <dsp:cNvPr id="0" name=""/>
        <dsp:cNvSpPr/>
      </dsp:nvSpPr>
      <dsp:spPr>
        <a:xfrm>
          <a:off x="4164860" y="3024694"/>
          <a:ext cx="1153277" cy="115360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E64BB9E-3EEE-4370-9501-343D1162F5A8}">
      <dsp:nvSpPr>
        <dsp:cNvPr id="0" name=""/>
        <dsp:cNvSpPr/>
      </dsp:nvSpPr>
      <dsp:spPr>
        <a:xfrm>
          <a:off x="5405615" y="3048219"/>
          <a:ext cx="1543707" cy="111650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10000"/>
            </a:spcAft>
          </a:pPr>
          <a:r>
            <a:rPr lang="en-US" sz="2100" kern="1200" dirty="0" smtClean="0"/>
            <a:t>Global warming</a:t>
          </a:r>
          <a:endParaRPr lang="en-US" sz="2100" kern="1200" dirty="0"/>
        </a:p>
      </dsp:txBody>
      <dsp:txXfrm>
        <a:off x="5405615" y="3048219"/>
        <a:ext cx="1543707" cy="11165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C7745-9656-4416-9ACD-7A8012F6FB56}">
      <dsp:nvSpPr>
        <dsp:cNvPr id="0" name=""/>
        <dsp:cNvSpPr/>
      </dsp:nvSpPr>
      <dsp:spPr>
        <a:xfrm rot="10800000">
          <a:off x="585441" y="2101812"/>
          <a:ext cx="7200003" cy="1799990"/>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36595" tIns="152400" rIns="284480" bIns="152400" numCol="1" spcCol="1270" anchor="ctr" anchorCtr="0">
          <a:noAutofit/>
        </a:bodyPr>
        <a:lstStyle/>
        <a:p>
          <a:pPr lvl="0" algn="ctr" defTabSz="1778000">
            <a:lnSpc>
              <a:spcPct val="90000"/>
            </a:lnSpc>
            <a:spcBef>
              <a:spcPct val="0"/>
            </a:spcBef>
            <a:spcAft>
              <a:spcPct val="35000"/>
            </a:spcAft>
          </a:pPr>
          <a:r>
            <a:rPr lang="en-ZA" sz="4000" kern="1200" dirty="0" smtClean="0"/>
            <a:t>Health Promotion Levy on Sugary Beverages </a:t>
          </a:r>
          <a:endParaRPr lang="en-US" sz="4000" kern="1200" dirty="0"/>
        </a:p>
      </dsp:txBody>
      <dsp:txXfrm rot="10800000">
        <a:off x="1035438" y="2101812"/>
        <a:ext cx="6750006" cy="1799990"/>
      </dsp:txXfrm>
    </dsp:sp>
    <dsp:sp modelId="{51902154-EC55-4A27-A6F5-E1640A39E2BE}">
      <dsp:nvSpPr>
        <dsp:cNvPr id="0" name=""/>
        <dsp:cNvSpPr/>
      </dsp:nvSpPr>
      <dsp:spPr>
        <a:xfrm>
          <a:off x="45106" y="2200003"/>
          <a:ext cx="1311910" cy="1782014"/>
        </a:xfrm>
        <a:prstGeom prst="ellipse">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400CB-FD1D-4612-B5D8-176B07676960}">
      <dsp:nvSpPr>
        <dsp:cNvPr id="0" name=""/>
        <dsp:cNvSpPr/>
      </dsp:nvSpPr>
      <dsp:spPr>
        <a:xfrm>
          <a:off x="3427454" y="2359883"/>
          <a:ext cx="128599" cy="1285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5ACCCB-2494-4418-88EC-624FB7C15299}">
      <dsp:nvSpPr>
        <dsp:cNvPr id="0" name=""/>
        <dsp:cNvSpPr/>
      </dsp:nvSpPr>
      <dsp:spPr>
        <a:xfrm>
          <a:off x="3314802" y="2540415"/>
          <a:ext cx="128599" cy="1285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4FA3E-261D-48BF-A7ED-BAF1E886670D}">
      <dsp:nvSpPr>
        <dsp:cNvPr id="0" name=""/>
        <dsp:cNvSpPr/>
      </dsp:nvSpPr>
      <dsp:spPr>
        <a:xfrm>
          <a:off x="3180544" y="2696717"/>
          <a:ext cx="128599" cy="1285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A76776-39F2-41FE-AD3A-751680ACB802}">
      <dsp:nvSpPr>
        <dsp:cNvPr id="0" name=""/>
        <dsp:cNvSpPr/>
      </dsp:nvSpPr>
      <dsp:spPr>
        <a:xfrm>
          <a:off x="3341036" y="542963"/>
          <a:ext cx="128599" cy="1285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30A61B-2832-4FAC-A89C-401E811D3D8D}">
      <dsp:nvSpPr>
        <dsp:cNvPr id="0" name=""/>
        <dsp:cNvSpPr/>
      </dsp:nvSpPr>
      <dsp:spPr>
        <a:xfrm>
          <a:off x="3512844" y="440582"/>
          <a:ext cx="128599" cy="1285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975BB1-D1BA-4C74-B010-F50BF486D19E}">
      <dsp:nvSpPr>
        <dsp:cNvPr id="0" name=""/>
        <dsp:cNvSpPr/>
      </dsp:nvSpPr>
      <dsp:spPr>
        <a:xfrm>
          <a:off x="3684138" y="338201"/>
          <a:ext cx="128599" cy="1285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9EB84-1271-4CC3-B735-49B15E3A8F1D}">
      <dsp:nvSpPr>
        <dsp:cNvPr id="0" name=""/>
        <dsp:cNvSpPr/>
      </dsp:nvSpPr>
      <dsp:spPr>
        <a:xfrm>
          <a:off x="3855432" y="440582"/>
          <a:ext cx="128599" cy="1285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46F3FA-CE88-48C1-BD2A-F7B400C7162E}">
      <dsp:nvSpPr>
        <dsp:cNvPr id="0" name=""/>
        <dsp:cNvSpPr/>
      </dsp:nvSpPr>
      <dsp:spPr>
        <a:xfrm>
          <a:off x="4027240" y="542963"/>
          <a:ext cx="128599" cy="1285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F0931-8A5A-4E63-B480-D7013A61863F}">
      <dsp:nvSpPr>
        <dsp:cNvPr id="0" name=""/>
        <dsp:cNvSpPr/>
      </dsp:nvSpPr>
      <dsp:spPr>
        <a:xfrm>
          <a:off x="3684138" y="554225"/>
          <a:ext cx="128599" cy="1285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A2A80A-3F40-402F-8D94-9C3A74C6241D}">
      <dsp:nvSpPr>
        <dsp:cNvPr id="0" name=""/>
        <dsp:cNvSpPr/>
      </dsp:nvSpPr>
      <dsp:spPr>
        <a:xfrm>
          <a:off x="3684138" y="770249"/>
          <a:ext cx="128599" cy="1285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CEA3E-5655-4D91-AF18-72A1F68450B2}">
      <dsp:nvSpPr>
        <dsp:cNvPr id="0" name=""/>
        <dsp:cNvSpPr/>
      </dsp:nvSpPr>
      <dsp:spPr>
        <a:xfrm>
          <a:off x="2637857" y="3166445"/>
          <a:ext cx="2773623" cy="7439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084"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Reduce sugar content on beverages  </a:t>
          </a:r>
          <a:endParaRPr lang="en-US" sz="1600" kern="1200" dirty="0"/>
        </a:p>
      </dsp:txBody>
      <dsp:txXfrm>
        <a:off x="2674175" y="3202763"/>
        <a:ext cx="2700987" cy="671332"/>
      </dsp:txXfrm>
    </dsp:sp>
    <dsp:sp modelId="{61C4C8EB-6833-4D31-8E75-77DB90696440}">
      <dsp:nvSpPr>
        <dsp:cNvPr id="0" name=""/>
        <dsp:cNvSpPr/>
      </dsp:nvSpPr>
      <dsp:spPr>
        <a:xfrm>
          <a:off x="1868835" y="2437492"/>
          <a:ext cx="1285990" cy="12859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BC9ECF-21FA-4C85-B9A6-E00FDA84C5DC}">
      <dsp:nvSpPr>
        <dsp:cNvPr id="0" name=""/>
        <dsp:cNvSpPr/>
      </dsp:nvSpPr>
      <dsp:spPr>
        <a:xfrm>
          <a:off x="3799348" y="1722080"/>
          <a:ext cx="2773623" cy="7439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084"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Diabetes, Obesity, Heart disease </a:t>
          </a:r>
          <a:r>
            <a:rPr lang="en-US" sz="1600" kern="1200" dirty="0" err="1" smtClean="0"/>
            <a:t>etc</a:t>
          </a:r>
          <a:endParaRPr lang="en-US" sz="1600" kern="1200" dirty="0"/>
        </a:p>
      </dsp:txBody>
      <dsp:txXfrm>
        <a:off x="3835666" y="1758398"/>
        <a:ext cx="2700987" cy="671332"/>
      </dsp:txXfrm>
    </dsp:sp>
    <dsp:sp modelId="{A44EE34C-1C11-43B7-B85C-083D5F10554A}">
      <dsp:nvSpPr>
        <dsp:cNvPr id="0" name=""/>
        <dsp:cNvSpPr/>
      </dsp:nvSpPr>
      <dsp:spPr>
        <a:xfrm>
          <a:off x="3041143" y="982318"/>
          <a:ext cx="1285990" cy="128590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7000" r="-6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30DCF-FB79-45DE-8CF5-6225CA477DEA}">
      <dsp:nvSpPr>
        <dsp:cNvPr id="0" name=""/>
        <dsp:cNvSpPr/>
      </dsp:nvSpPr>
      <dsp:spPr>
        <a:xfrm>
          <a:off x="627816" y="0"/>
          <a:ext cx="7115253" cy="452392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E026BB-87AB-4694-A423-036E78B9A006}">
      <dsp:nvSpPr>
        <dsp:cNvPr id="0" name=""/>
        <dsp:cNvSpPr/>
      </dsp:nvSpPr>
      <dsp:spPr>
        <a:xfrm>
          <a:off x="283661" y="1357176"/>
          <a:ext cx="2511266" cy="18095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kern="1200" dirty="0" smtClean="0"/>
            <a:t>The applicable HPL on sugary beverages is self-assessed by licensed manufacturers </a:t>
          </a:r>
          <a:endParaRPr lang="en-US" sz="1800" kern="1200" dirty="0"/>
        </a:p>
      </dsp:txBody>
      <dsp:txXfrm>
        <a:off x="371997" y="1445512"/>
        <a:ext cx="2334594" cy="1632897"/>
      </dsp:txXfrm>
    </dsp:sp>
    <dsp:sp modelId="{036447FC-D03B-44A8-B34B-B5CB7329AEA0}">
      <dsp:nvSpPr>
        <dsp:cNvPr id="0" name=""/>
        <dsp:cNvSpPr/>
      </dsp:nvSpPr>
      <dsp:spPr>
        <a:xfrm>
          <a:off x="2929810" y="1357176"/>
          <a:ext cx="2511266" cy="18095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kern="1200" dirty="0" smtClean="0"/>
            <a:t>Submission of tax return and payment must be via E-Filing monthly </a:t>
          </a:r>
          <a:endParaRPr lang="en-US" sz="1800" kern="1200" dirty="0"/>
        </a:p>
      </dsp:txBody>
      <dsp:txXfrm>
        <a:off x="3018146" y="1445512"/>
        <a:ext cx="2334594" cy="1632897"/>
      </dsp:txXfrm>
    </dsp:sp>
    <dsp:sp modelId="{03153CA9-0B25-4198-B944-7D387A655B2D}">
      <dsp:nvSpPr>
        <dsp:cNvPr id="0" name=""/>
        <dsp:cNvSpPr/>
      </dsp:nvSpPr>
      <dsp:spPr>
        <a:xfrm>
          <a:off x="5575959" y="1357176"/>
          <a:ext cx="2511266" cy="18095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kern="1200" dirty="0" smtClean="0"/>
            <a:t>The SBL rate on 1 April 2018 is fixed at 2.21 cent per gram of the sugar content that exceeds 4 grams per 100ml</a:t>
          </a:r>
          <a:endParaRPr lang="en-US" sz="1800" kern="1200" dirty="0"/>
        </a:p>
      </dsp:txBody>
      <dsp:txXfrm>
        <a:off x="5664295" y="1445512"/>
        <a:ext cx="2334594" cy="16328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8C938-97BA-4141-843F-FF67164F646C}">
      <dsp:nvSpPr>
        <dsp:cNvPr id="0" name=""/>
        <dsp:cNvSpPr/>
      </dsp:nvSpPr>
      <dsp:spPr>
        <a:xfrm rot="10800000">
          <a:off x="637488" y="2040480"/>
          <a:ext cx="7200003" cy="179999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595" tIns="201930" rIns="376936" bIns="201930" numCol="1" spcCol="1270" anchor="ctr" anchorCtr="0">
          <a:noAutofit/>
        </a:bodyPr>
        <a:lstStyle/>
        <a:p>
          <a:pPr lvl="0" algn="ctr" defTabSz="2355850">
            <a:lnSpc>
              <a:spcPct val="90000"/>
            </a:lnSpc>
            <a:spcBef>
              <a:spcPct val="0"/>
            </a:spcBef>
            <a:spcAft>
              <a:spcPct val="35000"/>
            </a:spcAft>
          </a:pPr>
          <a:r>
            <a:rPr lang="en-US" sz="5300" kern="1200" dirty="0" smtClean="0"/>
            <a:t>Registration &amp; Licensing </a:t>
          </a:r>
          <a:endParaRPr lang="en-US" sz="5300" kern="1200" dirty="0"/>
        </a:p>
      </dsp:txBody>
      <dsp:txXfrm rot="10800000">
        <a:off x="1087485" y="2040480"/>
        <a:ext cx="6750006" cy="1799990"/>
      </dsp:txXfrm>
    </dsp:sp>
    <dsp:sp modelId="{53AF80F5-130C-4BE7-9991-CC985F82ACFF}">
      <dsp:nvSpPr>
        <dsp:cNvPr id="0" name=""/>
        <dsp:cNvSpPr/>
      </dsp:nvSpPr>
      <dsp:spPr>
        <a:xfrm>
          <a:off x="533395" y="1538352"/>
          <a:ext cx="1841549" cy="280424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A3F10-70A4-43F7-870D-556DF8494431}">
      <dsp:nvSpPr>
        <dsp:cNvPr id="0" name=""/>
        <dsp:cNvSpPr/>
      </dsp:nvSpPr>
      <dsp:spPr>
        <a:xfrm rot="5400000">
          <a:off x="-208376" y="210867"/>
          <a:ext cx="1389175" cy="9724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Applicant</a:t>
          </a:r>
          <a:endParaRPr lang="en-US" sz="1200" kern="1200" dirty="0"/>
        </a:p>
      </dsp:txBody>
      <dsp:txXfrm rot="-5400000">
        <a:off x="1" y="488701"/>
        <a:ext cx="972422" cy="416753"/>
      </dsp:txXfrm>
    </dsp:sp>
    <dsp:sp modelId="{843B40F6-8DC2-4029-B797-7C6245C2D962}">
      <dsp:nvSpPr>
        <dsp:cNvPr id="0" name=""/>
        <dsp:cNvSpPr/>
      </dsp:nvSpPr>
      <dsp:spPr>
        <a:xfrm rot="5400000">
          <a:off x="4509747" y="-3534833"/>
          <a:ext cx="902963" cy="79776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Submit Application (DA 185)</a:t>
          </a:r>
          <a:endParaRPr lang="en-US" sz="2300" kern="1200" dirty="0"/>
        </a:p>
        <a:p>
          <a:pPr marL="228600" lvl="1" indent="-228600" algn="l" defTabSz="1022350">
            <a:lnSpc>
              <a:spcPct val="90000"/>
            </a:lnSpc>
            <a:spcBef>
              <a:spcPct val="0"/>
            </a:spcBef>
            <a:spcAft>
              <a:spcPct val="15000"/>
            </a:spcAft>
            <a:buChar char="••"/>
          </a:pPr>
          <a:r>
            <a:rPr lang="en-US" sz="2300" kern="1200" dirty="0" smtClean="0"/>
            <a:t>Submit Relevant Annexures and Supporting Documents</a:t>
          </a:r>
          <a:endParaRPr lang="en-US" sz="2300" kern="1200" dirty="0"/>
        </a:p>
      </dsp:txBody>
      <dsp:txXfrm rot="-5400000">
        <a:off x="972423" y="46570"/>
        <a:ext cx="7933534" cy="814805"/>
      </dsp:txXfrm>
    </dsp:sp>
    <dsp:sp modelId="{720283AE-6F39-4268-B54C-97074355120A}">
      <dsp:nvSpPr>
        <dsp:cNvPr id="0" name=""/>
        <dsp:cNvSpPr/>
      </dsp:nvSpPr>
      <dsp:spPr>
        <a:xfrm rot="5400000">
          <a:off x="-208376" y="1454875"/>
          <a:ext cx="1389175" cy="9724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Security Management</a:t>
          </a:r>
          <a:endParaRPr lang="en-US" sz="1200" kern="1200" dirty="0"/>
        </a:p>
      </dsp:txBody>
      <dsp:txXfrm rot="-5400000">
        <a:off x="1" y="1732709"/>
        <a:ext cx="972422" cy="416753"/>
      </dsp:txXfrm>
    </dsp:sp>
    <dsp:sp modelId="{71A76D33-F7FF-470F-8D92-A8AC56DC8E72}">
      <dsp:nvSpPr>
        <dsp:cNvPr id="0" name=""/>
        <dsp:cNvSpPr/>
      </dsp:nvSpPr>
      <dsp:spPr>
        <a:xfrm rot="5400000">
          <a:off x="4509747" y="-2290825"/>
          <a:ext cx="902963" cy="79776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Verify Financial status of applicant </a:t>
          </a:r>
          <a:endParaRPr lang="en-US" sz="2300" kern="1200" dirty="0"/>
        </a:p>
        <a:p>
          <a:pPr marL="228600" lvl="1" indent="-228600" algn="l" defTabSz="1022350">
            <a:lnSpc>
              <a:spcPct val="90000"/>
            </a:lnSpc>
            <a:spcBef>
              <a:spcPct val="0"/>
            </a:spcBef>
            <a:spcAft>
              <a:spcPct val="15000"/>
            </a:spcAft>
            <a:buChar char="••"/>
          </a:pPr>
          <a:r>
            <a:rPr lang="en-US" sz="2300" kern="1200" dirty="0" smtClean="0"/>
            <a:t>Verify bond requirements where necessary</a:t>
          </a:r>
          <a:endParaRPr lang="en-US" sz="2300" kern="1200" dirty="0"/>
        </a:p>
      </dsp:txBody>
      <dsp:txXfrm rot="-5400000">
        <a:off x="972423" y="1290578"/>
        <a:ext cx="7933534" cy="814805"/>
      </dsp:txXfrm>
    </dsp:sp>
    <dsp:sp modelId="{75721307-7324-4A26-AD6F-E6B010D2644B}">
      <dsp:nvSpPr>
        <dsp:cNvPr id="0" name=""/>
        <dsp:cNvSpPr/>
      </dsp:nvSpPr>
      <dsp:spPr>
        <a:xfrm rot="5400000">
          <a:off x="-208376" y="2698883"/>
          <a:ext cx="1389175" cy="9724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Premises Verification</a:t>
          </a:r>
          <a:endParaRPr lang="en-US" sz="1200" kern="1200" dirty="0"/>
        </a:p>
      </dsp:txBody>
      <dsp:txXfrm rot="-5400000">
        <a:off x="1" y="2976717"/>
        <a:ext cx="972422" cy="416753"/>
      </dsp:txXfrm>
    </dsp:sp>
    <dsp:sp modelId="{DD1248AF-DD73-47DE-AD76-1BF32B0C3D86}">
      <dsp:nvSpPr>
        <dsp:cNvPr id="0" name=""/>
        <dsp:cNvSpPr/>
      </dsp:nvSpPr>
      <dsp:spPr>
        <a:xfrm rot="5400000">
          <a:off x="4509747" y="-1046817"/>
          <a:ext cx="902963" cy="79776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Verify the existence of the warehouse </a:t>
          </a:r>
          <a:endParaRPr lang="en-US" sz="2300" kern="1200" dirty="0"/>
        </a:p>
        <a:p>
          <a:pPr marL="228600" lvl="1" indent="-228600" algn="l" defTabSz="1022350">
            <a:lnSpc>
              <a:spcPct val="90000"/>
            </a:lnSpc>
            <a:spcBef>
              <a:spcPct val="0"/>
            </a:spcBef>
            <a:spcAft>
              <a:spcPct val="15000"/>
            </a:spcAft>
            <a:buChar char="••"/>
          </a:pPr>
          <a:r>
            <a:rPr lang="en-US" sz="2300" kern="1200" dirty="0" smtClean="0"/>
            <a:t>Verify the requirements of the warehouse as prescribed</a:t>
          </a:r>
          <a:endParaRPr lang="en-US" sz="2300" kern="1200" dirty="0"/>
        </a:p>
      </dsp:txBody>
      <dsp:txXfrm rot="-5400000">
        <a:off x="972423" y="2534586"/>
        <a:ext cx="7933534" cy="814805"/>
      </dsp:txXfrm>
    </dsp:sp>
    <dsp:sp modelId="{6FF9776C-C00C-4A6D-8E4E-46AED8C3E51C}">
      <dsp:nvSpPr>
        <dsp:cNvPr id="0" name=""/>
        <dsp:cNvSpPr/>
      </dsp:nvSpPr>
      <dsp:spPr>
        <a:xfrm rot="5400000">
          <a:off x="-208376" y="3942891"/>
          <a:ext cx="1389175" cy="9724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Application Finalization</a:t>
          </a:r>
          <a:endParaRPr lang="en-US" sz="1200" kern="1200" dirty="0"/>
        </a:p>
      </dsp:txBody>
      <dsp:txXfrm rot="-5400000">
        <a:off x="1" y="4220725"/>
        <a:ext cx="972422" cy="416753"/>
      </dsp:txXfrm>
    </dsp:sp>
    <dsp:sp modelId="{344124E7-29BD-4542-B61F-08BBBFE91460}">
      <dsp:nvSpPr>
        <dsp:cNvPr id="0" name=""/>
        <dsp:cNvSpPr/>
      </dsp:nvSpPr>
      <dsp:spPr>
        <a:xfrm rot="5400000">
          <a:off x="4509747" y="197190"/>
          <a:ext cx="902963" cy="79776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Approval or Refusal</a:t>
          </a:r>
          <a:endParaRPr lang="en-US" sz="2300" kern="1200" dirty="0"/>
        </a:p>
        <a:p>
          <a:pPr marL="228600" lvl="1" indent="-228600" algn="l" defTabSz="1022350">
            <a:lnSpc>
              <a:spcPct val="90000"/>
            </a:lnSpc>
            <a:spcBef>
              <a:spcPct val="0"/>
            </a:spcBef>
            <a:spcAft>
              <a:spcPct val="15000"/>
            </a:spcAft>
            <a:buChar char="••"/>
          </a:pPr>
          <a:r>
            <a:rPr lang="en-US" sz="2300" kern="1200" dirty="0" smtClean="0"/>
            <a:t>Issue warehouse approval details</a:t>
          </a:r>
          <a:endParaRPr lang="en-US" sz="2300" kern="1200" dirty="0"/>
        </a:p>
      </dsp:txBody>
      <dsp:txXfrm rot="-5400000">
        <a:off x="972423" y="3778594"/>
        <a:ext cx="7933534" cy="814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E7CF2-BFFF-4CC6-9155-A6FA0CF98519}">
      <dsp:nvSpPr>
        <dsp:cNvPr id="0" name=""/>
        <dsp:cNvSpPr/>
      </dsp:nvSpPr>
      <dsp:spPr>
        <a:xfrm>
          <a:off x="102" y="0"/>
          <a:ext cx="1361086" cy="4248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err="1" smtClean="0"/>
            <a:t>Tyres</a:t>
          </a:r>
          <a:r>
            <a:rPr lang="en-US" sz="1700" kern="1200" dirty="0" smtClean="0"/>
            <a:t> </a:t>
          </a:r>
          <a:endParaRPr lang="en-US" sz="1700" kern="1200" dirty="0"/>
        </a:p>
      </dsp:txBody>
      <dsp:txXfrm>
        <a:off x="102" y="1699260"/>
        <a:ext cx="1361086" cy="1699260"/>
      </dsp:txXfrm>
    </dsp:sp>
    <dsp:sp modelId="{A45C7A5B-B685-4164-A9B8-E8BA808E6C5A}">
      <dsp:nvSpPr>
        <dsp:cNvPr id="0" name=""/>
        <dsp:cNvSpPr/>
      </dsp:nvSpPr>
      <dsp:spPr>
        <a:xfrm>
          <a:off x="40934" y="254889"/>
          <a:ext cx="1279421" cy="14146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50077A-DCFD-4145-8F56-9EB5C1849B0E}">
      <dsp:nvSpPr>
        <dsp:cNvPr id="0" name=""/>
        <dsp:cNvSpPr/>
      </dsp:nvSpPr>
      <dsp:spPr>
        <a:xfrm>
          <a:off x="1402021" y="0"/>
          <a:ext cx="1361086" cy="4248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Plastics </a:t>
          </a:r>
          <a:endParaRPr lang="en-US" sz="1700" kern="1200" dirty="0"/>
        </a:p>
      </dsp:txBody>
      <dsp:txXfrm>
        <a:off x="1402021" y="1699260"/>
        <a:ext cx="1361086" cy="1699260"/>
      </dsp:txXfrm>
    </dsp:sp>
    <dsp:sp modelId="{3773532B-54BB-4FB3-BB35-A3B13FE65164}">
      <dsp:nvSpPr>
        <dsp:cNvPr id="0" name=""/>
        <dsp:cNvSpPr/>
      </dsp:nvSpPr>
      <dsp:spPr>
        <a:xfrm>
          <a:off x="1442853" y="254889"/>
          <a:ext cx="1279421" cy="1414633"/>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494ADF-E99C-478C-AF9C-AB353C769F47}">
      <dsp:nvSpPr>
        <dsp:cNvPr id="0" name=""/>
        <dsp:cNvSpPr/>
      </dsp:nvSpPr>
      <dsp:spPr>
        <a:xfrm>
          <a:off x="2803940" y="0"/>
          <a:ext cx="1361086" cy="4248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Electricity Generation </a:t>
          </a:r>
          <a:endParaRPr lang="en-US" sz="1700" kern="1200" dirty="0"/>
        </a:p>
      </dsp:txBody>
      <dsp:txXfrm>
        <a:off x="2803940" y="1699260"/>
        <a:ext cx="1361086" cy="1699260"/>
      </dsp:txXfrm>
    </dsp:sp>
    <dsp:sp modelId="{E2C9CE1D-A44F-4DD2-8477-8819411F501C}">
      <dsp:nvSpPr>
        <dsp:cNvPr id="0" name=""/>
        <dsp:cNvSpPr/>
      </dsp:nvSpPr>
      <dsp:spPr>
        <a:xfrm>
          <a:off x="2844773" y="254889"/>
          <a:ext cx="1279421" cy="1414633"/>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744825-DE79-46BA-A2A1-8D5DA1A11C26}">
      <dsp:nvSpPr>
        <dsp:cNvPr id="0" name=""/>
        <dsp:cNvSpPr/>
      </dsp:nvSpPr>
      <dsp:spPr>
        <a:xfrm>
          <a:off x="4205859" y="0"/>
          <a:ext cx="1361086" cy="4248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ZA" sz="1700" kern="1200" dirty="0" smtClean="0"/>
            <a:t>Motor vehicle C02 emissions </a:t>
          </a:r>
          <a:endParaRPr lang="en-US" sz="1700" kern="1200" dirty="0"/>
        </a:p>
      </dsp:txBody>
      <dsp:txXfrm>
        <a:off x="4205859" y="1699260"/>
        <a:ext cx="1361086" cy="1699260"/>
      </dsp:txXfrm>
    </dsp:sp>
    <dsp:sp modelId="{8970A2E0-5100-402A-9562-3A792650F89D}">
      <dsp:nvSpPr>
        <dsp:cNvPr id="0" name=""/>
        <dsp:cNvSpPr/>
      </dsp:nvSpPr>
      <dsp:spPr>
        <a:xfrm>
          <a:off x="4246692" y="254889"/>
          <a:ext cx="1279421" cy="141463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87AC0B-5488-4820-9E8B-F8FC97867050}">
      <dsp:nvSpPr>
        <dsp:cNvPr id="0" name=""/>
        <dsp:cNvSpPr/>
      </dsp:nvSpPr>
      <dsp:spPr>
        <a:xfrm>
          <a:off x="5607779" y="0"/>
          <a:ext cx="1361086" cy="4248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Electric filament lamps</a:t>
          </a:r>
          <a:endParaRPr lang="en-US" sz="1700" kern="1200" dirty="0"/>
        </a:p>
      </dsp:txBody>
      <dsp:txXfrm>
        <a:off x="5607779" y="1699260"/>
        <a:ext cx="1361086" cy="1699260"/>
      </dsp:txXfrm>
    </dsp:sp>
    <dsp:sp modelId="{BFCE2A2D-EBFB-4B67-AB75-8BEDC45912EE}">
      <dsp:nvSpPr>
        <dsp:cNvPr id="0" name=""/>
        <dsp:cNvSpPr/>
      </dsp:nvSpPr>
      <dsp:spPr>
        <a:xfrm>
          <a:off x="5648611" y="254889"/>
          <a:ext cx="1279421" cy="141463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C26A4F-BDE5-4988-A1F5-1B3D55D1023E}">
      <dsp:nvSpPr>
        <dsp:cNvPr id="0" name=""/>
        <dsp:cNvSpPr/>
      </dsp:nvSpPr>
      <dsp:spPr>
        <a:xfrm>
          <a:off x="7009698" y="0"/>
          <a:ext cx="1361086" cy="4248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Carbon </a:t>
          </a:r>
        </a:p>
        <a:p>
          <a:pPr lvl="0" algn="ctr" defTabSz="755650">
            <a:lnSpc>
              <a:spcPct val="90000"/>
            </a:lnSpc>
            <a:spcBef>
              <a:spcPct val="0"/>
            </a:spcBef>
            <a:spcAft>
              <a:spcPct val="35000"/>
            </a:spcAft>
          </a:pPr>
          <a:endParaRPr lang="en-US" sz="1700" kern="1200" dirty="0"/>
        </a:p>
      </dsp:txBody>
      <dsp:txXfrm>
        <a:off x="7009698" y="1699260"/>
        <a:ext cx="1361086" cy="1699260"/>
      </dsp:txXfrm>
    </dsp:sp>
    <dsp:sp modelId="{68B1BF56-5C91-4B90-AD19-D425A888FB85}">
      <dsp:nvSpPr>
        <dsp:cNvPr id="0" name=""/>
        <dsp:cNvSpPr/>
      </dsp:nvSpPr>
      <dsp:spPr>
        <a:xfrm>
          <a:off x="7050530" y="254889"/>
          <a:ext cx="1279421" cy="1414633"/>
        </a:xfrm>
        <a:prstGeom prst="ellipse">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A17523-1849-4D21-8431-D6A451FE6425}">
      <dsp:nvSpPr>
        <dsp:cNvPr id="0" name=""/>
        <dsp:cNvSpPr/>
      </dsp:nvSpPr>
      <dsp:spPr>
        <a:xfrm>
          <a:off x="334835" y="3398520"/>
          <a:ext cx="7701216" cy="637222"/>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8C938-97BA-4141-843F-FF67164F646C}">
      <dsp:nvSpPr>
        <dsp:cNvPr id="0" name=""/>
        <dsp:cNvSpPr/>
      </dsp:nvSpPr>
      <dsp:spPr>
        <a:xfrm rot="10800000">
          <a:off x="637488" y="2040480"/>
          <a:ext cx="7200003" cy="179999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595" tIns="201930" rIns="376936" bIns="201930" numCol="1" spcCol="1270" anchor="ctr" anchorCtr="0">
          <a:noAutofit/>
        </a:bodyPr>
        <a:lstStyle/>
        <a:p>
          <a:pPr lvl="0" algn="ctr" defTabSz="2355850">
            <a:lnSpc>
              <a:spcPct val="90000"/>
            </a:lnSpc>
            <a:spcBef>
              <a:spcPct val="0"/>
            </a:spcBef>
            <a:spcAft>
              <a:spcPct val="35000"/>
            </a:spcAft>
          </a:pPr>
          <a:r>
            <a:rPr lang="en-US" sz="5300" kern="1200" dirty="0" smtClean="0"/>
            <a:t>Declaration on -</a:t>
          </a:r>
          <a:r>
            <a:rPr lang="en-US" sz="5300" kern="1200" dirty="0" err="1" smtClean="0"/>
            <a:t>eFiling</a:t>
          </a:r>
          <a:endParaRPr lang="en-US" sz="5300" kern="1200" dirty="0"/>
        </a:p>
      </dsp:txBody>
      <dsp:txXfrm rot="10800000">
        <a:off x="1087485" y="2040480"/>
        <a:ext cx="6750006" cy="1799990"/>
      </dsp:txXfrm>
    </dsp:sp>
    <dsp:sp modelId="{53AF80F5-130C-4BE7-9991-CC985F82ACFF}">
      <dsp:nvSpPr>
        <dsp:cNvPr id="0" name=""/>
        <dsp:cNvSpPr/>
      </dsp:nvSpPr>
      <dsp:spPr>
        <a:xfrm>
          <a:off x="533395" y="1538352"/>
          <a:ext cx="1841549" cy="280424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8C938-97BA-4141-843F-FF67164F646C}">
      <dsp:nvSpPr>
        <dsp:cNvPr id="0" name=""/>
        <dsp:cNvSpPr/>
      </dsp:nvSpPr>
      <dsp:spPr>
        <a:xfrm rot="10800000">
          <a:off x="637488" y="2040480"/>
          <a:ext cx="7200003" cy="179999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595" tIns="243840" rIns="455168" bIns="243840" numCol="1" spcCol="1270" anchor="ctr" anchorCtr="0">
          <a:noAutofit/>
        </a:bodyPr>
        <a:lstStyle/>
        <a:p>
          <a:pPr lvl="0" algn="ctr" defTabSz="2844800">
            <a:lnSpc>
              <a:spcPct val="90000"/>
            </a:lnSpc>
            <a:spcBef>
              <a:spcPct val="0"/>
            </a:spcBef>
            <a:spcAft>
              <a:spcPct val="35000"/>
            </a:spcAft>
          </a:pPr>
          <a:r>
            <a:rPr lang="en-US" sz="6400" kern="1200" dirty="0" smtClean="0"/>
            <a:t>Compliance</a:t>
          </a:r>
          <a:endParaRPr lang="en-US" sz="6400" kern="1200" dirty="0"/>
        </a:p>
      </dsp:txBody>
      <dsp:txXfrm rot="10800000">
        <a:off x="1087485" y="2040480"/>
        <a:ext cx="6750006" cy="1799990"/>
      </dsp:txXfrm>
    </dsp:sp>
    <dsp:sp modelId="{53AF80F5-130C-4BE7-9991-CC985F82ACFF}">
      <dsp:nvSpPr>
        <dsp:cNvPr id="0" name=""/>
        <dsp:cNvSpPr/>
      </dsp:nvSpPr>
      <dsp:spPr>
        <a:xfrm>
          <a:off x="533395" y="1538352"/>
          <a:ext cx="1841549" cy="280424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4B842-F2ED-4404-BB8C-094D5243470E}">
      <dsp:nvSpPr>
        <dsp:cNvPr id="0" name=""/>
        <dsp:cNvSpPr/>
      </dsp:nvSpPr>
      <dsp:spPr>
        <a:xfrm rot="16200000">
          <a:off x="-104823" y="109012"/>
          <a:ext cx="4248150" cy="403012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l" defTabSz="1066800">
            <a:lnSpc>
              <a:spcPct val="90000"/>
            </a:lnSpc>
            <a:spcBef>
              <a:spcPct val="0"/>
            </a:spcBef>
            <a:spcAft>
              <a:spcPct val="35000"/>
            </a:spcAft>
          </a:pPr>
          <a:r>
            <a:rPr lang="en-ZA" sz="2400" kern="1200" dirty="0" smtClean="0">
              <a:latin typeface="+mj-lt"/>
            </a:rPr>
            <a:t>Penalties are imposed in accordance with the specific Sections 78 to 86A commonly termed “the penal provisions’</a:t>
          </a:r>
          <a:endParaRPr lang="en-US" sz="2400" kern="1200" dirty="0">
            <a:latin typeface="+mj-lt"/>
          </a:endParaRPr>
        </a:p>
      </dsp:txBody>
      <dsp:txXfrm rot="5400000">
        <a:off x="4190" y="849629"/>
        <a:ext cx="4030124" cy="2548890"/>
      </dsp:txXfrm>
    </dsp:sp>
    <dsp:sp modelId="{990D25C8-9073-4FA9-8F79-3D6A6D0F6A55}">
      <dsp:nvSpPr>
        <dsp:cNvPr id="0" name=""/>
        <dsp:cNvSpPr/>
      </dsp:nvSpPr>
      <dsp:spPr>
        <a:xfrm rot="16200000">
          <a:off x="4227560" y="109012"/>
          <a:ext cx="4248150" cy="403012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l" defTabSz="1066800">
            <a:lnSpc>
              <a:spcPct val="90000"/>
            </a:lnSpc>
            <a:spcBef>
              <a:spcPct val="0"/>
            </a:spcBef>
            <a:spcAft>
              <a:spcPct val="35000"/>
            </a:spcAft>
          </a:pPr>
          <a:endParaRPr lang="en-ZA" sz="2400" kern="1200" dirty="0" smtClean="0">
            <a:latin typeface="+mj-lt"/>
          </a:endParaRPr>
        </a:p>
        <a:p>
          <a:pPr lvl="0" algn="l" defTabSz="1066800">
            <a:lnSpc>
              <a:spcPct val="90000"/>
            </a:lnSpc>
            <a:spcBef>
              <a:spcPct val="0"/>
            </a:spcBef>
            <a:spcAft>
              <a:spcPct val="35000"/>
            </a:spcAft>
          </a:pPr>
          <a:endParaRPr lang="en-ZA" sz="2400" kern="1200" dirty="0" smtClean="0">
            <a:latin typeface="+mj-lt"/>
          </a:endParaRPr>
        </a:p>
        <a:p>
          <a:pPr lvl="0" algn="l" defTabSz="1066800">
            <a:lnSpc>
              <a:spcPct val="90000"/>
            </a:lnSpc>
            <a:spcBef>
              <a:spcPct val="0"/>
            </a:spcBef>
            <a:spcAft>
              <a:spcPct val="35000"/>
            </a:spcAft>
          </a:pPr>
          <a:r>
            <a:rPr lang="en-ZA" sz="2400" kern="1200" dirty="0" smtClean="0">
              <a:latin typeface="+mj-lt"/>
            </a:rPr>
            <a:t>The Act distinguishes between less serious offences and serious offences and the severity of penalties increases with regard to the extent of the infringement</a:t>
          </a:r>
          <a:endParaRPr lang="en-US" sz="2400" kern="1200" dirty="0">
            <a:latin typeface="+mj-lt"/>
          </a:endParaRPr>
        </a:p>
      </dsp:txBody>
      <dsp:txXfrm rot="5400000">
        <a:off x="4336573" y="849629"/>
        <a:ext cx="4030124" cy="2548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27D19-7072-4770-97DA-947FC90A4748}">
      <dsp:nvSpPr>
        <dsp:cNvPr id="0" name=""/>
        <dsp:cNvSpPr/>
      </dsp:nvSpPr>
      <dsp:spPr>
        <a:xfrm>
          <a:off x="0" y="0"/>
          <a:ext cx="83708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15A10A-EADF-4137-90AC-C342F1F1489F}">
      <dsp:nvSpPr>
        <dsp:cNvPr id="0" name=""/>
        <dsp:cNvSpPr/>
      </dsp:nvSpPr>
      <dsp:spPr>
        <a:xfrm>
          <a:off x="0" y="0"/>
          <a:ext cx="1674177" cy="4248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Process</a:t>
          </a:r>
          <a:endParaRPr lang="en-US" sz="3100" kern="1200" dirty="0"/>
        </a:p>
      </dsp:txBody>
      <dsp:txXfrm>
        <a:off x="0" y="0"/>
        <a:ext cx="1674177" cy="4248150"/>
      </dsp:txXfrm>
    </dsp:sp>
    <dsp:sp modelId="{EE02CD61-BCA7-4B1C-BF99-A7C9432D219A}">
      <dsp:nvSpPr>
        <dsp:cNvPr id="0" name=""/>
        <dsp:cNvSpPr/>
      </dsp:nvSpPr>
      <dsp:spPr>
        <a:xfrm>
          <a:off x="1799740" y="40033"/>
          <a:ext cx="6571146" cy="80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ZA" sz="2300" kern="1200" dirty="0" smtClean="0"/>
            <a:t>Registration &amp; Licensing done by manufactures via DA185</a:t>
          </a:r>
          <a:endParaRPr lang="en-US" sz="2300" kern="1200" dirty="0"/>
        </a:p>
      </dsp:txBody>
      <dsp:txXfrm>
        <a:off x="1799740" y="40033"/>
        <a:ext cx="6571146" cy="800676"/>
      </dsp:txXfrm>
    </dsp:sp>
    <dsp:sp modelId="{C11B3590-4918-4EB9-A182-89BE1970CD6E}">
      <dsp:nvSpPr>
        <dsp:cNvPr id="0" name=""/>
        <dsp:cNvSpPr/>
      </dsp:nvSpPr>
      <dsp:spPr>
        <a:xfrm>
          <a:off x="1674177" y="840710"/>
          <a:ext cx="66967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C51A49-992B-49E3-9456-74D8BC93F156}">
      <dsp:nvSpPr>
        <dsp:cNvPr id="0" name=""/>
        <dsp:cNvSpPr/>
      </dsp:nvSpPr>
      <dsp:spPr>
        <a:xfrm>
          <a:off x="1799740" y="880744"/>
          <a:ext cx="6571146" cy="80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ZA" sz="2300" kern="1200" dirty="0" smtClean="0"/>
            <a:t>Levies are calculated based on product type</a:t>
          </a:r>
          <a:endParaRPr lang="en-US" sz="2300" kern="1200" dirty="0"/>
        </a:p>
      </dsp:txBody>
      <dsp:txXfrm>
        <a:off x="1799740" y="880744"/>
        <a:ext cx="6571146" cy="800676"/>
      </dsp:txXfrm>
    </dsp:sp>
    <dsp:sp modelId="{741F9663-8895-4F49-A984-0939036CCE88}">
      <dsp:nvSpPr>
        <dsp:cNvPr id="0" name=""/>
        <dsp:cNvSpPr/>
      </dsp:nvSpPr>
      <dsp:spPr>
        <a:xfrm>
          <a:off x="1674177" y="1681421"/>
          <a:ext cx="66967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7A537C-0117-4A21-AC69-26BECA41564A}">
      <dsp:nvSpPr>
        <dsp:cNvPr id="0" name=""/>
        <dsp:cNvSpPr/>
      </dsp:nvSpPr>
      <dsp:spPr>
        <a:xfrm>
          <a:off x="1799740" y="1721454"/>
          <a:ext cx="6571146" cy="80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ZA" sz="2300" kern="1200" dirty="0" smtClean="0"/>
            <a:t>Self assessed return completed together with supporting documents</a:t>
          </a:r>
          <a:endParaRPr lang="en-US" sz="2300" kern="1200" dirty="0"/>
        </a:p>
      </dsp:txBody>
      <dsp:txXfrm>
        <a:off x="1799740" y="1721454"/>
        <a:ext cx="6571146" cy="800676"/>
      </dsp:txXfrm>
    </dsp:sp>
    <dsp:sp modelId="{43AF1693-2D31-44CC-AB45-B2678CF852D9}">
      <dsp:nvSpPr>
        <dsp:cNvPr id="0" name=""/>
        <dsp:cNvSpPr/>
      </dsp:nvSpPr>
      <dsp:spPr>
        <a:xfrm>
          <a:off x="1674177" y="2522131"/>
          <a:ext cx="66967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D89C0D-5814-4382-B552-AFADD6234FF5}">
      <dsp:nvSpPr>
        <dsp:cNvPr id="0" name=""/>
        <dsp:cNvSpPr/>
      </dsp:nvSpPr>
      <dsp:spPr>
        <a:xfrm>
          <a:off x="1799740" y="2562165"/>
          <a:ext cx="6571146" cy="80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ZA" sz="2300" kern="1200" dirty="0" smtClean="0"/>
            <a:t>Submission to be done on eFiling </a:t>
          </a:r>
          <a:endParaRPr lang="en-US" sz="2300" kern="1200" dirty="0"/>
        </a:p>
      </dsp:txBody>
      <dsp:txXfrm>
        <a:off x="1799740" y="2562165"/>
        <a:ext cx="6571146" cy="800676"/>
      </dsp:txXfrm>
    </dsp:sp>
    <dsp:sp modelId="{0320F323-9B6D-4084-A5FF-CA52F5E7BD45}">
      <dsp:nvSpPr>
        <dsp:cNvPr id="0" name=""/>
        <dsp:cNvSpPr/>
      </dsp:nvSpPr>
      <dsp:spPr>
        <a:xfrm>
          <a:off x="1674177" y="3362842"/>
          <a:ext cx="66967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81A78F-9FB0-4A6D-8059-00CDB308B6B8}">
      <dsp:nvSpPr>
        <dsp:cNvPr id="0" name=""/>
        <dsp:cNvSpPr/>
      </dsp:nvSpPr>
      <dsp:spPr>
        <a:xfrm>
          <a:off x="1799740" y="3402876"/>
          <a:ext cx="6571146" cy="80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ZA" sz="2300" kern="1200" dirty="0" smtClean="0"/>
            <a:t>Payment Calendar : </a:t>
          </a:r>
          <a:r>
            <a:rPr lang="en-ZA" sz="2300" kern="1200" dirty="0" smtClean="0"/>
            <a:t>Monthly, </a:t>
          </a:r>
          <a:r>
            <a:rPr lang="en-ZA" sz="2300" kern="1200" dirty="0" smtClean="0"/>
            <a:t>Quarterly </a:t>
          </a:r>
          <a:r>
            <a:rPr lang="en-ZA" sz="2300" kern="1200" dirty="0" smtClean="0"/>
            <a:t>or Yearly</a:t>
          </a:r>
          <a:endParaRPr lang="en-US" sz="2300" kern="1200" dirty="0"/>
        </a:p>
      </dsp:txBody>
      <dsp:txXfrm>
        <a:off x="1799740" y="3402876"/>
        <a:ext cx="6571146" cy="800676"/>
      </dsp:txXfrm>
    </dsp:sp>
    <dsp:sp modelId="{28E69117-1395-4DD8-BD3B-45ED706422E9}">
      <dsp:nvSpPr>
        <dsp:cNvPr id="0" name=""/>
        <dsp:cNvSpPr/>
      </dsp:nvSpPr>
      <dsp:spPr>
        <a:xfrm>
          <a:off x="1674177" y="4203552"/>
          <a:ext cx="66967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8C938-97BA-4141-843F-FF67164F646C}">
      <dsp:nvSpPr>
        <dsp:cNvPr id="0" name=""/>
        <dsp:cNvSpPr/>
      </dsp:nvSpPr>
      <dsp:spPr>
        <a:xfrm rot="10800000">
          <a:off x="637488" y="2040480"/>
          <a:ext cx="7200003" cy="179999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595" tIns="201930" rIns="376936" bIns="201930" numCol="1" spcCol="1270" anchor="ctr" anchorCtr="0">
          <a:noAutofit/>
        </a:bodyPr>
        <a:lstStyle/>
        <a:p>
          <a:pPr lvl="0" algn="ctr" defTabSz="2355850">
            <a:lnSpc>
              <a:spcPct val="90000"/>
            </a:lnSpc>
            <a:spcBef>
              <a:spcPct val="0"/>
            </a:spcBef>
            <a:spcAft>
              <a:spcPct val="35000"/>
            </a:spcAft>
          </a:pPr>
          <a:r>
            <a:rPr lang="en-US" sz="5300" kern="1200" dirty="0" smtClean="0"/>
            <a:t>Environmental Levy on </a:t>
          </a:r>
          <a:r>
            <a:rPr lang="en-US" sz="5300" kern="1200" dirty="0" err="1" smtClean="0"/>
            <a:t>Tyres</a:t>
          </a:r>
          <a:endParaRPr lang="en-US" sz="5300" kern="1200" dirty="0"/>
        </a:p>
      </dsp:txBody>
      <dsp:txXfrm rot="10800000">
        <a:off x="1087485" y="2040480"/>
        <a:ext cx="6750006" cy="1799990"/>
      </dsp:txXfrm>
    </dsp:sp>
    <dsp:sp modelId="{53AF80F5-130C-4BE7-9991-CC985F82ACFF}">
      <dsp:nvSpPr>
        <dsp:cNvPr id="0" name=""/>
        <dsp:cNvSpPr/>
      </dsp:nvSpPr>
      <dsp:spPr>
        <a:xfrm>
          <a:off x="533395" y="1538352"/>
          <a:ext cx="1841549" cy="280424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31198-4DCE-4244-88F6-EDB90D8B8D15}">
      <dsp:nvSpPr>
        <dsp:cNvPr id="0" name=""/>
        <dsp:cNvSpPr/>
      </dsp:nvSpPr>
      <dsp:spPr>
        <a:xfrm rot="16200000">
          <a:off x="961741" y="-961741"/>
          <a:ext cx="2261961" cy="418544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Waste reduction</a:t>
          </a:r>
          <a:endParaRPr lang="en-US" sz="2300" kern="1200" dirty="0"/>
        </a:p>
      </dsp:txBody>
      <dsp:txXfrm rot="5400000">
        <a:off x="0" y="0"/>
        <a:ext cx="4185443" cy="1696470"/>
      </dsp:txXfrm>
    </dsp:sp>
    <dsp:sp modelId="{5E6B7A5D-9206-41A1-B81B-054DDAB767E4}">
      <dsp:nvSpPr>
        <dsp:cNvPr id="0" name=""/>
        <dsp:cNvSpPr/>
      </dsp:nvSpPr>
      <dsp:spPr>
        <a:xfrm>
          <a:off x="4185443" y="0"/>
          <a:ext cx="4185443" cy="226196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Reusing</a:t>
          </a:r>
          <a:endParaRPr lang="en-US" sz="2300" kern="1200" dirty="0"/>
        </a:p>
      </dsp:txBody>
      <dsp:txXfrm>
        <a:off x="4185443" y="0"/>
        <a:ext cx="4185443" cy="1696470"/>
      </dsp:txXfrm>
    </dsp:sp>
    <dsp:sp modelId="{EE058FAB-6258-42B1-8460-DA3D8087CEA5}">
      <dsp:nvSpPr>
        <dsp:cNvPr id="0" name=""/>
        <dsp:cNvSpPr/>
      </dsp:nvSpPr>
      <dsp:spPr>
        <a:xfrm rot="10800000">
          <a:off x="0" y="2261961"/>
          <a:ext cx="4185443" cy="226196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Recycling</a:t>
          </a:r>
          <a:endParaRPr lang="en-US" sz="2300" kern="1200" dirty="0"/>
        </a:p>
      </dsp:txBody>
      <dsp:txXfrm rot="10800000">
        <a:off x="0" y="2827451"/>
        <a:ext cx="4185443" cy="1696470"/>
      </dsp:txXfrm>
    </dsp:sp>
    <dsp:sp modelId="{071C6167-C863-47CB-8C6B-17D002D08C3D}">
      <dsp:nvSpPr>
        <dsp:cNvPr id="0" name=""/>
        <dsp:cNvSpPr/>
      </dsp:nvSpPr>
      <dsp:spPr>
        <a:xfrm rot="5400000">
          <a:off x="5147184" y="1300219"/>
          <a:ext cx="2261961" cy="418544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Disposal </a:t>
          </a:r>
          <a:endParaRPr lang="en-US" sz="2300" kern="1200" dirty="0"/>
        </a:p>
      </dsp:txBody>
      <dsp:txXfrm rot="-5400000">
        <a:off x="4185443" y="2827450"/>
        <a:ext cx="4185443" cy="1696470"/>
      </dsp:txXfrm>
    </dsp:sp>
    <dsp:sp modelId="{7BF5A448-D9ED-4F43-A71C-B046CF27C7E9}">
      <dsp:nvSpPr>
        <dsp:cNvPr id="0" name=""/>
        <dsp:cNvSpPr/>
      </dsp:nvSpPr>
      <dsp:spPr>
        <a:xfrm>
          <a:off x="1677052" y="1696470"/>
          <a:ext cx="5016781" cy="113098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 Dept. of Environment, Forestry and Fisheries encourage better ways of:</a:t>
          </a:r>
          <a:endParaRPr lang="en-US" sz="2300" kern="1200" dirty="0"/>
        </a:p>
      </dsp:txBody>
      <dsp:txXfrm>
        <a:off x="1732262" y="1751680"/>
        <a:ext cx="4906361" cy="1020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8C938-97BA-4141-843F-FF67164F646C}">
      <dsp:nvSpPr>
        <dsp:cNvPr id="0" name=""/>
        <dsp:cNvSpPr/>
      </dsp:nvSpPr>
      <dsp:spPr>
        <a:xfrm rot="10800000">
          <a:off x="637488" y="2040480"/>
          <a:ext cx="7200003" cy="179999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595" tIns="190500" rIns="355600" bIns="190500" numCol="1" spcCol="1270" anchor="ctr" anchorCtr="0">
          <a:noAutofit/>
        </a:bodyPr>
        <a:lstStyle/>
        <a:p>
          <a:pPr lvl="0" algn="ctr" defTabSz="2222500">
            <a:lnSpc>
              <a:spcPct val="90000"/>
            </a:lnSpc>
            <a:spcBef>
              <a:spcPct val="0"/>
            </a:spcBef>
            <a:spcAft>
              <a:spcPct val="35000"/>
            </a:spcAft>
          </a:pPr>
          <a:r>
            <a:rPr lang="en-US" sz="5000" kern="1200" dirty="0" smtClean="0"/>
            <a:t>Environment Levy on Plastic Bags </a:t>
          </a:r>
          <a:endParaRPr lang="en-US" sz="5000" kern="1200" dirty="0"/>
        </a:p>
      </dsp:txBody>
      <dsp:txXfrm rot="10800000">
        <a:off x="1087485" y="2040480"/>
        <a:ext cx="6750006" cy="1799990"/>
      </dsp:txXfrm>
    </dsp:sp>
    <dsp:sp modelId="{53AF80F5-130C-4BE7-9991-CC985F82ACFF}">
      <dsp:nvSpPr>
        <dsp:cNvPr id="0" name=""/>
        <dsp:cNvSpPr/>
      </dsp:nvSpPr>
      <dsp:spPr>
        <a:xfrm>
          <a:off x="533395" y="1538352"/>
          <a:ext cx="1841549" cy="280424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98A24-C831-484D-88F1-719A8EC452AC}">
      <dsp:nvSpPr>
        <dsp:cNvPr id="0" name=""/>
        <dsp:cNvSpPr/>
      </dsp:nvSpPr>
      <dsp:spPr>
        <a:xfrm>
          <a:off x="2379867" y="863364"/>
          <a:ext cx="3674298" cy="34484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kern="1200" dirty="0" smtClean="0"/>
            <a:t>Risks of Plastic bags </a:t>
          </a:r>
          <a:endParaRPr lang="en-US" sz="3500" kern="1200" dirty="0"/>
        </a:p>
      </dsp:txBody>
      <dsp:txXfrm>
        <a:off x="2548208" y="1031705"/>
        <a:ext cx="3337616" cy="3111809"/>
      </dsp:txXfrm>
    </dsp:sp>
    <dsp:sp modelId="{363CC277-6817-410D-9322-334B89AFEA05}">
      <dsp:nvSpPr>
        <dsp:cNvPr id="0" name=""/>
        <dsp:cNvSpPr/>
      </dsp:nvSpPr>
      <dsp:spPr>
        <a:xfrm rot="16282523">
          <a:off x="4089113" y="689948"/>
          <a:ext cx="346930" cy="0"/>
        </a:xfrm>
        <a:custGeom>
          <a:avLst/>
          <a:gdLst/>
          <a:ahLst/>
          <a:cxnLst/>
          <a:rect l="0" t="0" r="0" b="0"/>
          <a:pathLst>
            <a:path>
              <a:moveTo>
                <a:pt x="0" y="0"/>
              </a:moveTo>
              <a:lnTo>
                <a:pt x="34693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B1BEF6-3EC4-47DF-9770-E4089D43679C}">
      <dsp:nvSpPr>
        <dsp:cNvPr id="0" name=""/>
        <dsp:cNvSpPr/>
      </dsp:nvSpPr>
      <dsp:spPr>
        <a:xfrm>
          <a:off x="2050687" y="24352"/>
          <a:ext cx="4443927" cy="492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 Increases flooding </a:t>
          </a:r>
          <a:endParaRPr lang="en-US" sz="2400" kern="1200" dirty="0"/>
        </a:p>
      </dsp:txBody>
      <dsp:txXfrm>
        <a:off x="2074713" y="48378"/>
        <a:ext cx="4395875" cy="444129"/>
      </dsp:txXfrm>
    </dsp:sp>
    <dsp:sp modelId="{7E6C14A4-86CF-4C5E-B0A6-D305C88A3365}">
      <dsp:nvSpPr>
        <dsp:cNvPr id="0" name=""/>
        <dsp:cNvSpPr/>
      </dsp:nvSpPr>
      <dsp:spPr>
        <a:xfrm rot="21543370">
          <a:off x="6054125" y="2552409"/>
          <a:ext cx="599077" cy="0"/>
        </a:xfrm>
        <a:custGeom>
          <a:avLst/>
          <a:gdLst/>
          <a:ahLst/>
          <a:cxnLst/>
          <a:rect l="0" t="0" r="0" b="0"/>
          <a:pathLst>
            <a:path>
              <a:moveTo>
                <a:pt x="0" y="0"/>
              </a:moveTo>
              <a:lnTo>
                <a:pt x="59907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0FB01A-5F6D-482F-BE22-7D9EDC5917DE}">
      <dsp:nvSpPr>
        <dsp:cNvPr id="0" name=""/>
        <dsp:cNvSpPr/>
      </dsp:nvSpPr>
      <dsp:spPr>
        <a:xfrm>
          <a:off x="6653161" y="1438619"/>
          <a:ext cx="922275" cy="22025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Clogs storm drains</a:t>
          </a:r>
          <a:endParaRPr lang="en-US" sz="2000" kern="1200" dirty="0"/>
        </a:p>
      </dsp:txBody>
      <dsp:txXfrm>
        <a:off x="6698183" y="1483641"/>
        <a:ext cx="832231" cy="2112474"/>
      </dsp:txXfrm>
    </dsp:sp>
    <dsp:sp modelId="{523C6227-1D2E-4CB1-BB14-16386510F06D}">
      <dsp:nvSpPr>
        <dsp:cNvPr id="0" name=""/>
        <dsp:cNvSpPr/>
      </dsp:nvSpPr>
      <dsp:spPr>
        <a:xfrm rot="11002322">
          <a:off x="1566969" y="2455435"/>
          <a:ext cx="813602" cy="0"/>
        </a:xfrm>
        <a:custGeom>
          <a:avLst/>
          <a:gdLst/>
          <a:ahLst/>
          <a:cxnLst/>
          <a:rect l="0" t="0" r="0" b="0"/>
          <a:pathLst>
            <a:path>
              <a:moveTo>
                <a:pt x="0" y="0"/>
              </a:moveTo>
              <a:lnTo>
                <a:pt x="81360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B24592-9FBB-4D08-A1E7-58804A438A42}">
      <dsp:nvSpPr>
        <dsp:cNvPr id="0" name=""/>
        <dsp:cNvSpPr/>
      </dsp:nvSpPr>
      <dsp:spPr>
        <a:xfrm>
          <a:off x="489734" y="1327417"/>
          <a:ext cx="1077939" cy="21446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Pollution in the ocean  </a:t>
          </a:r>
          <a:endParaRPr lang="en-US" sz="1800" kern="1200" dirty="0"/>
        </a:p>
      </dsp:txBody>
      <dsp:txXfrm>
        <a:off x="542355" y="1380038"/>
        <a:ext cx="972697" cy="20394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2BB7C-2A5C-44EE-82DD-D31EC1A00F4B}">
      <dsp:nvSpPr>
        <dsp:cNvPr id="0" name=""/>
        <dsp:cNvSpPr/>
      </dsp:nvSpPr>
      <dsp:spPr>
        <a:xfrm rot="10800000">
          <a:off x="751777" y="2297153"/>
          <a:ext cx="7067517" cy="139814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595" tIns="156210" rIns="291592" bIns="156210" numCol="1" spcCol="1270" anchor="ctr" anchorCtr="0">
          <a:noAutofit/>
        </a:bodyPr>
        <a:lstStyle/>
        <a:p>
          <a:pPr lvl="0" algn="ctr" defTabSz="1822450">
            <a:lnSpc>
              <a:spcPct val="90000"/>
            </a:lnSpc>
            <a:spcBef>
              <a:spcPct val="0"/>
            </a:spcBef>
            <a:spcAft>
              <a:spcPct val="35000"/>
            </a:spcAft>
          </a:pPr>
          <a:r>
            <a:rPr lang="en-US" sz="4100" kern="1200" dirty="0" smtClean="0"/>
            <a:t>Electricity Generation Levy</a:t>
          </a:r>
        </a:p>
      </dsp:txBody>
      <dsp:txXfrm rot="10800000">
        <a:off x="1101312" y="2297153"/>
        <a:ext cx="6717982" cy="1398141"/>
      </dsp:txXfrm>
    </dsp:sp>
    <dsp:sp modelId="{CBA4447A-8997-4858-8BC6-B450107A47C0}">
      <dsp:nvSpPr>
        <dsp:cNvPr id="0" name=""/>
        <dsp:cNvSpPr/>
      </dsp:nvSpPr>
      <dsp:spPr>
        <a:xfrm>
          <a:off x="540458" y="1538352"/>
          <a:ext cx="1945782" cy="280424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8B514-F3D5-4190-8B93-67A4D3E7CE4D}">
      <dsp:nvSpPr>
        <dsp:cNvPr id="0" name=""/>
        <dsp:cNvSpPr/>
      </dsp:nvSpPr>
      <dsp:spPr>
        <a:xfrm>
          <a:off x="3973036" y="1911667"/>
          <a:ext cx="2336482" cy="233648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Greenhouse gases</a:t>
          </a:r>
          <a:endParaRPr lang="en-US" sz="1600" kern="1200" dirty="0"/>
        </a:p>
      </dsp:txBody>
      <dsp:txXfrm>
        <a:off x="4442773" y="2458977"/>
        <a:ext cx="1397008" cy="1201000"/>
      </dsp:txXfrm>
    </dsp:sp>
    <dsp:sp modelId="{690C331C-1AB3-421B-BD8F-56A1DFCBE8D3}">
      <dsp:nvSpPr>
        <dsp:cNvPr id="0" name=""/>
        <dsp:cNvSpPr/>
      </dsp:nvSpPr>
      <dsp:spPr>
        <a:xfrm>
          <a:off x="2613628" y="1359408"/>
          <a:ext cx="1699260" cy="169926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Pollution &amp; acid rain</a:t>
          </a:r>
          <a:endParaRPr lang="en-US" sz="1600" kern="1200" dirty="0"/>
        </a:p>
      </dsp:txBody>
      <dsp:txXfrm>
        <a:off x="3041422" y="1789787"/>
        <a:ext cx="843672" cy="838502"/>
      </dsp:txXfrm>
    </dsp:sp>
    <dsp:sp modelId="{12774F30-4872-4F90-83AE-85FE5604283C}">
      <dsp:nvSpPr>
        <dsp:cNvPr id="0" name=""/>
        <dsp:cNvSpPr/>
      </dsp:nvSpPr>
      <dsp:spPr>
        <a:xfrm rot="20700000">
          <a:off x="3565387" y="187092"/>
          <a:ext cx="1664927" cy="1664927"/>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Waste disposal</a:t>
          </a:r>
          <a:endParaRPr lang="en-US" sz="1600" kern="1200" dirty="0"/>
        </a:p>
      </dsp:txBody>
      <dsp:txXfrm rot="-20700000">
        <a:off x="3930554" y="552259"/>
        <a:ext cx="934593" cy="934593"/>
      </dsp:txXfrm>
    </dsp:sp>
    <dsp:sp modelId="{26C03A35-B4BF-4654-A1C5-43D3D40D63D4}">
      <dsp:nvSpPr>
        <dsp:cNvPr id="0" name=""/>
        <dsp:cNvSpPr/>
      </dsp:nvSpPr>
      <dsp:spPr>
        <a:xfrm>
          <a:off x="3793966" y="1558761"/>
          <a:ext cx="2990697" cy="2990697"/>
        </a:xfrm>
        <a:prstGeom prst="circularArrow">
          <a:avLst>
            <a:gd name="adj1" fmla="val 4687"/>
            <a:gd name="adj2" fmla="val 299029"/>
            <a:gd name="adj3" fmla="val 2517503"/>
            <a:gd name="adj4" fmla="val 1585839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6F717B-F1E6-4CF4-8C73-479D4A162F5C}">
      <dsp:nvSpPr>
        <dsp:cNvPr id="0" name=""/>
        <dsp:cNvSpPr/>
      </dsp:nvSpPr>
      <dsp:spPr>
        <a:xfrm>
          <a:off x="2312692" y="983194"/>
          <a:ext cx="2172928" cy="217292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082DAE-3858-4F51-93FC-F5B45457960E}">
      <dsp:nvSpPr>
        <dsp:cNvPr id="0" name=""/>
        <dsp:cNvSpPr/>
      </dsp:nvSpPr>
      <dsp:spPr>
        <a:xfrm>
          <a:off x="3180272" y="-177820"/>
          <a:ext cx="2342854" cy="234285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0.40283</cdr:x>
      <cdr:y>0.19313</cdr:y>
    </cdr:from>
    <cdr:to>
      <cdr:x>0.41082</cdr:x>
      <cdr:y>0.22201</cdr:y>
    </cdr:to>
    <cdr:cxnSp macro="">
      <cdr:nvCxnSpPr>
        <cdr:cNvPr id="3" name="Straight Connector 2"/>
        <cdr:cNvCxnSpPr/>
      </cdr:nvCxnSpPr>
      <cdr:spPr>
        <a:xfrm xmlns:a="http://schemas.openxmlformats.org/drawingml/2006/main">
          <a:off x="3372043" y="820466"/>
          <a:ext cx="66907" cy="122664"/>
        </a:xfrm>
        <a:prstGeom xmlns:a="http://schemas.openxmlformats.org/drawingml/2006/main" prst="line">
          <a:avLst/>
        </a:prstGeom>
        <a:ln xmlns:a="http://schemas.openxmlformats.org/drawingml/2006/main">
          <a:solidFill>
            <a:schemeClr val="bg2">
              <a:lumMod val="9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7C929-F5A2-B944-A14F-16451897D16C}" type="datetimeFigureOut">
              <a:rPr lang="en-US" smtClean="0"/>
              <a:t>9/15/2021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40</a:t>
            </a:fld>
            <a:endParaRPr lang="en-US"/>
          </a:p>
        </p:txBody>
      </p:sp>
    </p:spTree>
    <p:extLst>
      <p:ext uri="{BB962C8B-B14F-4D97-AF65-F5344CB8AC3E}">
        <p14:creationId xmlns:p14="http://schemas.microsoft.com/office/powerpoint/2010/main" val="211378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2B449-F1C8-6F47-A588-55ED763A9793}" type="slidenum">
              <a:rPr lang="en-US" smtClean="0"/>
              <a:t>51</a:t>
            </a:fld>
            <a:endParaRPr lang="en-US"/>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smtClean="0"/>
              <a:t>Click to edit Master Division</a:t>
            </a:r>
            <a:endParaRPr lang="en-US" dirty="0"/>
          </a:p>
        </p:txBody>
      </p:sp>
    </p:spTree>
    <p:extLst>
      <p:ext uri="{BB962C8B-B14F-4D97-AF65-F5344CB8AC3E}">
        <p14:creationId xmlns:p14="http://schemas.microsoft.com/office/powerpoint/2010/main" val="2216063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smtClean="0"/>
              <a:t>Click to edit Master text styles</a:t>
            </a:r>
          </a:p>
        </p:txBody>
      </p:sp>
    </p:spTree>
    <p:extLst>
      <p:ext uri="{BB962C8B-B14F-4D97-AF65-F5344CB8AC3E}">
        <p14:creationId xmlns:p14="http://schemas.microsoft.com/office/powerpoint/2010/main" val="7607280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smtClean="0"/>
              <a:t>Click to edit Master text styles</a:t>
            </a:r>
          </a:p>
        </p:txBody>
      </p:sp>
    </p:spTree>
    <p:extLst>
      <p:ext uri="{BB962C8B-B14F-4D97-AF65-F5344CB8AC3E}">
        <p14:creationId xmlns:p14="http://schemas.microsoft.com/office/powerpoint/2010/main" val="8015662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7593990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CC315A-0877-154C-A9C5-4C38261A559F}" type="datetimeFigureOut">
              <a:rPr lang="en-US" smtClean="0"/>
              <a:t>9/15/2021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F6D5AB60-DF99-5943-A599-BF532D2DBDC7}" type="slidenum">
              <a:rPr lang="en-US" smtClean="0"/>
              <a:t>‹#›</a:t>
            </a:fld>
            <a:endParaRPr lang="en-US" dirty="0"/>
          </a:p>
        </p:txBody>
      </p:sp>
    </p:spTree>
    <p:extLst>
      <p:ext uri="{BB962C8B-B14F-4D97-AF65-F5344CB8AC3E}">
        <p14:creationId xmlns:p14="http://schemas.microsoft.com/office/powerpoint/2010/main" val="335370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smtClean="0"/>
              <a:t>Click to edit Master Headline</a:t>
            </a:r>
            <a:endParaRPr lang="en-US" dirty="0"/>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smtClean="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8"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9"/>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7.xml"/><Relationship Id="rId7" Type="http://schemas.openxmlformats.org/officeDocument/2006/relationships/image" Target="../media/image15.jp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6.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6.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png"/><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6.pn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6.png"/><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tmp"/><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tmp"/><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6.png"/><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6.png"/><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6.png"/><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6.png"/><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tmp"/><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6.png"/><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sarsefiling/"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tmp"/><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6.png"/><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6.png"/><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hyperlink" Target="http://www.sars.gov.za/" TargetMode="External"/><Relationship Id="rId2" Type="http://schemas.openxmlformats.org/officeDocument/2006/relationships/hyperlink" Target="http://www.youtube.com/sarstax"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3FA8E7E7-2BB0-1645-8482-3DF6D76BB06A}" type="datetime4">
              <a:rPr lang="en-ZA" smtClean="0"/>
              <a:pPr/>
              <a:t>15 September 2021</a:t>
            </a:fld>
            <a:endParaRPr lang="en-US" dirty="0"/>
          </a:p>
        </p:txBody>
      </p:sp>
      <p:sp>
        <p:nvSpPr>
          <p:cNvPr id="3" name="Title 2"/>
          <p:cNvSpPr>
            <a:spLocks noGrp="1"/>
          </p:cNvSpPr>
          <p:nvPr>
            <p:ph type="title"/>
          </p:nvPr>
        </p:nvSpPr>
        <p:spPr>
          <a:xfrm>
            <a:off x="840509" y="4005620"/>
            <a:ext cx="7490691" cy="1425024"/>
          </a:xfrm>
        </p:spPr>
        <p:txBody>
          <a:bodyPr/>
          <a:lstStyle/>
          <a:p>
            <a:r>
              <a:rPr lang="en-US" dirty="0"/>
              <a:t/>
            </a:r>
            <a:br>
              <a:rPr lang="en-US" dirty="0"/>
            </a:br>
            <a:r>
              <a:rPr lang="en-US" dirty="0" smtClean="0"/>
              <a:t>Environmental Levy Products  &amp; Sugar Beverage Levy  </a:t>
            </a:r>
            <a:endParaRPr lang="en-US" dirty="0"/>
          </a:p>
        </p:txBody>
      </p:sp>
    </p:spTree>
    <p:extLst>
      <p:ext uri="{BB962C8B-B14F-4D97-AF65-F5344CB8AC3E}">
        <p14:creationId xmlns:p14="http://schemas.microsoft.com/office/powerpoint/2010/main" val="87529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Environmental Levy on Tyres </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9</a:t>
            </a:fld>
            <a:endParaRPr lang="en-US" dirty="0"/>
          </a:p>
        </p:txBody>
      </p:sp>
      <p:sp>
        <p:nvSpPr>
          <p:cNvPr id="4" name="Text Placeholder 3"/>
          <p:cNvSpPr>
            <a:spLocks noGrp="1"/>
          </p:cNvSpPr>
          <p:nvPr>
            <p:ph type="body" sz="quarter" idx="10"/>
          </p:nvPr>
        </p:nvSpPr>
        <p:spPr/>
        <p:txBody>
          <a:bodyPr/>
          <a:lstStyle/>
          <a:p>
            <a:r>
              <a:rPr lang="en-ZA" dirty="0" smtClean="0"/>
              <a:t>Liability for levy </a:t>
            </a:r>
            <a:endParaRPr lang="en-ZA" dirty="0"/>
          </a:p>
        </p:txBody>
      </p:sp>
      <p:sp>
        <p:nvSpPr>
          <p:cNvPr id="5" name="Content Placeholder 4"/>
          <p:cNvSpPr>
            <a:spLocks noGrp="1"/>
          </p:cNvSpPr>
          <p:nvPr>
            <p:ph sz="quarter" idx="11"/>
          </p:nvPr>
        </p:nvSpPr>
        <p:spPr>
          <a:xfrm>
            <a:off x="341993" y="1506194"/>
            <a:ext cx="8370887" cy="4248151"/>
          </a:xfrm>
        </p:spPr>
        <p:txBody>
          <a:bodyPr>
            <a:normAutofit/>
          </a:bodyPr>
          <a:lstStyle/>
          <a:p>
            <a:pPr marL="285750" indent="-285750">
              <a:lnSpc>
                <a:spcPct val="150000"/>
              </a:lnSpc>
              <a:buFont typeface="Arial" panose="020B0604020202020204" pitchFamily="34" charset="0"/>
              <a:buChar char="•"/>
            </a:pPr>
            <a:r>
              <a:rPr lang="en-ZA" dirty="0" smtClean="0"/>
              <a:t>The tyre levy rate is a flat rate per Kilogram Net (KN) irrespective of the type or size of the tyre in  terms of item 152.00 in Section E of Part 3 of Schedule 1 </a:t>
            </a:r>
            <a:endParaRPr lang="en-ZA" dirty="0" smtClean="0"/>
          </a:p>
          <a:p>
            <a:pPr marL="285750" indent="-285750">
              <a:lnSpc>
                <a:spcPct val="150000"/>
              </a:lnSpc>
              <a:buFont typeface="Arial" panose="020B0604020202020204" pitchFamily="34" charset="0"/>
              <a:buChar char="•"/>
            </a:pPr>
            <a:r>
              <a:rPr lang="en-ZA" dirty="0" smtClean="0"/>
              <a:t>Current Rate of Levy is R2.30/kg net</a:t>
            </a:r>
            <a:endParaRPr lang="en-ZA" dirty="0" smtClean="0"/>
          </a:p>
          <a:p>
            <a:pPr marL="285750" indent="-285750">
              <a:lnSpc>
                <a:spcPct val="150000"/>
              </a:lnSpc>
              <a:buFont typeface="Arial" panose="020B0604020202020204" pitchFamily="34" charset="0"/>
              <a:buChar char="•"/>
            </a:pPr>
            <a:r>
              <a:rPr lang="en-ZA" dirty="0" smtClean="0">
                <a:solidFill>
                  <a:schemeClr val="tx1"/>
                </a:solidFill>
              </a:rPr>
              <a:t>If the nett mass is not available or cannot be determined, the rate of the environmental levy shall be calculated on the design mass of the tyres plus 10% of the design mass.</a:t>
            </a:r>
          </a:p>
          <a:p>
            <a:endParaRPr lang="en-ZA" dirty="0">
              <a:solidFill>
                <a:srgbClr val="FF0000"/>
              </a:solidFill>
            </a:endParaRPr>
          </a:p>
        </p:txBody>
      </p:sp>
      <p:pic>
        <p:nvPicPr>
          <p:cNvPr id="6" name="Picture 5"/>
          <p:cNvPicPr>
            <a:picLocks noChangeAspect="1"/>
          </p:cNvPicPr>
          <p:nvPr/>
        </p:nvPicPr>
        <p:blipFill>
          <a:blip r:embed="rId2"/>
          <a:stretch>
            <a:fillRect/>
          </a:stretch>
        </p:blipFill>
        <p:spPr>
          <a:xfrm>
            <a:off x="3157537" y="6234546"/>
            <a:ext cx="2828925" cy="371475"/>
          </a:xfrm>
          <a:prstGeom prst="rect">
            <a:avLst/>
          </a:prstGeom>
        </p:spPr>
      </p:pic>
      <p:pic>
        <p:nvPicPr>
          <p:cNvPr id="9" name="Picture 8" descr="Digital Scales Blog | A balanced blog about weighing sca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801" y="4241512"/>
            <a:ext cx="3250740" cy="1884556"/>
          </a:xfrm>
          <a:prstGeom prst="rect">
            <a:avLst/>
          </a:prstGeom>
        </p:spPr>
      </p:pic>
    </p:spTree>
    <p:extLst>
      <p:ext uri="{BB962C8B-B14F-4D97-AF65-F5344CB8AC3E}">
        <p14:creationId xmlns:p14="http://schemas.microsoft.com/office/powerpoint/2010/main" val="2171383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Environmental </a:t>
            </a:r>
            <a:r>
              <a:rPr lang="en-ZA" dirty="0" smtClean="0"/>
              <a:t>Levy </a:t>
            </a:r>
            <a:r>
              <a:rPr lang="en-ZA" dirty="0"/>
              <a:t>on Tyres </a:t>
            </a:r>
          </a:p>
        </p:txBody>
      </p:sp>
      <p:sp>
        <p:nvSpPr>
          <p:cNvPr id="3" name="Slide Number Placeholder 2"/>
          <p:cNvSpPr>
            <a:spLocks noGrp="1"/>
          </p:cNvSpPr>
          <p:nvPr>
            <p:ph type="sldNum" sz="quarter" idx="4"/>
          </p:nvPr>
        </p:nvSpPr>
        <p:spPr/>
        <p:txBody>
          <a:bodyPr/>
          <a:lstStyle/>
          <a:p>
            <a:fld id="{B540B12B-D968-2643-8E7F-238A3C456CC9}" type="slidenum">
              <a:rPr lang="en-US" smtClean="0"/>
              <a:pPr/>
              <a:t>10</a:t>
            </a:fld>
            <a:endParaRPr lang="en-US" dirty="0"/>
          </a:p>
        </p:txBody>
      </p:sp>
      <p:sp>
        <p:nvSpPr>
          <p:cNvPr id="4" name="Text Placeholder 3"/>
          <p:cNvSpPr>
            <a:spLocks noGrp="1"/>
          </p:cNvSpPr>
          <p:nvPr>
            <p:ph type="body" sz="quarter" idx="10"/>
          </p:nvPr>
        </p:nvSpPr>
        <p:spPr/>
        <p:txBody>
          <a:bodyPr/>
          <a:lstStyle/>
          <a:p>
            <a:r>
              <a:rPr lang="en-ZA" dirty="0" smtClean="0"/>
              <a:t>Account Submissions and Payment </a:t>
            </a:r>
            <a:r>
              <a:rPr lang="en-ZA" dirty="0"/>
              <a:t>d</a:t>
            </a:r>
            <a:r>
              <a:rPr lang="en-ZA" dirty="0" smtClean="0"/>
              <a:t>ates</a:t>
            </a:r>
            <a:endParaRPr lang="en-ZA" dirty="0"/>
          </a:p>
          <a:p>
            <a:endParaRPr lang="en-ZA" dirty="0"/>
          </a:p>
        </p:txBody>
      </p:sp>
      <p:graphicFrame>
        <p:nvGraphicFramePr>
          <p:cNvPr id="13" name="Content Placeholder 12"/>
          <p:cNvGraphicFramePr>
            <a:graphicFrameLocks noGrp="1"/>
          </p:cNvGraphicFramePr>
          <p:nvPr>
            <p:ph sz="quarter" idx="11"/>
          </p:nvPr>
        </p:nvGraphicFramePr>
        <p:xfrm>
          <a:off x="223024" y="1717286"/>
          <a:ext cx="8486077" cy="4103650"/>
        </p:xfrm>
        <a:graphic>
          <a:graphicData uri="http://schemas.openxmlformats.org/drawingml/2006/table">
            <a:tbl>
              <a:tblPr/>
              <a:tblGrid>
                <a:gridCol w="2087964">
                  <a:extLst>
                    <a:ext uri="{9D8B030D-6E8A-4147-A177-3AD203B41FA5}">
                      <a16:colId xmlns:a16="http://schemas.microsoft.com/office/drawing/2014/main" val="1658321822"/>
                    </a:ext>
                  </a:extLst>
                </a:gridCol>
                <a:gridCol w="2572669">
                  <a:extLst>
                    <a:ext uri="{9D8B030D-6E8A-4147-A177-3AD203B41FA5}">
                      <a16:colId xmlns:a16="http://schemas.microsoft.com/office/drawing/2014/main" val="2892528977"/>
                    </a:ext>
                  </a:extLst>
                </a:gridCol>
                <a:gridCol w="3825444">
                  <a:extLst>
                    <a:ext uri="{9D8B030D-6E8A-4147-A177-3AD203B41FA5}">
                      <a16:colId xmlns:a16="http://schemas.microsoft.com/office/drawing/2014/main" val="2113585365"/>
                    </a:ext>
                  </a:extLst>
                </a:gridCol>
              </a:tblGrid>
              <a:tr h="590562">
                <a:tc>
                  <a:txBody>
                    <a:bodyPr/>
                    <a:lstStyle/>
                    <a:p>
                      <a:pPr algn="l" fontAlgn="ctr"/>
                      <a:r>
                        <a:rPr lang="en-ZA" sz="990" b="1" i="0" u="sng" strike="noStrike">
                          <a:solidFill>
                            <a:srgbClr val="333333"/>
                          </a:solidFill>
                          <a:effectLst/>
                          <a:latin typeface="Segoe UI" panose="020B0502040204020203" pitchFamily="34" charset="0"/>
                        </a:rPr>
                        <a:t>Accounting period</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1" i="0" u="sng" strike="noStrike">
                          <a:solidFill>
                            <a:srgbClr val="333333"/>
                          </a:solidFill>
                          <a:effectLst/>
                          <a:latin typeface="Segoe UI" panose="020B0502040204020203" pitchFamily="34" charset="0"/>
                        </a:rPr>
                        <a:t>Submission date</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1" i="0" u="sng" strike="noStrike">
                          <a:solidFill>
                            <a:srgbClr val="333333"/>
                          </a:solidFill>
                          <a:effectLst/>
                          <a:latin typeface="Segoe UI" panose="020B0502040204020203" pitchFamily="34" charset="0"/>
                        </a:rPr>
                        <a:t>Payment date</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463806554"/>
                  </a:ext>
                </a:extLst>
              </a:tr>
              <a:tr h="590562">
                <a:tc>
                  <a:txBody>
                    <a:bodyPr/>
                    <a:lstStyle/>
                    <a:p>
                      <a:pPr algn="l" fontAlgn="ctr"/>
                      <a:r>
                        <a:rPr lang="nl-NL" sz="990" b="0" i="0" u="none" strike="noStrike">
                          <a:solidFill>
                            <a:srgbClr val="333333"/>
                          </a:solidFill>
                          <a:effectLst/>
                          <a:latin typeface="Segoe UI" panose="020B0502040204020203" pitchFamily="34" charset="0"/>
                        </a:rPr>
                        <a:t>1 Jan 2021 – 31 Mar 2021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tc>
                  <a:txBody>
                    <a:bodyPr/>
                    <a:lstStyle/>
                    <a:p>
                      <a:pPr algn="l" fontAlgn="ctr"/>
                      <a:r>
                        <a:rPr lang="en-ZA" sz="990" b="0" i="0" u="none" strike="noStrike">
                          <a:solidFill>
                            <a:srgbClr val="333333"/>
                          </a:solidFill>
                          <a:effectLst/>
                          <a:latin typeface="Segoe UI" panose="020B0502040204020203" pitchFamily="34" charset="0"/>
                        </a:rPr>
                        <a:t>23-Apr-21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tc>
                  <a:txBody>
                    <a:bodyPr/>
                    <a:lstStyle/>
                    <a:p>
                      <a:pPr algn="l" fontAlgn="ctr"/>
                      <a:r>
                        <a:rPr lang="en-ZA" sz="990" b="0" i="0" u="none" strike="noStrike" dirty="0">
                          <a:solidFill>
                            <a:srgbClr val="333333"/>
                          </a:solidFill>
                          <a:effectLst/>
                          <a:latin typeface="Segoe UI" panose="020B0502040204020203" pitchFamily="34" charset="0"/>
                        </a:rPr>
                        <a:t>23-Apr-21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extLst>
                  <a:ext uri="{0D108BD9-81ED-4DB2-BD59-A6C34878D82A}">
                    <a16:rowId xmlns:a16="http://schemas.microsoft.com/office/drawing/2014/main" val="3435090725"/>
                  </a:ext>
                </a:extLst>
              </a:tr>
              <a:tr h="1165982">
                <a:tc>
                  <a:txBody>
                    <a:bodyPr/>
                    <a:lstStyle/>
                    <a:p>
                      <a:pPr algn="l" fontAlgn="ctr"/>
                      <a:r>
                        <a:rPr lang="en-ZA" sz="990" b="0" i="0" u="none" strike="noStrike">
                          <a:solidFill>
                            <a:srgbClr val="333333"/>
                          </a:solidFill>
                          <a:effectLst/>
                          <a:latin typeface="Segoe UI" panose="020B0502040204020203" pitchFamily="34" charset="0"/>
                        </a:rPr>
                        <a:t>1 Apr 2021 – 30 June 2021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0" i="0" u="none" strike="noStrike" dirty="0">
                          <a:solidFill>
                            <a:srgbClr val="333333"/>
                          </a:solidFill>
                          <a:effectLst/>
                          <a:latin typeface="Segoe UI" panose="020B0502040204020203" pitchFamily="34" charset="0"/>
                        </a:rPr>
                        <a:t>23-Jul-21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0" i="0" u="none" strike="noStrike">
                          <a:solidFill>
                            <a:srgbClr val="333333"/>
                          </a:solidFill>
                          <a:effectLst/>
                          <a:latin typeface="Segoe UI" panose="020B0502040204020203" pitchFamily="34" charset="0"/>
                        </a:rPr>
                        <a:t>23-Jul-21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39297430"/>
                  </a:ext>
                </a:extLst>
              </a:tr>
              <a:tr h="1165982">
                <a:tc>
                  <a:txBody>
                    <a:bodyPr/>
                    <a:lstStyle/>
                    <a:p>
                      <a:pPr algn="l" fontAlgn="ctr"/>
                      <a:r>
                        <a:rPr lang="en-ZA" sz="990" b="0" i="0" u="none" strike="noStrike">
                          <a:solidFill>
                            <a:srgbClr val="333333"/>
                          </a:solidFill>
                          <a:effectLst/>
                          <a:latin typeface="Segoe UI" panose="020B0502040204020203" pitchFamily="34" charset="0"/>
                        </a:rPr>
                        <a:t>1 Jul 2021 – 30 Sept 2021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tc>
                  <a:txBody>
                    <a:bodyPr/>
                    <a:lstStyle/>
                    <a:p>
                      <a:pPr algn="l" fontAlgn="ctr"/>
                      <a:r>
                        <a:rPr lang="en-ZA" sz="990" b="0" i="0" u="none" strike="noStrike" dirty="0">
                          <a:solidFill>
                            <a:srgbClr val="333333"/>
                          </a:solidFill>
                          <a:effectLst/>
                          <a:latin typeface="Segoe UI" panose="020B0502040204020203" pitchFamily="34" charset="0"/>
                        </a:rPr>
                        <a:t>25-Oct-21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tc>
                  <a:txBody>
                    <a:bodyPr/>
                    <a:lstStyle/>
                    <a:p>
                      <a:pPr algn="l" fontAlgn="ctr"/>
                      <a:r>
                        <a:rPr lang="en-ZA" sz="990" b="0" i="0" u="none" strike="noStrike">
                          <a:solidFill>
                            <a:srgbClr val="333333"/>
                          </a:solidFill>
                          <a:effectLst/>
                          <a:latin typeface="Segoe UI" panose="020B0502040204020203" pitchFamily="34" charset="0"/>
                        </a:rPr>
                        <a:t>25-Oct-21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extLst>
                  <a:ext uri="{0D108BD9-81ED-4DB2-BD59-A6C34878D82A}">
                    <a16:rowId xmlns:a16="http://schemas.microsoft.com/office/drawing/2014/main" val="1319592431"/>
                  </a:ext>
                </a:extLst>
              </a:tr>
              <a:tr h="590562">
                <a:tc>
                  <a:txBody>
                    <a:bodyPr/>
                    <a:lstStyle/>
                    <a:p>
                      <a:pPr algn="l" fontAlgn="ctr"/>
                      <a:r>
                        <a:rPr lang="en-ZA" sz="990" b="0" i="0" u="none" strike="noStrike">
                          <a:solidFill>
                            <a:srgbClr val="333333"/>
                          </a:solidFill>
                          <a:effectLst/>
                          <a:latin typeface="Segoe UI" panose="020B0502040204020203" pitchFamily="34" charset="0"/>
                        </a:rPr>
                        <a:t>1 Oct 2021 – 31 Dec 2021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0" i="0" u="none" strike="noStrike">
                          <a:solidFill>
                            <a:srgbClr val="333333"/>
                          </a:solidFill>
                          <a:effectLst/>
                          <a:latin typeface="Segoe UI" panose="020B0502040204020203" pitchFamily="34" charset="0"/>
                        </a:rPr>
                        <a:t>25-Jan-22</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0" i="0" u="none" strike="noStrike" dirty="0">
                          <a:solidFill>
                            <a:srgbClr val="333333"/>
                          </a:solidFill>
                          <a:effectLst/>
                          <a:latin typeface="Segoe UI" panose="020B0502040204020203" pitchFamily="34" charset="0"/>
                        </a:rPr>
                        <a:t>25-Jan-22</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911422728"/>
                  </a:ext>
                </a:extLst>
              </a:tr>
            </a:tbl>
          </a:graphicData>
        </a:graphic>
      </p:graphicFrame>
      <p:pic>
        <p:nvPicPr>
          <p:cNvPr id="6" name="Picture 5"/>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159128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540B12B-D968-2643-8E7F-238A3C456CC9}" type="slidenum">
              <a:rPr lang="en-US" smtClean="0"/>
              <a:pPr/>
              <a:t>11</a:t>
            </a:fld>
            <a:endParaRPr lang="en-US"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2583404155"/>
              </p:ext>
            </p:extLst>
          </p:nvPr>
        </p:nvGraphicFramePr>
        <p:xfrm>
          <a:off x="341313" y="211873"/>
          <a:ext cx="8370887" cy="588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3112361" y="6243882"/>
            <a:ext cx="2828789" cy="371888"/>
          </a:xfrm>
          <a:prstGeom prst="rect">
            <a:avLst/>
          </a:prstGeom>
        </p:spPr>
      </p:pic>
    </p:spTree>
    <p:extLst>
      <p:ext uri="{BB962C8B-B14F-4D97-AF65-F5344CB8AC3E}">
        <p14:creationId xmlns:p14="http://schemas.microsoft.com/office/powerpoint/2010/main" val="419344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Environment </a:t>
            </a:r>
            <a:r>
              <a:rPr lang="en-ZA" dirty="0" smtClean="0"/>
              <a:t>Levy </a:t>
            </a:r>
            <a:r>
              <a:rPr lang="en-ZA" dirty="0"/>
              <a:t>on </a:t>
            </a:r>
            <a:r>
              <a:rPr lang="en-ZA" dirty="0" smtClean="0"/>
              <a:t>Plastic </a:t>
            </a:r>
            <a:r>
              <a:rPr lang="en-ZA" dirty="0"/>
              <a:t>B</a:t>
            </a:r>
            <a:r>
              <a:rPr lang="en-ZA" dirty="0" smtClean="0"/>
              <a:t>ags </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12</a:t>
            </a:fld>
            <a:endParaRPr lang="en-US" dirty="0"/>
          </a:p>
        </p:txBody>
      </p:sp>
      <p:sp>
        <p:nvSpPr>
          <p:cNvPr id="4" name="Text Placeholder 3"/>
          <p:cNvSpPr>
            <a:spLocks noGrp="1"/>
          </p:cNvSpPr>
          <p:nvPr>
            <p:ph type="body" sz="quarter" idx="10"/>
          </p:nvPr>
        </p:nvSpPr>
        <p:spPr/>
        <p:txBody>
          <a:bodyPr/>
          <a:lstStyle/>
          <a:p>
            <a:r>
              <a:rPr lang="en-ZA" dirty="0" smtClean="0"/>
              <a:t>Why plastic bag levy ?</a:t>
            </a:r>
            <a:endParaRPr lang="en-ZA" dirty="0"/>
          </a:p>
        </p:txBody>
      </p:sp>
      <p:sp>
        <p:nvSpPr>
          <p:cNvPr id="5" name="Content Placeholder 4"/>
          <p:cNvSpPr>
            <a:spLocks noGrp="1"/>
          </p:cNvSpPr>
          <p:nvPr>
            <p:ph sz="quarter" idx="11"/>
          </p:nvPr>
        </p:nvSpPr>
        <p:spPr/>
        <p:txBody>
          <a:bodyPr/>
          <a:lstStyle/>
          <a:p>
            <a:r>
              <a:rPr lang="en-ZA" dirty="0" smtClean="0"/>
              <a:t> </a:t>
            </a:r>
            <a:endParaRPr lang="en-ZA" dirty="0"/>
          </a:p>
        </p:txBody>
      </p:sp>
      <p:graphicFrame>
        <p:nvGraphicFramePr>
          <p:cNvPr id="7" name="Diagram 6"/>
          <p:cNvGraphicFramePr/>
          <p:nvPr>
            <p:extLst>
              <p:ext uri="{D42A27DB-BD31-4B8C-83A1-F6EECF244321}">
                <p14:modId xmlns:p14="http://schemas.microsoft.com/office/powerpoint/2010/main" val="4107415172"/>
              </p:ext>
            </p:extLst>
          </p:nvPr>
        </p:nvGraphicFramePr>
        <p:xfrm>
          <a:off x="341993" y="1568901"/>
          <a:ext cx="8467470" cy="4523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No Entry Sign Symbol - Free image on Pixaba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9819" y="4772722"/>
            <a:ext cx="1458951" cy="602165"/>
          </a:xfrm>
          <a:prstGeom prst="rect">
            <a:avLst/>
          </a:prstGeom>
        </p:spPr>
      </p:pic>
      <p:pic>
        <p:nvPicPr>
          <p:cNvPr id="11" name="Picture 10"/>
          <p:cNvPicPr>
            <a:picLocks noChangeAspect="1"/>
          </p:cNvPicPr>
          <p:nvPr/>
        </p:nvPicPr>
        <p:blipFill>
          <a:blip r:embed="rId8"/>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602675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a:t>Environment </a:t>
            </a:r>
            <a:r>
              <a:rPr lang="en-ZA" sz="2800" dirty="0" smtClean="0"/>
              <a:t>Levy </a:t>
            </a:r>
            <a:r>
              <a:rPr lang="en-ZA" sz="2800" dirty="0"/>
              <a:t>on </a:t>
            </a:r>
            <a:r>
              <a:rPr lang="en-ZA" sz="2800" dirty="0" smtClean="0"/>
              <a:t>Plastic </a:t>
            </a:r>
            <a:r>
              <a:rPr lang="en-ZA" sz="2800" dirty="0"/>
              <a:t>B</a:t>
            </a:r>
            <a:r>
              <a:rPr lang="en-ZA" sz="2800" dirty="0" smtClean="0"/>
              <a:t>ags </a:t>
            </a:r>
            <a:r>
              <a:rPr lang="en-ZA" sz="2800" dirty="0"/>
              <a:t/>
            </a:r>
            <a:br>
              <a:rPr lang="en-ZA" sz="2800" dirty="0"/>
            </a:br>
            <a:endParaRPr lang="en-ZA" sz="28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13</a:t>
            </a:fld>
            <a:endParaRPr lang="en-US" dirty="0"/>
          </a:p>
        </p:txBody>
      </p:sp>
      <p:sp>
        <p:nvSpPr>
          <p:cNvPr id="4" name="Text Placeholder 3"/>
          <p:cNvSpPr>
            <a:spLocks noGrp="1"/>
          </p:cNvSpPr>
          <p:nvPr>
            <p:ph type="body" sz="quarter" idx="10"/>
          </p:nvPr>
        </p:nvSpPr>
        <p:spPr/>
        <p:txBody>
          <a:bodyPr/>
          <a:lstStyle/>
          <a:p>
            <a:r>
              <a:rPr lang="en-ZA" dirty="0"/>
              <a:t>Implementation of the </a:t>
            </a:r>
            <a:r>
              <a:rPr lang="en-ZA" dirty="0" smtClean="0"/>
              <a:t>plastic </a:t>
            </a:r>
            <a:r>
              <a:rPr lang="en-ZA" dirty="0"/>
              <a:t>levy</a:t>
            </a:r>
          </a:p>
          <a:p>
            <a:endParaRPr lang="en-ZA" dirty="0"/>
          </a:p>
        </p:txBody>
      </p:sp>
      <p:sp>
        <p:nvSpPr>
          <p:cNvPr id="5" name="Content Placeholder 4"/>
          <p:cNvSpPr>
            <a:spLocks noGrp="1"/>
          </p:cNvSpPr>
          <p:nvPr>
            <p:ph sz="quarter" idx="11"/>
          </p:nvPr>
        </p:nvSpPr>
        <p:spPr/>
        <p:txBody>
          <a:bodyPr>
            <a:normAutofit/>
          </a:bodyPr>
          <a:lstStyle/>
          <a:p>
            <a:pPr marL="285750" indent="-285750">
              <a:lnSpc>
                <a:spcPct val="150000"/>
              </a:lnSpc>
              <a:buFont typeface="Arial" panose="020B0604020202020204" pitchFamily="34" charset="0"/>
              <a:buChar char="•"/>
            </a:pPr>
            <a:r>
              <a:rPr lang="en-ZA" dirty="0"/>
              <a:t>Disposal of Certain types of plastic carrier and flat </a:t>
            </a:r>
            <a:r>
              <a:rPr lang="en-ZA" dirty="0" smtClean="0"/>
              <a:t>bags has negative impact on the Environment.</a:t>
            </a:r>
          </a:p>
          <a:p>
            <a:pPr marL="285750" indent="-285750">
              <a:lnSpc>
                <a:spcPct val="150000"/>
              </a:lnSpc>
              <a:buFont typeface="Arial" panose="020B0604020202020204" pitchFamily="34" charset="0"/>
              <a:buChar char="•"/>
            </a:pPr>
            <a:r>
              <a:rPr lang="en-ZA" dirty="0" smtClean="0"/>
              <a:t>The levy is </a:t>
            </a:r>
            <a:r>
              <a:rPr lang="en-ZA" dirty="0"/>
              <a:t>payable by manufacturers </a:t>
            </a:r>
            <a:r>
              <a:rPr lang="en-ZA" dirty="0" smtClean="0"/>
              <a:t> </a:t>
            </a:r>
            <a:r>
              <a:rPr lang="en-ZA" dirty="0"/>
              <a:t>in </a:t>
            </a:r>
            <a:r>
              <a:rPr lang="en-ZA" dirty="0" smtClean="0"/>
              <a:t> </a:t>
            </a:r>
            <a:r>
              <a:rPr lang="en-ZA" dirty="0"/>
              <a:t>RSA</a:t>
            </a:r>
            <a:r>
              <a:rPr lang="en-ZA" dirty="0" smtClean="0"/>
              <a:t>.</a:t>
            </a:r>
          </a:p>
          <a:p>
            <a:pPr marL="285750" indent="-285750">
              <a:lnSpc>
                <a:spcPct val="150000"/>
              </a:lnSpc>
              <a:buFont typeface="Arial" panose="020B0604020202020204" pitchFamily="34" charset="0"/>
              <a:buChar char="•"/>
            </a:pPr>
            <a:r>
              <a:rPr lang="en-ZA" dirty="0" smtClean="0"/>
              <a:t>The Customs and Excise Act 1964 Schedule 1 P3A and Sections 54A – 54F read with the rules give rise to the collection of this levy</a:t>
            </a:r>
          </a:p>
          <a:p>
            <a:pPr marL="285750" indent="-285750">
              <a:lnSpc>
                <a:spcPct val="150000"/>
              </a:lnSpc>
              <a:buFont typeface="Arial" panose="020B0604020202020204" pitchFamily="34" charset="0"/>
              <a:buChar char="•"/>
            </a:pPr>
            <a:r>
              <a:rPr lang="en-ZA" dirty="0" smtClean="0"/>
              <a:t>Relevant </a:t>
            </a:r>
            <a:r>
              <a:rPr lang="en-ZA" dirty="0"/>
              <a:t>entities in the RSA must license with SARS Excise before they start to </a:t>
            </a:r>
            <a:r>
              <a:rPr lang="en-ZA" dirty="0" smtClean="0"/>
              <a:t>manufacture.</a:t>
            </a:r>
          </a:p>
          <a:p>
            <a:pPr marL="285750" indent="-285750">
              <a:buFont typeface="Arial" panose="020B0604020202020204" pitchFamily="34" charset="0"/>
              <a:buChar char="•"/>
            </a:pPr>
            <a:endParaRPr lang="en-ZA" dirty="0" smtClean="0">
              <a:solidFill>
                <a:srgbClr val="C00000"/>
              </a:solidFill>
            </a:endParaRPr>
          </a:p>
        </p:txBody>
      </p:sp>
      <p:pic>
        <p:nvPicPr>
          <p:cNvPr id="6" name="Picture 5"/>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3051361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Environment </a:t>
            </a:r>
            <a:r>
              <a:rPr lang="en-ZA" dirty="0" smtClean="0"/>
              <a:t>Levy </a:t>
            </a:r>
            <a:r>
              <a:rPr lang="en-ZA" dirty="0"/>
              <a:t>on </a:t>
            </a:r>
            <a:r>
              <a:rPr lang="en-ZA" dirty="0" smtClean="0"/>
              <a:t>Plastic </a:t>
            </a:r>
            <a:r>
              <a:rPr lang="en-ZA" dirty="0"/>
              <a:t>B</a:t>
            </a:r>
            <a:r>
              <a:rPr lang="en-ZA" dirty="0" smtClean="0"/>
              <a:t>ags </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14</a:t>
            </a:fld>
            <a:endParaRPr lang="en-US" dirty="0"/>
          </a:p>
        </p:txBody>
      </p:sp>
      <p:sp>
        <p:nvSpPr>
          <p:cNvPr id="4" name="Text Placeholder 3"/>
          <p:cNvSpPr>
            <a:spLocks noGrp="1"/>
          </p:cNvSpPr>
          <p:nvPr>
            <p:ph type="body" sz="quarter" idx="10"/>
          </p:nvPr>
        </p:nvSpPr>
        <p:spPr/>
        <p:txBody>
          <a:bodyPr/>
          <a:lstStyle/>
          <a:p>
            <a:r>
              <a:rPr lang="en-ZA" dirty="0"/>
              <a:t>Liability  for levy </a:t>
            </a:r>
          </a:p>
          <a:p>
            <a:endParaRPr lang="en-ZA" dirty="0"/>
          </a:p>
        </p:txBody>
      </p:sp>
      <p:sp>
        <p:nvSpPr>
          <p:cNvPr id="5" name="Content Placeholder 4"/>
          <p:cNvSpPr>
            <a:spLocks noGrp="1"/>
          </p:cNvSpPr>
          <p:nvPr>
            <p:ph sz="quarter" idx="11"/>
          </p:nvPr>
        </p:nvSpPr>
        <p:spPr>
          <a:xfrm>
            <a:off x="341312" y="1568902"/>
            <a:ext cx="8370887" cy="3471449"/>
          </a:xfrm>
        </p:spPr>
        <p:txBody>
          <a:bodyPr>
            <a:normAutofit/>
          </a:bodyPr>
          <a:lstStyle/>
          <a:p>
            <a:pPr>
              <a:lnSpc>
                <a:spcPct val="150000"/>
              </a:lnSpc>
            </a:pPr>
            <a:endParaRPr lang="en-ZA" sz="1800" dirty="0" smtClean="0"/>
          </a:p>
          <a:p>
            <a:pPr marL="342900" lvl="1" indent="-342900">
              <a:lnSpc>
                <a:spcPct val="150000"/>
              </a:lnSpc>
              <a:spcBef>
                <a:spcPts val="1000"/>
              </a:spcBef>
              <a:buFont typeface="Arial" panose="020B0604020202020204" pitchFamily="34" charset="0"/>
              <a:buChar char="•"/>
            </a:pPr>
            <a:r>
              <a:rPr lang="en-ZA" sz="1800" dirty="0"/>
              <a:t>Plastic bags that are subject to levy are those manufactured to the specific legislative requirements with a thickness of 24 microns or more.</a:t>
            </a:r>
          </a:p>
          <a:p>
            <a:pPr marL="342900" lvl="1" indent="-342900">
              <a:lnSpc>
                <a:spcPct val="150000"/>
              </a:lnSpc>
              <a:spcBef>
                <a:spcPts val="1000"/>
              </a:spcBef>
              <a:buFont typeface="Arial" panose="020B0604020202020204" pitchFamily="34" charset="0"/>
              <a:buChar char="•"/>
            </a:pPr>
            <a:r>
              <a:rPr lang="en-ZA" sz="1800" dirty="0" smtClean="0"/>
              <a:t>The </a:t>
            </a:r>
            <a:r>
              <a:rPr lang="en-ZA" sz="1800" dirty="0"/>
              <a:t>rate of environmental levy is currently 25c/bag </a:t>
            </a:r>
            <a:r>
              <a:rPr lang="en-ZA" sz="1800" dirty="0" smtClean="0"/>
              <a:t> </a:t>
            </a:r>
            <a:r>
              <a:rPr lang="en-ZA" sz="1800" dirty="0"/>
              <a:t>in terms of Schedule 1 Part </a:t>
            </a:r>
            <a:r>
              <a:rPr lang="en-ZA" sz="1800" dirty="0" smtClean="0"/>
              <a:t>3A.</a:t>
            </a:r>
          </a:p>
          <a:p>
            <a:pPr marL="285750" lvl="1" indent="-285750">
              <a:lnSpc>
                <a:spcPct val="150000"/>
              </a:lnSpc>
              <a:spcBef>
                <a:spcPts val="1000"/>
              </a:spcBef>
              <a:buFont typeface="Arial" panose="020B0604020202020204" pitchFamily="34" charset="0"/>
              <a:buChar char="•"/>
            </a:pPr>
            <a:r>
              <a:rPr lang="en-ZA" sz="1800" dirty="0" smtClean="0"/>
              <a:t>Manufactures are required to declare </a:t>
            </a:r>
            <a:r>
              <a:rPr lang="en-ZA" sz="1800" dirty="0"/>
              <a:t>all stock, production and removals that took place in the accounting </a:t>
            </a:r>
            <a:r>
              <a:rPr lang="en-ZA" sz="1800" dirty="0" smtClean="0"/>
              <a:t>period.</a:t>
            </a:r>
          </a:p>
          <a:p>
            <a:pPr marL="0" lvl="1">
              <a:lnSpc>
                <a:spcPct val="100000"/>
              </a:lnSpc>
              <a:spcBef>
                <a:spcPts val="1000"/>
              </a:spcBef>
            </a:pPr>
            <a:endParaRPr lang="en-ZA" sz="1800" dirty="0" smtClean="0"/>
          </a:p>
          <a:p>
            <a:pPr marL="285750" lvl="1" indent="-285750">
              <a:lnSpc>
                <a:spcPct val="100000"/>
              </a:lnSpc>
              <a:spcBef>
                <a:spcPts val="1000"/>
              </a:spcBef>
              <a:buFont typeface="Arial" panose="020B0604020202020204" pitchFamily="34" charset="0"/>
              <a:buChar char="•"/>
            </a:pPr>
            <a:endParaRPr lang="en-ZA" sz="1800" dirty="0"/>
          </a:p>
          <a:p>
            <a:pPr lvl="1"/>
            <a:endParaRPr lang="en-ZA" dirty="0" smtClean="0"/>
          </a:p>
        </p:txBody>
      </p:sp>
      <p:pic>
        <p:nvPicPr>
          <p:cNvPr id="6" name="Picture 5"/>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3273850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Environment </a:t>
            </a:r>
            <a:r>
              <a:rPr lang="en-ZA" dirty="0" smtClean="0"/>
              <a:t>Levy </a:t>
            </a:r>
            <a:r>
              <a:rPr lang="en-ZA" dirty="0"/>
              <a:t>on </a:t>
            </a:r>
            <a:r>
              <a:rPr lang="en-ZA" dirty="0" smtClean="0"/>
              <a:t>Plastic </a:t>
            </a:r>
            <a:r>
              <a:rPr lang="en-ZA" dirty="0"/>
              <a:t>B</a:t>
            </a:r>
            <a:r>
              <a:rPr lang="en-ZA" dirty="0" smtClean="0"/>
              <a:t>ags </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15</a:t>
            </a:fld>
            <a:endParaRPr lang="en-US" dirty="0"/>
          </a:p>
        </p:txBody>
      </p:sp>
      <p:sp>
        <p:nvSpPr>
          <p:cNvPr id="4" name="Text Placeholder 3"/>
          <p:cNvSpPr>
            <a:spLocks noGrp="1"/>
          </p:cNvSpPr>
          <p:nvPr>
            <p:ph type="body" sz="quarter" idx="10"/>
          </p:nvPr>
        </p:nvSpPr>
        <p:spPr/>
        <p:txBody>
          <a:bodyPr/>
          <a:lstStyle/>
          <a:p>
            <a:r>
              <a:rPr lang="en-ZA" dirty="0"/>
              <a:t>Account Submissions and Payment dates</a:t>
            </a:r>
          </a:p>
          <a:p>
            <a:endParaRPr lang="en-ZA" dirty="0"/>
          </a:p>
          <a:p>
            <a:endParaRPr lang="en-ZA" dirty="0"/>
          </a:p>
        </p:txBody>
      </p:sp>
      <p:graphicFrame>
        <p:nvGraphicFramePr>
          <p:cNvPr id="8" name="Content Placeholder 7"/>
          <p:cNvGraphicFramePr>
            <a:graphicFrameLocks noGrp="1"/>
          </p:cNvGraphicFramePr>
          <p:nvPr>
            <p:ph sz="quarter" idx="11"/>
          </p:nvPr>
        </p:nvGraphicFramePr>
        <p:xfrm>
          <a:off x="568712" y="1568902"/>
          <a:ext cx="7984272" cy="4107070"/>
        </p:xfrm>
        <a:graphic>
          <a:graphicData uri="http://schemas.openxmlformats.org/drawingml/2006/table">
            <a:tbl>
              <a:tblPr/>
              <a:tblGrid>
                <a:gridCol w="1964497">
                  <a:extLst>
                    <a:ext uri="{9D8B030D-6E8A-4147-A177-3AD203B41FA5}">
                      <a16:colId xmlns:a16="http://schemas.microsoft.com/office/drawing/2014/main" val="2903801298"/>
                    </a:ext>
                  </a:extLst>
                </a:gridCol>
                <a:gridCol w="2420540">
                  <a:extLst>
                    <a:ext uri="{9D8B030D-6E8A-4147-A177-3AD203B41FA5}">
                      <a16:colId xmlns:a16="http://schemas.microsoft.com/office/drawing/2014/main" val="1912809628"/>
                    </a:ext>
                  </a:extLst>
                </a:gridCol>
                <a:gridCol w="3599235">
                  <a:extLst>
                    <a:ext uri="{9D8B030D-6E8A-4147-A177-3AD203B41FA5}">
                      <a16:colId xmlns:a16="http://schemas.microsoft.com/office/drawing/2014/main" val="2247654720"/>
                    </a:ext>
                  </a:extLst>
                </a:gridCol>
              </a:tblGrid>
              <a:tr h="591054">
                <a:tc>
                  <a:txBody>
                    <a:bodyPr/>
                    <a:lstStyle/>
                    <a:p>
                      <a:pPr algn="l" fontAlgn="ctr"/>
                      <a:r>
                        <a:rPr lang="en-ZA" sz="990" b="1" i="0" u="sng" strike="noStrike">
                          <a:solidFill>
                            <a:srgbClr val="333333"/>
                          </a:solidFill>
                          <a:effectLst/>
                          <a:latin typeface="Segoe UI" panose="020B0502040204020203" pitchFamily="34" charset="0"/>
                        </a:rPr>
                        <a:t>Accounting period</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1" i="0" u="sng" strike="noStrike">
                          <a:solidFill>
                            <a:srgbClr val="333333"/>
                          </a:solidFill>
                          <a:effectLst/>
                          <a:latin typeface="Segoe UI" panose="020B0502040204020203" pitchFamily="34" charset="0"/>
                        </a:rPr>
                        <a:t>Submission date</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1" i="0" u="sng" strike="noStrike">
                          <a:solidFill>
                            <a:srgbClr val="333333"/>
                          </a:solidFill>
                          <a:effectLst/>
                          <a:latin typeface="Segoe UI" panose="020B0502040204020203" pitchFamily="34" charset="0"/>
                        </a:rPr>
                        <a:t>Payment date</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583543019"/>
                  </a:ext>
                </a:extLst>
              </a:tr>
              <a:tr h="591054">
                <a:tc>
                  <a:txBody>
                    <a:bodyPr/>
                    <a:lstStyle/>
                    <a:p>
                      <a:pPr algn="l" fontAlgn="ctr"/>
                      <a:r>
                        <a:rPr lang="en-ZA" sz="990" b="0" i="0" u="none" strike="noStrike">
                          <a:solidFill>
                            <a:srgbClr val="333333"/>
                          </a:solidFill>
                          <a:effectLst/>
                          <a:latin typeface="Segoe UI" panose="020B0502040204020203" pitchFamily="34" charset="0"/>
                        </a:rPr>
                        <a:t>1 Dec 2020 – 28 Feb 2021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0" i="0" u="none" strike="noStrike">
                          <a:solidFill>
                            <a:srgbClr val="333333"/>
                          </a:solidFill>
                          <a:effectLst/>
                          <a:latin typeface="Segoe UI" panose="020B0502040204020203" pitchFamily="34" charset="0"/>
                        </a:rPr>
                        <a:t>30-Mar-21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0" i="0" u="none" strike="noStrike">
                          <a:solidFill>
                            <a:srgbClr val="333333"/>
                          </a:solidFill>
                          <a:effectLst/>
                          <a:latin typeface="Segoe UI" panose="020B0502040204020203" pitchFamily="34" charset="0"/>
                        </a:rPr>
                        <a:t>30-Mar-21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703330662"/>
                  </a:ext>
                </a:extLst>
              </a:tr>
              <a:tr h="879004">
                <a:tc>
                  <a:txBody>
                    <a:bodyPr/>
                    <a:lstStyle/>
                    <a:p>
                      <a:pPr algn="l" fontAlgn="ctr"/>
                      <a:r>
                        <a:rPr lang="en-ZA" sz="990" b="0" i="0" u="none" strike="noStrike">
                          <a:solidFill>
                            <a:srgbClr val="333333"/>
                          </a:solidFill>
                          <a:effectLst/>
                          <a:latin typeface="Segoe UI" panose="020B0502040204020203" pitchFamily="34" charset="0"/>
                        </a:rPr>
                        <a:t>1 March 2021 – 31 May 2021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tc>
                  <a:txBody>
                    <a:bodyPr/>
                    <a:lstStyle/>
                    <a:p>
                      <a:pPr algn="l" fontAlgn="ctr"/>
                      <a:r>
                        <a:rPr lang="en-ZA" sz="990" b="0" i="0" u="none" strike="noStrike" dirty="0">
                          <a:solidFill>
                            <a:srgbClr val="333333"/>
                          </a:solidFill>
                          <a:effectLst/>
                          <a:latin typeface="Segoe UI" panose="020B0502040204020203" pitchFamily="34" charset="0"/>
                        </a:rPr>
                        <a:t>29-Jun-21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tc>
                  <a:txBody>
                    <a:bodyPr/>
                    <a:lstStyle/>
                    <a:p>
                      <a:pPr algn="l" fontAlgn="ctr"/>
                      <a:r>
                        <a:rPr lang="en-ZA" sz="990" b="0" i="0" u="none" strike="noStrike">
                          <a:solidFill>
                            <a:srgbClr val="333333"/>
                          </a:solidFill>
                          <a:effectLst/>
                          <a:latin typeface="Segoe UI" panose="020B0502040204020203" pitchFamily="34" charset="0"/>
                        </a:rPr>
                        <a:t>29-Jun-21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extLst>
                  <a:ext uri="{0D108BD9-81ED-4DB2-BD59-A6C34878D82A}">
                    <a16:rowId xmlns:a16="http://schemas.microsoft.com/office/drawing/2014/main" val="3493556408"/>
                  </a:ext>
                </a:extLst>
              </a:tr>
              <a:tr h="1166954">
                <a:tc>
                  <a:txBody>
                    <a:bodyPr/>
                    <a:lstStyle/>
                    <a:p>
                      <a:pPr algn="l" fontAlgn="ctr"/>
                      <a:r>
                        <a:rPr lang="de-DE" sz="990" b="0" i="0" u="none" strike="noStrike">
                          <a:solidFill>
                            <a:srgbClr val="333333"/>
                          </a:solidFill>
                          <a:effectLst/>
                          <a:latin typeface="Segoe UI" panose="020B0502040204020203" pitchFamily="34" charset="0"/>
                        </a:rPr>
                        <a:t>1 June 2021- 31 Aug 2021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0" i="0" u="none" strike="noStrike">
                          <a:solidFill>
                            <a:srgbClr val="333333"/>
                          </a:solidFill>
                          <a:effectLst/>
                          <a:latin typeface="Segoe UI" panose="020B0502040204020203" pitchFamily="34" charset="0"/>
                        </a:rPr>
                        <a:t>29-Sep-21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0" i="0" u="none" strike="noStrike" dirty="0">
                          <a:solidFill>
                            <a:srgbClr val="333333"/>
                          </a:solidFill>
                          <a:effectLst/>
                          <a:latin typeface="Segoe UI" panose="020B0502040204020203" pitchFamily="34" charset="0"/>
                        </a:rPr>
                        <a:t>29-Sep-21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12675318"/>
                  </a:ext>
                </a:extLst>
              </a:tr>
              <a:tr h="879004">
                <a:tc>
                  <a:txBody>
                    <a:bodyPr/>
                    <a:lstStyle/>
                    <a:p>
                      <a:pPr algn="l" fontAlgn="ctr"/>
                      <a:r>
                        <a:rPr lang="fr-FR" sz="990" b="0" i="0" u="none" strike="noStrike">
                          <a:solidFill>
                            <a:srgbClr val="333333"/>
                          </a:solidFill>
                          <a:effectLst/>
                          <a:latin typeface="Segoe UI" panose="020B0502040204020203" pitchFamily="34" charset="0"/>
                        </a:rPr>
                        <a:t>1 Sept 2021 – 30 Nov 2021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tc>
                  <a:txBody>
                    <a:bodyPr/>
                    <a:lstStyle/>
                    <a:p>
                      <a:pPr algn="l" fontAlgn="ctr"/>
                      <a:r>
                        <a:rPr lang="en-ZA" sz="990" b="0" i="0" u="none" strike="noStrike" dirty="0">
                          <a:solidFill>
                            <a:srgbClr val="333333"/>
                          </a:solidFill>
                          <a:effectLst/>
                          <a:latin typeface="Segoe UI" panose="020B0502040204020203" pitchFamily="34" charset="0"/>
                        </a:rPr>
                        <a:t>30-Dec-21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tc>
                  <a:txBody>
                    <a:bodyPr/>
                    <a:lstStyle/>
                    <a:p>
                      <a:pPr algn="l" fontAlgn="ctr"/>
                      <a:r>
                        <a:rPr lang="en-ZA" sz="990" b="0" i="0" u="none" strike="noStrike" dirty="0">
                          <a:solidFill>
                            <a:srgbClr val="333333"/>
                          </a:solidFill>
                          <a:effectLst/>
                          <a:latin typeface="Segoe UI" panose="020B0502040204020203" pitchFamily="34" charset="0"/>
                        </a:rPr>
                        <a:t>30-Dec-21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extLst>
                  <a:ext uri="{0D108BD9-81ED-4DB2-BD59-A6C34878D82A}">
                    <a16:rowId xmlns:a16="http://schemas.microsoft.com/office/drawing/2014/main" val="1863071879"/>
                  </a:ext>
                </a:extLst>
              </a:tr>
            </a:tbl>
          </a:graphicData>
        </a:graphic>
      </p:graphicFrame>
    </p:spTree>
    <p:extLst>
      <p:ext uri="{BB962C8B-B14F-4D97-AF65-F5344CB8AC3E}">
        <p14:creationId xmlns:p14="http://schemas.microsoft.com/office/powerpoint/2010/main" val="1968956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540B12B-D968-2643-8E7F-238A3C456CC9}" type="slidenum">
              <a:rPr lang="en-US" smtClean="0"/>
              <a:pPr/>
              <a:t>16</a:t>
            </a:fld>
            <a:endParaRPr lang="en-US"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1716226018"/>
              </p:ext>
            </p:extLst>
          </p:nvPr>
        </p:nvGraphicFramePr>
        <p:xfrm>
          <a:off x="341313" y="211873"/>
          <a:ext cx="8370887" cy="588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738411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Electricity Generation </a:t>
            </a:r>
            <a:r>
              <a:rPr lang="en-ZA" dirty="0" smtClean="0"/>
              <a:t>Levy</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17</a:t>
            </a:fld>
            <a:endParaRPr lang="en-US" dirty="0"/>
          </a:p>
        </p:txBody>
      </p:sp>
      <p:sp>
        <p:nvSpPr>
          <p:cNvPr id="4" name="Text Placeholder 3"/>
          <p:cNvSpPr>
            <a:spLocks noGrp="1"/>
          </p:cNvSpPr>
          <p:nvPr>
            <p:ph type="body" sz="quarter" idx="10"/>
          </p:nvPr>
        </p:nvSpPr>
        <p:spPr/>
        <p:txBody>
          <a:bodyPr/>
          <a:lstStyle/>
          <a:p>
            <a:r>
              <a:rPr lang="en-ZA" dirty="0" smtClean="0"/>
              <a:t>Why Electricity generation levy? </a:t>
            </a:r>
            <a:endParaRPr lang="en-ZA" dirty="0"/>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451885640"/>
              </p:ext>
            </p:extLst>
          </p:nvPr>
        </p:nvGraphicFramePr>
        <p:xfrm>
          <a:off x="341313" y="1844675"/>
          <a:ext cx="8370887"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391701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167268"/>
            <a:ext cx="7886700" cy="530891"/>
          </a:xfrm>
        </p:spPr>
        <p:txBody>
          <a:bodyPr>
            <a:noAutofit/>
          </a:bodyPr>
          <a:lstStyle/>
          <a:p>
            <a:r>
              <a:rPr lang="en-ZA" sz="2800" dirty="0"/>
              <a:t>Electricity Generation </a:t>
            </a:r>
            <a:r>
              <a:rPr lang="en-ZA" sz="2800" dirty="0" smtClean="0"/>
              <a:t>Levy</a:t>
            </a:r>
            <a:r>
              <a:rPr lang="en-ZA" sz="2800" dirty="0"/>
              <a:t/>
            </a:r>
            <a:br>
              <a:rPr lang="en-ZA" sz="2800" dirty="0"/>
            </a:br>
            <a:endParaRPr lang="en-ZA" sz="28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18</a:t>
            </a:fld>
            <a:endParaRPr lang="en-US" dirty="0"/>
          </a:p>
        </p:txBody>
      </p:sp>
      <p:sp>
        <p:nvSpPr>
          <p:cNvPr id="4" name="Text Placeholder 3"/>
          <p:cNvSpPr>
            <a:spLocks noGrp="1"/>
          </p:cNvSpPr>
          <p:nvPr>
            <p:ph type="body" sz="quarter" idx="10"/>
          </p:nvPr>
        </p:nvSpPr>
        <p:spPr>
          <a:xfrm>
            <a:off x="341993" y="698159"/>
            <a:ext cx="7886700" cy="506173"/>
          </a:xfrm>
        </p:spPr>
        <p:txBody>
          <a:bodyPr>
            <a:normAutofit/>
          </a:bodyPr>
          <a:lstStyle/>
          <a:p>
            <a:r>
              <a:rPr lang="en-ZA" dirty="0">
                <a:latin typeface="+mj-lt"/>
              </a:rPr>
              <a:t>Implementation of </a:t>
            </a:r>
            <a:r>
              <a:rPr lang="en-ZA" dirty="0" smtClean="0">
                <a:latin typeface="+mj-lt"/>
              </a:rPr>
              <a:t>the Electricity generation levy</a:t>
            </a:r>
            <a:endParaRPr lang="en-ZA" dirty="0">
              <a:latin typeface="+mj-lt"/>
            </a:endParaRPr>
          </a:p>
          <a:p>
            <a:endParaRPr lang="en-ZA" dirty="0" smtClean="0">
              <a:latin typeface="+mj-lt"/>
            </a:endParaRPr>
          </a:p>
        </p:txBody>
      </p:sp>
      <p:sp>
        <p:nvSpPr>
          <p:cNvPr id="5" name="Content Placeholder 4"/>
          <p:cNvSpPr>
            <a:spLocks noGrp="1"/>
          </p:cNvSpPr>
          <p:nvPr>
            <p:ph sz="quarter" idx="11"/>
          </p:nvPr>
        </p:nvSpPr>
        <p:spPr>
          <a:xfrm>
            <a:off x="341312" y="1126274"/>
            <a:ext cx="8370887" cy="4966552"/>
          </a:xfrm>
        </p:spPr>
        <p:txBody>
          <a:bodyPr>
            <a:normAutofit fontScale="85000" lnSpcReduction="10000"/>
          </a:bodyPr>
          <a:lstStyle/>
          <a:p>
            <a:endParaRPr lang="en-ZA" sz="2000" dirty="0" smtClean="0">
              <a:latin typeface="+mj-lt"/>
            </a:endParaRPr>
          </a:p>
          <a:p>
            <a:pPr marL="285750" lvl="1" indent="-285750">
              <a:lnSpc>
                <a:spcPct val="160000"/>
              </a:lnSpc>
              <a:spcBef>
                <a:spcPts val="1000"/>
              </a:spcBef>
              <a:buFont typeface="Arial" panose="020B0604020202020204" pitchFamily="34" charset="0"/>
              <a:buChar char="•"/>
            </a:pPr>
            <a:r>
              <a:rPr lang="en-ZA" sz="1900" dirty="0"/>
              <a:t>The levy is imposed when non-renewable and environmental </a:t>
            </a:r>
            <a:r>
              <a:rPr lang="en-ZA" sz="1900" dirty="0" smtClean="0"/>
              <a:t>hazardous </a:t>
            </a:r>
            <a:r>
              <a:rPr lang="en-ZA" sz="1900" dirty="0"/>
              <a:t>energy sources are used to generate electricity (e.g. Coal, Diesel, Nuclear).</a:t>
            </a:r>
          </a:p>
          <a:p>
            <a:pPr marL="285750" lvl="1" indent="-285750">
              <a:lnSpc>
                <a:spcPct val="160000"/>
              </a:lnSpc>
              <a:spcBef>
                <a:spcPts val="1000"/>
              </a:spcBef>
              <a:buFont typeface="Arial" panose="020B0604020202020204" pitchFamily="34" charset="0"/>
              <a:buChar char="•"/>
            </a:pPr>
            <a:r>
              <a:rPr lang="en-ZA" sz="1900" dirty="0"/>
              <a:t>The threshold for licensing is when the installed capacity of the electricity generation plant exceeds 5 megawatts. </a:t>
            </a:r>
          </a:p>
          <a:p>
            <a:pPr marL="285750" lvl="1" indent="-285750">
              <a:lnSpc>
                <a:spcPct val="160000"/>
              </a:lnSpc>
              <a:spcBef>
                <a:spcPts val="1000"/>
              </a:spcBef>
              <a:buFont typeface="Arial" panose="020B0604020202020204" pitchFamily="34" charset="0"/>
              <a:buChar char="•"/>
            </a:pPr>
            <a:r>
              <a:rPr lang="en-ZA" sz="1900" dirty="0" smtClean="0"/>
              <a:t>The </a:t>
            </a:r>
            <a:r>
              <a:rPr lang="en-ZA" sz="1900" dirty="0"/>
              <a:t>levy came into effect on 01 July 2009 with the promulgation of The Customs and Excise Act 1964 Schedule 1 Part 3B and Sections 54A – 54F read with the rules give rise to the collection of this levy</a:t>
            </a:r>
          </a:p>
          <a:p>
            <a:pPr marL="285750" lvl="1" indent="-285750">
              <a:lnSpc>
                <a:spcPct val="160000"/>
              </a:lnSpc>
              <a:spcBef>
                <a:spcPts val="1000"/>
              </a:spcBef>
              <a:buFont typeface="Arial" panose="020B0604020202020204" pitchFamily="34" charset="0"/>
              <a:buChar char="•"/>
            </a:pPr>
            <a:r>
              <a:rPr lang="en-ZA" sz="1900" dirty="0"/>
              <a:t>An environmental levy is payable on locally generated </a:t>
            </a:r>
            <a:r>
              <a:rPr lang="en-ZA" sz="1900" dirty="0" smtClean="0"/>
              <a:t>electricity</a:t>
            </a:r>
            <a:endParaRPr lang="en-ZA" sz="1900" dirty="0"/>
          </a:p>
          <a:p>
            <a:pPr marL="285750" lvl="1" indent="-285750">
              <a:lnSpc>
                <a:spcPct val="160000"/>
              </a:lnSpc>
              <a:spcBef>
                <a:spcPts val="1000"/>
              </a:spcBef>
              <a:buFont typeface="Arial" panose="020B0604020202020204" pitchFamily="34" charset="0"/>
              <a:buChar char="•"/>
            </a:pPr>
            <a:r>
              <a:rPr lang="en-ZA" sz="1900" dirty="0"/>
              <a:t>Relevant entities in South Africa must license with SARS Excise before they start to  generate Electricity from non-renewable or environmentally hazardous </a:t>
            </a:r>
            <a:r>
              <a:rPr lang="en-ZA" sz="1900" dirty="0" smtClean="0"/>
              <a:t>sources</a:t>
            </a:r>
            <a:endParaRPr lang="en-ZA" sz="1900" dirty="0"/>
          </a:p>
          <a:p>
            <a:endParaRPr lang="en-ZA" dirty="0" smtClean="0"/>
          </a:p>
          <a:p>
            <a:endParaRPr lang="en-ZA" dirty="0"/>
          </a:p>
          <a:p>
            <a:endParaRPr lang="en-ZA" dirty="0"/>
          </a:p>
        </p:txBody>
      </p:sp>
      <p:pic>
        <p:nvPicPr>
          <p:cNvPr id="6" name="Picture 5"/>
          <p:cNvPicPr>
            <a:picLocks noChangeAspect="1"/>
          </p:cNvPicPr>
          <p:nvPr/>
        </p:nvPicPr>
        <p:blipFill>
          <a:blip r:embed="rId2"/>
          <a:stretch>
            <a:fillRect/>
          </a:stretch>
        </p:blipFill>
        <p:spPr>
          <a:xfrm>
            <a:off x="3157537" y="6234546"/>
            <a:ext cx="2828925" cy="371475"/>
          </a:xfrm>
          <a:prstGeom prst="rect">
            <a:avLst/>
          </a:prstGeom>
        </p:spPr>
      </p:pic>
      <p:pic>
        <p:nvPicPr>
          <p:cNvPr id="3074" name="Picture 2" descr="Germany to close all 84 of its coal-fired power plants, will rely primarily  on renewable energy - Los Angeles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141" y="7965"/>
            <a:ext cx="2776859" cy="156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242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Contents </a:t>
            </a:r>
            <a:endParaRPr lang="en-ZA" dirty="0"/>
          </a:p>
        </p:txBody>
      </p:sp>
      <p:sp>
        <p:nvSpPr>
          <p:cNvPr id="3" name="Slide Number Placeholder 2"/>
          <p:cNvSpPr>
            <a:spLocks noGrp="1"/>
          </p:cNvSpPr>
          <p:nvPr>
            <p:ph type="sldNum" sz="quarter" idx="10"/>
          </p:nvPr>
        </p:nvSpPr>
        <p:spPr/>
        <p:txBody>
          <a:bodyPr/>
          <a:lstStyle/>
          <a:p>
            <a:fld id="{B540B12B-D968-2643-8E7F-238A3C456CC9}" type="slidenum">
              <a:rPr lang="en-US" smtClean="0"/>
              <a:pPr/>
              <a:t>1</a:t>
            </a:fld>
            <a:endParaRPr lang="en-US" dirty="0"/>
          </a:p>
        </p:txBody>
      </p:sp>
      <p:sp>
        <p:nvSpPr>
          <p:cNvPr id="4" name="Text Placeholder 3"/>
          <p:cNvSpPr>
            <a:spLocks noGrp="1"/>
          </p:cNvSpPr>
          <p:nvPr>
            <p:ph type="body" sz="quarter" idx="11"/>
          </p:nvPr>
        </p:nvSpPr>
        <p:spPr/>
        <p:txBody>
          <a:bodyPr/>
          <a:lstStyle/>
          <a:p>
            <a:endParaRPr lang="en-ZA" dirty="0"/>
          </a:p>
        </p:txBody>
      </p:sp>
      <p:graphicFrame>
        <p:nvGraphicFramePr>
          <p:cNvPr id="7" name="Diagram 6"/>
          <p:cNvGraphicFramePr/>
          <p:nvPr>
            <p:extLst>
              <p:ext uri="{D42A27DB-BD31-4B8C-83A1-F6EECF244321}">
                <p14:modId xmlns:p14="http://schemas.microsoft.com/office/powerpoint/2010/main" val="776402714"/>
              </p:ext>
            </p:extLst>
          </p:nvPr>
        </p:nvGraphicFramePr>
        <p:xfrm>
          <a:off x="341992" y="1568901"/>
          <a:ext cx="8233295" cy="4523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3157605" y="6233703"/>
            <a:ext cx="2828789" cy="371888"/>
          </a:xfrm>
          <a:prstGeom prst="rect">
            <a:avLst/>
          </a:prstGeom>
        </p:spPr>
      </p:pic>
    </p:spTree>
    <p:extLst>
      <p:ext uri="{BB962C8B-B14F-4D97-AF65-F5344CB8AC3E}">
        <p14:creationId xmlns:p14="http://schemas.microsoft.com/office/powerpoint/2010/main" val="603826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Electricity </a:t>
            </a:r>
            <a:r>
              <a:rPr lang="en-ZA" dirty="0" smtClean="0"/>
              <a:t>Generation Levy</a:t>
            </a:r>
            <a:r>
              <a:rPr lang="en-ZA" dirty="0"/>
              <a:t/>
            </a:r>
            <a:br>
              <a:rPr lang="en-ZA" dirty="0"/>
            </a:b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19</a:t>
            </a:fld>
            <a:endParaRPr lang="en-US" dirty="0"/>
          </a:p>
        </p:txBody>
      </p:sp>
      <p:sp>
        <p:nvSpPr>
          <p:cNvPr id="4" name="Text Placeholder 3"/>
          <p:cNvSpPr>
            <a:spLocks noGrp="1"/>
          </p:cNvSpPr>
          <p:nvPr>
            <p:ph type="body" sz="quarter" idx="10"/>
          </p:nvPr>
        </p:nvSpPr>
        <p:spPr/>
        <p:txBody>
          <a:bodyPr/>
          <a:lstStyle/>
          <a:p>
            <a:r>
              <a:rPr lang="en-ZA" dirty="0"/>
              <a:t>Liability </a:t>
            </a:r>
            <a:r>
              <a:rPr lang="en-ZA" dirty="0" smtClean="0"/>
              <a:t>for </a:t>
            </a:r>
            <a:r>
              <a:rPr lang="en-ZA" dirty="0"/>
              <a:t>levy &amp; Submission of the tax return </a:t>
            </a:r>
          </a:p>
          <a:p>
            <a:endParaRPr lang="en-ZA" dirty="0"/>
          </a:p>
        </p:txBody>
      </p:sp>
      <p:sp>
        <p:nvSpPr>
          <p:cNvPr id="5" name="Content Placeholder 4"/>
          <p:cNvSpPr>
            <a:spLocks noGrp="1"/>
          </p:cNvSpPr>
          <p:nvPr>
            <p:ph sz="quarter" idx="11"/>
          </p:nvPr>
        </p:nvSpPr>
        <p:spPr>
          <a:xfrm>
            <a:off x="341312" y="1568902"/>
            <a:ext cx="8370887" cy="4523923"/>
          </a:xfrm>
        </p:spPr>
        <p:txBody>
          <a:bodyPr>
            <a:normAutofit/>
          </a:bodyPr>
          <a:lstStyle/>
          <a:p>
            <a:pPr marL="285750" indent="-285750">
              <a:lnSpc>
                <a:spcPct val="150000"/>
              </a:lnSpc>
              <a:buFont typeface="Arial" panose="020B0604020202020204" pitchFamily="34" charset="0"/>
              <a:buChar char="•"/>
            </a:pPr>
            <a:r>
              <a:rPr lang="en-ZA" dirty="0"/>
              <a:t>The applicable Environmental Levy on Electricity Generation is self-assessed by licensed </a:t>
            </a:r>
            <a:r>
              <a:rPr lang="en-ZA" dirty="0" smtClean="0"/>
              <a:t>producers</a:t>
            </a:r>
            <a:r>
              <a:rPr lang="en-ZA" dirty="0" smtClean="0"/>
              <a:t>.</a:t>
            </a:r>
          </a:p>
          <a:p>
            <a:pPr marL="285750" indent="-285750">
              <a:lnSpc>
                <a:spcPct val="150000"/>
              </a:lnSpc>
              <a:buFont typeface="Arial" panose="020B0604020202020204" pitchFamily="34" charset="0"/>
              <a:buChar char="•"/>
            </a:pPr>
            <a:r>
              <a:rPr lang="en-ZA" dirty="0" smtClean="0"/>
              <a:t>Current Rate of duty is 3.5c/kWh</a:t>
            </a:r>
          </a:p>
          <a:p>
            <a:pPr marL="285750" indent="-285750">
              <a:lnSpc>
                <a:spcPct val="150000"/>
              </a:lnSpc>
              <a:buFont typeface="Arial" panose="020B0604020202020204" pitchFamily="34" charset="0"/>
              <a:buChar char="•"/>
            </a:pPr>
            <a:r>
              <a:rPr lang="en-ZA" dirty="0" smtClean="0"/>
              <a:t>Accounts submitted monthly</a:t>
            </a:r>
            <a:endParaRPr lang="en-ZA" dirty="0" smtClean="0"/>
          </a:p>
          <a:p>
            <a:pPr>
              <a:lnSpc>
                <a:spcPct val="150000"/>
              </a:lnSpc>
            </a:pPr>
            <a:endParaRPr lang="en-ZA" dirty="0"/>
          </a:p>
          <a:p>
            <a:pPr marL="285750" indent="-285750">
              <a:buFont typeface="Arial" panose="020B0604020202020204" pitchFamily="34" charset="0"/>
              <a:buChar char="•"/>
            </a:pPr>
            <a:endParaRPr lang="en-ZA" dirty="0" smtClean="0"/>
          </a:p>
        </p:txBody>
      </p:sp>
      <p:pic>
        <p:nvPicPr>
          <p:cNvPr id="6" name="Picture 5"/>
          <p:cNvPicPr>
            <a:picLocks noChangeAspect="1"/>
          </p:cNvPicPr>
          <p:nvPr/>
        </p:nvPicPr>
        <p:blipFill>
          <a:blip r:embed="rId2"/>
          <a:stretch>
            <a:fillRect/>
          </a:stretch>
        </p:blipFill>
        <p:spPr>
          <a:xfrm>
            <a:off x="3157537" y="6234546"/>
            <a:ext cx="2828925" cy="371475"/>
          </a:xfrm>
          <a:prstGeom prst="rect">
            <a:avLst/>
          </a:prstGeom>
        </p:spPr>
      </p:pic>
      <p:pic>
        <p:nvPicPr>
          <p:cNvPr id="2050" name="Picture 2" descr="Another 100 megawatts to be positive about - Rand Merchant 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607" y="4631990"/>
            <a:ext cx="1587393" cy="16293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rthern Cape solar plant workers down tools - SABC News - Breaking news,  special reports, world, business, sport coverage of all South African  current events. Africa&amp;#39;s news l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27" y="4064482"/>
            <a:ext cx="3628880" cy="215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519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540B12B-D968-2643-8E7F-238A3C456CC9}" type="slidenum">
              <a:rPr lang="en-US" smtClean="0"/>
              <a:pPr/>
              <a:t>20</a:t>
            </a:fld>
            <a:endParaRPr lang="en-US"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3035733986"/>
              </p:ext>
            </p:extLst>
          </p:nvPr>
        </p:nvGraphicFramePr>
        <p:xfrm>
          <a:off x="341313" y="211873"/>
          <a:ext cx="8370887" cy="588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3643197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Motor </a:t>
            </a:r>
            <a:r>
              <a:rPr lang="en-ZA" dirty="0" smtClean="0"/>
              <a:t>Vehicle </a:t>
            </a:r>
            <a:r>
              <a:rPr lang="en-ZA" dirty="0"/>
              <a:t>C02 </a:t>
            </a:r>
            <a:r>
              <a:rPr lang="en-ZA" dirty="0" smtClean="0"/>
              <a:t>Emissions </a:t>
            </a:r>
            <a:r>
              <a:rPr lang="en-ZA" dirty="0"/>
              <a:t>L</a:t>
            </a:r>
            <a:r>
              <a:rPr lang="en-ZA" dirty="0" smtClean="0"/>
              <a:t>evy</a:t>
            </a:r>
            <a:r>
              <a:rPr lang="en-ZA" dirty="0"/>
              <a:t/>
            </a:r>
            <a:br>
              <a:rPr lang="en-ZA" dirty="0"/>
            </a:b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21</a:t>
            </a:fld>
            <a:endParaRPr lang="en-US" dirty="0"/>
          </a:p>
        </p:txBody>
      </p:sp>
      <p:sp>
        <p:nvSpPr>
          <p:cNvPr id="4" name="Text Placeholder 3"/>
          <p:cNvSpPr>
            <a:spLocks noGrp="1"/>
          </p:cNvSpPr>
          <p:nvPr>
            <p:ph type="body" sz="quarter" idx="10"/>
          </p:nvPr>
        </p:nvSpPr>
        <p:spPr/>
        <p:txBody>
          <a:bodyPr/>
          <a:lstStyle/>
          <a:p>
            <a:r>
              <a:rPr lang="en-ZA" dirty="0" smtClean="0"/>
              <a:t>Why motor </a:t>
            </a:r>
            <a:r>
              <a:rPr lang="en-ZA" dirty="0"/>
              <a:t>vehicle C02 emissions </a:t>
            </a:r>
            <a:r>
              <a:rPr lang="en-ZA" dirty="0" smtClean="0"/>
              <a:t>levy?</a:t>
            </a:r>
            <a:endParaRPr lang="en-ZA" dirty="0"/>
          </a:p>
          <a:p>
            <a:endParaRPr lang="en-ZA" dirty="0"/>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4078856754"/>
              </p:ext>
            </p:extLst>
          </p:nvPr>
        </p:nvGraphicFramePr>
        <p:xfrm>
          <a:off x="341313" y="1844675"/>
          <a:ext cx="8370887"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925851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smtClean="0"/>
              <a:t>Motor Vehicle CO2 Emissions Levy</a:t>
            </a:r>
            <a:endParaRPr lang="en-ZA" sz="20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22</a:t>
            </a:fld>
            <a:endParaRPr lang="en-US" dirty="0"/>
          </a:p>
        </p:txBody>
      </p:sp>
      <p:sp>
        <p:nvSpPr>
          <p:cNvPr id="4" name="Text Placeholder 3"/>
          <p:cNvSpPr>
            <a:spLocks noGrp="1"/>
          </p:cNvSpPr>
          <p:nvPr>
            <p:ph type="body" sz="quarter" idx="10"/>
          </p:nvPr>
        </p:nvSpPr>
        <p:spPr/>
        <p:txBody>
          <a:bodyPr/>
          <a:lstStyle/>
          <a:p>
            <a:r>
              <a:rPr lang="en-ZA" dirty="0"/>
              <a:t>Implementation of </a:t>
            </a:r>
            <a:r>
              <a:rPr lang="en-ZA" dirty="0" smtClean="0"/>
              <a:t>motor </a:t>
            </a:r>
            <a:r>
              <a:rPr lang="en-ZA" dirty="0"/>
              <a:t>vehicle C02 emissions levy</a:t>
            </a:r>
          </a:p>
          <a:p>
            <a:endParaRPr lang="en-ZA" dirty="0"/>
          </a:p>
        </p:txBody>
      </p:sp>
      <p:sp>
        <p:nvSpPr>
          <p:cNvPr id="5" name="Content Placeholder 4"/>
          <p:cNvSpPr>
            <a:spLocks noGrp="1"/>
          </p:cNvSpPr>
          <p:nvPr>
            <p:ph sz="quarter" idx="11"/>
          </p:nvPr>
        </p:nvSpPr>
        <p:spPr>
          <a:xfrm>
            <a:off x="341993" y="1515430"/>
            <a:ext cx="8370887" cy="4248151"/>
          </a:xfrm>
        </p:spPr>
        <p:txBody>
          <a:bodyPr>
            <a:normAutofit fontScale="92500" lnSpcReduction="20000"/>
          </a:bodyPr>
          <a:lstStyle/>
          <a:p>
            <a:pPr marL="285750" indent="-285750">
              <a:lnSpc>
                <a:spcPct val="150000"/>
              </a:lnSpc>
              <a:buFont typeface="Arial" panose="020B0604020202020204" pitchFamily="34" charset="0"/>
              <a:buChar char="•"/>
            </a:pPr>
            <a:r>
              <a:rPr lang="en-ZA" dirty="0">
                <a:latin typeface="+mj-lt"/>
              </a:rPr>
              <a:t>The levy came into effect on 01 September </a:t>
            </a:r>
            <a:r>
              <a:rPr lang="en-ZA" dirty="0" smtClean="0">
                <a:latin typeface="+mj-lt"/>
              </a:rPr>
              <a:t>2010.</a:t>
            </a:r>
          </a:p>
          <a:p>
            <a:pPr marL="285750" indent="-285750">
              <a:lnSpc>
                <a:spcPct val="150000"/>
              </a:lnSpc>
              <a:buFont typeface="Arial" panose="020B0604020202020204" pitchFamily="34" charset="0"/>
              <a:buChar char="•"/>
            </a:pPr>
            <a:r>
              <a:rPr lang="en-ZA" dirty="0" smtClean="0">
                <a:latin typeface="+mj-lt"/>
              </a:rPr>
              <a:t>The </a:t>
            </a:r>
            <a:r>
              <a:rPr lang="en-ZA" dirty="0">
                <a:latin typeface="+mj-lt"/>
              </a:rPr>
              <a:t>environmental </a:t>
            </a:r>
            <a:r>
              <a:rPr lang="en-ZA" dirty="0" smtClean="0">
                <a:latin typeface="+mj-lt"/>
              </a:rPr>
              <a:t>levy </a:t>
            </a:r>
            <a:r>
              <a:rPr lang="en-ZA" dirty="0">
                <a:latin typeface="+mj-lt"/>
              </a:rPr>
              <a:t>is payable on new motor vehicles by manufacturers of these vehicles in South Africa. </a:t>
            </a:r>
            <a:endParaRPr lang="en-ZA" dirty="0" smtClean="0">
              <a:latin typeface="+mj-lt"/>
            </a:endParaRPr>
          </a:p>
          <a:p>
            <a:pPr marL="285750" indent="-285750">
              <a:lnSpc>
                <a:spcPct val="150000"/>
              </a:lnSpc>
              <a:buFont typeface="Arial" panose="020B0604020202020204" pitchFamily="34" charset="0"/>
              <a:buChar char="•"/>
            </a:pPr>
            <a:r>
              <a:rPr lang="en-ZA" dirty="0" smtClean="0">
                <a:latin typeface="+mj-lt"/>
              </a:rPr>
              <a:t>The </a:t>
            </a:r>
            <a:r>
              <a:rPr lang="en-ZA" dirty="0">
                <a:latin typeface="+mj-lt"/>
              </a:rPr>
              <a:t>objective of the levy is to influence the composition of South Africa’s vehicle fleet to become more energy efficient and environmentally friendly</a:t>
            </a:r>
            <a:r>
              <a:rPr lang="en-ZA" dirty="0" smtClean="0">
                <a:latin typeface="+mj-lt"/>
              </a:rPr>
              <a:t>.</a:t>
            </a:r>
          </a:p>
          <a:p>
            <a:pPr marL="285750" indent="-285750">
              <a:lnSpc>
                <a:spcPct val="150000"/>
              </a:lnSpc>
              <a:buFont typeface="Arial" panose="020B0604020202020204" pitchFamily="34" charset="0"/>
              <a:buChar char="•"/>
            </a:pPr>
            <a:r>
              <a:rPr lang="en-ZA" dirty="0" smtClean="0">
                <a:latin typeface="+mj-lt"/>
              </a:rPr>
              <a:t> </a:t>
            </a:r>
            <a:r>
              <a:rPr lang="en-ZA" dirty="0">
                <a:latin typeface="+mj-lt"/>
              </a:rPr>
              <a:t>Motor </a:t>
            </a:r>
            <a:r>
              <a:rPr lang="en-ZA" dirty="0" smtClean="0">
                <a:latin typeface="+mj-lt"/>
              </a:rPr>
              <a:t>vehicle </a:t>
            </a:r>
            <a:r>
              <a:rPr lang="en-ZA" dirty="0">
                <a:latin typeface="+mj-lt"/>
              </a:rPr>
              <a:t>c</a:t>
            </a:r>
            <a:r>
              <a:rPr lang="en-ZA" dirty="0" smtClean="0">
                <a:latin typeface="+mj-lt"/>
              </a:rPr>
              <a:t>arbon </a:t>
            </a:r>
            <a:r>
              <a:rPr lang="en-ZA" dirty="0">
                <a:latin typeface="+mj-lt"/>
              </a:rPr>
              <a:t>dioxide (CO2) </a:t>
            </a:r>
            <a:r>
              <a:rPr lang="en-ZA" dirty="0" smtClean="0">
                <a:latin typeface="+mj-lt"/>
              </a:rPr>
              <a:t>emissions </a:t>
            </a:r>
            <a:r>
              <a:rPr lang="en-ZA" dirty="0">
                <a:latin typeface="+mj-lt"/>
              </a:rPr>
              <a:t>above a specified threshold deemed harmful to the environment are subject to the payment of an Environmental Levy if used in the </a:t>
            </a:r>
            <a:r>
              <a:rPr lang="en-ZA" dirty="0" smtClean="0">
                <a:latin typeface="+mj-lt"/>
              </a:rPr>
              <a:t>RSA</a:t>
            </a:r>
            <a:r>
              <a:rPr lang="en-ZA" dirty="0" smtClean="0">
                <a:latin typeface="+mj-lt"/>
              </a:rPr>
              <a:t>.</a:t>
            </a:r>
          </a:p>
          <a:p>
            <a:pPr marL="285750" indent="-285750">
              <a:lnSpc>
                <a:spcPct val="150000"/>
              </a:lnSpc>
              <a:buFont typeface="Arial" panose="020B0604020202020204" pitchFamily="34" charset="0"/>
              <a:buChar char="•"/>
            </a:pPr>
            <a:r>
              <a:rPr lang="en-ZA" dirty="0" smtClean="0">
                <a:latin typeface="+mj-lt"/>
              </a:rPr>
              <a:t>Current rate of duty; R120 per g/km CO2 emissions exceeding 95g/km</a:t>
            </a:r>
          </a:p>
          <a:p>
            <a:pPr marL="285750" indent="-285750">
              <a:lnSpc>
                <a:spcPct val="150000"/>
              </a:lnSpc>
              <a:buFont typeface="Arial" panose="020B0604020202020204" pitchFamily="34" charset="0"/>
              <a:buChar char="•"/>
            </a:pPr>
            <a:r>
              <a:rPr lang="en-ZA" dirty="0" smtClean="0">
                <a:latin typeface="+mj-lt"/>
              </a:rPr>
              <a:t>Double cab rate of duty; R160 per g/km emissions exceeding 175g/km</a:t>
            </a:r>
            <a:endParaRPr lang="en-ZA" dirty="0" smtClean="0">
              <a:latin typeface="+mj-lt"/>
            </a:endParaRPr>
          </a:p>
          <a:p>
            <a:endParaRPr lang="en-ZA" dirty="0">
              <a:latin typeface="+mj-lt"/>
            </a:endParaRPr>
          </a:p>
        </p:txBody>
      </p:sp>
      <p:pic>
        <p:nvPicPr>
          <p:cNvPr id="6" name="Picture 5"/>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486903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Typical Emissions in SA</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23</a:t>
            </a:fld>
            <a:endParaRPr lang="en-US" dirty="0"/>
          </a:p>
        </p:txBody>
      </p:sp>
      <p:pic>
        <p:nvPicPr>
          <p:cNvPr id="6" name="Picture 5"/>
          <p:cNvPicPr>
            <a:picLocks noChangeAspect="1"/>
          </p:cNvPicPr>
          <p:nvPr/>
        </p:nvPicPr>
        <p:blipFill>
          <a:blip r:embed="rId2"/>
          <a:stretch>
            <a:fillRect/>
          </a:stretch>
        </p:blipFill>
        <p:spPr>
          <a:xfrm>
            <a:off x="757379" y="1490320"/>
            <a:ext cx="7583055" cy="4678648"/>
          </a:xfrm>
          <a:prstGeom prst="rect">
            <a:avLst/>
          </a:prstGeom>
        </p:spPr>
      </p:pic>
      <p:sp>
        <p:nvSpPr>
          <p:cNvPr id="7" name="Rectangle 6"/>
          <p:cNvSpPr/>
          <p:nvPr/>
        </p:nvSpPr>
        <p:spPr>
          <a:xfrm>
            <a:off x="1274615" y="6292596"/>
            <a:ext cx="6622476" cy="277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smtClean="0">
                <a:solidFill>
                  <a:schemeClr val="tx1"/>
                </a:solidFill>
              </a:rPr>
              <a:t>Source: The International Council on Clean Transportation</a:t>
            </a:r>
            <a:endParaRPr lang="en-ZA" sz="1100" dirty="0">
              <a:solidFill>
                <a:schemeClr val="tx1"/>
              </a:solidFill>
            </a:endParaRPr>
          </a:p>
        </p:txBody>
      </p:sp>
    </p:spTree>
    <p:extLst>
      <p:ext uri="{BB962C8B-B14F-4D97-AF65-F5344CB8AC3E}">
        <p14:creationId xmlns:p14="http://schemas.microsoft.com/office/powerpoint/2010/main" val="1985951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Motor Vehicle CO2 Emissions Levy</a:t>
            </a:r>
          </a:p>
        </p:txBody>
      </p:sp>
      <p:sp>
        <p:nvSpPr>
          <p:cNvPr id="3" name="Slide Number Placeholder 2"/>
          <p:cNvSpPr>
            <a:spLocks noGrp="1"/>
          </p:cNvSpPr>
          <p:nvPr>
            <p:ph type="sldNum" sz="quarter" idx="4"/>
          </p:nvPr>
        </p:nvSpPr>
        <p:spPr/>
        <p:txBody>
          <a:bodyPr/>
          <a:lstStyle/>
          <a:p>
            <a:fld id="{B540B12B-D968-2643-8E7F-238A3C456CC9}" type="slidenum">
              <a:rPr lang="en-US" smtClean="0"/>
              <a:pPr/>
              <a:t>24</a:t>
            </a:fld>
            <a:endParaRPr lang="en-US" dirty="0"/>
          </a:p>
        </p:txBody>
      </p:sp>
      <p:sp>
        <p:nvSpPr>
          <p:cNvPr id="4" name="Text Placeholder 3"/>
          <p:cNvSpPr>
            <a:spLocks noGrp="1"/>
          </p:cNvSpPr>
          <p:nvPr>
            <p:ph type="body" sz="quarter" idx="10"/>
          </p:nvPr>
        </p:nvSpPr>
        <p:spPr/>
        <p:txBody>
          <a:bodyPr/>
          <a:lstStyle/>
          <a:p>
            <a:r>
              <a:rPr lang="en-ZA" dirty="0"/>
              <a:t>Account Submissions and Payment dates</a:t>
            </a:r>
          </a:p>
          <a:p>
            <a:endParaRPr lang="en-ZA" dirty="0"/>
          </a:p>
          <a:p>
            <a:endParaRPr lang="en-ZA" dirty="0"/>
          </a:p>
          <a:p>
            <a:endParaRPr lang="en-ZA" dirty="0"/>
          </a:p>
          <a:p>
            <a:endParaRPr lang="en-ZA"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2575368925"/>
              </p:ext>
            </p:extLst>
          </p:nvPr>
        </p:nvGraphicFramePr>
        <p:xfrm>
          <a:off x="341993" y="1568900"/>
          <a:ext cx="8192406" cy="3686590"/>
        </p:xfrm>
        <a:graphic>
          <a:graphicData uri="http://schemas.openxmlformats.org/drawingml/2006/table">
            <a:tbl>
              <a:tblPr/>
              <a:tblGrid>
                <a:gridCol w="2015708">
                  <a:extLst>
                    <a:ext uri="{9D8B030D-6E8A-4147-A177-3AD203B41FA5}">
                      <a16:colId xmlns:a16="http://schemas.microsoft.com/office/drawing/2014/main" val="28405854"/>
                    </a:ext>
                  </a:extLst>
                </a:gridCol>
                <a:gridCol w="2483638">
                  <a:extLst>
                    <a:ext uri="{9D8B030D-6E8A-4147-A177-3AD203B41FA5}">
                      <a16:colId xmlns:a16="http://schemas.microsoft.com/office/drawing/2014/main" val="3669112083"/>
                    </a:ext>
                  </a:extLst>
                </a:gridCol>
                <a:gridCol w="3693060">
                  <a:extLst>
                    <a:ext uri="{9D8B030D-6E8A-4147-A177-3AD203B41FA5}">
                      <a16:colId xmlns:a16="http://schemas.microsoft.com/office/drawing/2014/main" val="1077404738"/>
                    </a:ext>
                  </a:extLst>
                </a:gridCol>
              </a:tblGrid>
              <a:tr h="414342">
                <a:tc>
                  <a:txBody>
                    <a:bodyPr/>
                    <a:lstStyle/>
                    <a:p>
                      <a:pPr algn="l" fontAlgn="ctr"/>
                      <a:r>
                        <a:rPr lang="en-ZA" sz="990" b="1" i="0" u="sng" strike="noStrike" dirty="0">
                          <a:solidFill>
                            <a:srgbClr val="333333"/>
                          </a:solidFill>
                          <a:effectLst/>
                          <a:latin typeface="Segoe UI" panose="020B0502040204020203" pitchFamily="34" charset="0"/>
                        </a:rPr>
                        <a:t>Accounting period</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1" i="0" u="sng" strike="noStrike" dirty="0">
                          <a:solidFill>
                            <a:srgbClr val="333333"/>
                          </a:solidFill>
                          <a:effectLst/>
                          <a:latin typeface="Segoe UI" panose="020B0502040204020203" pitchFamily="34" charset="0"/>
                        </a:rPr>
                        <a:t>Submission date</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1" i="0" u="sng" strike="noStrike">
                          <a:solidFill>
                            <a:srgbClr val="333333"/>
                          </a:solidFill>
                          <a:effectLst/>
                          <a:latin typeface="Segoe UI" panose="020B0502040204020203" pitchFamily="34" charset="0"/>
                        </a:rPr>
                        <a:t>Payment date</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44456271"/>
                  </a:ext>
                </a:extLst>
              </a:tr>
              <a:tr h="818062">
                <a:tc>
                  <a:txBody>
                    <a:bodyPr/>
                    <a:lstStyle/>
                    <a:p>
                      <a:pPr algn="l" fontAlgn="ctr"/>
                      <a:r>
                        <a:rPr lang="nl-NL" sz="990" b="0" i="0" u="none" strike="noStrike" dirty="0">
                          <a:solidFill>
                            <a:srgbClr val="333333"/>
                          </a:solidFill>
                          <a:effectLst/>
                          <a:latin typeface="Segoe UI" panose="020B0502040204020203" pitchFamily="34" charset="0"/>
                        </a:rPr>
                        <a:t>1 Jan 2021 – 31 Mar 2021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tc>
                  <a:txBody>
                    <a:bodyPr/>
                    <a:lstStyle/>
                    <a:p>
                      <a:pPr algn="l" fontAlgn="ctr"/>
                      <a:r>
                        <a:rPr lang="en-ZA" sz="990" b="0" i="0" u="none" strike="noStrike" dirty="0">
                          <a:solidFill>
                            <a:srgbClr val="333333"/>
                          </a:solidFill>
                          <a:effectLst/>
                          <a:latin typeface="Segoe UI" panose="020B0502040204020203" pitchFamily="34" charset="0"/>
                        </a:rPr>
                        <a:t>23-Apr-21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tc>
                  <a:txBody>
                    <a:bodyPr/>
                    <a:lstStyle/>
                    <a:p>
                      <a:pPr algn="l" fontAlgn="ctr"/>
                      <a:r>
                        <a:rPr lang="en-ZA" sz="990" b="0" i="0" u="none" strike="noStrike">
                          <a:solidFill>
                            <a:srgbClr val="333333"/>
                          </a:solidFill>
                          <a:effectLst/>
                          <a:latin typeface="Segoe UI" panose="020B0502040204020203" pitchFamily="34" charset="0"/>
                        </a:rPr>
                        <a:t>23-Apr-21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extLst>
                  <a:ext uri="{0D108BD9-81ED-4DB2-BD59-A6C34878D82A}">
                    <a16:rowId xmlns:a16="http://schemas.microsoft.com/office/drawing/2014/main" val="289154020"/>
                  </a:ext>
                </a:extLst>
              </a:tr>
              <a:tr h="818062">
                <a:tc>
                  <a:txBody>
                    <a:bodyPr/>
                    <a:lstStyle/>
                    <a:p>
                      <a:pPr algn="l" fontAlgn="ctr"/>
                      <a:r>
                        <a:rPr lang="en-ZA" sz="990" b="0" i="0" u="none" strike="noStrike">
                          <a:solidFill>
                            <a:srgbClr val="333333"/>
                          </a:solidFill>
                          <a:effectLst/>
                          <a:latin typeface="Segoe UI" panose="020B0502040204020203" pitchFamily="34" charset="0"/>
                        </a:rPr>
                        <a:t>1 Apr 2021 – 30 June 2021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0" i="0" u="none" strike="noStrike" dirty="0">
                          <a:solidFill>
                            <a:srgbClr val="333333"/>
                          </a:solidFill>
                          <a:effectLst/>
                          <a:latin typeface="Segoe UI" panose="020B0502040204020203" pitchFamily="34" charset="0"/>
                        </a:rPr>
                        <a:t>23-Jul-21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0" i="0" u="none" strike="noStrike" dirty="0">
                          <a:solidFill>
                            <a:srgbClr val="333333"/>
                          </a:solidFill>
                          <a:effectLst/>
                          <a:latin typeface="Segoe UI" panose="020B0502040204020203" pitchFamily="34" charset="0"/>
                        </a:rPr>
                        <a:t>23-Jul-21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53406256"/>
                  </a:ext>
                </a:extLst>
              </a:tr>
              <a:tr h="818062">
                <a:tc>
                  <a:txBody>
                    <a:bodyPr/>
                    <a:lstStyle/>
                    <a:p>
                      <a:pPr algn="l" fontAlgn="ctr"/>
                      <a:r>
                        <a:rPr lang="en-ZA" sz="990" b="0" i="0" u="none" strike="noStrike">
                          <a:solidFill>
                            <a:srgbClr val="333333"/>
                          </a:solidFill>
                          <a:effectLst/>
                          <a:latin typeface="Segoe UI" panose="020B0502040204020203" pitchFamily="34" charset="0"/>
                        </a:rPr>
                        <a:t>1 Jul 2021 – 30 Sept 2021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tc>
                  <a:txBody>
                    <a:bodyPr/>
                    <a:lstStyle/>
                    <a:p>
                      <a:pPr algn="l" fontAlgn="ctr"/>
                      <a:r>
                        <a:rPr lang="en-ZA" sz="990" b="0" i="0" u="none" strike="noStrike">
                          <a:solidFill>
                            <a:srgbClr val="333333"/>
                          </a:solidFill>
                          <a:effectLst/>
                          <a:latin typeface="Segoe UI" panose="020B0502040204020203" pitchFamily="34" charset="0"/>
                        </a:rPr>
                        <a:t>25-Oct-21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tc>
                  <a:txBody>
                    <a:bodyPr/>
                    <a:lstStyle/>
                    <a:p>
                      <a:pPr algn="l" fontAlgn="ctr"/>
                      <a:r>
                        <a:rPr lang="en-ZA" sz="990" b="0" i="0" u="none" strike="noStrike" dirty="0">
                          <a:solidFill>
                            <a:srgbClr val="333333"/>
                          </a:solidFill>
                          <a:effectLst/>
                          <a:latin typeface="Segoe UI" panose="020B0502040204020203" pitchFamily="34" charset="0"/>
                        </a:rPr>
                        <a:t>25-Oct-21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7F7F7"/>
                    </a:solidFill>
                  </a:tcPr>
                </a:tc>
                <a:extLst>
                  <a:ext uri="{0D108BD9-81ED-4DB2-BD59-A6C34878D82A}">
                    <a16:rowId xmlns:a16="http://schemas.microsoft.com/office/drawing/2014/main" val="1142707005"/>
                  </a:ext>
                </a:extLst>
              </a:tr>
              <a:tr h="818062">
                <a:tc>
                  <a:txBody>
                    <a:bodyPr/>
                    <a:lstStyle/>
                    <a:p>
                      <a:pPr algn="l" fontAlgn="ctr"/>
                      <a:r>
                        <a:rPr lang="en-ZA" sz="990" b="0" i="0" u="none" strike="noStrike">
                          <a:solidFill>
                            <a:srgbClr val="333333"/>
                          </a:solidFill>
                          <a:effectLst/>
                          <a:latin typeface="Segoe UI" panose="020B0502040204020203" pitchFamily="34" charset="0"/>
                        </a:rPr>
                        <a:t>1 Oct 2021 – 31 Dec 2021</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0" i="0" u="none" strike="noStrike">
                          <a:solidFill>
                            <a:srgbClr val="333333"/>
                          </a:solidFill>
                          <a:effectLst/>
                          <a:latin typeface="Segoe UI" panose="020B0502040204020203" pitchFamily="34" charset="0"/>
                        </a:rPr>
                        <a:t>25-Jan-22</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ctr"/>
                      <a:r>
                        <a:rPr lang="en-ZA" sz="990" b="0" i="0" u="none" strike="noStrike" dirty="0">
                          <a:solidFill>
                            <a:srgbClr val="333333"/>
                          </a:solidFill>
                          <a:effectLst/>
                          <a:latin typeface="Segoe UI" panose="020B0502040204020203" pitchFamily="34" charset="0"/>
                        </a:rPr>
                        <a:t>25-Jan-22</a:t>
                      </a:r>
                    </a:p>
                  </a:txBody>
                  <a:tcPr marL="85725" marR="9525" marT="9525"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78717756"/>
                  </a:ext>
                </a:extLst>
              </a:tr>
            </a:tbl>
          </a:graphicData>
        </a:graphic>
      </p:graphicFrame>
      <p:pic>
        <p:nvPicPr>
          <p:cNvPr id="7" name="Picture 6"/>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647506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540B12B-D968-2643-8E7F-238A3C456CC9}" type="slidenum">
              <a:rPr lang="en-US" smtClean="0"/>
              <a:pPr/>
              <a:t>25</a:t>
            </a:fld>
            <a:endParaRPr lang="en-US"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2069520652"/>
              </p:ext>
            </p:extLst>
          </p:nvPr>
        </p:nvGraphicFramePr>
        <p:xfrm>
          <a:off x="341313" y="211873"/>
          <a:ext cx="8370887" cy="588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3081664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t>Electric Filament Lamps</a:t>
            </a:r>
            <a:endParaRPr lang="en-ZA" sz="28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26</a:t>
            </a:fld>
            <a:endParaRPr lang="en-US" dirty="0"/>
          </a:p>
        </p:txBody>
      </p:sp>
      <p:sp>
        <p:nvSpPr>
          <p:cNvPr id="4" name="Text Placeholder 3"/>
          <p:cNvSpPr>
            <a:spLocks noGrp="1"/>
          </p:cNvSpPr>
          <p:nvPr>
            <p:ph type="body" sz="quarter" idx="10"/>
          </p:nvPr>
        </p:nvSpPr>
        <p:spPr/>
        <p:txBody>
          <a:bodyPr/>
          <a:lstStyle/>
          <a:p>
            <a:r>
              <a:rPr lang="en-ZA" dirty="0" smtClean="0"/>
              <a:t>Implementation, Liability &amp; Submission of Returns</a:t>
            </a:r>
            <a:endParaRPr lang="en-ZA" dirty="0"/>
          </a:p>
        </p:txBody>
      </p:sp>
      <p:sp>
        <p:nvSpPr>
          <p:cNvPr id="5" name="Content Placeholder 4"/>
          <p:cNvSpPr>
            <a:spLocks noGrp="1"/>
          </p:cNvSpPr>
          <p:nvPr>
            <p:ph sz="quarter" idx="11"/>
          </p:nvPr>
        </p:nvSpPr>
        <p:spPr>
          <a:xfrm>
            <a:off x="341312" y="1568902"/>
            <a:ext cx="8370887" cy="4523923"/>
          </a:xfrm>
        </p:spPr>
        <p:txBody>
          <a:bodyPr>
            <a:normAutofit/>
          </a:bodyPr>
          <a:lstStyle/>
          <a:p>
            <a:endParaRPr lang="en-ZA" sz="1600" dirty="0" smtClean="0">
              <a:latin typeface="+mj-lt"/>
            </a:endParaRPr>
          </a:p>
          <a:p>
            <a:pPr marL="285750" indent="-285750">
              <a:lnSpc>
                <a:spcPct val="150000"/>
              </a:lnSpc>
              <a:buFont typeface="Arial" panose="020B0604020202020204" pitchFamily="34" charset="0"/>
              <a:buChar char="•"/>
            </a:pPr>
            <a:r>
              <a:rPr lang="en-ZA" dirty="0" smtClean="0">
                <a:latin typeface="+mj-lt"/>
              </a:rPr>
              <a:t>Electric </a:t>
            </a:r>
            <a:r>
              <a:rPr lang="en-ZA" dirty="0">
                <a:latin typeface="+mj-lt"/>
              </a:rPr>
              <a:t>Filament Lamps </a:t>
            </a:r>
            <a:r>
              <a:rPr lang="en-ZA" dirty="0" smtClean="0">
                <a:latin typeface="+mj-lt"/>
              </a:rPr>
              <a:t>manufactures are </a:t>
            </a:r>
            <a:r>
              <a:rPr lang="en-ZA" dirty="0">
                <a:latin typeface="+mj-lt"/>
              </a:rPr>
              <a:t>subject to the payment of an Environmental Levy if manufactured in </a:t>
            </a:r>
            <a:r>
              <a:rPr lang="en-ZA" dirty="0" smtClean="0">
                <a:latin typeface="+mj-lt"/>
              </a:rPr>
              <a:t>SA. </a:t>
            </a:r>
          </a:p>
          <a:p>
            <a:pPr marL="285750" indent="-285750">
              <a:lnSpc>
                <a:spcPct val="150000"/>
              </a:lnSpc>
              <a:buFont typeface="Arial" panose="020B0604020202020204" pitchFamily="34" charset="0"/>
              <a:buChar char="•"/>
            </a:pPr>
            <a:r>
              <a:rPr lang="en-ZA" dirty="0" smtClean="0">
                <a:latin typeface="+mj-lt"/>
              </a:rPr>
              <a:t>The rate of the levy payable is R10/lamp.</a:t>
            </a:r>
          </a:p>
          <a:p>
            <a:pPr marL="285750" indent="-285750">
              <a:buFont typeface="Arial" panose="020B0604020202020204" pitchFamily="34" charset="0"/>
              <a:buChar char="•"/>
            </a:pPr>
            <a:endParaRPr lang="en-ZA" sz="1600" dirty="0" smtClean="0">
              <a:latin typeface="+mj-lt"/>
            </a:endParaRPr>
          </a:p>
          <a:p>
            <a:pPr marL="285750" indent="-285750">
              <a:buFont typeface="Arial" panose="020B0604020202020204" pitchFamily="34" charset="0"/>
              <a:buChar char="•"/>
            </a:pPr>
            <a:endParaRPr lang="en-ZA" sz="1600" dirty="0" smtClean="0">
              <a:latin typeface="+mj-lt"/>
            </a:endParaRPr>
          </a:p>
          <a:p>
            <a:pPr marL="285750" indent="-285750">
              <a:buFont typeface="Arial" panose="020B0604020202020204" pitchFamily="34" charset="0"/>
              <a:buChar char="•"/>
            </a:pPr>
            <a:endParaRPr lang="en-ZA" sz="1600" dirty="0">
              <a:latin typeface="+mj-lt"/>
            </a:endParaRPr>
          </a:p>
        </p:txBody>
      </p:sp>
      <p:pic>
        <p:nvPicPr>
          <p:cNvPr id="7" name="Picture 6" descr="Switch on Your Light Bulb to get Connected to Intern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854" y="4092499"/>
            <a:ext cx="2430966" cy="1873404"/>
          </a:xfrm>
          <a:prstGeom prst="rect">
            <a:avLst/>
          </a:prstGeom>
        </p:spPr>
      </p:pic>
      <p:pic>
        <p:nvPicPr>
          <p:cNvPr id="8" name="Picture 7"/>
          <p:cNvPicPr>
            <a:picLocks noChangeAspect="1"/>
          </p:cNvPicPr>
          <p:nvPr/>
        </p:nvPicPr>
        <p:blipFill>
          <a:blip r:embed="rId3"/>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3661810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540B12B-D968-2643-8E7F-238A3C456CC9}" type="slidenum">
              <a:rPr lang="en-US" smtClean="0"/>
              <a:pPr/>
              <a:t>27</a:t>
            </a:fld>
            <a:endParaRPr lang="en-US"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3273328011"/>
              </p:ext>
            </p:extLst>
          </p:nvPr>
        </p:nvGraphicFramePr>
        <p:xfrm>
          <a:off x="341313" y="211873"/>
          <a:ext cx="8370887" cy="588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997944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Carbon Tax</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28</a:t>
            </a:fld>
            <a:endParaRPr lang="en-US" dirty="0"/>
          </a:p>
        </p:txBody>
      </p:sp>
      <p:sp>
        <p:nvSpPr>
          <p:cNvPr id="4" name="Text Placeholder 3"/>
          <p:cNvSpPr>
            <a:spLocks noGrp="1"/>
          </p:cNvSpPr>
          <p:nvPr>
            <p:ph type="body" sz="quarter" idx="10"/>
          </p:nvPr>
        </p:nvSpPr>
        <p:spPr/>
        <p:txBody>
          <a:bodyPr/>
          <a:lstStyle/>
          <a:p>
            <a:r>
              <a:rPr lang="en-ZA" dirty="0" smtClean="0"/>
              <a:t>Why Carbon Tax?</a:t>
            </a:r>
            <a:endParaRPr lang="en-ZA"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3571093504"/>
              </p:ext>
            </p:extLst>
          </p:nvPr>
        </p:nvGraphicFramePr>
        <p:xfrm>
          <a:off x="341313" y="1568902"/>
          <a:ext cx="8370887" cy="4523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776203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178421"/>
            <a:ext cx="7886700" cy="538504"/>
          </a:xfrm>
        </p:spPr>
        <p:txBody>
          <a:bodyPr/>
          <a:lstStyle/>
          <a:p>
            <a:r>
              <a:rPr lang="en-ZA" dirty="0"/>
              <a:t>Introduction</a:t>
            </a:r>
          </a:p>
        </p:txBody>
      </p:sp>
      <p:sp>
        <p:nvSpPr>
          <p:cNvPr id="3" name="Slide Number Placeholder 2"/>
          <p:cNvSpPr>
            <a:spLocks noGrp="1"/>
          </p:cNvSpPr>
          <p:nvPr>
            <p:ph type="sldNum" sz="quarter" idx="4"/>
          </p:nvPr>
        </p:nvSpPr>
        <p:spPr/>
        <p:txBody>
          <a:bodyPr/>
          <a:lstStyle/>
          <a:p>
            <a:fld id="{B540B12B-D968-2643-8E7F-238A3C456CC9}" type="slidenum">
              <a:rPr lang="en-US" smtClean="0"/>
              <a:pPr/>
              <a:t>2</a:t>
            </a:fld>
            <a:endParaRPr lang="en-US" dirty="0"/>
          </a:p>
        </p:txBody>
      </p:sp>
      <p:sp>
        <p:nvSpPr>
          <p:cNvPr id="5" name="Content Placeholder 4"/>
          <p:cNvSpPr>
            <a:spLocks noGrp="1"/>
          </p:cNvSpPr>
          <p:nvPr>
            <p:ph sz="quarter" idx="11"/>
          </p:nvPr>
        </p:nvSpPr>
        <p:spPr>
          <a:xfrm>
            <a:off x="341312" y="858644"/>
            <a:ext cx="8370887" cy="5234182"/>
          </a:xfrm>
        </p:spPr>
        <p:txBody>
          <a:bodyPr/>
          <a:lstStyle/>
          <a:p>
            <a:pPr marL="285750" indent="-285750">
              <a:lnSpc>
                <a:spcPct val="150000"/>
              </a:lnSpc>
              <a:buFont typeface="Arial" panose="020B0604020202020204" pitchFamily="34" charset="0"/>
              <a:buChar char="•"/>
            </a:pPr>
            <a:endParaRPr lang="en-US" dirty="0" smtClean="0"/>
          </a:p>
          <a:p>
            <a:pPr marL="285750" indent="-285750">
              <a:lnSpc>
                <a:spcPct val="150000"/>
              </a:lnSpc>
              <a:buFont typeface="Arial" panose="020B0604020202020204" pitchFamily="34" charset="0"/>
              <a:buChar char="•"/>
            </a:pPr>
            <a:r>
              <a:rPr lang="en-US" dirty="0" smtClean="0"/>
              <a:t>Environmental </a:t>
            </a:r>
            <a:r>
              <a:rPr lang="en-US" dirty="0"/>
              <a:t>levy is levied on certain locally manufactured goods as well as on some of their imported equivalents in terms of Schedule No. 1 Part 3 of the Customs and Excise Act, 1964.</a:t>
            </a:r>
            <a:endParaRPr lang="en-ZA" dirty="0" smtClean="0"/>
          </a:p>
          <a:p>
            <a:pPr marL="285750" indent="-285750">
              <a:lnSpc>
                <a:spcPct val="150000"/>
              </a:lnSpc>
              <a:buFont typeface="Arial" panose="020B0604020202020204" pitchFamily="34" charset="0"/>
              <a:buChar char="•"/>
            </a:pPr>
            <a:r>
              <a:rPr lang="en-US" dirty="0"/>
              <a:t>The levy aims  to influence the public’s </a:t>
            </a:r>
            <a:r>
              <a:rPr lang="en-ZA" dirty="0" smtClean="0"/>
              <a:t>behaviour</a:t>
            </a:r>
            <a:r>
              <a:rPr lang="en-US" dirty="0" smtClean="0"/>
              <a:t> </a:t>
            </a:r>
            <a:r>
              <a:rPr lang="en-US" dirty="0"/>
              <a:t>towards the environment.</a:t>
            </a:r>
            <a:r>
              <a:rPr lang="en-ZA" dirty="0" smtClean="0"/>
              <a:t>Environmental  </a:t>
            </a:r>
            <a:r>
              <a:rPr lang="en-ZA" dirty="0" smtClean="0"/>
              <a:t>levies are  </a:t>
            </a:r>
            <a:r>
              <a:rPr lang="en-ZA" dirty="0"/>
              <a:t>imposed and paid to </a:t>
            </a:r>
            <a:r>
              <a:rPr lang="en-ZA" dirty="0" smtClean="0"/>
              <a:t>SARS.</a:t>
            </a:r>
          </a:p>
          <a:p>
            <a:pPr>
              <a:lnSpc>
                <a:spcPct val="150000"/>
              </a:lnSpc>
            </a:pPr>
            <a:endParaRPr lang="en-ZA" dirty="0"/>
          </a:p>
          <a:p>
            <a:endParaRPr lang="en-ZA" dirty="0"/>
          </a:p>
        </p:txBody>
      </p:sp>
      <p:pic>
        <p:nvPicPr>
          <p:cNvPr id="6" name="Picture 5"/>
          <p:cNvPicPr>
            <a:picLocks noChangeAspect="1"/>
          </p:cNvPicPr>
          <p:nvPr/>
        </p:nvPicPr>
        <p:blipFill>
          <a:blip r:embed="rId2"/>
          <a:stretch>
            <a:fillRect/>
          </a:stretch>
        </p:blipFill>
        <p:spPr>
          <a:xfrm>
            <a:off x="3157537" y="6234546"/>
            <a:ext cx="2828925" cy="371475"/>
          </a:xfrm>
          <a:prstGeom prst="rect">
            <a:avLst/>
          </a:prstGeom>
        </p:spPr>
      </p:pic>
      <p:pic>
        <p:nvPicPr>
          <p:cNvPr id="7" name="Picture 6"/>
          <p:cNvPicPr>
            <a:picLocks noChangeAspect="1"/>
          </p:cNvPicPr>
          <p:nvPr/>
        </p:nvPicPr>
        <p:blipFill>
          <a:blip r:embed="rId3"/>
          <a:stretch>
            <a:fillRect/>
          </a:stretch>
        </p:blipFill>
        <p:spPr>
          <a:xfrm>
            <a:off x="3717715" y="4353743"/>
            <a:ext cx="2383743" cy="1360449"/>
          </a:xfrm>
          <a:prstGeom prst="rect">
            <a:avLst/>
          </a:prstGeom>
        </p:spPr>
      </p:pic>
    </p:spTree>
    <p:extLst>
      <p:ext uri="{BB962C8B-B14F-4D97-AF65-F5344CB8AC3E}">
        <p14:creationId xmlns:p14="http://schemas.microsoft.com/office/powerpoint/2010/main" val="3001537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Carbon Tax </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29</a:t>
            </a:fld>
            <a:endParaRPr lang="en-US" dirty="0"/>
          </a:p>
        </p:txBody>
      </p:sp>
      <p:sp>
        <p:nvSpPr>
          <p:cNvPr id="4" name="Text Placeholder 3"/>
          <p:cNvSpPr>
            <a:spLocks noGrp="1"/>
          </p:cNvSpPr>
          <p:nvPr>
            <p:ph type="body" sz="quarter" idx="10"/>
          </p:nvPr>
        </p:nvSpPr>
        <p:spPr/>
        <p:txBody>
          <a:bodyPr/>
          <a:lstStyle/>
          <a:p>
            <a:r>
              <a:rPr lang="en-ZA" dirty="0" smtClean="0"/>
              <a:t>Why Carbon Tax?</a:t>
            </a:r>
            <a:endParaRPr lang="en-ZA" dirty="0"/>
          </a:p>
        </p:txBody>
      </p:sp>
      <p:sp>
        <p:nvSpPr>
          <p:cNvPr id="5" name="Content Placeholder 4"/>
          <p:cNvSpPr>
            <a:spLocks noGrp="1"/>
          </p:cNvSpPr>
          <p:nvPr>
            <p:ph sz="quarter" idx="11"/>
          </p:nvPr>
        </p:nvSpPr>
        <p:spPr>
          <a:xfrm>
            <a:off x="341312" y="1490320"/>
            <a:ext cx="8370887" cy="4602506"/>
          </a:xfrm>
        </p:spPr>
        <p:txBody>
          <a:bodyPr/>
          <a:lstStyle/>
          <a:p>
            <a:pPr marL="285750" indent="-285750">
              <a:buFont typeface="Arial" panose="020B0604020202020204" pitchFamily="34" charset="0"/>
              <a:buChar char="•"/>
            </a:pPr>
            <a:r>
              <a:rPr lang="en-ZA" dirty="0" smtClean="0">
                <a:solidFill>
                  <a:schemeClr val="tx1"/>
                </a:solidFill>
              </a:rPr>
              <a:t>A polluter pay principle is applied – the more you emit the more you will pay per CO2 ton equivalent </a:t>
            </a:r>
            <a:r>
              <a:rPr lang="en-ZA" dirty="0" smtClean="0">
                <a:solidFill>
                  <a:schemeClr val="tx1"/>
                </a:solidFill>
              </a:rPr>
              <a:t>emitted</a:t>
            </a:r>
          </a:p>
          <a:p>
            <a:pPr marL="285750" indent="-285750">
              <a:buFont typeface="Arial" panose="020B0604020202020204" pitchFamily="34" charset="0"/>
              <a:buChar char="•"/>
            </a:pPr>
            <a:endParaRPr lang="en-ZA" dirty="0">
              <a:solidFill>
                <a:schemeClr val="tx1"/>
              </a:solidFill>
            </a:endParaRPr>
          </a:p>
          <a:p>
            <a:pPr marL="285750" indent="-285750">
              <a:buFont typeface="Arial" panose="020B0604020202020204" pitchFamily="34" charset="0"/>
              <a:buChar char="•"/>
            </a:pPr>
            <a:endParaRPr lang="en-ZA" dirty="0" smtClean="0">
              <a:solidFill>
                <a:schemeClr val="tx1"/>
              </a:solidFill>
            </a:endParaRPr>
          </a:p>
          <a:p>
            <a:pPr marL="285750" indent="-285750">
              <a:buFont typeface="Arial" panose="020B0604020202020204" pitchFamily="34" charset="0"/>
              <a:buChar char="•"/>
            </a:pPr>
            <a:endParaRPr lang="en-ZA" dirty="0">
              <a:solidFill>
                <a:schemeClr val="tx1"/>
              </a:solidFill>
            </a:endParaRPr>
          </a:p>
          <a:p>
            <a:pPr marL="285750" indent="-285750">
              <a:buFont typeface="Arial" panose="020B0604020202020204" pitchFamily="34" charset="0"/>
              <a:buChar char="•"/>
            </a:pPr>
            <a:endParaRPr lang="en-ZA" dirty="0" smtClean="0">
              <a:solidFill>
                <a:schemeClr val="tx1"/>
              </a:solidFill>
            </a:endParaRPr>
          </a:p>
          <a:p>
            <a:pPr marL="285750" indent="-285750">
              <a:buFont typeface="Arial" panose="020B0604020202020204" pitchFamily="34" charset="0"/>
              <a:buChar char="•"/>
            </a:pPr>
            <a:r>
              <a:rPr lang="en-ZA" dirty="0">
                <a:solidFill>
                  <a:schemeClr val="tx1"/>
                </a:solidFill>
              </a:rPr>
              <a:t>To lower the rate at which greenhouse gas emission are increasing. </a:t>
            </a:r>
          </a:p>
          <a:p>
            <a:pPr marL="285750" indent="-285750">
              <a:buFont typeface="Arial" panose="020B0604020202020204" pitchFamily="34" charset="0"/>
              <a:buChar char="•"/>
            </a:pPr>
            <a:endParaRPr lang="en-ZA" dirty="0" smtClean="0">
              <a:solidFill>
                <a:schemeClr val="tx1"/>
              </a:solidFill>
            </a:endParaRPr>
          </a:p>
          <a:p>
            <a:pPr marL="285750" indent="-285750">
              <a:buFont typeface="Arial" panose="020B0604020202020204" pitchFamily="34" charset="0"/>
              <a:buChar char="•"/>
            </a:pPr>
            <a:r>
              <a:rPr lang="en-ZA" dirty="0" smtClean="0">
                <a:solidFill>
                  <a:schemeClr val="tx1"/>
                </a:solidFill>
              </a:rPr>
              <a:t>Introduce </a:t>
            </a:r>
            <a:r>
              <a:rPr lang="en-ZA" dirty="0" smtClean="0">
                <a:solidFill>
                  <a:schemeClr val="tx1"/>
                </a:solidFill>
              </a:rPr>
              <a:t>incentives efforts to make the production of goods and services less carbon intensive.</a:t>
            </a:r>
          </a:p>
          <a:p>
            <a:pPr marL="285750" indent="-285750">
              <a:buFont typeface="Arial" panose="020B0604020202020204" pitchFamily="34" charset="0"/>
              <a:buChar char="•"/>
            </a:pPr>
            <a:endParaRPr lang="en-ZA" dirty="0">
              <a:solidFill>
                <a:schemeClr val="tx1"/>
              </a:solidFill>
            </a:endParaRPr>
          </a:p>
          <a:p>
            <a:pPr marL="285750" indent="-285750">
              <a:buFont typeface="Arial" panose="020B0604020202020204" pitchFamily="34" charset="0"/>
              <a:buChar char="•"/>
            </a:pPr>
            <a:endParaRPr lang="en-ZA" dirty="0" smtClean="0">
              <a:solidFill>
                <a:schemeClr val="tx1"/>
              </a:solidFill>
            </a:endParaRPr>
          </a:p>
          <a:p>
            <a:pPr marL="285750" indent="-285750">
              <a:buFont typeface="Arial" panose="020B0604020202020204" pitchFamily="34" charset="0"/>
              <a:buChar char="•"/>
            </a:pPr>
            <a:endParaRPr lang="en-ZA" dirty="0" smtClean="0">
              <a:solidFill>
                <a:schemeClr val="tx1"/>
              </a:solidFill>
            </a:endParaRPr>
          </a:p>
        </p:txBody>
      </p:sp>
      <p:pic>
        <p:nvPicPr>
          <p:cNvPr id="6" name="Picture 5" descr="https://www.sars.gov.za/wp-content/uploads/Docs/CarbonTax/Carbon-Tax-Roadshow-August-2020.pdf - Internet Explorer"/>
          <p:cNvPicPr>
            <a:picLocks noChangeAspect="1"/>
          </p:cNvPicPr>
          <p:nvPr/>
        </p:nvPicPr>
        <p:blipFill rotWithShape="1">
          <a:blip r:embed="rId2">
            <a:extLst>
              <a:ext uri="{28A0092B-C50C-407E-A947-70E740481C1C}">
                <a14:useLocalDpi xmlns:a14="http://schemas.microsoft.com/office/drawing/2010/main" val="0"/>
              </a:ext>
            </a:extLst>
          </a:blip>
          <a:srcRect l="18171" t="45389" r="57196" b="21541"/>
          <a:stretch/>
        </p:blipFill>
        <p:spPr>
          <a:xfrm>
            <a:off x="4726261" y="2073678"/>
            <a:ext cx="2252546" cy="1360084"/>
          </a:xfrm>
          <a:prstGeom prst="rect">
            <a:avLst/>
          </a:prstGeom>
        </p:spPr>
      </p:pic>
      <p:sp>
        <p:nvSpPr>
          <p:cNvPr id="7" name="Curved Right Arrow 6"/>
          <p:cNvSpPr/>
          <p:nvPr/>
        </p:nvSpPr>
        <p:spPr>
          <a:xfrm>
            <a:off x="3284005" y="2105367"/>
            <a:ext cx="1013438" cy="1359999"/>
          </a:xfrm>
          <a:prstGeom prst="curv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pic>
        <p:nvPicPr>
          <p:cNvPr id="8" name="Picture 7" descr="Money bag P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475" y="3424237"/>
            <a:ext cx="19050" cy="9525"/>
          </a:xfrm>
          <a:prstGeom prst="rect">
            <a:avLst/>
          </a:prstGeom>
        </p:spPr>
      </p:pic>
      <p:pic>
        <p:nvPicPr>
          <p:cNvPr id="9" name="Picture 8" descr="Download United Wealth Money Dollar Illustration State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261" y="4690796"/>
            <a:ext cx="1671948" cy="1288194"/>
          </a:xfrm>
          <a:prstGeom prst="rect">
            <a:avLst/>
          </a:prstGeom>
        </p:spPr>
      </p:pic>
      <p:sp>
        <p:nvSpPr>
          <p:cNvPr id="12" name="Notched Right Arrow 11"/>
          <p:cNvSpPr/>
          <p:nvPr/>
        </p:nvSpPr>
        <p:spPr>
          <a:xfrm>
            <a:off x="2876108" y="5440413"/>
            <a:ext cx="1594623" cy="413527"/>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p:cNvPicPr>
            <a:picLocks noChangeAspect="1"/>
          </p:cNvPicPr>
          <p:nvPr/>
        </p:nvPicPr>
        <p:blipFill>
          <a:blip r:embed="rId5"/>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3440257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a:t>
            </a:r>
            <a:r>
              <a:rPr lang="en-ZA" dirty="0" smtClean="0"/>
              <a:t>llowances</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30</a:t>
            </a:fld>
            <a:endParaRPr lang="en-US" dirty="0"/>
          </a:p>
        </p:txBody>
      </p:sp>
      <p:pic>
        <p:nvPicPr>
          <p:cNvPr id="6" name="Picture 5"/>
          <p:cNvPicPr>
            <a:picLocks noChangeAspect="1"/>
          </p:cNvPicPr>
          <p:nvPr/>
        </p:nvPicPr>
        <p:blipFill>
          <a:blip r:embed="rId2"/>
          <a:stretch>
            <a:fillRect/>
          </a:stretch>
        </p:blipFill>
        <p:spPr>
          <a:xfrm>
            <a:off x="30161" y="1764145"/>
            <a:ext cx="9113839" cy="2817091"/>
          </a:xfrm>
          <a:prstGeom prst="rect">
            <a:avLst/>
          </a:prstGeom>
        </p:spPr>
      </p:pic>
    </p:spTree>
    <p:extLst>
      <p:ext uri="{BB962C8B-B14F-4D97-AF65-F5344CB8AC3E}">
        <p14:creationId xmlns:p14="http://schemas.microsoft.com/office/powerpoint/2010/main" val="2120718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312818"/>
            <a:ext cx="7886700" cy="402309"/>
          </a:xfrm>
        </p:spPr>
        <p:txBody>
          <a:bodyPr>
            <a:noAutofit/>
          </a:bodyPr>
          <a:lstStyle/>
          <a:p>
            <a:r>
              <a:rPr lang="en-ZA" sz="2800" dirty="0"/>
              <a:t>Carbon Tax</a:t>
            </a:r>
            <a:br>
              <a:rPr lang="en-ZA" sz="2800" dirty="0"/>
            </a:br>
            <a:endParaRPr lang="en-ZA" sz="28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31</a:t>
            </a:fld>
            <a:endParaRPr lang="en-US" dirty="0"/>
          </a:p>
        </p:txBody>
      </p:sp>
      <p:sp>
        <p:nvSpPr>
          <p:cNvPr id="4" name="Text Placeholder 3"/>
          <p:cNvSpPr>
            <a:spLocks noGrp="1"/>
          </p:cNvSpPr>
          <p:nvPr>
            <p:ph type="body" sz="quarter" idx="10"/>
          </p:nvPr>
        </p:nvSpPr>
        <p:spPr>
          <a:xfrm>
            <a:off x="118968" y="845602"/>
            <a:ext cx="9025031" cy="5226067"/>
          </a:xfrm>
        </p:spPr>
        <p:txBody>
          <a:bodyPr>
            <a:noAutofit/>
          </a:bodyPr>
          <a:lstStyle/>
          <a:p>
            <a:r>
              <a:rPr lang="en-ZA" sz="1600" dirty="0" smtClean="0"/>
              <a:t> Implementation</a:t>
            </a:r>
          </a:p>
          <a:p>
            <a:endParaRPr lang="en-ZA" sz="1600" dirty="0" smtClean="0"/>
          </a:p>
          <a:p>
            <a:r>
              <a:rPr lang="en-ZA" sz="1600" dirty="0" smtClean="0">
                <a:solidFill>
                  <a:schemeClr val="accent1">
                    <a:lumMod val="50000"/>
                  </a:schemeClr>
                </a:solidFill>
              </a:rPr>
              <a:t>Carbon Tax Act ,Customs and Excise Amendment Act</a:t>
            </a:r>
          </a:p>
          <a:p>
            <a:endParaRPr lang="en-ZA" sz="1600" dirty="0" smtClean="0">
              <a:solidFill>
                <a:schemeClr val="accent1">
                  <a:lumMod val="50000"/>
                </a:schemeClr>
              </a:solidFill>
            </a:endParaRPr>
          </a:p>
          <a:p>
            <a:pPr marL="285750" indent="-285750">
              <a:lnSpc>
                <a:spcPct val="160000"/>
              </a:lnSpc>
              <a:buFont typeface="Arial" panose="020B0604020202020204" pitchFamily="34" charset="0"/>
              <a:buChar char="•"/>
            </a:pPr>
            <a:r>
              <a:rPr lang="en-US" sz="1600" b="0" dirty="0" smtClean="0">
                <a:solidFill>
                  <a:schemeClr val="tx1"/>
                </a:solidFill>
              </a:rPr>
              <a:t>The </a:t>
            </a:r>
            <a:r>
              <a:rPr lang="en-US" sz="1600" b="0" dirty="0">
                <a:solidFill>
                  <a:schemeClr val="tx1"/>
                </a:solidFill>
              </a:rPr>
              <a:t>carbon dioxide equivalent of greenhouse gas emissions of a taxpayer in respect of a tax period resulting from fuel combustion, industrial processes and fugitive emissions are taxed at a rate of R120/tCO2e for 2019 and R127/tCO2e for 2020</a:t>
            </a:r>
            <a:r>
              <a:rPr lang="en-US" sz="1600" b="0" dirty="0" smtClean="0">
                <a:solidFill>
                  <a:schemeClr val="tx1"/>
                </a:solidFill>
              </a:rPr>
              <a:t>.</a:t>
            </a:r>
            <a:endParaRPr lang="en-ZA" sz="1600" b="0" dirty="0"/>
          </a:p>
          <a:p>
            <a:pPr marL="285750" indent="-285750">
              <a:lnSpc>
                <a:spcPct val="160000"/>
              </a:lnSpc>
              <a:buFont typeface="Arial" panose="020B0604020202020204" pitchFamily="34" charset="0"/>
              <a:buChar char="•"/>
            </a:pPr>
            <a:r>
              <a:rPr lang="en-US" sz="1600" b="0" dirty="0">
                <a:solidFill>
                  <a:schemeClr val="tx1"/>
                </a:solidFill>
              </a:rPr>
              <a:t>The gradual implementation of the tax provides for the first phase from 1 June 2019 to 31 December 2022 and the second phase from 2023 to 2030. The carbon tax rate increases annually by inflation plus 2 per cent until 2022 and annually by inflation thereafter. </a:t>
            </a:r>
          </a:p>
          <a:p>
            <a:pPr marL="285750" indent="-285750">
              <a:lnSpc>
                <a:spcPct val="160000"/>
              </a:lnSpc>
              <a:buFont typeface="Arial" panose="020B0604020202020204" pitchFamily="34" charset="0"/>
              <a:buChar char="•"/>
            </a:pPr>
            <a:endParaRPr lang="en-US" sz="1600" b="0" dirty="0">
              <a:solidFill>
                <a:schemeClr val="tx1"/>
              </a:solidFill>
            </a:endParaRPr>
          </a:p>
          <a:p>
            <a:pPr marL="285750" indent="-285750">
              <a:lnSpc>
                <a:spcPct val="150000"/>
              </a:lnSpc>
              <a:buFont typeface="Arial" panose="020B0604020202020204" pitchFamily="34" charset="0"/>
              <a:buChar char="•"/>
            </a:pPr>
            <a:endParaRPr lang="en-ZA" sz="1600" b="0" dirty="0" smtClean="0">
              <a:solidFill>
                <a:schemeClr val="tx1"/>
              </a:solidFill>
            </a:endParaRPr>
          </a:p>
          <a:p>
            <a:r>
              <a:rPr lang="en-ZA" sz="1600" b="0" dirty="0">
                <a:solidFill>
                  <a:schemeClr val="tx1"/>
                </a:solidFill>
              </a:rPr>
              <a:t> </a:t>
            </a:r>
            <a:endParaRPr lang="en-ZA" sz="1600" dirty="0">
              <a:solidFill>
                <a:schemeClr val="accent1">
                  <a:lumMod val="50000"/>
                </a:schemeClr>
              </a:solidFill>
            </a:endParaRPr>
          </a:p>
        </p:txBody>
      </p:sp>
      <p:pic>
        <p:nvPicPr>
          <p:cNvPr id="6" name="Content Placeholder 5" descr="Carbon-Tax-Roadshow-August-2020.pdf - Adobe Reader"/>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l="19843" t="12488" r="17975" b="9550"/>
          <a:stretch/>
        </p:blipFill>
        <p:spPr>
          <a:xfrm flipV="1">
            <a:off x="341993" y="6560301"/>
            <a:ext cx="7939668" cy="45719"/>
          </a:xfrm>
        </p:spPr>
      </p:pic>
      <p:pic>
        <p:nvPicPr>
          <p:cNvPr id="7" name="Picture 6"/>
          <p:cNvPicPr>
            <a:picLocks noChangeAspect="1"/>
          </p:cNvPicPr>
          <p:nvPr/>
        </p:nvPicPr>
        <p:blipFill>
          <a:blip r:embed="rId3"/>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835009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Carbon Tax</a:t>
            </a:r>
            <a:br>
              <a:rPr lang="en-ZA" dirty="0"/>
            </a:b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32</a:t>
            </a:fld>
            <a:endParaRPr lang="en-US" dirty="0"/>
          </a:p>
        </p:txBody>
      </p:sp>
      <p:sp>
        <p:nvSpPr>
          <p:cNvPr id="4" name="Text Placeholder 3"/>
          <p:cNvSpPr>
            <a:spLocks noGrp="1"/>
          </p:cNvSpPr>
          <p:nvPr>
            <p:ph type="body" sz="quarter" idx="10"/>
          </p:nvPr>
        </p:nvSpPr>
        <p:spPr/>
        <p:txBody>
          <a:bodyPr/>
          <a:lstStyle/>
          <a:p>
            <a:r>
              <a:rPr lang="en-ZA" dirty="0"/>
              <a:t>Implementation</a:t>
            </a:r>
          </a:p>
          <a:p>
            <a:endParaRPr lang="en-ZA" dirty="0"/>
          </a:p>
        </p:txBody>
      </p:sp>
      <p:sp>
        <p:nvSpPr>
          <p:cNvPr id="5" name="Content Placeholder 4"/>
          <p:cNvSpPr>
            <a:spLocks noGrp="1"/>
          </p:cNvSpPr>
          <p:nvPr>
            <p:ph sz="quarter" idx="11"/>
          </p:nvPr>
        </p:nvSpPr>
        <p:spPr/>
        <p:txBody>
          <a:bodyPr>
            <a:normAutofit/>
          </a:bodyPr>
          <a:lstStyle/>
          <a:p>
            <a:pPr marL="285750" indent="-285750">
              <a:lnSpc>
                <a:spcPct val="160000"/>
              </a:lnSpc>
              <a:buFont typeface="Arial" panose="020B0604020202020204" pitchFamily="34" charset="0"/>
              <a:buChar char="•"/>
            </a:pPr>
            <a:r>
              <a:rPr lang="en-ZA" dirty="0" smtClean="0"/>
              <a:t>The </a:t>
            </a:r>
            <a:r>
              <a:rPr lang="en-ZA" dirty="0"/>
              <a:t>thresholds for licensing are prescribed per activity in schedule 2 of the Carbon Tax Act.</a:t>
            </a:r>
          </a:p>
          <a:p>
            <a:pPr marL="285750" indent="-285750">
              <a:lnSpc>
                <a:spcPct val="150000"/>
              </a:lnSpc>
              <a:buFont typeface="Arial" panose="020B0604020202020204" pitchFamily="34" charset="0"/>
              <a:buChar char="•"/>
            </a:pPr>
            <a:r>
              <a:rPr lang="en-ZA" dirty="0" smtClean="0"/>
              <a:t>The </a:t>
            </a:r>
            <a:r>
              <a:rPr lang="en-ZA" dirty="0"/>
              <a:t>levy came into effect on 01 July </a:t>
            </a:r>
            <a:r>
              <a:rPr lang="en-ZA" dirty="0" smtClean="0"/>
              <a:t>2019 </a:t>
            </a:r>
            <a:r>
              <a:rPr lang="en-ZA" dirty="0"/>
              <a:t>with the promulgation of The Customs and Excise Act 1964 Schedule 1 Part </a:t>
            </a:r>
            <a:r>
              <a:rPr lang="en-ZA" dirty="0" smtClean="0"/>
              <a:t>3F (Chapter VB Item 191.00) and </a:t>
            </a:r>
            <a:r>
              <a:rPr lang="en-ZA" dirty="0"/>
              <a:t>Sections </a:t>
            </a:r>
            <a:r>
              <a:rPr lang="en-ZA" dirty="0" smtClean="0"/>
              <a:t>54A-F  read </a:t>
            </a:r>
            <a:r>
              <a:rPr lang="en-ZA" dirty="0"/>
              <a:t>with the rules </a:t>
            </a:r>
            <a:endParaRPr lang="en-ZA" dirty="0" smtClean="0"/>
          </a:p>
          <a:p>
            <a:pPr marL="285750" indent="-285750">
              <a:lnSpc>
                <a:spcPct val="150000"/>
              </a:lnSpc>
              <a:buFont typeface="Arial" panose="020B0604020202020204" pitchFamily="34" charset="0"/>
              <a:buChar char="•"/>
            </a:pPr>
            <a:r>
              <a:rPr lang="en-ZA" dirty="0" smtClean="0"/>
              <a:t>Returns are due penultimate day of July each year.</a:t>
            </a:r>
            <a:endParaRPr lang="en-ZA" dirty="0"/>
          </a:p>
          <a:p>
            <a:endParaRPr lang="en-ZA" dirty="0"/>
          </a:p>
        </p:txBody>
      </p:sp>
      <p:pic>
        <p:nvPicPr>
          <p:cNvPr id="6" name="Picture 5"/>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582077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540B12B-D968-2643-8E7F-238A3C456CC9}" type="slidenum">
              <a:rPr lang="en-US" smtClean="0"/>
              <a:pPr/>
              <a:t>33</a:t>
            </a:fld>
            <a:endParaRPr lang="en-US" dirty="0"/>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406552963"/>
              </p:ext>
            </p:extLst>
          </p:nvPr>
        </p:nvGraphicFramePr>
        <p:xfrm>
          <a:off x="341313" y="89210"/>
          <a:ext cx="8370887" cy="6003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781804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Health </a:t>
            </a:r>
            <a:r>
              <a:rPr lang="en-ZA" dirty="0" smtClean="0"/>
              <a:t>Promotion </a:t>
            </a:r>
            <a:r>
              <a:rPr lang="en-ZA" dirty="0"/>
              <a:t>L</a:t>
            </a:r>
            <a:r>
              <a:rPr lang="en-ZA" dirty="0" smtClean="0"/>
              <a:t>evy </a:t>
            </a:r>
            <a:r>
              <a:rPr lang="en-ZA" dirty="0"/>
              <a:t>on </a:t>
            </a:r>
            <a:r>
              <a:rPr lang="en-ZA" dirty="0" smtClean="0"/>
              <a:t>Sugary </a:t>
            </a:r>
            <a:r>
              <a:rPr lang="en-ZA" dirty="0"/>
              <a:t>B</a:t>
            </a:r>
            <a:r>
              <a:rPr lang="en-ZA" dirty="0" smtClean="0"/>
              <a:t>everages </a:t>
            </a:r>
            <a:r>
              <a:rPr lang="en-ZA" dirty="0"/>
              <a:t/>
            </a:r>
            <a:br>
              <a:rPr lang="en-ZA" dirty="0"/>
            </a:b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34</a:t>
            </a:fld>
            <a:endParaRPr lang="en-US" dirty="0"/>
          </a:p>
        </p:txBody>
      </p:sp>
      <p:sp>
        <p:nvSpPr>
          <p:cNvPr id="4" name="Text Placeholder 3"/>
          <p:cNvSpPr>
            <a:spLocks noGrp="1"/>
          </p:cNvSpPr>
          <p:nvPr>
            <p:ph type="body" sz="quarter" idx="10"/>
          </p:nvPr>
        </p:nvSpPr>
        <p:spPr/>
        <p:txBody>
          <a:bodyPr/>
          <a:lstStyle/>
          <a:p>
            <a:r>
              <a:rPr lang="en-ZA" dirty="0" smtClean="0"/>
              <a:t>WHY HPL ?</a:t>
            </a:r>
            <a:endParaRPr lang="en-ZA" dirty="0"/>
          </a:p>
        </p:txBody>
      </p:sp>
      <p:sp>
        <p:nvSpPr>
          <p:cNvPr id="8" name="Rectangle 7"/>
          <p:cNvSpPr/>
          <p:nvPr/>
        </p:nvSpPr>
        <p:spPr>
          <a:xfrm>
            <a:off x="133815" y="1568901"/>
            <a:ext cx="8094878" cy="4247317"/>
          </a:xfrm>
          <a:prstGeom prst="rect">
            <a:avLst/>
          </a:prstGeom>
        </p:spPr>
        <p:txBody>
          <a:bodyPr wrap="square">
            <a:spAutoFit/>
          </a:bodyPr>
          <a:lstStyle/>
          <a:p>
            <a:r>
              <a:rPr lang="en-ZA" dirty="0" smtClean="0"/>
              <a:t>   Promote healthy habits as prescribed by the Department of Health</a:t>
            </a:r>
          </a:p>
          <a:p>
            <a:endParaRPr lang="en-ZA" dirty="0" smtClean="0"/>
          </a:p>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r>
              <a:rPr lang="en-ZA" dirty="0" smtClean="0"/>
              <a:t> </a:t>
            </a:r>
          </a:p>
          <a:p>
            <a:endParaRPr lang="en-ZA" dirty="0" smtClean="0"/>
          </a:p>
          <a:p>
            <a:endParaRPr lang="en-ZA" dirty="0"/>
          </a:p>
          <a:p>
            <a:endParaRPr lang="en-ZA" dirty="0" smtClean="0"/>
          </a:p>
          <a:p>
            <a:endParaRPr lang="en-ZA" dirty="0"/>
          </a:p>
        </p:txBody>
      </p:sp>
      <p:graphicFrame>
        <p:nvGraphicFramePr>
          <p:cNvPr id="20" name="Diagram 19"/>
          <p:cNvGraphicFramePr/>
          <p:nvPr>
            <p:extLst>
              <p:ext uri="{D42A27DB-BD31-4B8C-83A1-F6EECF244321}">
                <p14:modId xmlns:p14="http://schemas.microsoft.com/office/powerpoint/2010/main" val="513095260"/>
              </p:ext>
            </p:extLst>
          </p:nvPr>
        </p:nvGraphicFramePr>
        <p:xfrm>
          <a:off x="133815" y="1940312"/>
          <a:ext cx="8452624" cy="4248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143490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Levy </a:t>
            </a:r>
            <a:r>
              <a:rPr lang="en-ZA" dirty="0"/>
              <a:t>on </a:t>
            </a:r>
            <a:r>
              <a:rPr lang="en-ZA" dirty="0" smtClean="0"/>
              <a:t>Sugary </a:t>
            </a:r>
            <a:r>
              <a:rPr lang="en-ZA" dirty="0"/>
              <a:t>B</a:t>
            </a:r>
            <a:r>
              <a:rPr lang="en-ZA" dirty="0" smtClean="0"/>
              <a:t>everages </a:t>
            </a:r>
            <a:r>
              <a:rPr lang="en-ZA" dirty="0"/>
              <a:t/>
            </a:r>
            <a:br>
              <a:rPr lang="en-ZA" dirty="0"/>
            </a:b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35</a:t>
            </a:fld>
            <a:endParaRPr lang="en-US" dirty="0"/>
          </a:p>
        </p:txBody>
      </p:sp>
      <p:sp>
        <p:nvSpPr>
          <p:cNvPr id="4" name="Text Placeholder 3"/>
          <p:cNvSpPr>
            <a:spLocks noGrp="1"/>
          </p:cNvSpPr>
          <p:nvPr>
            <p:ph type="body" sz="quarter" idx="10"/>
          </p:nvPr>
        </p:nvSpPr>
        <p:spPr>
          <a:xfrm>
            <a:off x="341993" y="1115651"/>
            <a:ext cx="7886700" cy="392021"/>
          </a:xfrm>
        </p:spPr>
        <p:txBody>
          <a:bodyPr/>
          <a:lstStyle/>
          <a:p>
            <a:r>
              <a:rPr lang="en-ZA" dirty="0"/>
              <a:t> Implementation</a:t>
            </a:r>
          </a:p>
        </p:txBody>
      </p:sp>
      <p:sp>
        <p:nvSpPr>
          <p:cNvPr id="5" name="Content Placeholder 4"/>
          <p:cNvSpPr>
            <a:spLocks noGrp="1"/>
          </p:cNvSpPr>
          <p:nvPr>
            <p:ph sz="quarter" idx="11"/>
          </p:nvPr>
        </p:nvSpPr>
        <p:spPr>
          <a:xfrm>
            <a:off x="341993" y="1507672"/>
            <a:ext cx="8370887" cy="4443433"/>
          </a:xfrm>
        </p:spPr>
        <p:txBody>
          <a:bodyPr>
            <a:noAutofit/>
          </a:bodyPr>
          <a:lstStyle/>
          <a:p>
            <a:pPr marL="285750" indent="-285750">
              <a:lnSpc>
                <a:spcPct val="160000"/>
              </a:lnSpc>
              <a:buFont typeface="Arial" panose="020B0604020202020204" pitchFamily="34" charset="0"/>
              <a:buChar char="•"/>
            </a:pPr>
            <a:r>
              <a:rPr lang="en-ZA" dirty="0" smtClean="0"/>
              <a:t>The </a:t>
            </a:r>
            <a:r>
              <a:rPr lang="en-ZA" dirty="0"/>
              <a:t>levy came into effect on 01 </a:t>
            </a:r>
            <a:r>
              <a:rPr lang="en-ZA" dirty="0" smtClean="0"/>
              <a:t>April 2018 </a:t>
            </a:r>
            <a:r>
              <a:rPr lang="en-ZA" dirty="0"/>
              <a:t>with the promulgation of The Customs and Excise Act 1964 Schedule 1 Part </a:t>
            </a:r>
            <a:r>
              <a:rPr lang="en-ZA" dirty="0" smtClean="0"/>
              <a:t>7A </a:t>
            </a:r>
            <a:endParaRPr lang="en-ZA" dirty="0"/>
          </a:p>
          <a:p>
            <a:pPr marL="285750" indent="-285750">
              <a:lnSpc>
                <a:spcPct val="160000"/>
              </a:lnSpc>
              <a:buFont typeface="Arial" panose="020B0604020202020204" pitchFamily="34" charset="0"/>
              <a:buChar char="•"/>
            </a:pPr>
            <a:r>
              <a:rPr lang="en-ZA" dirty="0" smtClean="0"/>
              <a:t>Relevant </a:t>
            </a:r>
            <a:r>
              <a:rPr lang="en-ZA" dirty="0"/>
              <a:t>entities in the RSA must  register </a:t>
            </a:r>
            <a:r>
              <a:rPr lang="en-ZA" dirty="0" smtClean="0"/>
              <a:t>or</a:t>
            </a:r>
            <a:r>
              <a:rPr lang="en-ZA" dirty="0" smtClean="0"/>
              <a:t> </a:t>
            </a:r>
            <a:r>
              <a:rPr lang="en-ZA" dirty="0"/>
              <a:t>license with SARS Excise before they start to manufacture</a:t>
            </a:r>
            <a:r>
              <a:rPr lang="en-ZA" dirty="0" smtClean="0"/>
              <a:t>.</a:t>
            </a:r>
          </a:p>
          <a:p>
            <a:pPr marL="285750" indent="-285750">
              <a:lnSpc>
                <a:spcPct val="160000"/>
              </a:lnSpc>
              <a:buFont typeface="Arial" panose="020B0604020202020204" pitchFamily="34" charset="0"/>
              <a:buChar char="•"/>
            </a:pPr>
            <a:r>
              <a:rPr lang="en-ZA" dirty="0"/>
              <a:t>The threshold for licensing is when a manufacturer exceeds use of 500kg of sugar content per annum. If the manufacturer does not exceed this threshold they still need to register but they will be exempt in paying the levy.</a:t>
            </a:r>
          </a:p>
          <a:p>
            <a:pPr marL="285750" indent="-285750">
              <a:lnSpc>
                <a:spcPct val="160000"/>
              </a:lnSpc>
              <a:buFont typeface="Arial" panose="020B0604020202020204" pitchFamily="34" charset="0"/>
              <a:buChar char="•"/>
            </a:pPr>
            <a:r>
              <a:rPr lang="en-ZA" dirty="0"/>
              <a:t>The license is renewed annually.</a:t>
            </a:r>
          </a:p>
          <a:p>
            <a:pPr marL="285750" indent="-285750">
              <a:lnSpc>
                <a:spcPct val="160000"/>
              </a:lnSpc>
              <a:buFont typeface="Arial" panose="020B0604020202020204" pitchFamily="34" charset="0"/>
              <a:buChar char="•"/>
            </a:pPr>
            <a:endParaRPr lang="en-ZA" dirty="0"/>
          </a:p>
        </p:txBody>
      </p:sp>
      <p:pic>
        <p:nvPicPr>
          <p:cNvPr id="6" name="Picture 5"/>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3914631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Health </a:t>
            </a:r>
            <a:r>
              <a:rPr lang="en-ZA" dirty="0" smtClean="0"/>
              <a:t>Promotion </a:t>
            </a:r>
            <a:r>
              <a:rPr lang="en-ZA" dirty="0"/>
              <a:t>L</a:t>
            </a:r>
            <a:r>
              <a:rPr lang="en-ZA" dirty="0" smtClean="0"/>
              <a:t>evy </a:t>
            </a:r>
            <a:r>
              <a:rPr lang="en-ZA" dirty="0"/>
              <a:t>on </a:t>
            </a:r>
            <a:r>
              <a:rPr lang="en-ZA" dirty="0" smtClean="0"/>
              <a:t>Sugary </a:t>
            </a:r>
            <a:r>
              <a:rPr lang="en-ZA" dirty="0"/>
              <a:t>B</a:t>
            </a:r>
            <a:r>
              <a:rPr lang="en-ZA" dirty="0" smtClean="0"/>
              <a:t>everages </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36</a:t>
            </a:fld>
            <a:endParaRPr lang="en-US" dirty="0"/>
          </a:p>
        </p:txBody>
      </p:sp>
      <p:sp>
        <p:nvSpPr>
          <p:cNvPr id="4" name="Text Placeholder 3"/>
          <p:cNvSpPr>
            <a:spLocks noGrp="1"/>
          </p:cNvSpPr>
          <p:nvPr>
            <p:ph type="body" sz="quarter" idx="10"/>
          </p:nvPr>
        </p:nvSpPr>
        <p:spPr/>
        <p:txBody>
          <a:bodyPr/>
          <a:lstStyle/>
          <a:p>
            <a:r>
              <a:rPr lang="en-ZA" dirty="0"/>
              <a:t>Liability </a:t>
            </a:r>
            <a:r>
              <a:rPr lang="en-ZA" dirty="0" smtClean="0"/>
              <a:t>for </a:t>
            </a:r>
            <a:r>
              <a:rPr lang="en-ZA" dirty="0"/>
              <a:t>levy &amp; Submission of the tax return </a:t>
            </a:r>
          </a:p>
          <a:p>
            <a:endParaRPr lang="en-ZA"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4089477058"/>
              </p:ext>
            </p:extLst>
          </p:nvPr>
        </p:nvGraphicFramePr>
        <p:xfrm>
          <a:off x="341313" y="1568902"/>
          <a:ext cx="8370887" cy="4523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150822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441325"/>
            <a:ext cx="8737599" cy="532606"/>
          </a:xfrm>
        </p:spPr>
        <p:txBody>
          <a:bodyPr>
            <a:normAutofit fontScale="90000"/>
          </a:bodyPr>
          <a:lstStyle/>
          <a:p>
            <a:r>
              <a:rPr lang="en-ZA" dirty="0" smtClean="0"/>
              <a:t>Examples of </a:t>
            </a:r>
            <a:r>
              <a:rPr lang="en-ZA" dirty="0"/>
              <a:t>SBL products and non-SBL products</a:t>
            </a:r>
          </a:p>
        </p:txBody>
      </p:sp>
      <p:sp>
        <p:nvSpPr>
          <p:cNvPr id="3" name="Slide Number Placeholder 2"/>
          <p:cNvSpPr>
            <a:spLocks noGrp="1"/>
          </p:cNvSpPr>
          <p:nvPr>
            <p:ph type="sldNum" sz="quarter" idx="4"/>
          </p:nvPr>
        </p:nvSpPr>
        <p:spPr/>
        <p:txBody>
          <a:bodyPr/>
          <a:lstStyle/>
          <a:p>
            <a:fld id="{B540B12B-D968-2643-8E7F-238A3C456CC9}" type="slidenum">
              <a:rPr lang="en-US" smtClean="0"/>
              <a:pPr/>
              <a:t>37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54839037"/>
              </p:ext>
            </p:extLst>
          </p:nvPr>
        </p:nvGraphicFramePr>
        <p:xfrm>
          <a:off x="0" y="1115381"/>
          <a:ext cx="9143999" cy="4805212"/>
        </p:xfrm>
        <a:graphic>
          <a:graphicData uri="http://schemas.openxmlformats.org/drawingml/2006/table">
            <a:tbl>
              <a:tblPr firstRow="1" firstCol="1" bandRow="1">
                <a:tableStyleId>{5C22544A-7EE6-4342-B048-85BDC9FD1C3A}</a:tableStyleId>
              </a:tblPr>
              <a:tblGrid>
                <a:gridCol w="3138221">
                  <a:extLst>
                    <a:ext uri="{9D8B030D-6E8A-4147-A177-3AD203B41FA5}">
                      <a16:colId xmlns:a16="http://schemas.microsoft.com/office/drawing/2014/main" val="552000550"/>
                    </a:ext>
                  </a:extLst>
                </a:gridCol>
                <a:gridCol w="2080324">
                  <a:extLst>
                    <a:ext uri="{9D8B030D-6E8A-4147-A177-3AD203B41FA5}">
                      <a16:colId xmlns:a16="http://schemas.microsoft.com/office/drawing/2014/main" val="1168975143"/>
                    </a:ext>
                  </a:extLst>
                </a:gridCol>
                <a:gridCol w="3925454">
                  <a:extLst>
                    <a:ext uri="{9D8B030D-6E8A-4147-A177-3AD203B41FA5}">
                      <a16:colId xmlns:a16="http://schemas.microsoft.com/office/drawing/2014/main" val="2398873810"/>
                    </a:ext>
                  </a:extLst>
                </a:gridCol>
              </a:tblGrid>
              <a:tr h="306134">
                <a:tc>
                  <a:txBody>
                    <a:bodyPr/>
                    <a:lstStyle/>
                    <a:p>
                      <a:pPr algn="ctr">
                        <a:lnSpc>
                          <a:spcPct val="115000"/>
                        </a:lnSpc>
                        <a:spcBef>
                          <a:spcPts val="600"/>
                        </a:spcBef>
                        <a:spcAft>
                          <a:spcPts val="600"/>
                        </a:spcAft>
                      </a:pPr>
                      <a:r>
                        <a:rPr lang="en-ZA" sz="1600">
                          <a:effectLst/>
                        </a:rPr>
                        <a:t>Beverage</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9976" marR="9976" marT="0" marB="0" anchor="ctr"/>
                </a:tc>
                <a:tc>
                  <a:txBody>
                    <a:bodyPr/>
                    <a:lstStyle/>
                    <a:p>
                      <a:pPr algn="ctr">
                        <a:lnSpc>
                          <a:spcPct val="115000"/>
                        </a:lnSpc>
                        <a:spcBef>
                          <a:spcPts val="600"/>
                        </a:spcBef>
                        <a:spcAft>
                          <a:spcPts val="600"/>
                        </a:spcAft>
                      </a:pPr>
                      <a:r>
                        <a:rPr lang="en-ZA" sz="1600">
                          <a:effectLst/>
                        </a:rPr>
                        <a:t>SBL YES/NO</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9976" marR="9976" marT="0" marB="0" anchor="ctr"/>
                </a:tc>
                <a:tc>
                  <a:txBody>
                    <a:bodyPr/>
                    <a:lstStyle/>
                    <a:p>
                      <a:pPr algn="ctr">
                        <a:lnSpc>
                          <a:spcPct val="115000"/>
                        </a:lnSpc>
                        <a:spcBef>
                          <a:spcPts val="600"/>
                        </a:spcBef>
                        <a:spcAft>
                          <a:spcPts val="600"/>
                        </a:spcAft>
                      </a:pPr>
                      <a:r>
                        <a:rPr lang="en-ZA" sz="1600">
                          <a:effectLst/>
                        </a:rPr>
                        <a:t>Notes</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9976" marR="9976" marT="0" marB="0" anchor="ctr"/>
                </a:tc>
                <a:extLst>
                  <a:ext uri="{0D108BD9-81ED-4DB2-BD59-A6C34878D82A}">
                    <a16:rowId xmlns:a16="http://schemas.microsoft.com/office/drawing/2014/main" val="3708395249"/>
                  </a:ext>
                </a:extLst>
              </a:tr>
              <a:tr h="612280">
                <a:tc>
                  <a:txBody>
                    <a:bodyPr/>
                    <a:lstStyle/>
                    <a:p>
                      <a:pPr>
                        <a:lnSpc>
                          <a:spcPct val="115000"/>
                        </a:lnSpc>
                        <a:spcBef>
                          <a:spcPts val="600"/>
                        </a:spcBef>
                        <a:spcAft>
                          <a:spcPts val="600"/>
                        </a:spcAft>
                      </a:pPr>
                      <a:r>
                        <a:rPr lang="en-ZA" sz="1600">
                          <a:effectLst/>
                        </a:rPr>
                        <a:t>Soft Drinks (Coca Cola etc)</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9976" marR="9976" marT="0" marB="0" anchor="ctr"/>
                </a:tc>
                <a:tc>
                  <a:txBody>
                    <a:bodyPr/>
                    <a:lstStyle/>
                    <a:p>
                      <a:pPr algn="ctr">
                        <a:lnSpc>
                          <a:spcPct val="115000"/>
                        </a:lnSpc>
                        <a:spcBef>
                          <a:spcPts val="600"/>
                        </a:spcBef>
                        <a:spcAft>
                          <a:spcPts val="600"/>
                        </a:spcAft>
                      </a:pPr>
                      <a:r>
                        <a:rPr lang="en-ZA" sz="1600">
                          <a:effectLst/>
                        </a:rPr>
                        <a:t>Yes</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9976" marR="9976" marT="0" marB="0" anchor="ctr"/>
                </a:tc>
                <a:tc>
                  <a:txBody>
                    <a:bodyPr/>
                    <a:lstStyle/>
                    <a:p>
                      <a:pPr algn="ctr">
                        <a:lnSpc>
                          <a:spcPct val="115000"/>
                        </a:lnSpc>
                        <a:spcBef>
                          <a:spcPts val="600"/>
                        </a:spcBef>
                        <a:spcAft>
                          <a:spcPts val="600"/>
                        </a:spcAft>
                      </a:pPr>
                      <a:r>
                        <a:rPr lang="en-ZA" sz="1600">
                          <a:effectLst/>
                        </a:rPr>
                        <a:t>These are the common fizzy drinks in the market</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9976" marR="9976" marT="0" marB="0" anchor="ctr"/>
                </a:tc>
                <a:extLst>
                  <a:ext uri="{0D108BD9-81ED-4DB2-BD59-A6C34878D82A}">
                    <a16:rowId xmlns:a16="http://schemas.microsoft.com/office/drawing/2014/main" val="3060487627"/>
                  </a:ext>
                </a:extLst>
              </a:tr>
              <a:tr h="1993254">
                <a:tc>
                  <a:txBody>
                    <a:bodyPr/>
                    <a:lstStyle/>
                    <a:p>
                      <a:pPr>
                        <a:lnSpc>
                          <a:spcPct val="115000"/>
                        </a:lnSpc>
                        <a:spcBef>
                          <a:spcPts val="600"/>
                        </a:spcBef>
                        <a:spcAft>
                          <a:spcPts val="600"/>
                        </a:spcAft>
                      </a:pPr>
                      <a:r>
                        <a:rPr lang="en-ZA" sz="1600">
                          <a:effectLst/>
                        </a:rPr>
                        <a:t>Concentrates (Oros, Hall’s, powder drinks etc)</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9976" marR="9976" marT="0" marB="0" anchor="ctr"/>
                </a:tc>
                <a:tc>
                  <a:txBody>
                    <a:bodyPr/>
                    <a:lstStyle/>
                    <a:p>
                      <a:pPr algn="ctr">
                        <a:lnSpc>
                          <a:spcPct val="115000"/>
                        </a:lnSpc>
                        <a:spcBef>
                          <a:spcPts val="600"/>
                        </a:spcBef>
                        <a:spcAft>
                          <a:spcPts val="600"/>
                        </a:spcAft>
                      </a:pPr>
                      <a:r>
                        <a:rPr lang="en-ZA" sz="1600">
                          <a:effectLst/>
                        </a:rPr>
                        <a:t>Yes</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9976" marR="9976" marT="0" marB="0" anchor="ctr"/>
                </a:tc>
                <a:tc>
                  <a:txBody>
                    <a:bodyPr/>
                    <a:lstStyle/>
                    <a:p>
                      <a:pPr algn="ctr">
                        <a:lnSpc>
                          <a:spcPct val="115000"/>
                        </a:lnSpc>
                        <a:spcBef>
                          <a:spcPts val="600"/>
                        </a:spcBef>
                        <a:spcAft>
                          <a:spcPts val="600"/>
                        </a:spcAft>
                      </a:pPr>
                      <a:r>
                        <a:rPr lang="en-ZA" sz="1600">
                          <a:effectLst/>
                        </a:rPr>
                        <a:t>Sugar content should be provided for intended sugar concentration after adding particular amount of water to dilute. E.g. this 500ml bottle will produce 10 litres of cool drink with 12g sugar per 100ml</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9976" marR="9976" marT="0" marB="0" anchor="ctr"/>
                </a:tc>
                <a:extLst>
                  <a:ext uri="{0D108BD9-81ED-4DB2-BD59-A6C34878D82A}">
                    <a16:rowId xmlns:a16="http://schemas.microsoft.com/office/drawing/2014/main" val="4021820661"/>
                  </a:ext>
                </a:extLst>
              </a:tr>
              <a:tr h="975130">
                <a:tc>
                  <a:txBody>
                    <a:bodyPr/>
                    <a:lstStyle/>
                    <a:p>
                      <a:pPr>
                        <a:lnSpc>
                          <a:spcPct val="115000"/>
                        </a:lnSpc>
                        <a:spcBef>
                          <a:spcPts val="600"/>
                        </a:spcBef>
                        <a:spcAft>
                          <a:spcPts val="600"/>
                        </a:spcAft>
                      </a:pPr>
                      <a:r>
                        <a:rPr lang="en-ZA" sz="1600">
                          <a:effectLst/>
                        </a:rPr>
                        <a:t>Fruit juices</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9976" marR="9976" marT="0" marB="0" anchor="ctr"/>
                </a:tc>
                <a:tc>
                  <a:txBody>
                    <a:bodyPr/>
                    <a:lstStyle/>
                    <a:p>
                      <a:pPr algn="ctr">
                        <a:lnSpc>
                          <a:spcPct val="115000"/>
                        </a:lnSpc>
                        <a:spcBef>
                          <a:spcPts val="600"/>
                        </a:spcBef>
                        <a:spcAft>
                          <a:spcPts val="600"/>
                        </a:spcAft>
                      </a:pPr>
                      <a:r>
                        <a:rPr lang="en-ZA" sz="1600">
                          <a:effectLst/>
                        </a:rPr>
                        <a:t>Yes and No</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9976" marR="9976" marT="0" marB="0" anchor="ctr"/>
                </a:tc>
                <a:tc>
                  <a:txBody>
                    <a:bodyPr/>
                    <a:lstStyle/>
                    <a:p>
                      <a:pPr algn="ctr">
                        <a:lnSpc>
                          <a:spcPct val="115000"/>
                        </a:lnSpc>
                        <a:spcBef>
                          <a:spcPts val="600"/>
                        </a:spcBef>
                        <a:spcAft>
                          <a:spcPts val="600"/>
                        </a:spcAft>
                      </a:pPr>
                      <a:r>
                        <a:rPr lang="en-ZA" sz="1600">
                          <a:effectLst/>
                        </a:rPr>
                        <a:t>100% pure fruit juices exempt from SBL. 100% blended fruit juices are subject to SBL</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9976" marR="9976" marT="0" marB="0" anchor="ctr"/>
                </a:tc>
                <a:extLst>
                  <a:ext uri="{0D108BD9-81ED-4DB2-BD59-A6C34878D82A}">
                    <a16:rowId xmlns:a16="http://schemas.microsoft.com/office/drawing/2014/main" val="2121907552"/>
                  </a:ext>
                </a:extLst>
              </a:tr>
              <a:tr h="918414">
                <a:tc>
                  <a:txBody>
                    <a:bodyPr/>
                    <a:lstStyle/>
                    <a:p>
                      <a:pPr>
                        <a:lnSpc>
                          <a:spcPct val="115000"/>
                        </a:lnSpc>
                        <a:spcBef>
                          <a:spcPts val="600"/>
                        </a:spcBef>
                        <a:spcAft>
                          <a:spcPts val="600"/>
                        </a:spcAft>
                      </a:pPr>
                      <a:r>
                        <a:rPr lang="en-ZA" sz="1600">
                          <a:effectLst/>
                        </a:rPr>
                        <a:t>Energy drinks</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9976" marR="9976" marT="0" marB="0" anchor="ctr"/>
                </a:tc>
                <a:tc>
                  <a:txBody>
                    <a:bodyPr/>
                    <a:lstStyle/>
                    <a:p>
                      <a:pPr algn="ctr">
                        <a:lnSpc>
                          <a:spcPct val="115000"/>
                        </a:lnSpc>
                        <a:spcBef>
                          <a:spcPts val="600"/>
                        </a:spcBef>
                        <a:spcAft>
                          <a:spcPts val="600"/>
                        </a:spcAft>
                      </a:pPr>
                      <a:r>
                        <a:rPr lang="en-ZA" sz="1600">
                          <a:effectLst/>
                        </a:rPr>
                        <a:t>Yes</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9976" marR="9976" marT="0" marB="0" anchor="ctr"/>
                </a:tc>
                <a:tc>
                  <a:txBody>
                    <a:bodyPr/>
                    <a:lstStyle/>
                    <a:p>
                      <a:pPr algn="ctr">
                        <a:lnSpc>
                          <a:spcPct val="115000"/>
                        </a:lnSpc>
                        <a:spcBef>
                          <a:spcPts val="600"/>
                        </a:spcBef>
                        <a:spcAft>
                          <a:spcPts val="600"/>
                        </a:spcAft>
                      </a:pPr>
                      <a:r>
                        <a:rPr lang="en-ZA" sz="1600" dirty="0">
                          <a:effectLst/>
                        </a:rPr>
                        <a:t>The sugar content of the energy drink will determine the </a:t>
                      </a:r>
                      <a:r>
                        <a:rPr lang="en-ZA" sz="1600" dirty="0" err="1">
                          <a:effectLst/>
                        </a:rPr>
                        <a:t>leviability</a:t>
                      </a:r>
                      <a:r>
                        <a:rPr lang="en-ZA" sz="1600" dirty="0">
                          <a:effectLst/>
                        </a:rPr>
                        <a:t>.</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9976" marR="9976" marT="0" marB="0" anchor="ctr"/>
                </a:tc>
                <a:extLst>
                  <a:ext uri="{0D108BD9-81ED-4DB2-BD59-A6C34878D82A}">
                    <a16:rowId xmlns:a16="http://schemas.microsoft.com/office/drawing/2014/main" val="59734320"/>
                  </a:ext>
                </a:extLst>
              </a:tr>
            </a:tbl>
          </a:graphicData>
        </a:graphic>
      </p:graphicFrame>
    </p:spTree>
    <p:extLst>
      <p:ext uri="{BB962C8B-B14F-4D97-AF65-F5344CB8AC3E}">
        <p14:creationId xmlns:p14="http://schemas.microsoft.com/office/powerpoint/2010/main" val="1373724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540B12B-D968-2643-8E7F-238A3C456CC9}" type="slidenum">
              <a:rPr lang="en-US" smtClean="0"/>
              <a:pPr/>
              <a:t>38</a:t>
            </a:fld>
            <a:endParaRPr lang="en-US"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1172405719"/>
              </p:ext>
            </p:extLst>
          </p:nvPr>
        </p:nvGraphicFramePr>
        <p:xfrm>
          <a:off x="341313" y="211873"/>
          <a:ext cx="8370887" cy="588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028801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Introduction </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3</a:t>
            </a:fld>
            <a:endParaRPr lang="en-US" dirty="0"/>
          </a:p>
        </p:txBody>
      </p:sp>
      <p:sp>
        <p:nvSpPr>
          <p:cNvPr id="4" name="Text Placeholder 3"/>
          <p:cNvSpPr>
            <a:spLocks noGrp="1"/>
          </p:cNvSpPr>
          <p:nvPr>
            <p:ph type="body" sz="quarter" idx="10"/>
          </p:nvPr>
        </p:nvSpPr>
        <p:spPr/>
        <p:txBody>
          <a:bodyPr>
            <a:normAutofit/>
          </a:bodyPr>
          <a:lstStyle/>
          <a:p>
            <a:r>
              <a:rPr lang="en-ZA" dirty="0" smtClean="0"/>
              <a:t>Goods subject to the Environmental Levy</a:t>
            </a:r>
            <a:endParaRPr lang="en-ZA"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3045480572"/>
              </p:ext>
            </p:extLst>
          </p:nvPr>
        </p:nvGraphicFramePr>
        <p:xfrm>
          <a:off x="341313" y="1844675"/>
          <a:ext cx="8370887"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74315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Registration and Licensing </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39</a:t>
            </a:fld>
            <a:endParaRPr lang="en-US" dirty="0"/>
          </a:p>
        </p:txBody>
      </p:sp>
      <p:sp>
        <p:nvSpPr>
          <p:cNvPr id="4" name="Text Placeholder 3"/>
          <p:cNvSpPr>
            <a:spLocks noGrp="1"/>
          </p:cNvSpPr>
          <p:nvPr>
            <p:ph type="body" sz="quarter" idx="10"/>
          </p:nvPr>
        </p:nvSpPr>
        <p:spPr/>
        <p:txBody>
          <a:bodyPr/>
          <a:lstStyle/>
          <a:p>
            <a:r>
              <a:rPr lang="en-ZA" dirty="0" smtClean="0"/>
              <a:t>Manufactures requirements </a:t>
            </a:r>
            <a:endParaRPr lang="en-ZA" dirty="0"/>
          </a:p>
        </p:txBody>
      </p:sp>
      <p:pic>
        <p:nvPicPr>
          <p:cNvPr id="6" name="Content Placeholder 5" descr="https://www.sars.gov.za/wp-content/uploads/Docs/CarbonTax/Carbon-Tax-Roadshow-August-2020.pdf - Internet Explorer"/>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l="18556" t="23787" r="19547" b="20874"/>
          <a:stretch/>
        </p:blipFill>
        <p:spPr>
          <a:xfrm>
            <a:off x="512956" y="1717289"/>
            <a:ext cx="7415561" cy="4196148"/>
          </a:xfrm>
        </p:spPr>
      </p:pic>
      <p:pic>
        <p:nvPicPr>
          <p:cNvPr id="7" name="Picture 6"/>
          <p:cNvPicPr>
            <a:picLocks noChangeAspect="1"/>
          </p:cNvPicPr>
          <p:nvPr/>
        </p:nvPicPr>
        <p:blipFill>
          <a:blip r:embed="rId3"/>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093297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ZA" dirty="0" smtClean="0"/>
              <a:t>L&amp;R </a:t>
            </a:r>
            <a:r>
              <a:rPr lang="en-ZA" dirty="0"/>
              <a:t>Process </a:t>
            </a:r>
            <a:r>
              <a:rPr lang="en-ZA" dirty="0" smtClean="0"/>
              <a:t>Overview</a:t>
            </a:r>
            <a:endParaRPr lang="en-US" dirty="0"/>
          </a:p>
        </p:txBody>
      </p:sp>
      <p:sp>
        <p:nvSpPr>
          <p:cNvPr id="12" name="Slide Number Placeholder 11"/>
          <p:cNvSpPr>
            <a:spLocks noGrp="1"/>
          </p:cNvSpPr>
          <p:nvPr>
            <p:ph type="sldNum" sz="quarter" idx="4"/>
          </p:nvPr>
        </p:nvSpPr>
        <p:spPr/>
        <p:txBody>
          <a:bodyPr/>
          <a:lstStyle/>
          <a:p>
            <a:fld id="{B540B12B-D968-2643-8E7F-238A3C456CC9}" type="slidenum">
              <a:rPr lang="en-US" smtClean="0"/>
              <a:pPr/>
              <a:t>40</a:t>
            </a:fld>
            <a:endParaRPr lang="en-US" dirty="0"/>
          </a:p>
        </p:txBody>
      </p:sp>
      <p:graphicFrame>
        <p:nvGraphicFramePr>
          <p:cNvPr id="2" name="Diagram 1"/>
          <p:cNvGraphicFramePr/>
          <p:nvPr>
            <p:extLst>
              <p:ext uri="{D42A27DB-BD31-4B8C-83A1-F6EECF244321}">
                <p14:modId xmlns:p14="http://schemas.microsoft.com/office/powerpoint/2010/main" val="621324644"/>
              </p:ext>
            </p:extLst>
          </p:nvPr>
        </p:nvGraphicFramePr>
        <p:xfrm>
          <a:off x="73891" y="1089891"/>
          <a:ext cx="8950036" cy="5126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6865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122663"/>
            <a:ext cx="7886700" cy="575496"/>
          </a:xfrm>
        </p:spPr>
        <p:txBody>
          <a:bodyPr>
            <a:noAutofit/>
          </a:bodyPr>
          <a:lstStyle/>
          <a:p>
            <a:r>
              <a:rPr lang="en-ZA" sz="2400" dirty="0"/>
              <a:t>Registration and </a:t>
            </a:r>
            <a:r>
              <a:rPr lang="en-ZA" sz="2400" dirty="0" smtClean="0"/>
              <a:t>Licensing </a:t>
            </a:r>
            <a:r>
              <a:rPr lang="en-ZA" sz="2400" dirty="0"/>
              <a:t>P</a:t>
            </a:r>
            <a:r>
              <a:rPr lang="en-ZA" sz="2400" dirty="0" smtClean="0"/>
              <a:t>rocess</a:t>
            </a:r>
            <a:r>
              <a:rPr lang="en-ZA" sz="2400" dirty="0"/>
              <a:t/>
            </a:r>
            <a:br>
              <a:rPr lang="en-ZA" sz="2400" dirty="0"/>
            </a:br>
            <a:endParaRPr lang="en-ZA" sz="2400"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41</a:t>
            </a:fld>
            <a:endParaRPr lang="en-US" dirty="0"/>
          </a:p>
        </p:txBody>
      </p:sp>
      <p:sp>
        <p:nvSpPr>
          <p:cNvPr id="4" name="Text Placeholder 3"/>
          <p:cNvSpPr>
            <a:spLocks noGrp="1"/>
          </p:cNvSpPr>
          <p:nvPr>
            <p:ph type="body" sz="quarter" idx="10"/>
          </p:nvPr>
        </p:nvSpPr>
        <p:spPr>
          <a:xfrm>
            <a:off x="89210" y="698159"/>
            <a:ext cx="8139483" cy="495021"/>
          </a:xfrm>
        </p:spPr>
        <p:txBody>
          <a:bodyPr/>
          <a:lstStyle/>
          <a:p>
            <a:r>
              <a:rPr lang="en-ZA" dirty="0">
                <a:latin typeface="+mj-lt"/>
              </a:rPr>
              <a:t> </a:t>
            </a:r>
            <a:r>
              <a:rPr lang="en-ZA" dirty="0" smtClean="0">
                <a:latin typeface="+mj-lt"/>
              </a:rPr>
              <a:t>  Licensing Conditions</a:t>
            </a:r>
            <a:endParaRPr lang="en-ZA" dirty="0">
              <a:latin typeface="+mj-lt"/>
            </a:endParaRPr>
          </a:p>
        </p:txBody>
      </p:sp>
      <p:sp>
        <p:nvSpPr>
          <p:cNvPr id="5" name="Content Placeholder 4"/>
          <p:cNvSpPr>
            <a:spLocks noGrp="1"/>
          </p:cNvSpPr>
          <p:nvPr>
            <p:ph sz="quarter" idx="11"/>
          </p:nvPr>
        </p:nvSpPr>
        <p:spPr>
          <a:xfrm>
            <a:off x="0" y="1416206"/>
            <a:ext cx="9144000" cy="4676620"/>
          </a:xfrm>
        </p:spPr>
        <p:txBody>
          <a:bodyPr>
            <a:normAutofit/>
          </a:bodyPr>
          <a:lstStyle/>
          <a:p>
            <a:pPr marL="285750" indent="-285750">
              <a:lnSpc>
                <a:spcPct val="150000"/>
              </a:lnSpc>
              <a:buFont typeface="Arial" panose="020B0604020202020204" pitchFamily="34" charset="0"/>
              <a:buChar char="•"/>
            </a:pPr>
            <a:r>
              <a:rPr lang="en-ZA" dirty="0" smtClean="0">
                <a:latin typeface="+mn-lt"/>
              </a:rPr>
              <a:t>A </a:t>
            </a:r>
            <a:r>
              <a:rPr lang="en-ZA" dirty="0">
                <a:latin typeface="+mn-lt"/>
              </a:rPr>
              <a:t>license must be issued for the respective </a:t>
            </a:r>
            <a:r>
              <a:rPr lang="en-ZA" dirty="0" smtClean="0">
                <a:latin typeface="+mn-lt"/>
              </a:rPr>
              <a:t>premises </a:t>
            </a:r>
            <a:r>
              <a:rPr lang="en-ZA" dirty="0">
                <a:latin typeface="+mn-lt"/>
              </a:rPr>
              <a:t>based on the type of </a:t>
            </a:r>
            <a:r>
              <a:rPr lang="en-ZA" dirty="0" smtClean="0">
                <a:latin typeface="+mn-lt"/>
              </a:rPr>
              <a:t>application received and </a:t>
            </a:r>
            <a:r>
              <a:rPr lang="en-ZA" dirty="0">
                <a:latin typeface="+mn-lt"/>
              </a:rPr>
              <a:t>approved by Excise</a:t>
            </a:r>
            <a:r>
              <a:rPr lang="en-ZA" dirty="0" smtClean="0">
                <a:latin typeface="+mn-lt"/>
              </a:rPr>
              <a:t>.</a:t>
            </a:r>
            <a:endParaRPr lang="en-ZA" dirty="0">
              <a:latin typeface="+mn-lt"/>
            </a:endParaRPr>
          </a:p>
          <a:p>
            <a:pPr>
              <a:lnSpc>
                <a:spcPct val="150000"/>
              </a:lnSpc>
            </a:pPr>
            <a:r>
              <a:rPr lang="en-ZA" dirty="0" smtClean="0">
                <a:latin typeface="+mn-lt"/>
              </a:rPr>
              <a:t>•  The </a:t>
            </a:r>
            <a:r>
              <a:rPr lang="en-ZA" dirty="0">
                <a:latin typeface="+mn-lt"/>
              </a:rPr>
              <a:t>activities for which the license is required, the person and the </a:t>
            </a:r>
            <a:r>
              <a:rPr lang="en-ZA" dirty="0" smtClean="0">
                <a:latin typeface="+mn-lt"/>
              </a:rPr>
              <a:t>conditions imposed                          be reflected </a:t>
            </a:r>
            <a:r>
              <a:rPr lang="en-ZA" dirty="0">
                <a:latin typeface="+mn-lt"/>
              </a:rPr>
              <a:t>on the specific license issued.</a:t>
            </a:r>
          </a:p>
          <a:p>
            <a:pPr>
              <a:lnSpc>
                <a:spcPct val="150000"/>
              </a:lnSpc>
            </a:pPr>
            <a:r>
              <a:rPr lang="en-ZA" dirty="0" smtClean="0">
                <a:latin typeface="+mn-lt"/>
              </a:rPr>
              <a:t>•  Applicants </a:t>
            </a:r>
            <a:r>
              <a:rPr lang="en-ZA" dirty="0">
                <a:latin typeface="+mn-lt"/>
              </a:rPr>
              <a:t>for warehouses must apply for separate license for each </a:t>
            </a:r>
            <a:r>
              <a:rPr lang="en-ZA" dirty="0" smtClean="0">
                <a:latin typeface="+mn-lt"/>
              </a:rPr>
              <a:t>individual warehouse, except for Carbon tax which licences at Entity Level</a:t>
            </a:r>
            <a:endParaRPr lang="en-ZA" dirty="0">
              <a:latin typeface="+mn-lt"/>
            </a:endParaRPr>
          </a:p>
          <a:p>
            <a:pPr>
              <a:lnSpc>
                <a:spcPct val="150000"/>
              </a:lnSpc>
            </a:pPr>
            <a:r>
              <a:rPr lang="en-ZA" dirty="0" smtClean="0">
                <a:latin typeface="+mn-lt"/>
              </a:rPr>
              <a:t>• </a:t>
            </a:r>
            <a:r>
              <a:rPr lang="en-ZA" dirty="0">
                <a:latin typeface="+mn-lt"/>
              </a:rPr>
              <a:t>No alterations may be made on such license by the applicant and the </a:t>
            </a:r>
            <a:r>
              <a:rPr lang="en-ZA" dirty="0" smtClean="0">
                <a:latin typeface="+mn-lt"/>
              </a:rPr>
              <a:t>license must </a:t>
            </a:r>
            <a:r>
              <a:rPr lang="en-ZA" dirty="0">
                <a:latin typeface="+mn-lt"/>
              </a:rPr>
              <a:t>be </a:t>
            </a:r>
            <a:r>
              <a:rPr lang="en-ZA" dirty="0" smtClean="0">
                <a:latin typeface="+mn-lt"/>
              </a:rPr>
              <a:t>available for inspection </a:t>
            </a:r>
            <a:r>
              <a:rPr lang="en-ZA" dirty="0">
                <a:latin typeface="+mn-lt"/>
              </a:rPr>
              <a:t>by Excise when requested.</a:t>
            </a:r>
          </a:p>
          <a:p>
            <a:pPr>
              <a:lnSpc>
                <a:spcPct val="150000"/>
              </a:lnSpc>
            </a:pPr>
            <a:endParaRPr lang="en-ZA" dirty="0">
              <a:latin typeface="+mn-lt"/>
            </a:endParaRPr>
          </a:p>
        </p:txBody>
      </p:sp>
      <p:pic>
        <p:nvPicPr>
          <p:cNvPr id="6" name="Picture 5"/>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515441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Registration and </a:t>
            </a:r>
            <a:r>
              <a:rPr lang="en-ZA" dirty="0" smtClean="0"/>
              <a:t>Licensing </a:t>
            </a:r>
            <a:r>
              <a:rPr lang="en-ZA" dirty="0"/>
              <a:t>P</a:t>
            </a:r>
            <a:r>
              <a:rPr lang="en-ZA" dirty="0" smtClean="0"/>
              <a:t>rocess</a:t>
            </a:r>
            <a:r>
              <a:rPr lang="en-ZA" dirty="0"/>
              <a:t/>
            </a:r>
            <a:br>
              <a:rPr lang="en-ZA" dirty="0"/>
            </a:b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42</a:t>
            </a:fld>
            <a:endParaRPr lang="en-US" dirty="0"/>
          </a:p>
        </p:txBody>
      </p:sp>
      <p:sp>
        <p:nvSpPr>
          <p:cNvPr id="4" name="Text Placeholder 3"/>
          <p:cNvSpPr>
            <a:spLocks noGrp="1"/>
          </p:cNvSpPr>
          <p:nvPr>
            <p:ph type="body" sz="quarter" idx="10"/>
          </p:nvPr>
        </p:nvSpPr>
        <p:spPr/>
        <p:txBody>
          <a:bodyPr/>
          <a:lstStyle/>
          <a:p>
            <a:r>
              <a:rPr lang="en-ZA" dirty="0"/>
              <a:t>Licensing Conditions</a:t>
            </a:r>
          </a:p>
          <a:p>
            <a:endParaRPr lang="en-ZA" dirty="0"/>
          </a:p>
        </p:txBody>
      </p:sp>
      <p:sp>
        <p:nvSpPr>
          <p:cNvPr id="5" name="Content Placeholder 4"/>
          <p:cNvSpPr>
            <a:spLocks noGrp="1"/>
          </p:cNvSpPr>
          <p:nvPr>
            <p:ph sz="quarter" idx="11"/>
          </p:nvPr>
        </p:nvSpPr>
        <p:spPr>
          <a:xfrm>
            <a:off x="0" y="1672684"/>
            <a:ext cx="9144000" cy="4420142"/>
          </a:xfrm>
        </p:spPr>
        <p:txBody>
          <a:bodyPr/>
          <a:lstStyle/>
          <a:p>
            <a:pPr marL="285750" indent="-285750">
              <a:lnSpc>
                <a:spcPct val="150000"/>
              </a:lnSpc>
              <a:buFont typeface="Arial" panose="020B0604020202020204" pitchFamily="34" charset="0"/>
              <a:buChar char="•"/>
            </a:pPr>
            <a:r>
              <a:rPr lang="en-ZA" dirty="0">
                <a:latin typeface="+mn-lt"/>
              </a:rPr>
              <a:t>No license may be transferred from one (1) person to another </a:t>
            </a:r>
            <a:r>
              <a:rPr lang="en-ZA" dirty="0" smtClean="0">
                <a:latin typeface="+mn-lt"/>
              </a:rPr>
              <a:t>person; however </a:t>
            </a:r>
            <a:r>
              <a:rPr lang="en-ZA" dirty="0">
                <a:latin typeface="+mn-lt"/>
              </a:rPr>
              <a:t>a license may be endorsed by the Commissioner to allow a transfer from one (1) approved premise to another within the same area of control and subject to no alteration in legal ownership.</a:t>
            </a:r>
          </a:p>
          <a:p>
            <a:pPr>
              <a:lnSpc>
                <a:spcPct val="150000"/>
              </a:lnSpc>
            </a:pPr>
            <a:r>
              <a:rPr lang="en-ZA" dirty="0">
                <a:latin typeface="+mn-lt"/>
              </a:rPr>
              <a:t>• </a:t>
            </a:r>
            <a:r>
              <a:rPr lang="en-ZA" dirty="0" smtClean="0">
                <a:latin typeface="+mn-lt"/>
              </a:rPr>
              <a:t>  Excise </a:t>
            </a:r>
            <a:r>
              <a:rPr lang="en-ZA" dirty="0">
                <a:latin typeface="+mn-lt"/>
              </a:rPr>
              <a:t>may at any reasonable time inspect the warehouse concerned </a:t>
            </a:r>
            <a:r>
              <a:rPr lang="en-ZA" dirty="0" smtClean="0">
                <a:latin typeface="+mn-lt"/>
              </a:rPr>
              <a:t>to verify</a:t>
            </a:r>
          </a:p>
          <a:p>
            <a:pPr>
              <a:lnSpc>
                <a:spcPct val="150000"/>
              </a:lnSpc>
            </a:pPr>
            <a:r>
              <a:rPr lang="en-ZA" dirty="0" smtClean="0">
                <a:latin typeface="+mn-lt"/>
              </a:rPr>
              <a:t>     whether </a:t>
            </a:r>
            <a:r>
              <a:rPr lang="en-ZA" dirty="0">
                <a:latin typeface="+mn-lt"/>
              </a:rPr>
              <a:t>it complies with the prescribed </a:t>
            </a:r>
            <a:r>
              <a:rPr lang="en-ZA" dirty="0" smtClean="0">
                <a:latin typeface="+mn-lt"/>
              </a:rPr>
              <a:t>requirements. </a:t>
            </a:r>
            <a:endParaRPr lang="en-ZA" dirty="0">
              <a:latin typeface="+mn-lt"/>
            </a:endParaRPr>
          </a:p>
          <a:p>
            <a:endParaRPr lang="en-ZA" dirty="0"/>
          </a:p>
        </p:txBody>
      </p:sp>
      <p:pic>
        <p:nvPicPr>
          <p:cNvPr id="6" name="Picture 5"/>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7489607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540B12B-D968-2643-8E7F-238A3C456CC9}" type="slidenum">
              <a:rPr lang="en-US" smtClean="0"/>
              <a:pPr/>
              <a:t>43</a:t>
            </a:fld>
            <a:endParaRPr lang="en-US"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3224772463"/>
              </p:ext>
            </p:extLst>
          </p:nvPr>
        </p:nvGraphicFramePr>
        <p:xfrm>
          <a:off x="341313" y="211873"/>
          <a:ext cx="8370887" cy="588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204065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Declaration on </a:t>
            </a:r>
            <a:r>
              <a:rPr lang="en-ZA" dirty="0"/>
              <a:t>e</a:t>
            </a:r>
            <a:r>
              <a:rPr lang="en-ZA" dirty="0" smtClean="0"/>
              <a:t>Filing </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44</a:t>
            </a:fld>
            <a:endParaRPr lang="en-US" dirty="0"/>
          </a:p>
        </p:txBody>
      </p:sp>
      <p:sp>
        <p:nvSpPr>
          <p:cNvPr id="7" name="Content Placeholder 6"/>
          <p:cNvSpPr>
            <a:spLocks noGrp="1"/>
          </p:cNvSpPr>
          <p:nvPr>
            <p:ph sz="quarter" idx="11"/>
          </p:nvPr>
        </p:nvSpPr>
        <p:spPr>
          <a:xfrm>
            <a:off x="430522" y="1282390"/>
            <a:ext cx="8370887" cy="4686150"/>
          </a:xfrm>
        </p:spPr>
        <p:txBody>
          <a:bodyPr/>
          <a:lstStyle/>
          <a:p>
            <a:r>
              <a:rPr lang="en-ZA" dirty="0" smtClean="0"/>
              <a:t>Capture and submit Excise return</a:t>
            </a:r>
          </a:p>
          <a:p>
            <a:r>
              <a:rPr lang="en-ZA" dirty="0" smtClean="0"/>
              <a:t>Visit </a:t>
            </a:r>
            <a:r>
              <a:rPr lang="en-ZA" u="sng" dirty="0" smtClean="0">
                <a:solidFill>
                  <a:schemeClr val="accent1">
                    <a:lumMod val="75000"/>
                  </a:schemeClr>
                </a:solidFill>
                <a:hlinkClick r:id="rId2"/>
              </a:rPr>
              <a:t>www.sarsefiling</a:t>
            </a:r>
            <a:r>
              <a:rPr lang="en-ZA" u="sng" dirty="0" smtClean="0">
                <a:solidFill>
                  <a:schemeClr val="accent1">
                    <a:lumMod val="75000"/>
                  </a:schemeClr>
                </a:solidFill>
              </a:rPr>
              <a:t>.co.za</a:t>
            </a:r>
            <a:endParaRPr lang="en-ZA" u="sng" dirty="0">
              <a:solidFill>
                <a:schemeClr val="accent1">
                  <a:lumMod val="75000"/>
                </a:schemeClr>
              </a:solidFill>
            </a:endParaRPr>
          </a:p>
        </p:txBody>
      </p:sp>
      <p:pic>
        <p:nvPicPr>
          <p:cNvPr id="8" name="Picture 7"/>
          <p:cNvPicPr>
            <a:picLocks noChangeAspect="1"/>
          </p:cNvPicPr>
          <p:nvPr/>
        </p:nvPicPr>
        <p:blipFill>
          <a:blip r:embed="rId3"/>
          <a:stretch>
            <a:fillRect/>
          </a:stretch>
        </p:blipFill>
        <p:spPr>
          <a:xfrm>
            <a:off x="5150956" y="2965837"/>
            <a:ext cx="3077737" cy="2848179"/>
          </a:xfrm>
          <a:prstGeom prst="rect">
            <a:avLst/>
          </a:prstGeom>
        </p:spPr>
      </p:pic>
      <p:sp>
        <p:nvSpPr>
          <p:cNvPr id="10" name="Bent-Up Arrow 9"/>
          <p:cNvSpPr/>
          <p:nvPr/>
        </p:nvSpPr>
        <p:spPr>
          <a:xfrm rot="5400000">
            <a:off x="3052081" y="1936188"/>
            <a:ext cx="1627301" cy="223771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p:cNvPicPr>
            <a:picLocks noChangeAspect="1"/>
          </p:cNvPicPr>
          <p:nvPr/>
        </p:nvPicPr>
        <p:blipFill>
          <a:blip r:embed="rId4"/>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326056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Declaration on eFiling </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45</a:t>
            </a:fld>
            <a:endParaRPr lang="en-US" dirty="0"/>
          </a:p>
        </p:txBody>
      </p:sp>
      <p:sp>
        <p:nvSpPr>
          <p:cNvPr id="4" name="Text Placeholder 3"/>
          <p:cNvSpPr>
            <a:spLocks noGrp="1"/>
          </p:cNvSpPr>
          <p:nvPr>
            <p:ph type="body" sz="quarter" idx="10"/>
          </p:nvPr>
        </p:nvSpPr>
        <p:spPr/>
        <p:txBody>
          <a:bodyPr/>
          <a:lstStyle/>
          <a:p>
            <a:r>
              <a:rPr lang="en-ZA" dirty="0" smtClean="0"/>
              <a:t>Supporting documents </a:t>
            </a:r>
            <a:endParaRPr lang="en-ZA" dirty="0"/>
          </a:p>
        </p:txBody>
      </p:sp>
      <p:pic>
        <p:nvPicPr>
          <p:cNvPr id="6" name="Picture 5" descr="Untitled - Paint"/>
          <p:cNvPicPr>
            <a:picLocks noChangeAspect="1"/>
          </p:cNvPicPr>
          <p:nvPr/>
        </p:nvPicPr>
        <p:blipFill rotWithShape="1">
          <a:blip r:embed="rId2">
            <a:extLst>
              <a:ext uri="{28A0092B-C50C-407E-A947-70E740481C1C}">
                <a14:useLocalDpi xmlns:a14="http://schemas.microsoft.com/office/drawing/2010/main" val="0"/>
              </a:ext>
            </a:extLst>
          </a:blip>
          <a:srcRect t="20922" r="71829" b="41114"/>
          <a:stretch/>
        </p:blipFill>
        <p:spPr>
          <a:xfrm>
            <a:off x="6568068" y="21025"/>
            <a:ext cx="2575932" cy="2062976"/>
          </a:xfrm>
          <a:prstGeom prst="rect">
            <a:avLst/>
          </a:prstGeom>
        </p:spPr>
      </p:pic>
      <p:pic>
        <p:nvPicPr>
          <p:cNvPr id="8" name="Picture 7"/>
          <p:cNvPicPr>
            <a:picLocks noChangeAspect="1"/>
          </p:cNvPicPr>
          <p:nvPr/>
        </p:nvPicPr>
        <p:blipFill>
          <a:blip r:embed="rId3"/>
          <a:stretch>
            <a:fillRect/>
          </a:stretch>
        </p:blipFill>
        <p:spPr>
          <a:xfrm>
            <a:off x="3157537" y="6234546"/>
            <a:ext cx="2828925" cy="37147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335307423"/>
              </p:ext>
            </p:extLst>
          </p:nvPr>
        </p:nvGraphicFramePr>
        <p:xfrm>
          <a:off x="341992" y="2145745"/>
          <a:ext cx="8294007" cy="3876362"/>
        </p:xfrm>
        <a:graphic>
          <a:graphicData uri="http://schemas.openxmlformats.org/drawingml/2006/table">
            <a:tbl>
              <a:tblPr firstRow="1" bandRow="1">
                <a:tableStyleId>{5C22544A-7EE6-4342-B048-85BDC9FD1C3A}</a:tableStyleId>
              </a:tblPr>
              <a:tblGrid>
                <a:gridCol w="2764669">
                  <a:extLst>
                    <a:ext uri="{9D8B030D-6E8A-4147-A177-3AD203B41FA5}">
                      <a16:colId xmlns:a16="http://schemas.microsoft.com/office/drawing/2014/main" val="533126621"/>
                    </a:ext>
                  </a:extLst>
                </a:gridCol>
                <a:gridCol w="2764669">
                  <a:extLst>
                    <a:ext uri="{9D8B030D-6E8A-4147-A177-3AD203B41FA5}">
                      <a16:colId xmlns:a16="http://schemas.microsoft.com/office/drawing/2014/main" val="1059738682"/>
                    </a:ext>
                  </a:extLst>
                </a:gridCol>
                <a:gridCol w="2764669">
                  <a:extLst>
                    <a:ext uri="{9D8B030D-6E8A-4147-A177-3AD203B41FA5}">
                      <a16:colId xmlns:a16="http://schemas.microsoft.com/office/drawing/2014/main" val="2122633476"/>
                    </a:ext>
                  </a:extLst>
                </a:gridCol>
              </a:tblGrid>
              <a:tr h="511226">
                <a:tc>
                  <a:txBody>
                    <a:bodyPr/>
                    <a:lstStyle/>
                    <a:p>
                      <a:r>
                        <a:rPr lang="en-ZA" dirty="0" smtClean="0"/>
                        <a:t>Levy Product</a:t>
                      </a:r>
                      <a:endParaRPr lang="en-ZA" dirty="0"/>
                    </a:p>
                  </a:txBody>
                  <a:tcPr/>
                </a:tc>
                <a:tc>
                  <a:txBody>
                    <a:bodyPr/>
                    <a:lstStyle/>
                    <a:p>
                      <a:r>
                        <a:rPr lang="en-ZA" dirty="0" smtClean="0"/>
                        <a:t>Form</a:t>
                      </a:r>
                      <a:endParaRPr lang="en-ZA" dirty="0"/>
                    </a:p>
                  </a:txBody>
                  <a:tcPr/>
                </a:tc>
                <a:tc>
                  <a:txBody>
                    <a:bodyPr/>
                    <a:lstStyle/>
                    <a:p>
                      <a:r>
                        <a:rPr lang="en-ZA" dirty="0" smtClean="0"/>
                        <a:t>Supporting Doc(s)</a:t>
                      </a:r>
                      <a:endParaRPr lang="en-ZA" dirty="0"/>
                    </a:p>
                  </a:txBody>
                  <a:tcPr/>
                </a:tc>
                <a:extLst>
                  <a:ext uri="{0D108BD9-81ED-4DB2-BD59-A6C34878D82A}">
                    <a16:rowId xmlns:a16="http://schemas.microsoft.com/office/drawing/2014/main" val="3370429284"/>
                  </a:ext>
                </a:extLst>
              </a:tr>
              <a:tr h="511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smtClean="0">
                          <a:solidFill>
                            <a:schemeClr val="dk1"/>
                          </a:solidFill>
                          <a:latin typeface="+mn-lt"/>
                          <a:ea typeface="+mn-ea"/>
                          <a:cs typeface="+mn-cs"/>
                        </a:rPr>
                        <a:t>Tyres (TLE)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smtClean="0">
                          <a:solidFill>
                            <a:schemeClr val="dk1"/>
                          </a:solidFill>
                          <a:latin typeface="+mn-lt"/>
                          <a:ea typeface="+mn-ea"/>
                          <a:cs typeface="+mn-cs"/>
                        </a:rPr>
                        <a:t>EXD 178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smtClean="0">
                          <a:solidFill>
                            <a:schemeClr val="dk1"/>
                          </a:solidFill>
                          <a:latin typeface="+mn-lt"/>
                          <a:ea typeface="+mn-ea"/>
                          <a:cs typeface="+mn-cs"/>
                        </a:rPr>
                        <a:t>DA 178 	</a:t>
                      </a:r>
                    </a:p>
                  </a:txBody>
                  <a:tcPr/>
                </a:tc>
                <a:extLst>
                  <a:ext uri="{0D108BD9-81ED-4DB2-BD59-A6C34878D82A}">
                    <a16:rowId xmlns:a16="http://schemas.microsoft.com/office/drawing/2014/main" val="1679373033"/>
                  </a:ext>
                </a:extLst>
              </a:tr>
              <a:tr h="511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smtClean="0">
                          <a:solidFill>
                            <a:schemeClr val="dk1"/>
                          </a:solidFill>
                          <a:latin typeface="+mn-lt"/>
                          <a:ea typeface="+mn-ea"/>
                          <a:cs typeface="+mn-cs"/>
                        </a:rPr>
                        <a:t>Plastic Bags (ELG) </a:t>
                      </a:r>
                    </a:p>
                  </a:txBody>
                  <a:tcPr/>
                </a:tc>
                <a:tc>
                  <a:txBody>
                    <a:bodyPr/>
                    <a:lstStyle/>
                    <a:p>
                      <a:r>
                        <a:rPr lang="en-ZA" dirty="0" smtClean="0"/>
                        <a:t>EXD 161</a:t>
                      </a:r>
                      <a:endParaRPr lang="en-ZA" dirty="0"/>
                    </a:p>
                  </a:txBody>
                  <a:tcPr/>
                </a:tc>
                <a:tc>
                  <a:txBody>
                    <a:bodyPr/>
                    <a:lstStyle/>
                    <a:p>
                      <a:r>
                        <a:rPr lang="en-ZA" dirty="0" smtClean="0"/>
                        <a:t>DA</a:t>
                      </a:r>
                      <a:r>
                        <a:rPr lang="en-ZA" baseline="0" dirty="0" smtClean="0"/>
                        <a:t> 161A</a:t>
                      </a:r>
                      <a:endParaRPr lang="en-ZA" dirty="0"/>
                    </a:p>
                  </a:txBody>
                  <a:tcPr/>
                </a:tc>
                <a:extLst>
                  <a:ext uri="{0D108BD9-81ED-4DB2-BD59-A6C34878D82A}">
                    <a16:rowId xmlns:a16="http://schemas.microsoft.com/office/drawing/2014/main" val="2461965129"/>
                  </a:ext>
                </a:extLst>
              </a:tr>
              <a:tr h="511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smtClean="0">
                          <a:solidFill>
                            <a:schemeClr val="dk1"/>
                          </a:solidFill>
                          <a:latin typeface="+mn-lt"/>
                          <a:ea typeface="+mn-ea"/>
                          <a:cs typeface="+mn-cs"/>
                        </a:rPr>
                        <a:t>Electricity (ELC) 	</a:t>
                      </a:r>
                    </a:p>
                  </a:txBody>
                  <a:tcPr/>
                </a:tc>
                <a:tc>
                  <a:txBody>
                    <a:bodyPr/>
                    <a:lstStyle/>
                    <a:p>
                      <a:r>
                        <a:rPr lang="en-ZA" dirty="0" smtClean="0"/>
                        <a:t>EXD 176</a:t>
                      </a:r>
                      <a:endParaRPr lang="en-ZA" dirty="0"/>
                    </a:p>
                  </a:txBody>
                  <a:tcPr/>
                </a:tc>
                <a:tc>
                  <a:txBody>
                    <a:bodyPr/>
                    <a:lstStyle/>
                    <a:p>
                      <a:r>
                        <a:rPr lang="en-ZA" dirty="0" smtClean="0"/>
                        <a:t>DA 176</a:t>
                      </a:r>
                      <a:endParaRPr lang="en-ZA" dirty="0"/>
                    </a:p>
                  </a:txBody>
                  <a:tcPr/>
                </a:tc>
                <a:extLst>
                  <a:ext uri="{0D108BD9-81ED-4DB2-BD59-A6C34878D82A}">
                    <a16:rowId xmlns:a16="http://schemas.microsoft.com/office/drawing/2014/main" val="2257626960"/>
                  </a:ext>
                </a:extLst>
              </a:tr>
              <a:tr h="660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Carbon Emissions for Motor Industry (CO2) </a:t>
                      </a:r>
                    </a:p>
                  </a:txBody>
                  <a:tcPr/>
                </a:tc>
                <a:tc>
                  <a:txBody>
                    <a:bodyPr/>
                    <a:lstStyle/>
                    <a:p>
                      <a:r>
                        <a:rPr lang="en-ZA" dirty="0" smtClean="0"/>
                        <a:t>EXD 177</a:t>
                      </a:r>
                      <a:endParaRPr lang="en-ZA" dirty="0"/>
                    </a:p>
                  </a:txBody>
                  <a:tcPr/>
                </a:tc>
                <a:tc>
                  <a:txBody>
                    <a:bodyPr/>
                    <a:lstStyle/>
                    <a:p>
                      <a:r>
                        <a:rPr lang="en-ZA" dirty="0" smtClean="0"/>
                        <a:t>DA 177</a:t>
                      </a:r>
                      <a:endParaRPr lang="en-ZA" dirty="0"/>
                    </a:p>
                  </a:txBody>
                  <a:tcPr/>
                </a:tc>
                <a:extLst>
                  <a:ext uri="{0D108BD9-81ED-4DB2-BD59-A6C34878D82A}">
                    <a16:rowId xmlns:a16="http://schemas.microsoft.com/office/drawing/2014/main" val="4120190086"/>
                  </a:ext>
                </a:extLst>
              </a:tr>
              <a:tr h="660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smtClean="0">
                          <a:solidFill>
                            <a:schemeClr val="dk1"/>
                          </a:solidFill>
                          <a:latin typeface="+mn-lt"/>
                          <a:ea typeface="+mn-ea"/>
                          <a:cs typeface="+mn-cs"/>
                        </a:rPr>
                        <a:t>Carbon Tax (CBT) </a:t>
                      </a:r>
                    </a:p>
                  </a:txBody>
                  <a:tcPr/>
                </a:tc>
                <a:tc>
                  <a:txBody>
                    <a:bodyPr/>
                    <a:lstStyle/>
                    <a:p>
                      <a:r>
                        <a:rPr lang="en-ZA" dirty="0" smtClean="0"/>
                        <a:t>EXD 180</a:t>
                      </a:r>
                      <a:endParaRPr lang="en-ZA" dirty="0"/>
                    </a:p>
                  </a:txBody>
                  <a:tcPr/>
                </a:tc>
                <a:tc>
                  <a:txBody>
                    <a:bodyPr/>
                    <a:lstStyle/>
                    <a:p>
                      <a:r>
                        <a:rPr lang="en-ZA" dirty="0" smtClean="0"/>
                        <a:t>DA 180 and all annexures</a:t>
                      </a:r>
                      <a:endParaRPr lang="en-ZA" dirty="0"/>
                    </a:p>
                  </a:txBody>
                  <a:tcPr/>
                </a:tc>
                <a:extLst>
                  <a:ext uri="{0D108BD9-81ED-4DB2-BD59-A6C34878D82A}">
                    <a16:rowId xmlns:a16="http://schemas.microsoft.com/office/drawing/2014/main" val="2464521280"/>
                  </a:ext>
                </a:extLst>
              </a:tr>
              <a:tr h="511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smtClean="0">
                          <a:solidFill>
                            <a:schemeClr val="dk1"/>
                          </a:solidFill>
                          <a:latin typeface="+mn-lt"/>
                          <a:ea typeface="+mn-ea"/>
                          <a:cs typeface="+mn-cs"/>
                        </a:rPr>
                        <a:t>Sugar (SBL) </a:t>
                      </a:r>
                    </a:p>
                  </a:txBody>
                  <a:tcPr/>
                </a:tc>
                <a:tc>
                  <a:txBody>
                    <a:bodyPr/>
                    <a:lstStyle/>
                    <a:p>
                      <a:r>
                        <a:rPr lang="en-ZA" dirty="0" smtClean="0"/>
                        <a:t>EXD 179</a:t>
                      </a:r>
                      <a:endParaRPr lang="en-ZA" dirty="0"/>
                    </a:p>
                  </a:txBody>
                  <a:tcPr/>
                </a:tc>
                <a:tc>
                  <a:txBody>
                    <a:bodyPr/>
                    <a:lstStyle/>
                    <a:p>
                      <a:r>
                        <a:rPr lang="en-ZA" dirty="0" smtClean="0"/>
                        <a:t>DA 179</a:t>
                      </a:r>
                      <a:endParaRPr lang="en-ZA" dirty="0"/>
                    </a:p>
                  </a:txBody>
                  <a:tcPr/>
                </a:tc>
                <a:extLst>
                  <a:ext uri="{0D108BD9-81ED-4DB2-BD59-A6C34878D82A}">
                    <a16:rowId xmlns:a16="http://schemas.microsoft.com/office/drawing/2014/main" val="1366922648"/>
                  </a:ext>
                </a:extLst>
              </a:tr>
            </a:tbl>
          </a:graphicData>
        </a:graphic>
      </p:graphicFrame>
    </p:spTree>
    <p:extLst>
      <p:ext uri="{BB962C8B-B14F-4D97-AF65-F5344CB8AC3E}">
        <p14:creationId xmlns:p14="http://schemas.microsoft.com/office/powerpoint/2010/main" val="25125915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540B12B-D968-2643-8E7F-238A3C456CC9}" type="slidenum">
              <a:rPr lang="en-US" smtClean="0"/>
              <a:pPr/>
              <a:t>46</a:t>
            </a:fld>
            <a:endParaRPr lang="en-US"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3397904603"/>
              </p:ext>
            </p:extLst>
          </p:nvPr>
        </p:nvGraphicFramePr>
        <p:xfrm>
          <a:off x="341313" y="211873"/>
          <a:ext cx="8370887" cy="588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13647663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Compliance </a:t>
            </a:r>
          </a:p>
        </p:txBody>
      </p:sp>
      <p:sp>
        <p:nvSpPr>
          <p:cNvPr id="3" name="Slide Number Placeholder 2"/>
          <p:cNvSpPr>
            <a:spLocks noGrp="1"/>
          </p:cNvSpPr>
          <p:nvPr>
            <p:ph type="sldNum" sz="quarter" idx="4"/>
          </p:nvPr>
        </p:nvSpPr>
        <p:spPr/>
        <p:txBody>
          <a:bodyPr/>
          <a:lstStyle/>
          <a:p>
            <a:fld id="{B540B12B-D968-2643-8E7F-238A3C456CC9}" type="slidenum">
              <a:rPr lang="en-US" smtClean="0"/>
              <a:pPr/>
              <a:t>47</a:t>
            </a:fld>
            <a:endParaRPr lang="en-US" dirty="0"/>
          </a:p>
        </p:txBody>
      </p:sp>
      <p:sp>
        <p:nvSpPr>
          <p:cNvPr id="4" name="Text Placeholder 3"/>
          <p:cNvSpPr>
            <a:spLocks noGrp="1"/>
          </p:cNvSpPr>
          <p:nvPr>
            <p:ph type="body" sz="quarter" idx="10"/>
          </p:nvPr>
        </p:nvSpPr>
        <p:spPr/>
        <p:txBody>
          <a:bodyPr/>
          <a:lstStyle/>
          <a:p>
            <a:r>
              <a:rPr lang="en-ZA" dirty="0"/>
              <a:t>Penal provisions</a:t>
            </a:r>
          </a:p>
          <a:p>
            <a:endParaRPr lang="en-ZA"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791121886"/>
              </p:ext>
            </p:extLst>
          </p:nvPr>
        </p:nvGraphicFramePr>
        <p:xfrm>
          <a:off x="341313" y="1844675"/>
          <a:ext cx="8370887"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291488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Compliance </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48</a:t>
            </a:fld>
            <a:endParaRPr lang="en-US" dirty="0"/>
          </a:p>
        </p:txBody>
      </p:sp>
      <p:sp>
        <p:nvSpPr>
          <p:cNvPr id="4" name="Text Placeholder 3"/>
          <p:cNvSpPr>
            <a:spLocks noGrp="1"/>
          </p:cNvSpPr>
          <p:nvPr>
            <p:ph type="body" sz="quarter" idx="10"/>
          </p:nvPr>
        </p:nvSpPr>
        <p:spPr/>
        <p:txBody>
          <a:bodyPr/>
          <a:lstStyle/>
          <a:p>
            <a:r>
              <a:rPr lang="en-ZA" dirty="0"/>
              <a:t>Penalties</a:t>
            </a:r>
          </a:p>
        </p:txBody>
      </p:sp>
      <p:sp>
        <p:nvSpPr>
          <p:cNvPr id="5" name="Content Placeholder 4"/>
          <p:cNvSpPr>
            <a:spLocks noGrp="1"/>
          </p:cNvSpPr>
          <p:nvPr>
            <p:ph sz="quarter" idx="11"/>
          </p:nvPr>
        </p:nvSpPr>
        <p:spPr>
          <a:xfrm>
            <a:off x="341312" y="1393902"/>
            <a:ext cx="8370887" cy="4698924"/>
          </a:xfrm>
        </p:spPr>
        <p:txBody>
          <a:bodyPr>
            <a:normAutofit/>
          </a:bodyPr>
          <a:lstStyle/>
          <a:p>
            <a:endParaRPr lang="en-ZA" dirty="0" smtClean="0"/>
          </a:p>
          <a:p>
            <a:pPr marL="285750" indent="-285750">
              <a:buFont typeface="Arial" panose="020B0604020202020204" pitchFamily="34" charset="0"/>
              <a:buChar char="•"/>
            </a:pPr>
            <a:r>
              <a:rPr lang="en-ZA" dirty="0" smtClean="0"/>
              <a:t>Failure to adhere </a:t>
            </a:r>
            <a:r>
              <a:rPr lang="en-ZA" dirty="0"/>
              <a:t>to the provisions of </a:t>
            </a:r>
            <a:r>
              <a:rPr lang="en-ZA" dirty="0" smtClean="0"/>
              <a:t>the excise duty Act </a:t>
            </a:r>
            <a:r>
              <a:rPr lang="en-ZA" dirty="0"/>
              <a:t>is considered an offence</a:t>
            </a:r>
            <a:r>
              <a:rPr lang="en-ZA" dirty="0" smtClean="0"/>
              <a:t>. </a:t>
            </a:r>
          </a:p>
          <a:p>
            <a:pPr marL="285750" indent="-285750">
              <a:buFont typeface="Arial" panose="020B0604020202020204" pitchFamily="34" charset="0"/>
              <a:buChar char="•"/>
            </a:pPr>
            <a:r>
              <a:rPr lang="en-ZA" dirty="0" smtClean="0"/>
              <a:t>Offences </a:t>
            </a:r>
            <a:r>
              <a:rPr lang="en-ZA" dirty="0"/>
              <a:t>may render the client liable </a:t>
            </a:r>
            <a:r>
              <a:rPr lang="en-ZA" dirty="0" smtClean="0"/>
              <a:t>to:</a:t>
            </a:r>
            <a:endParaRPr lang="en-ZA" dirty="0"/>
          </a:p>
          <a:p>
            <a:pPr marL="742950" lvl="1" indent="-285750">
              <a:buFont typeface="Wingdings" panose="05000000000000000000" pitchFamily="2" charset="2"/>
              <a:buChar char="Ø"/>
            </a:pPr>
            <a:r>
              <a:rPr lang="en-ZA" sz="1800" dirty="0" smtClean="0"/>
              <a:t>Monetary penalties;</a:t>
            </a:r>
          </a:p>
          <a:p>
            <a:pPr marL="742950" lvl="1" indent="-285750">
              <a:buFont typeface="Wingdings" panose="05000000000000000000" pitchFamily="2" charset="2"/>
              <a:buChar char="Ø"/>
            </a:pPr>
            <a:r>
              <a:rPr lang="en-ZA" sz="1800" dirty="0" smtClean="0"/>
              <a:t>Criminal prosecution; and/or</a:t>
            </a:r>
          </a:p>
          <a:p>
            <a:pPr marL="742950" lvl="1" indent="-285750">
              <a:buFont typeface="Wingdings" panose="05000000000000000000" pitchFamily="2" charset="2"/>
              <a:buChar char="Ø"/>
            </a:pPr>
            <a:r>
              <a:rPr lang="en-ZA" sz="1800" dirty="0" smtClean="0"/>
              <a:t> </a:t>
            </a:r>
            <a:r>
              <a:rPr lang="en-ZA" sz="1800" dirty="0"/>
              <a:t>Suspension and/or cancellation of their deferment account, </a:t>
            </a:r>
            <a:r>
              <a:rPr lang="en-ZA" sz="1800" dirty="0" smtClean="0"/>
              <a:t>registration, license, accreditation </a:t>
            </a:r>
            <a:r>
              <a:rPr lang="en-ZA" sz="1800" dirty="0"/>
              <a:t>and/or designation.</a:t>
            </a:r>
          </a:p>
        </p:txBody>
      </p:sp>
      <p:pic>
        <p:nvPicPr>
          <p:cNvPr id="6" name="Picture 5"/>
          <p:cNvPicPr>
            <a:picLocks noChangeAspect="1"/>
          </p:cNvPicPr>
          <p:nvPr/>
        </p:nvPicPr>
        <p:blipFill>
          <a:blip r:embed="rId2"/>
          <a:stretch>
            <a:fillRect/>
          </a:stretch>
        </p:blipFill>
        <p:spPr>
          <a:xfrm>
            <a:off x="3157537" y="6234546"/>
            <a:ext cx="2828925" cy="371475"/>
          </a:xfrm>
          <a:prstGeom prst="rect">
            <a:avLst/>
          </a:prstGeom>
        </p:spPr>
      </p:pic>
      <p:pic>
        <p:nvPicPr>
          <p:cNvPr id="7" name="Picture 6" descr="File:N icon law and crime.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397" y="4148254"/>
            <a:ext cx="6349206" cy="1918010"/>
          </a:xfrm>
          <a:prstGeom prst="rect">
            <a:avLst/>
          </a:prstGeom>
        </p:spPr>
      </p:pic>
    </p:spTree>
    <p:extLst>
      <p:ext uri="{BB962C8B-B14F-4D97-AF65-F5344CB8AC3E}">
        <p14:creationId xmlns:p14="http://schemas.microsoft.com/office/powerpoint/2010/main" val="1385898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Introduction</a:t>
            </a:r>
          </a:p>
        </p:txBody>
      </p:sp>
      <p:sp>
        <p:nvSpPr>
          <p:cNvPr id="3" name="Slide Number Placeholder 2"/>
          <p:cNvSpPr>
            <a:spLocks noGrp="1"/>
          </p:cNvSpPr>
          <p:nvPr>
            <p:ph type="sldNum" sz="quarter" idx="4"/>
          </p:nvPr>
        </p:nvSpPr>
        <p:spPr/>
        <p:txBody>
          <a:bodyPr/>
          <a:lstStyle/>
          <a:p>
            <a:fld id="{B540B12B-D968-2643-8E7F-238A3C456CC9}" type="slidenum">
              <a:rPr lang="en-US" smtClean="0"/>
              <a:pPr/>
              <a:t>4</a:t>
            </a:fld>
            <a:endParaRPr lang="en-US" dirty="0"/>
          </a:p>
        </p:txBody>
      </p:sp>
      <p:sp>
        <p:nvSpPr>
          <p:cNvPr id="4" name="Text Placeholder 3"/>
          <p:cNvSpPr>
            <a:spLocks noGrp="1"/>
          </p:cNvSpPr>
          <p:nvPr>
            <p:ph type="body" sz="quarter" idx="10"/>
          </p:nvPr>
        </p:nvSpPr>
        <p:spPr/>
        <p:txBody>
          <a:bodyPr/>
          <a:lstStyle/>
          <a:p>
            <a:r>
              <a:rPr lang="en-ZA" dirty="0"/>
              <a:t>Environmental levy products </a:t>
            </a:r>
          </a:p>
          <a:p>
            <a:endParaRPr lang="en-ZA"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366086443"/>
              </p:ext>
            </p:extLst>
          </p:nvPr>
        </p:nvGraphicFramePr>
        <p:xfrm>
          <a:off x="341313" y="1844675"/>
          <a:ext cx="8370887"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34633825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341993" y="133566"/>
            <a:ext cx="8348247" cy="595900"/>
          </a:xfrm>
        </p:spPr>
        <p:txBody>
          <a:bodyPr>
            <a:noAutofit/>
          </a:bodyPr>
          <a:lstStyle/>
          <a:p>
            <a:pPr algn="ctr"/>
            <a:r>
              <a:rPr lang="en-US" dirty="0" smtClean="0"/>
              <a:t>Contact Us</a:t>
            </a:r>
            <a:endParaRPr lang="en-US" dirty="0"/>
          </a:p>
        </p:txBody>
      </p:sp>
      <p:grpSp>
        <p:nvGrpSpPr>
          <p:cNvPr id="6" name="Group 5"/>
          <p:cNvGrpSpPr/>
          <p:nvPr/>
        </p:nvGrpSpPr>
        <p:grpSpPr>
          <a:xfrm>
            <a:off x="528291" y="1514867"/>
            <a:ext cx="8087416" cy="1227607"/>
            <a:chOff x="400784" y="4298626"/>
            <a:chExt cx="8087416" cy="1077218"/>
          </a:xfrm>
        </p:grpSpPr>
        <p:sp>
          <p:nvSpPr>
            <p:cNvPr id="3" name="Rounded Rectangle 2"/>
            <p:cNvSpPr/>
            <p:nvPr/>
          </p:nvSpPr>
          <p:spPr>
            <a:xfrm>
              <a:off x="400784" y="4298626"/>
              <a:ext cx="7980044" cy="1077218"/>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703843" y="4364609"/>
              <a:ext cx="7784357" cy="945253"/>
            </a:xfrm>
            <a:prstGeom prst="rect">
              <a:avLst/>
            </a:prstGeom>
            <a:noFill/>
          </p:spPr>
          <p:txBody>
            <a:bodyPr wrap="square" rtlCol="0">
              <a:spAutoFit/>
            </a:bodyPr>
            <a:lstStyle/>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For more </a:t>
              </a:r>
              <a:r>
                <a:rPr kumimoji="0" lang="en-ZA" sz="1600" b="0" i="0" u="none" strike="noStrike" kern="1200" cap="none" spc="0" normalizeH="0" baseline="0" noProof="0" dirty="0" smtClean="0">
                  <a:ln>
                    <a:noFill/>
                  </a:ln>
                  <a:solidFill>
                    <a:prstClr val="black"/>
                  </a:solidFill>
                  <a:effectLst/>
                  <a:uLnTx/>
                  <a:uFillTx/>
                  <a:latin typeface="Arial" panose="020B0604020202020204"/>
                  <a:ea typeface="+mn-ea"/>
                  <a:cs typeface="+mn-cs"/>
                </a:rPr>
                <a:t>information, </a:t>
              </a: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visit the</a:t>
              </a:r>
              <a:r>
                <a:rPr kumimoji="0" lang="en-ZA" sz="16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742950" marR="0" lvl="1" indent="-28575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a:ea typeface="+mn-ea"/>
                  <a:cs typeface="+mn-cs"/>
                </a:rPr>
                <a:t>SARS </a:t>
              </a: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YouTube channel</a:t>
              </a:r>
              <a:r>
                <a:rPr kumimoji="0" lang="en-ZA" sz="1600" b="0" i="0" u="none" strike="noStrike" kern="1200" cap="none" spc="0" normalizeH="0" baseline="0" noProof="0" dirty="0">
                  <a:ln>
                    <a:noFill/>
                  </a:ln>
                  <a:solidFill>
                    <a:srgbClr val="E7E6E6">
                      <a:lumMod val="50000"/>
                    </a:srgbClr>
                  </a:solidFill>
                  <a:effectLst/>
                  <a:uLnTx/>
                  <a:uFillTx/>
                  <a:latin typeface="Arial" panose="020B0604020202020204"/>
                  <a:ea typeface="+mn-ea"/>
                  <a:cs typeface="+mn-cs"/>
                </a:rPr>
                <a:t> </a:t>
              </a:r>
              <a:r>
                <a:rPr kumimoji="0" lang="en-ZA" sz="1600" b="0" i="0" u="none" strike="noStrike" kern="1200" cap="none" spc="0" normalizeH="0" baseline="0" noProof="0" dirty="0">
                  <a:ln>
                    <a:noFill/>
                  </a:ln>
                  <a:solidFill>
                    <a:srgbClr val="E7E6E6">
                      <a:lumMod val="50000"/>
                    </a:srgbClr>
                  </a:solidFill>
                  <a:effectLst/>
                  <a:uLnTx/>
                  <a:uFillTx/>
                  <a:latin typeface="Arial" panose="020B0604020202020204"/>
                  <a:ea typeface="+mn-ea"/>
                  <a:cs typeface="+mn-cs"/>
                  <a:hlinkClick r:id="rId2"/>
                </a:rPr>
                <a:t>www.youtube.com/sarstax</a:t>
              </a:r>
              <a:r>
                <a:rPr kumimoji="0" lang="en-ZA" sz="1600" b="0" i="0" u="none" strike="noStrike" kern="1200" cap="none" spc="0" normalizeH="0" baseline="0" noProof="0" dirty="0">
                  <a:ln>
                    <a:noFill/>
                  </a:ln>
                  <a:solidFill>
                    <a:srgbClr val="E7E6E6">
                      <a:lumMod val="50000"/>
                    </a:srgbClr>
                  </a:solidFill>
                  <a:effectLst/>
                  <a:uLnTx/>
                  <a:uFillTx/>
                  <a:latin typeface="Arial" panose="020B0604020202020204"/>
                  <a:ea typeface="+mn-ea"/>
                  <a:cs typeface="+mn-cs"/>
                </a:rPr>
                <a:t> </a:t>
              </a:r>
              <a:endParaRPr kumimoji="0" lang="en-ZA" sz="1600" b="0" i="0" u="none" strike="noStrike" kern="1200" cap="none" spc="0" normalizeH="0" baseline="0" noProof="0" dirty="0" smtClean="0">
                <a:ln>
                  <a:noFill/>
                </a:ln>
                <a:solidFill>
                  <a:srgbClr val="E7E6E6">
                    <a:lumMod val="50000"/>
                  </a:srgbClr>
                </a:solidFill>
                <a:effectLst/>
                <a:uLnTx/>
                <a:uFillTx/>
                <a:latin typeface="Arial" panose="020B0604020202020204"/>
                <a:ea typeface="+mn-ea"/>
                <a:cs typeface="+mn-cs"/>
              </a:endParaRPr>
            </a:p>
            <a:p>
              <a:pPr marL="742950" marR="0" lvl="1" indent="-28575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a:ea typeface="+mn-ea"/>
                  <a:cs typeface="+mn-cs"/>
                </a:rPr>
                <a:t>SARS </a:t>
              </a: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website on </a:t>
              </a:r>
              <a:r>
                <a:rPr kumimoji="0" lang="en-ZA" sz="1600" b="0" i="0" u="none" strike="noStrike" kern="1200" cap="none" spc="0" normalizeH="0" baseline="0" noProof="0" dirty="0" smtClean="0">
                  <a:ln>
                    <a:noFill/>
                  </a:ln>
                  <a:solidFill>
                    <a:srgbClr val="E7E6E6">
                      <a:lumMod val="50000"/>
                    </a:srgbClr>
                  </a:solidFill>
                  <a:effectLst/>
                  <a:uLnTx/>
                  <a:uFillTx/>
                  <a:latin typeface="Arial" panose="020B0604020202020204"/>
                  <a:ea typeface="+mn-ea"/>
                  <a:cs typeface="+mn-cs"/>
                  <a:hlinkClick r:id="rId3"/>
                </a:rPr>
                <a:t>www.sars.gov.za</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B906B-2071-41CC-BDB1-02EEE201423B}" type="slidenum">
              <a:rPr kumimoji="0" lang="en-ZA"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ZA" sz="1200" b="0" i="0" u="none" strike="noStrike" kern="1200" cap="none" spc="0" normalizeH="0" baseline="0" noProof="0" dirty="0">
              <a:ln>
                <a:noFill/>
              </a:ln>
              <a:solidFill>
                <a:srgbClr val="004C85"/>
              </a:solidFill>
              <a:effectLst/>
              <a:uLnTx/>
              <a:uFillTx/>
              <a:latin typeface="Arial" charset="0"/>
              <a:ea typeface="+mn-ea"/>
              <a:cs typeface="+mn-cs"/>
            </a:endParaRPr>
          </a:p>
        </p:txBody>
      </p:sp>
      <p:pic>
        <p:nvPicPr>
          <p:cNvPr id="11" name="Picture 10"/>
          <p:cNvPicPr>
            <a:picLocks noChangeAspect="1"/>
          </p:cNvPicPr>
          <p:nvPr/>
        </p:nvPicPr>
        <p:blipFill>
          <a:blip r:embed="rId4"/>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377724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Slide Number Placeholder 2"/>
          <p:cNvSpPr>
            <a:spLocks noGrp="1"/>
          </p:cNvSpPr>
          <p:nvPr>
            <p:ph type="sldNum" sz="quarter" idx="12"/>
          </p:nvPr>
        </p:nvSpPr>
        <p:spPr/>
        <p:txBody>
          <a:bodyPr/>
          <a:lstStyle/>
          <a:p>
            <a:fld id="{F6D5AB60-DF99-5943-A599-BF532D2DBDC7}" type="slidenum">
              <a:rPr lang="en-US" smtClean="0"/>
              <a:t>50</a:t>
            </a:fld>
            <a:endParaRPr lang="en-US" dirty="0"/>
          </a:p>
        </p:txBody>
      </p:sp>
      <p:pic>
        <p:nvPicPr>
          <p:cNvPr id="4" name="Content Placeholder 4" descr="Q&amp;A.jpg"/>
          <p:cNvPicPr>
            <a:picLocks noChangeAspect="1"/>
          </p:cNvPicPr>
          <p:nvPr/>
        </p:nvPicPr>
        <p:blipFill>
          <a:blip r:embed="rId2" cstate="print"/>
          <a:stretch>
            <a:fillRect/>
          </a:stretch>
        </p:blipFill>
        <p:spPr>
          <a:xfrm>
            <a:off x="19769" y="278780"/>
            <a:ext cx="8968113" cy="5898996"/>
          </a:xfrm>
          <a:prstGeom prst="rect">
            <a:avLst/>
          </a:prstGeom>
        </p:spPr>
      </p:pic>
      <p:pic>
        <p:nvPicPr>
          <p:cNvPr id="5" name="Picture 4"/>
          <p:cNvPicPr>
            <a:picLocks noChangeAspect="1"/>
          </p:cNvPicPr>
          <p:nvPr/>
        </p:nvPicPr>
        <p:blipFill>
          <a:blip r:embed="rId3"/>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8121678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415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Annual </a:t>
            </a:r>
            <a:r>
              <a:rPr lang="en-ZA" dirty="0" smtClean="0"/>
              <a:t>Revenue </a:t>
            </a:r>
            <a:r>
              <a:rPr lang="en-ZA" dirty="0"/>
              <a:t>C</a:t>
            </a:r>
            <a:r>
              <a:rPr lang="en-ZA" dirty="0" smtClean="0"/>
              <a:t>ollections </a:t>
            </a:r>
            <a:endParaRPr lang="en-ZA" dirty="0"/>
          </a:p>
        </p:txBody>
      </p:sp>
      <p:sp>
        <p:nvSpPr>
          <p:cNvPr id="3" name="Slide Number Placeholder 2"/>
          <p:cNvSpPr>
            <a:spLocks noGrp="1"/>
          </p:cNvSpPr>
          <p:nvPr>
            <p:ph type="sldNum" sz="quarter" idx="4"/>
          </p:nvPr>
        </p:nvSpPr>
        <p:spPr/>
        <p:txBody>
          <a:bodyPr/>
          <a:lstStyle/>
          <a:p>
            <a:fld id="{B540B12B-D968-2643-8E7F-238A3C456CC9}" type="slidenum">
              <a:rPr lang="en-US" smtClean="0"/>
              <a:pPr/>
              <a:t>5</a:t>
            </a:fld>
            <a:endParaRPr lang="en-US" dirty="0"/>
          </a:p>
        </p:txBody>
      </p:sp>
      <p:sp>
        <p:nvSpPr>
          <p:cNvPr id="4" name="Text Placeholder 3"/>
          <p:cNvSpPr>
            <a:spLocks noGrp="1"/>
          </p:cNvSpPr>
          <p:nvPr>
            <p:ph type="body" sz="quarter" idx="10"/>
          </p:nvPr>
        </p:nvSpPr>
        <p:spPr/>
        <p:txBody>
          <a:bodyPr/>
          <a:lstStyle/>
          <a:p>
            <a:r>
              <a:rPr lang="en-ZA" dirty="0" smtClean="0"/>
              <a:t>Environmental </a:t>
            </a:r>
            <a:r>
              <a:rPr lang="en-ZA" dirty="0"/>
              <a:t>levies: 2021 Financial Year</a:t>
            </a:r>
          </a:p>
          <a:p>
            <a:endParaRPr lang="en-ZA" dirty="0"/>
          </a:p>
        </p:txBody>
      </p:sp>
      <p:graphicFrame>
        <p:nvGraphicFramePr>
          <p:cNvPr id="7" name="Content Placeholder 11"/>
          <p:cNvGraphicFramePr>
            <a:graphicFrameLocks noGrp="1"/>
          </p:cNvGraphicFramePr>
          <p:nvPr>
            <p:ph sz="quarter" idx="11"/>
            <p:extLst>
              <p:ext uri="{D42A27DB-BD31-4B8C-83A1-F6EECF244321}">
                <p14:modId xmlns:p14="http://schemas.microsoft.com/office/powerpoint/2010/main" val="3041700494"/>
              </p:ext>
            </p:extLst>
          </p:nvPr>
        </p:nvGraphicFramePr>
        <p:xfrm>
          <a:off x="341313" y="1844675"/>
          <a:ext cx="8370887" cy="424815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844938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540B12B-D968-2643-8E7F-238A3C456CC9}" type="slidenum">
              <a:rPr lang="en-US" smtClean="0"/>
              <a:pPr/>
              <a:t>6</a:t>
            </a:fld>
            <a:endParaRPr lang="en-US"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3910516010"/>
              </p:ext>
            </p:extLst>
          </p:nvPr>
        </p:nvGraphicFramePr>
        <p:xfrm>
          <a:off x="341313" y="211873"/>
          <a:ext cx="8370887" cy="588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3157605" y="6215773"/>
            <a:ext cx="2828789" cy="371888"/>
          </a:xfrm>
          <a:prstGeom prst="rect">
            <a:avLst/>
          </a:prstGeom>
        </p:spPr>
      </p:pic>
    </p:spTree>
    <p:extLst>
      <p:ext uri="{BB962C8B-B14F-4D97-AF65-F5344CB8AC3E}">
        <p14:creationId xmlns:p14="http://schemas.microsoft.com/office/powerpoint/2010/main" val="2232145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Environmental </a:t>
            </a:r>
            <a:r>
              <a:rPr lang="en-ZA" dirty="0" smtClean="0"/>
              <a:t>Levy </a:t>
            </a:r>
            <a:r>
              <a:rPr lang="en-ZA" dirty="0"/>
              <a:t>on Tyres </a:t>
            </a:r>
          </a:p>
        </p:txBody>
      </p:sp>
      <p:sp>
        <p:nvSpPr>
          <p:cNvPr id="3" name="Slide Number Placeholder 2"/>
          <p:cNvSpPr>
            <a:spLocks noGrp="1"/>
          </p:cNvSpPr>
          <p:nvPr>
            <p:ph type="sldNum" sz="quarter" idx="4"/>
          </p:nvPr>
        </p:nvSpPr>
        <p:spPr/>
        <p:txBody>
          <a:bodyPr/>
          <a:lstStyle/>
          <a:p>
            <a:fld id="{B540B12B-D968-2643-8E7F-238A3C456CC9}" type="slidenum">
              <a:rPr lang="en-US" smtClean="0"/>
              <a:pPr/>
              <a:t>7</a:t>
            </a:fld>
            <a:endParaRPr lang="en-US" dirty="0"/>
          </a:p>
        </p:txBody>
      </p:sp>
      <p:sp>
        <p:nvSpPr>
          <p:cNvPr id="4" name="Text Placeholder 3"/>
          <p:cNvSpPr>
            <a:spLocks noGrp="1"/>
          </p:cNvSpPr>
          <p:nvPr>
            <p:ph type="body" sz="quarter" idx="10"/>
          </p:nvPr>
        </p:nvSpPr>
        <p:spPr/>
        <p:txBody>
          <a:bodyPr/>
          <a:lstStyle/>
          <a:p>
            <a:r>
              <a:rPr lang="en-ZA" dirty="0" smtClean="0"/>
              <a:t>Why Environmental Levy on Tyres ?</a:t>
            </a:r>
            <a:endParaRPr lang="en-ZA" dirty="0"/>
          </a:p>
        </p:txBody>
      </p:sp>
      <p:graphicFrame>
        <p:nvGraphicFramePr>
          <p:cNvPr id="9" name="Content Placeholder 8"/>
          <p:cNvGraphicFramePr>
            <a:graphicFrameLocks noGrp="1"/>
          </p:cNvGraphicFramePr>
          <p:nvPr>
            <p:ph sz="quarter" idx="11"/>
            <p:extLst>
              <p:ext uri="{D42A27DB-BD31-4B8C-83A1-F6EECF244321}">
                <p14:modId xmlns:p14="http://schemas.microsoft.com/office/powerpoint/2010/main" val="1539949196"/>
              </p:ext>
            </p:extLst>
          </p:nvPr>
        </p:nvGraphicFramePr>
        <p:xfrm>
          <a:off x="341313" y="1568903"/>
          <a:ext cx="8370887" cy="4523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610945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t>Environmental </a:t>
            </a:r>
            <a:r>
              <a:rPr lang="en-ZA" sz="2800" dirty="0" smtClean="0"/>
              <a:t>Levy </a:t>
            </a:r>
            <a:r>
              <a:rPr lang="en-ZA" sz="2800" dirty="0"/>
              <a:t>on Tyres </a:t>
            </a:r>
          </a:p>
        </p:txBody>
      </p:sp>
      <p:sp>
        <p:nvSpPr>
          <p:cNvPr id="3" name="Slide Number Placeholder 2"/>
          <p:cNvSpPr>
            <a:spLocks noGrp="1"/>
          </p:cNvSpPr>
          <p:nvPr>
            <p:ph type="sldNum" sz="quarter" idx="4"/>
          </p:nvPr>
        </p:nvSpPr>
        <p:spPr/>
        <p:txBody>
          <a:bodyPr/>
          <a:lstStyle/>
          <a:p>
            <a:fld id="{B540B12B-D968-2643-8E7F-238A3C456CC9}" type="slidenum">
              <a:rPr lang="en-US" smtClean="0"/>
              <a:pPr/>
              <a:t>8</a:t>
            </a:fld>
            <a:endParaRPr lang="en-US" dirty="0"/>
          </a:p>
        </p:txBody>
      </p:sp>
      <p:sp>
        <p:nvSpPr>
          <p:cNvPr id="4" name="Text Placeholder 3"/>
          <p:cNvSpPr>
            <a:spLocks noGrp="1"/>
          </p:cNvSpPr>
          <p:nvPr>
            <p:ph type="body" sz="quarter" idx="10"/>
          </p:nvPr>
        </p:nvSpPr>
        <p:spPr/>
        <p:txBody>
          <a:bodyPr/>
          <a:lstStyle/>
          <a:p>
            <a:r>
              <a:rPr lang="en-ZA" dirty="0"/>
              <a:t>Implementation of </a:t>
            </a:r>
            <a:r>
              <a:rPr lang="en-ZA" dirty="0" smtClean="0"/>
              <a:t>tyre </a:t>
            </a:r>
            <a:r>
              <a:rPr lang="en-ZA" dirty="0"/>
              <a:t>levy</a:t>
            </a:r>
          </a:p>
        </p:txBody>
      </p:sp>
      <p:sp>
        <p:nvSpPr>
          <p:cNvPr id="5" name="Content Placeholder 4"/>
          <p:cNvSpPr>
            <a:spLocks noGrp="1"/>
          </p:cNvSpPr>
          <p:nvPr>
            <p:ph sz="quarter" idx="11"/>
          </p:nvPr>
        </p:nvSpPr>
        <p:spPr>
          <a:xfrm>
            <a:off x="341312" y="1568902"/>
            <a:ext cx="8370887" cy="4523923"/>
          </a:xfrm>
        </p:spPr>
        <p:txBody>
          <a:bodyPr>
            <a:normAutofit/>
          </a:bodyPr>
          <a:lstStyle/>
          <a:p>
            <a:pPr marL="285750" indent="-285750">
              <a:lnSpc>
                <a:spcPct val="150000"/>
              </a:lnSpc>
              <a:buFont typeface="Arial" panose="020B0604020202020204" pitchFamily="34" charset="0"/>
              <a:buChar char="•"/>
            </a:pPr>
            <a:r>
              <a:rPr lang="en-ZA" dirty="0" smtClean="0"/>
              <a:t>Tyre </a:t>
            </a:r>
            <a:r>
              <a:rPr lang="en-ZA" dirty="0"/>
              <a:t>levy is currently administered, governed and enforced by SARS </a:t>
            </a:r>
            <a:r>
              <a:rPr lang="en-ZA" dirty="0" smtClean="0"/>
              <a:t>on all </a:t>
            </a:r>
            <a:r>
              <a:rPr lang="en-ZA" dirty="0"/>
              <a:t>manufactures in the tyre </a:t>
            </a:r>
            <a:r>
              <a:rPr lang="en-ZA" b="1" dirty="0" smtClean="0"/>
              <a:t>OR</a:t>
            </a:r>
            <a:r>
              <a:rPr lang="en-ZA" dirty="0" smtClean="0"/>
              <a:t>  </a:t>
            </a:r>
            <a:r>
              <a:rPr lang="en-ZA" dirty="0"/>
              <a:t>motor vehicle (MV) </a:t>
            </a:r>
            <a:r>
              <a:rPr lang="en-ZA" dirty="0" smtClean="0"/>
              <a:t>industries.</a:t>
            </a:r>
          </a:p>
          <a:p>
            <a:pPr marL="285750" indent="-285750">
              <a:lnSpc>
                <a:spcPct val="150000"/>
              </a:lnSpc>
              <a:buFont typeface="Arial" panose="020B0604020202020204" pitchFamily="34" charset="0"/>
              <a:buChar char="•"/>
            </a:pPr>
            <a:r>
              <a:rPr lang="en-ZA" dirty="0" smtClean="0"/>
              <a:t>The levy is imposed </a:t>
            </a:r>
            <a:r>
              <a:rPr lang="en-ZA" dirty="0"/>
              <a:t>on tyres manufactured in </a:t>
            </a:r>
            <a:r>
              <a:rPr lang="en-ZA" dirty="0" smtClean="0"/>
              <a:t>RSA </a:t>
            </a:r>
            <a:r>
              <a:rPr lang="en-ZA" dirty="0"/>
              <a:t>in terms of item 152.00 in </a:t>
            </a:r>
            <a:r>
              <a:rPr lang="en-ZA" dirty="0" smtClean="0"/>
              <a:t>Schedule 1P3E and </a:t>
            </a:r>
            <a:r>
              <a:rPr lang="en-ZA" dirty="0"/>
              <a:t>Sections </a:t>
            </a:r>
            <a:r>
              <a:rPr lang="en-ZA" dirty="0" smtClean="0"/>
              <a:t>54A-54F </a:t>
            </a:r>
            <a:r>
              <a:rPr lang="en-ZA" dirty="0"/>
              <a:t>read with the Rules </a:t>
            </a:r>
            <a:endParaRPr lang="en-ZA" dirty="0" smtClean="0"/>
          </a:p>
          <a:p>
            <a:pPr marL="285750" indent="-285750">
              <a:lnSpc>
                <a:spcPct val="150000"/>
              </a:lnSpc>
              <a:buFont typeface="Arial" panose="020B0604020202020204" pitchFamily="34" charset="0"/>
              <a:buChar char="•"/>
            </a:pPr>
            <a:r>
              <a:rPr lang="en-ZA" dirty="0" smtClean="0"/>
              <a:t>Effective from 1 February 2017.</a:t>
            </a:r>
          </a:p>
          <a:p>
            <a:pPr>
              <a:lnSpc>
                <a:spcPct val="150000"/>
              </a:lnSpc>
            </a:pPr>
            <a:endParaRPr lang="en-ZA" dirty="0" smtClean="0"/>
          </a:p>
        </p:txBody>
      </p:sp>
      <p:pic>
        <p:nvPicPr>
          <p:cNvPr id="6" name="Picture 5"/>
          <p:cNvPicPr>
            <a:picLocks noChangeAspect="1"/>
          </p:cNvPicPr>
          <p:nvPr/>
        </p:nvPicPr>
        <p:blipFill>
          <a:blip r:embed="rId2"/>
          <a:stretch>
            <a:fillRect/>
          </a:stretch>
        </p:blipFill>
        <p:spPr>
          <a:xfrm>
            <a:off x="3157537" y="6234546"/>
            <a:ext cx="2828925" cy="371475"/>
          </a:xfrm>
          <a:prstGeom prst="rect">
            <a:avLst/>
          </a:prstGeom>
        </p:spPr>
      </p:pic>
    </p:spTree>
    <p:extLst>
      <p:ext uri="{BB962C8B-B14F-4D97-AF65-F5344CB8AC3E}">
        <p14:creationId xmlns:p14="http://schemas.microsoft.com/office/powerpoint/2010/main" val="2934618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PAYE - Employer oblig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ARS_x0020_SuppServ_x0020_KeywordsTaxHTField0 xmlns="dc9eddcd-f279-41d2-9f45-832515fcc03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99f118ec-bc8c-499e-90c2-01975f38d542</TermId>
        </TermInfo>
      </Terms>
    </SARS_x0020_SuppServ_x0020_KeywordsTaxHTField0>
    <Q-Code xmlns="dc9eddcd-f279-41d2-9f45-832515fcc031">COMMS-CI-01-T47</Q-Code>
    <Revision_x0020_Number xmlns="dc9eddcd-f279-41d2-9f45-832515fcc031" xsi:nil="true"/>
    <Document_x0020_Type xmlns="dc9eddcd-f279-41d2-9f45-832515fcc031">Template</Document_x0020_Type>
    <Used_x0020_by xmlns="dc9eddcd-f279-41d2-9f45-832515fcc031">Internal</Used_x0020_by>
    <TaxCatchAll xmlns="dc9eddcd-f279-41d2-9f45-832515fcc031">
      <Value>1889</Value>
      <Value>1888</Value>
      <Value>1884</Value>
      <Value>2024</Value>
    </TaxCatchAll>
    <Review_x0020_Date xmlns="dc9eddcd-f279-41d2-9f45-832515fcc031">2018-07-11T22:00:00+00:00</Review_x0020_Date>
    <Place_x0020_in_x0020_SuppServ_x0020_NavigationTaxHTField0 xmlns="dc9eddcd-f279-41d2-9f45-832515fcc031">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b43f2ca6-37ed-425a-b6bf-873d5f19db93</TermId>
        </TermInfo>
        <TermInfo xmlns="http://schemas.microsoft.com/office/infopath/2007/PartnerControls">
          <TermName xmlns="http://schemas.microsoft.com/office/infopath/2007/PartnerControls">Communications</TermName>
          <TermId xmlns="http://schemas.microsoft.com/office/infopath/2007/PartnerControls">8fe426ae-a6ff-4e04-a79e-3995fc7c51fa</TermId>
        </TermInfo>
      </Terms>
    </Place_x0020_in_x0020_SuppServ_x0020_NavigationTaxHTField0>
    <SARS_x0020_SuppServ_x0020_FunctionTaxHTField0 xmlns="dc9eddcd-f279-41d2-9f45-832515fcc03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2b378cf1-a46b-45a4-b05e-8c7d84352a5f</TermId>
        </TermInfo>
      </Terms>
    </SARS_x0020_SuppServ_x0020_FunctionTaxHTField0>
    <_dlc_DocId xmlns="dc9eddcd-f279-41d2-9f45-832515fcc031">QC2P5U4QP6W4-103-58</_dlc_DocId>
    <_dlc_DocIdUrl xmlns="dc9eddcd-f279-41d2-9f45-832515fcc031">
      <Url>http://sarsportal/ProdQMS/Supp/_layouts/DocIdRedir.aspx?ID=QC2P5U4QP6W4-103-58</Url>
      <Description>QC2P5U4QP6W4-103-58</Description>
    </_dlc_DocIdUrl>
    <_dlc_DocIdPersistId xmlns="dc9eddcd-f279-41d2-9f45-832515fcc031">true</_dlc_DocIdPersistI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ARS SuppServ Documents" ma:contentTypeID="0x0101008BD992B76FE80145A10E31A839FC6615020059FFAB126CD31B4FA047CC6D39DF1276" ma:contentTypeVersion="13" ma:contentTypeDescription="" ma:contentTypeScope="" ma:versionID="187fdb8158711822ffcc5f53669e2909">
  <xsd:schema xmlns:xsd="http://www.w3.org/2001/XMLSchema" xmlns:xs="http://www.w3.org/2001/XMLSchema" xmlns:p="http://schemas.microsoft.com/office/2006/metadata/properties" xmlns:ns2="dc9eddcd-f279-41d2-9f45-832515fcc031" targetNamespace="http://schemas.microsoft.com/office/2006/metadata/properties" ma:root="true" ma:fieldsID="ecb3344406a64ea6bef1165ebf73f106" ns2:_="">
    <xsd:import namespace="dc9eddcd-f279-41d2-9f45-832515fcc031"/>
    <xsd:element name="properties">
      <xsd:complexType>
        <xsd:sequence>
          <xsd:element name="documentManagement">
            <xsd:complexType>
              <xsd:all>
                <xsd:element ref="ns2:Document_x0020_Type"/>
                <xsd:element ref="ns2:Q-Code"/>
                <xsd:element ref="ns2:Used_x0020_by"/>
                <xsd:element ref="ns2:Revision_x0020_Number" minOccurs="0"/>
                <xsd:element ref="ns2:_dlc_DocIdUrl" minOccurs="0"/>
                <xsd:element ref="ns2:_dlc_DocIdPersistId" minOccurs="0"/>
                <xsd:element ref="ns2:SARS_x0020_SuppServ_x0020_KeywordsTaxHTField0" minOccurs="0"/>
                <xsd:element ref="ns2:TaxCatchAll" minOccurs="0"/>
                <xsd:element ref="ns2:TaxCatchAllLabel" minOccurs="0"/>
                <xsd:element ref="ns2:_dlc_DocId" minOccurs="0"/>
                <xsd:element ref="ns2:Place_x0020_in_x0020_SuppServ_x0020_NavigationTaxHTField0" minOccurs="0"/>
                <xsd:element ref="ns2:SARS_x0020_SuppServ_x0020_FunctionTaxHTField0" minOccurs="0"/>
                <xsd:element ref="ns2:Review_x0020_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eddcd-f279-41d2-9f45-832515fcc031" elementFormDefault="qualified">
    <xsd:import namespace="http://schemas.microsoft.com/office/2006/documentManagement/types"/>
    <xsd:import namespace="http://schemas.microsoft.com/office/infopath/2007/PartnerControls"/>
    <xsd:element name="Document_x0020_Type" ma:index="2" ma:displayName="DocumentType" ma:description="Hosts the types of documents we have in SARS (Policies, Procedures, forms, etc.)" ma:format="Dropdown" ma:indexed="true" ma:internalName="Document_x0020_Type">
      <xsd:simpleType>
        <xsd:restriction base="dms:Choice">
          <xsd:enumeration value="Annexure"/>
          <xsd:enumeration value="Brochure"/>
          <xsd:enumeration value="Correspondence"/>
          <xsd:enumeration value="FAQ"/>
          <xsd:enumeration value="Form"/>
          <xsd:enumeration value="Guide"/>
          <xsd:enumeration value="Internal Agreement"/>
          <xsd:enumeration value="International Instrument"/>
          <xsd:enumeration value="Manual"/>
          <xsd:enumeration value="Policy"/>
          <xsd:enumeration value="Process Flow"/>
          <xsd:enumeration value="Report"/>
          <xsd:enumeration value="Research"/>
          <xsd:enumeration value="Script"/>
          <xsd:enumeration value="SoP"/>
          <xsd:enumeration value="Standard"/>
          <xsd:enumeration value="Table"/>
          <xsd:enumeration value="Template"/>
          <xsd:enumeration value="Terms of Reference"/>
        </xsd:restriction>
      </xsd:simpleType>
    </xsd:element>
    <xsd:element name="Q-Code" ma:index="3" ma:displayName="Q-Code" ma:description="Hosts the Q-Code for all controlled documents" ma:internalName="Q_x002d_Code" ma:readOnly="false">
      <xsd:simpleType>
        <xsd:restriction base="dms:Text">
          <xsd:maxLength value="255"/>
        </xsd:restriction>
      </xsd:simpleType>
    </xsd:element>
    <xsd:element name="Used_x0020_by" ma:index="4" ma:displayName="Used by" ma:description="Sets if adocument is used internally only, or is safe for external consumption" ma:format="Dropdown" ma:internalName="Used_x0020_by">
      <xsd:simpleType>
        <xsd:restriction base="dms:Choice">
          <xsd:enumeration value="Internal"/>
          <xsd:enumeration value="External"/>
        </xsd:restriction>
      </xsd:simpleType>
    </xsd:element>
    <xsd:element name="Revision_x0020_Number" ma:index="5" nillable="true" ma:displayName="Revision Number" ma:decimals="0" ma:description="Stores the revision number of a document (Not the same ad Version Number)" ma:internalName="Revision_x0020_Number">
      <xsd:simpleType>
        <xsd:restriction base="dms:Number"/>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ARS_x0020_SuppServ_x0020_KeywordsTaxHTField0" ma:index="15" ma:taxonomy="true" ma:internalName="SARS_x0020_SuppServ_x0020_KeywordsTaxHTField0" ma:taxonomyFieldName="SARS_x0020_SuppServ_x0020_Keywords" ma:displayName="SARS SuppServ Keywords" ma:readOnly="false" ma:default="" ma:fieldId="{d2bfec79-04b8-4ab2-a7e5-796c85dd8ef1}" ma:taxonomyMulti="true" ma:sspId="660966cd-14ca-479e-8cbf-c274f462cad1" ma:termSetId="458e8432-d94a-4ef3-a0d0-24a652488195" ma:anchorId="00000000-0000-0000-0000-000000000000" ma:open="true" ma:isKeyword="false">
      <xsd:complexType>
        <xsd:sequence>
          <xsd:element ref="pc:Terms" minOccurs="0" maxOccurs="1"/>
        </xsd:sequence>
      </xsd:complexType>
    </xsd:element>
    <xsd:element name="TaxCatchAll" ma:index="16" nillable="true" ma:displayName="Taxonomy Catch All Column" ma:hidden="true" ma:list="{db09edb2-bea9-44b7-9235-33915e6d56cb}" ma:internalName="TaxCatchAll" ma:showField="CatchAllData" ma:web="dc9eddcd-f279-41d2-9f45-832515fcc031">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db09edb2-bea9-44b7-9235-33915e6d56cb}" ma:internalName="TaxCatchAllLabel" ma:readOnly="true" ma:showField="CatchAllDataLabel" ma:web="dc9eddcd-f279-41d2-9f45-832515fcc031">
      <xsd:complexType>
        <xsd:complexContent>
          <xsd:extension base="dms:MultiChoiceLookup">
            <xsd:sequence>
              <xsd:element name="Value" type="dms:Lookup" maxOccurs="unbounded" minOccurs="0" nillable="true"/>
            </xsd:sequence>
          </xsd:extension>
        </xsd:complexContent>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Place_x0020_in_x0020_SuppServ_x0020_NavigationTaxHTField0" ma:index="19" ma:taxonomy="true" ma:internalName="Place_x0020_in_x0020_SuppServ_x0020_NavigationTaxHTField0" ma:taxonomyFieldName="Place_x0020_in_x0020_SuppServ_x0020_Navigation" ma:displayName="Place in SuppServ Navigation" ma:readOnly="false" ma:default="" ma:fieldId="{61754ca2-bc88-421f-9df0-d75a9d639ff2}" ma:taxonomyMulti="true" ma:sspId="660966cd-14ca-479e-8cbf-c274f462cad1" ma:termSetId="d769de68-9d82-4b2f-b0b0-d4cf5ec32e2b" ma:anchorId="00000000-0000-0000-0000-000000000000" ma:open="false" ma:isKeyword="false">
      <xsd:complexType>
        <xsd:sequence>
          <xsd:element ref="pc:Terms" minOccurs="0" maxOccurs="1"/>
        </xsd:sequence>
      </xsd:complexType>
    </xsd:element>
    <xsd:element name="SARS_x0020_SuppServ_x0020_FunctionTaxHTField0" ma:index="21" ma:taxonomy="true" ma:internalName="SARS_x0020_SuppServ_x0020_FunctionTaxHTField0" ma:taxonomyFieldName="SARS_x0020_SuppServ_x0020_Function0" ma:displayName="SARS SuppServ Function" ma:default="" ma:fieldId="{e860790b-3d24-4ae2-8579-6665ce9ceb97}" ma:sspId="660966cd-14ca-479e-8cbf-c274f462cad1" ma:termSetId="75606068-f5ad-4592-9fc9-54b151bf9050" ma:anchorId="00000000-0000-0000-0000-000000000000" ma:open="false" ma:isKeyword="false">
      <xsd:complexType>
        <xsd:sequence>
          <xsd:element ref="pc:Terms" minOccurs="0" maxOccurs="1"/>
        </xsd:sequence>
      </xsd:complexType>
    </xsd:element>
    <xsd:element name="Review_x0020_Date" ma:index="23" ma:displayName="Review Date" ma:format="DateOnly" ma:internalName="Review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6A6FB1A-60FB-48D3-9433-0EC83991451A}">
  <ds:schemaRefs>
    <ds:schemaRef ds:uri="http://purl.org/dc/dcmitype/"/>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purl.org/dc/terms/"/>
    <ds:schemaRef ds:uri="dc9eddcd-f279-41d2-9f45-832515fcc031"/>
    <ds:schemaRef ds:uri="http://schemas.openxmlformats.org/package/2006/metadata/core-properties"/>
  </ds:schemaRefs>
</ds:datastoreItem>
</file>

<file path=customXml/itemProps2.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3.xml><?xml version="1.0" encoding="utf-8"?>
<ds:datastoreItem xmlns:ds="http://schemas.openxmlformats.org/officeDocument/2006/customXml" ds:itemID="{6DFD446F-9FB5-4356-8558-6B3659AF7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eddcd-f279-41d2-9f45-832515fcc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FFAE75F-82A4-43E4-913C-C28EB655092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PAYE - Employer obligation</Template>
  <TotalTime>15132</TotalTime>
  <Words>2093</Words>
  <Application>Microsoft Office PowerPoint</Application>
  <PresentationFormat>On-screen Show (4:3)</PresentationFormat>
  <Paragraphs>375</Paragraphs>
  <Slides>52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Segoe UI</vt:lpstr>
      <vt:lpstr>Times New Roman</vt:lpstr>
      <vt:lpstr>Wingdings</vt:lpstr>
      <vt:lpstr>PAYE - Employer obligation</vt:lpstr>
      <vt:lpstr> Environmental Levy Products  &amp; Sugar Beverage Levy  </vt:lpstr>
      <vt:lpstr>Contents </vt:lpstr>
      <vt:lpstr>Introduction</vt:lpstr>
      <vt:lpstr>Introduction </vt:lpstr>
      <vt:lpstr>Introduction</vt:lpstr>
      <vt:lpstr>Annual Revenue Collections </vt:lpstr>
      <vt:lpstr>PowerPoint Presentation</vt:lpstr>
      <vt:lpstr>Environmental Levy on Tyres </vt:lpstr>
      <vt:lpstr>Environmental Levy on Tyres </vt:lpstr>
      <vt:lpstr>Environmental Levy on Tyres </vt:lpstr>
      <vt:lpstr>Environmental Levy on Tyres </vt:lpstr>
      <vt:lpstr>PowerPoint Presentation</vt:lpstr>
      <vt:lpstr>Environment Levy on Plastic Bags </vt:lpstr>
      <vt:lpstr>Environment Levy on Plastic Bags  </vt:lpstr>
      <vt:lpstr>Environment Levy on Plastic Bags </vt:lpstr>
      <vt:lpstr>Environment Levy on Plastic Bags </vt:lpstr>
      <vt:lpstr>PowerPoint Presentation</vt:lpstr>
      <vt:lpstr>Electricity Generation Levy</vt:lpstr>
      <vt:lpstr>Electricity Generation Levy </vt:lpstr>
      <vt:lpstr> Electricity Generation Levy </vt:lpstr>
      <vt:lpstr>PowerPoint Presentation</vt:lpstr>
      <vt:lpstr>Motor Vehicle C02 Emissions Levy </vt:lpstr>
      <vt:lpstr>Motor Vehicle CO2 Emissions Levy</vt:lpstr>
      <vt:lpstr>Typical Emissions in SA</vt:lpstr>
      <vt:lpstr>Motor Vehicle CO2 Emissions Levy</vt:lpstr>
      <vt:lpstr>PowerPoint Presentation</vt:lpstr>
      <vt:lpstr>Electric Filament Lamps</vt:lpstr>
      <vt:lpstr>PowerPoint Presentation</vt:lpstr>
      <vt:lpstr>Carbon Tax</vt:lpstr>
      <vt:lpstr>Carbon Tax </vt:lpstr>
      <vt:lpstr>Allowances</vt:lpstr>
      <vt:lpstr>Carbon Tax </vt:lpstr>
      <vt:lpstr>Carbon Tax </vt:lpstr>
      <vt:lpstr>PowerPoint Presentation</vt:lpstr>
      <vt:lpstr>Health Promotion Levy on Sugary Beverages  </vt:lpstr>
      <vt:lpstr>Levy on Sugary Beverages  </vt:lpstr>
      <vt:lpstr>Health Promotion Levy on Sugary Beverages </vt:lpstr>
      <vt:lpstr>Examples of SBL products and non-SBL products</vt:lpstr>
      <vt:lpstr>PowerPoint Presentation</vt:lpstr>
      <vt:lpstr>Registration and Licensing </vt:lpstr>
      <vt:lpstr>L&amp;R Process Overview</vt:lpstr>
      <vt:lpstr>Registration and Licensing Process </vt:lpstr>
      <vt:lpstr>Registration and Licensing Process </vt:lpstr>
      <vt:lpstr>PowerPoint Presentation</vt:lpstr>
      <vt:lpstr>Declaration on eFiling </vt:lpstr>
      <vt:lpstr>Declaration on eFiling </vt:lpstr>
      <vt:lpstr>PowerPoint Presentation</vt:lpstr>
      <vt:lpstr>Compliance </vt:lpstr>
      <vt:lpstr>Compliance </vt:lpstr>
      <vt:lpstr>Contact Us</vt:lpstr>
      <vt:lpstr>PowerPoint Presentation</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PAYE Employer Obligation</dc:title>
  <dc:creator>Amanda Ngcobo</dc:creator>
  <cp:lastModifiedBy>Bongani Dlamini</cp:lastModifiedBy>
  <cp:revision>437</cp:revision>
  <dcterms:created xsi:type="dcterms:W3CDTF">2019-04-16T12:54:59Z</dcterms:created>
  <dcterms:modified xsi:type="dcterms:W3CDTF">2021-09-16T10:29:06Z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0x0101008BD992B76FE80145A10E31A839FC6615020059FFAB126CD31B4FA047CC6D39DF1276</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