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30"/>
  </p:notesMasterIdLst>
  <p:handoutMasterIdLst>
    <p:handoutMasterId r:id="rId31"/>
  </p:handoutMasterIdLst>
  <p:sldIdLst>
    <p:sldId id="309" r:id="rId6"/>
    <p:sldId id="2593" r:id="rId7"/>
    <p:sldId id="326" r:id="rId8"/>
    <p:sldId id="306" r:id="rId9"/>
    <p:sldId id="330" r:id="rId10"/>
    <p:sldId id="305" r:id="rId11"/>
    <p:sldId id="307" r:id="rId12"/>
    <p:sldId id="2604" r:id="rId13"/>
    <p:sldId id="257" r:id="rId14"/>
    <p:sldId id="308" r:id="rId15"/>
    <p:sldId id="310" r:id="rId16"/>
    <p:sldId id="260" r:id="rId17"/>
    <p:sldId id="263" r:id="rId18"/>
    <p:sldId id="265" r:id="rId19"/>
    <p:sldId id="264" r:id="rId20"/>
    <p:sldId id="328" r:id="rId21"/>
    <p:sldId id="266" r:id="rId22"/>
    <p:sldId id="267" r:id="rId23"/>
    <p:sldId id="268" r:id="rId24"/>
    <p:sldId id="327" r:id="rId25"/>
    <p:sldId id="329" r:id="rId26"/>
    <p:sldId id="325" r:id="rId27"/>
    <p:sldId id="2586" r:id="rId28"/>
    <p:sldId id="25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AB05D6-C157-BBCC-45DE-5C8E7F3CB1FB}" name="Melanie Nel" initials="MN" userId="S::melnel@sars.gov.za::9a7dfc30-6e03-4d18-880f-6ac223a65703" providerId="AD"/>
  <p188:author id="{DC445EE7-F7C0-6F08-F689-92360ABAD44C}" name="Babalwa Socishe" initials="BS" userId="S::bsocishe@sars.gov.za::bc8314ee-c97a-4959-bb3d-a839e7ae81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86"/>
    <a:srgbClr val="004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4648" autoAdjust="0"/>
  </p:normalViewPr>
  <p:slideViewPr>
    <p:cSldViewPr snapToGrid="0" showGuides="1">
      <p:cViewPr varScale="1">
        <p:scale>
          <a:sx n="78" d="100"/>
          <a:sy n="78" d="100"/>
        </p:scale>
        <p:origin x="1022" y="62"/>
      </p:cViewPr>
      <p:guideLst>
        <p:guide orient="horz" pos="2160"/>
        <p:guide pos="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lile Nhlapo" userId="6a8595a4-83f0-49f0-ba54-5d4666df6bd6" providerId="ADAL" clId="{C94C3955-9205-4A86-A110-451BE25E655E}"/>
    <pc:docChg chg="custSel modSld sldOrd">
      <pc:chgData name="Welile Nhlapo" userId="6a8595a4-83f0-49f0-ba54-5d4666df6bd6" providerId="ADAL" clId="{C94C3955-9205-4A86-A110-451BE25E655E}" dt="2025-10-02T14:23:57.755" v="24"/>
      <pc:docMkLst>
        <pc:docMk/>
      </pc:docMkLst>
      <pc:sldChg chg="delSp mod">
        <pc:chgData name="Welile Nhlapo" userId="6a8595a4-83f0-49f0-ba54-5d4666df6bd6" providerId="ADAL" clId="{C94C3955-9205-4A86-A110-451BE25E655E}" dt="2025-10-01T06:59:24.243" v="12" actId="478"/>
        <pc:sldMkLst>
          <pc:docMk/>
          <pc:sldMk cId="256267120" sldId="257"/>
        </pc:sldMkLst>
        <pc:spChg chg="del">
          <ac:chgData name="Welile Nhlapo" userId="6a8595a4-83f0-49f0-ba54-5d4666df6bd6" providerId="ADAL" clId="{C94C3955-9205-4A86-A110-451BE25E655E}" dt="2025-10-01T06:59:24.243" v="12" actId="478"/>
          <ac:spMkLst>
            <pc:docMk/>
            <pc:sldMk cId="256267120" sldId="257"/>
            <ac:spMk id="4" creationId="{9D443CB4-4A25-61D7-42DB-474C4319B098}"/>
          </ac:spMkLst>
        </pc:spChg>
      </pc:sldChg>
      <pc:sldChg chg="modSp mod">
        <pc:chgData name="Welile Nhlapo" userId="6a8595a4-83f0-49f0-ba54-5d4666df6bd6" providerId="ADAL" clId="{C94C3955-9205-4A86-A110-451BE25E655E}" dt="2025-10-01T06:59:50.387" v="18" actId="1076"/>
        <pc:sldMkLst>
          <pc:docMk/>
          <pc:sldMk cId="2238957312" sldId="263"/>
        </pc:sldMkLst>
        <pc:picChg chg="mod">
          <ac:chgData name="Welile Nhlapo" userId="6a8595a4-83f0-49f0-ba54-5d4666df6bd6" providerId="ADAL" clId="{C94C3955-9205-4A86-A110-451BE25E655E}" dt="2025-10-01T06:59:50.387" v="18" actId="1076"/>
          <ac:picMkLst>
            <pc:docMk/>
            <pc:sldMk cId="2238957312" sldId="263"/>
            <ac:picMk id="4" creationId="{5C7B2F47-173D-44CA-2DD2-B131C92C590E}"/>
          </ac:picMkLst>
        </pc:picChg>
      </pc:sldChg>
      <pc:sldChg chg="modSp mod">
        <pc:chgData name="Welile Nhlapo" userId="6a8595a4-83f0-49f0-ba54-5d4666df6bd6" providerId="ADAL" clId="{C94C3955-9205-4A86-A110-451BE25E655E}" dt="2025-10-01T06:58:23.283" v="7" actId="1076"/>
        <pc:sldMkLst>
          <pc:docMk/>
          <pc:sldMk cId="3281830091" sldId="305"/>
        </pc:sldMkLst>
        <pc:picChg chg="mod">
          <ac:chgData name="Welile Nhlapo" userId="6a8595a4-83f0-49f0-ba54-5d4666df6bd6" providerId="ADAL" clId="{C94C3955-9205-4A86-A110-451BE25E655E}" dt="2025-10-01T06:58:23.283" v="7" actId="1076"/>
          <ac:picMkLst>
            <pc:docMk/>
            <pc:sldMk cId="3281830091" sldId="305"/>
            <ac:picMk id="5" creationId="{73119AF6-D8B7-C42C-7E7C-DF0161CAFE71}"/>
          </ac:picMkLst>
        </pc:picChg>
      </pc:sldChg>
      <pc:sldChg chg="ord">
        <pc:chgData name="Welile Nhlapo" userId="6a8595a4-83f0-49f0-ba54-5d4666df6bd6" providerId="ADAL" clId="{C94C3955-9205-4A86-A110-451BE25E655E}" dt="2025-10-02T14:23:57.755" v="24"/>
        <pc:sldMkLst>
          <pc:docMk/>
          <pc:sldMk cId="1473621774" sldId="306"/>
        </pc:sldMkLst>
      </pc:sldChg>
      <pc:sldChg chg="modSp mod">
        <pc:chgData name="Welile Nhlapo" userId="6a8595a4-83f0-49f0-ba54-5d4666df6bd6" providerId="ADAL" clId="{C94C3955-9205-4A86-A110-451BE25E655E}" dt="2025-10-01T06:58:08.903" v="5" actId="1076"/>
        <pc:sldMkLst>
          <pc:docMk/>
          <pc:sldMk cId="1083247719" sldId="307"/>
        </pc:sldMkLst>
        <pc:picChg chg="mod">
          <ac:chgData name="Welile Nhlapo" userId="6a8595a4-83f0-49f0-ba54-5d4666df6bd6" providerId="ADAL" clId="{C94C3955-9205-4A86-A110-451BE25E655E}" dt="2025-10-01T06:58:08.903" v="5" actId="1076"/>
          <ac:picMkLst>
            <pc:docMk/>
            <pc:sldMk cId="1083247719" sldId="307"/>
            <ac:picMk id="8" creationId="{11E08CFB-BC0E-FBA9-E80D-D9A7199E4C11}"/>
          </ac:picMkLst>
        </pc:picChg>
      </pc:sldChg>
      <pc:sldChg chg="modSp mod">
        <pc:chgData name="Welile Nhlapo" userId="6a8595a4-83f0-49f0-ba54-5d4666df6bd6" providerId="ADAL" clId="{C94C3955-9205-4A86-A110-451BE25E655E}" dt="2025-10-01T06:59:33.543" v="14" actId="1076"/>
        <pc:sldMkLst>
          <pc:docMk/>
          <pc:sldMk cId="3892895899" sldId="308"/>
        </pc:sldMkLst>
        <pc:picChg chg="mod">
          <ac:chgData name="Welile Nhlapo" userId="6a8595a4-83f0-49f0-ba54-5d4666df6bd6" providerId="ADAL" clId="{C94C3955-9205-4A86-A110-451BE25E655E}" dt="2025-10-01T06:59:33.543" v="14" actId="1076"/>
          <ac:picMkLst>
            <pc:docMk/>
            <pc:sldMk cId="3892895899" sldId="308"/>
            <ac:picMk id="3" creationId="{70996648-BF7D-191F-207E-6EEC52D7B090}"/>
          </ac:picMkLst>
        </pc:picChg>
        <pc:picChg chg="mod">
          <ac:chgData name="Welile Nhlapo" userId="6a8595a4-83f0-49f0-ba54-5d4666df6bd6" providerId="ADAL" clId="{C94C3955-9205-4A86-A110-451BE25E655E}" dt="2025-10-01T06:59:31.659" v="13" actId="1076"/>
          <ac:picMkLst>
            <pc:docMk/>
            <pc:sldMk cId="3892895899" sldId="308"/>
            <ac:picMk id="5" creationId="{856CBC82-2BD8-B5B8-F90D-9D1EC097702E}"/>
          </ac:picMkLst>
        </pc:picChg>
      </pc:sldChg>
      <pc:sldChg chg="modSp mod">
        <pc:chgData name="Welile Nhlapo" userId="6a8595a4-83f0-49f0-ba54-5d4666df6bd6" providerId="ADAL" clId="{C94C3955-9205-4A86-A110-451BE25E655E}" dt="2025-10-01T06:59:40.277" v="16" actId="1076"/>
        <pc:sldMkLst>
          <pc:docMk/>
          <pc:sldMk cId="1102862508" sldId="310"/>
        </pc:sldMkLst>
        <pc:picChg chg="mod">
          <ac:chgData name="Welile Nhlapo" userId="6a8595a4-83f0-49f0-ba54-5d4666df6bd6" providerId="ADAL" clId="{C94C3955-9205-4A86-A110-451BE25E655E}" dt="2025-10-01T06:59:40.277" v="16" actId="1076"/>
          <ac:picMkLst>
            <pc:docMk/>
            <pc:sldMk cId="1102862508" sldId="310"/>
            <ac:picMk id="3" creationId="{EC1E6781-1EB5-78D5-CF0B-06D48454A50B}"/>
          </ac:picMkLst>
        </pc:picChg>
        <pc:picChg chg="mod">
          <ac:chgData name="Welile Nhlapo" userId="6a8595a4-83f0-49f0-ba54-5d4666df6bd6" providerId="ADAL" clId="{C94C3955-9205-4A86-A110-451BE25E655E}" dt="2025-10-01T06:59:38.284" v="15" actId="1076"/>
          <ac:picMkLst>
            <pc:docMk/>
            <pc:sldMk cId="1102862508" sldId="310"/>
            <ac:picMk id="5" creationId="{B073A0D8-43A5-C73D-7148-07B85EF4030A}"/>
          </ac:picMkLst>
        </pc:picChg>
      </pc:sldChg>
      <pc:sldChg chg="modSp mod">
        <pc:chgData name="Welile Nhlapo" userId="6a8595a4-83f0-49f0-ba54-5d4666df6bd6" providerId="ADAL" clId="{C94C3955-9205-4A86-A110-451BE25E655E}" dt="2025-10-01T06:57:40.716" v="1" actId="1076"/>
        <pc:sldMkLst>
          <pc:docMk/>
          <pc:sldMk cId="297556305" sldId="326"/>
        </pc:sldMkLst>
        <pc:spChg chg="mod">
          <ac:chgData name="Welile Nhlapo" userId="6a8595a4-83f0-49f0-ba54-5d4666df6bd6" providerId="ADAL" clId="{C94C3955-9205-4A86-A110-451BE25E655E}" dt="2025-10-01T06:57:40.716" v="1" actId="1076"/>
          <ac:spMkLst>
            <pc:docMk/>
            <pc:sldMk cId="297556305" sldId="326"/>
            <ac:spMk id="4" creationId="{57DDFCA9-3045-A11B-9ACD-849695AA6786}"/>
          </ac:spMkLst>
        </pc:spChg>
      </pc:sldChg>
      <pc:sldChg chg="modSp mod">
        <pc:chgData name="Welile Nhlapo" userId="6a8595a4-83f0-49f0-ba54-5d4666df6bd6" providerId="ADAL" clId="{C94C3955-9205-4A86-A110-451BE25E655E}" dt="2025-10-01T07:00:18.702" v="20" actId="1076"/>
        <pc:sldMkLst>
          <pc:docMk/>
          <pc:sldMk cId="383810601" sldId="329"/>
        </pc:sldMkLst>
        <pc:picChg chg="mod">
          <ac:chgData name="Welile Nhlapo" userId="6a8595a4-83f0-49f0-ba54-5d4666df6bd6" providerId="ADAL" clId="{C94C3955-9205-4A86-A110-451BE25E655E}" dt="2025-10-01T07:00:18.702" v="20" actId="1076"/>
          <ac:picMkLst>
            <pc:docMk/>
            <pc:sldMk cId="383810601" sldId="329"/>
            <ac:picMk id="38" creationId="{5F2E5C5A-8088-FAF4-8311-C01714DE05E7}"/>
          </ac:picMkLst>
        </pc:picChg>
      </pc:sldChg>
      <pc:sldChg chg="delSp modSp mod">
        <pc:chgData name="Welile Nhlapo" userId="6a8595a4-83f0-49f0-ba54-5d4666df6bd6" providerId="ADAL" clId="{C94C3955-9205-4A86-A110-451BE25E655E}" dt="2025-10-01T06:58:58.421" v="11" actId="1076"/>
        <pc:sldMkLst>
          <pc:docMk/>
          <pc:sldMk cId="3510804152" sldId="2604"/>
        </pc:sldMkLst>
        <pc:spChg chg="mod">
          <ac:chgData name="Welile Nhlapo" userId="6a8595a4-83f0-49f0-ba54-5d4666df6bd6" providerId="ADAL" clId="{C94C3955-9205-4A86-A110-451BE25E655E}" dt="2025-10-01T06:58:58.421" v="11" actId="1076"/>
          <ac:spMkLst>
            <pc:docMk/>
            <pc:sldMk cId="3510804152" sldId="2604"/>
            <ac:spMk id="2" creationId="{56DFD796-D69D-195B-ECFB-2EA625263786}"/>
          </ac:spMkLst>
        </pc:spChg>
        <pc:spChg chg="del">
          <ac:chgData name="Welile Nhlapo" userId="6a8595a4-83f0-49f0-ba54-5d4666df6bd6" providerId="ADAL" clId="{C94C3955-9205-4A86-A110-451BE25E655E}" dt="2025-10-01T06:58:52.932" v="10" actId="478"/>
          <ac:spMkLst>
            <pc:docMk/>
            <pc:sldMk cId="3510804152" sldId="2604"/>
            <ac:spMk id="4" creationId="{057E8678-90D4-4187-D5D5-D7B5804ED2F4}"/>
          </ac:spMkLst>
        </pc:spChg>
        <pc:picChg chg="mod">
          <ac:chgData name="Welile Nhlapo" userId="6a8595a4-83f0-49f0-ba54-5d4666df6bd6" providerId="ADAL" clId="{C94C3955-9205-4A86-A110-451BE25E655E}" dt="2025-10-01T06:58:41.363" v="8" actId="1076"/>
          <ac:picMkLst>
            <pc:docMk/>
            <pc:sldMk cId="3510804152" sldId="2604"/>
            <ac:picMk id="6" creationId="{35D004AC-774C-71B0-AAB7-C619695676C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3FC82-1858-4F15-8A35-FA458D3E2168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6AA38B4-5521-4004-A898-B1869A0B515A}">
      <dgm:prSet/>
      <dgm:spPr/>
      <dgm:t>
        <a:bodyPr/>
        <a:lstStyle/>
        <a:p>
          <a:r>
            <a:rPr lang="en-US"/>
            <a:t>•Installation of e@syFile Thin Client</a:t>
          </a:r>
        </a:p>
      </dgm:t>
    </dgm:pt>
    <dgm:pt modelId="{15ACAE30-7673-479C-8E8F-1D9C806852E6}" type="parTrans" cxnId="{EF4F4107-9DA2-4BFA-8D6E-333EAD33F20B}">
      <dgm:prSet/>
      <dgm:spPr/>
      <dgm:t>
        <a:bodyPr/>
        <a:lstStyle/>
        <a:p>
          <a:endParaRPr lang="en-US"/>
        </a:p>
      </dgm:t>
    </dgm:pt>
    <dgm:pt modelId="{AE842A34-69B8-4747-93CF-43F8507A6FEF}" type="sibTrans" cxnId="{EF4F4107-9DA2-4BFA-8D6E-333EAD33F20B}">
      <dgm:prSet/>
      <dgm:spPr/>
      <dgm:t>
        <a:bodyPr/>
        <a:lstStyle/>
        <a:p>
          <a:endParaRPr lang="en-US"/>
        </a:p>
      </dgm:t>
    </dgm:pt>
    <dgm:pt modelId="{83F7AC11-A880-4F83-A7E0-2B6875CCBF0D}">
      <dgm:prSet/>
      <dgm:spPr/>
      <dgm:t>
        <a:bodyPr/>
        <a:lstStyle/>
        <a:p>
          <a:r>
            <a:rPr lang="en-US"/>
            <a:t>•e@syFile functionality overview</a:t>
          </a:r>
        </a:p>
      </dgm:t>
    </dgm:pt>
    <dgm:pt modelId="{F7023305-CD7E-4404-9638-F4858180DE70}" type="parTrans" cxnId="{984FA3BE-1F3A-46AC-8613-72A0B27086BD}">
      <dgm:prSet/>
      <dgm:spPr/>
      <dgm:t>
        <a:bodyPr/>
        <a:lstStyle/>
        <a:p>
          <a:endParaRPr lang="en-US"/>
        </a:p>
      </dgm:t>
    </dgm:pt>
    <dgm:pt modelId="{B7C51628-792F-408B-A097-71B95179E6A1}" type="sibTrans" cxnId="{984FA3BE-1F3A-46AC-8613-72A0B27086BD}">
      <dgm:prSet/>
      <dgm:spPr/>
      <dgm:t>
        <a:bodyPr/>
        <a:lstStyle/>
        <a:p>
          <a:endParaRPr lang="en-US"/>
        </a:p>
      </dgm:t>
    </dgm:pt>
    <dgm:pt modelId="{F63618B2-08E2-4489-8C14-6C7C3C9A0D05}">
      <dgm:prSet/>
      <dgm:spPr/>
      <dgm:t>
        <a:bodyPr/>
        <a:lstStyle/>
        <a:p>
          <a:r>
            <a:rPr lang="en-US"/>
            <a:t>•Dos and Don’ts</a:t>
          </a:r>
        </a:p>
      </dgm:t>
    </dgm:pt>
    <dgm:pt modelId="{887BB73A-ADA6-44C8-8438-E686171697BC}" type="parTrans" cxnId="{FF41A2F0-8AF2-4D8F-A22D-DD0535BBBE00}">
      <dgm:prSet/>
      <dgm:spPr/>
      <dgm:t>
        <a:bodyPr/>
        <a:lstStyle/>
        <a:p>
          <a:endParaRPr lang="en-US"/>
        </a:p>
      </dgm:t>
    </dgm:pt>
    <dgm:pt modelId="{280AD758-3798-42CE-9A25-3959641061DE}" type="sibTrans" cxnId="{FF41A2F0-8AF2-4D8F-A22D-DD0535BBBE00}">
      <dgm:prSet/>
      <dgm:spPr/>
      <dgm:t>
        <a:bodyPr/>
        <a:lstStyle/>
        <a:p>
          <a:endParaRPr lang="en-US"/>
        </a:p>
      </dgm:t>
    </dgm:pt>
    <dgm:pt modelId="{4DECA702-62B4-497E-B467-68DE1D152155}">
      <dgm:prSet/>
      <dgm:spPr/>
      <dgm:t>
        <a:bodyPr/>
        <a:lstStyle/>
        <a:p>
          <a:r>
            <a:rPr lang="en-US" dirty="0"/>
            <a:t>•e@syFile &amp; eFiling interconnectivity</a:t>
          </a:r>
        </a:p>
      </dgm:t>
    </dgm:pt>
    <dgm:pt modelId="{58597E70-43AC-4771-BA6B-8274D1081C8A}" type="parTrans" cxnId="{EA684A27-884C-4B84-9A16-29DEA4CDE58F}">
      <dgm:prSet/>
      <dgm:spPr/>
      <dgm:t>
        <a:bodyPr/>
        <a:lstStyle/>
        <a:p>
          <a:endParaRPr lang="en-US"/>
        </a:p>
      </dgm:t>
    </dgm:pt>
    <dgm:pt modelId="{8EABF97F-A7B6-41AA-A790-51D609E95413}" type="sibTrans" cxnId="{EA684A27-884C-4B84-9A16-29DEA4CDE58F}">
      <dgm:prSet/>
      <dgm:spPr/>
      <dgm:t>
        <a:bodyPr/>
        <a:lstStyle/>
        <a:p>
          <a:endParaRPr lang="en-US"/>
        </a:p>
      </dgm:t>
    </dgm:pt>
    <dgm:pt modelId="{DD699878-FE9E-4026-9CE7-D2600D7EDF4F}">
      <dgm:prSet/>
      <dgm:spPr/>
      <dgm:t>
        <a:bodyPr/>
        <a:lstStyle/>
        <a:p>
          <a:r>
            <a:rPr lang="en-US"/>
            <a:t>•Bi-Annual enhancements</a:t>
          </a:r>
        </a:p>
      </dgm:t>
    </dgm:pt>
    <dgm:pt modelId="{B9A81A48-DAFA-4C5B-A0C9-8A014572EC33}" type="parTrans" cxnId="{0A2508CA-795C-41CB-B3FB-14F8FF4F6C84}">
      <dgm:prSet/>
      <dgm:spPr/>
      <dgm:t>
        <a:bodyPr/>
        <a:lstStyle/>
        <a:p>
          <a:endParaRPr lang="en-US"/>
        </a:p>
      </dgm:t>
    </dgm:pt>
    <dgm:pt modelId="{0255F4BA-3392-408A-8456-280A1572B7A4}" type="sibTrans" cxnId="{0A2508CA-795C-41CB-B3FB-14F8FF4F6C84}">
      <dgm:prSet/>
      <dgm:spPr/>
      <dgm:t>
        <a:bodyPr/>
        <a:lstStyle/>
        <a:p>
          <a:endParaRPr lang="en-US"/>
        </a:p>
      </dgm:t>
    </dgm:pt>
    <dgm:pt modelId="{F24077B7-7CD6-45BF-B79F-968B14B92111}" type="pres">
      <dgm:prSet presAssocID="{9413FC82-1858-4F15-8A35-FA458D3E2168}" presName="linear" presStyleCnt="0">
        <dgm:presLayoutVars>
          <dgm:animLvl val="lvl"/>
          <dgm:resizeHandles val="exact"/>
        </dgm:presLayoutVars>
      </dgm:prSet>
      <dgm:spPr/>
    </dgm:pt>
    <dgm:pt modelId="{C05A8DC3-1F1F-41D2-B6CD-F6949A3966E2}" type="pres">
      <dgm:prSet presAssocID="{E6AA38B4-5521-4004-A898-B1869A0B515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DD388BE-FD6E-4981-AB81-BE52DE47C21E}" type="pres">
      <dgm:prSet presAssocID="{AE842A34-69B8-4747-93CF-43F8507A6FEF}" presName="spacer" presStyleCnt="0"/>
      <dgm:spPr/>
    </dgm:pt>
    <dgm:pt modelId="{EC8578F3-375F-4032-8648-3EA5F4F1BDE4}" type="pres">
      <dgm:prSet presAssocID="{83F7AC11-A880-4F83-A7E0-2B6875CCBF0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80EC37-CD0D-4224-8F78-D59B181153E0}" type="pres">
      <dgm:prSet presAssocID="{B7C51628-792F-408B-A097-71B95179E6A1}" presName="spacer" presStyleCnt="0"/>
      <dgm:spPr/>
    </dgm:pt>
    <dgm:pt modelId="{1383076C-2109-4C32-972A-03F845A3643D}" type="pres">
      <dgm:prSet presAssocID="{F63618B2-08E2-4489-8C14-6C7C3C9A0D0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B36F05F-366C-4024-B7B0-8E73F239639C}" type="pres">
      <dgm:prSet presAssocID="{280AD758-3798-42CE-9A25-3959641061DE}" presName="spacer" presStyleCnt="0"/>
      <dgm:spPr/>
    </dgm:pt>
    <dgm:pt modelId="{6DFD759A-738C-4717-B348-F654346468CA}" type="pres">
      <dgm:prSet presAssocID="{4DECA702-62B4-497E-B467-68DE1D15215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5D15E6C-5EAE-4B2F-8F2A-CFDF21FE843A}" type="pres">
      <dgm:prSet presAssocID="{8EABF97F-A7B6-41AA-A790-51D609E95413}" presName="spacer" presStyleCnt="0"/>
      <dgm:spPr/>
    </dgm:pt>
    <dgm:pt modelId="{92A9C88C-13C1-4AD5-BEF6-FF201E7F40B1}" type="pres">
      <dgm:prSet presAssocID="{DD699878-FE9E-4026-9CE7-D2600D7EDF4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F4F4107-9DA2-4BFA-8D6E-333EAD33F20B}" srcId="{9413FC82-1858-4F15-8A35-FA458D3E2168}" destId="{E6AA38B4-5521-4004-A898-B1869A0B515A}" srcOrd="0" destOrd="0" parTransId="{15ACAE30-7673-479C-8E8F-1D9C806852E6}" sibTransId="{AE842A34-69B8-4747-93CF-43F8507A6FEF}"/>
    <dgm:cxn modelId="{6837EA10-B666-4610-B32E-F87E3218FDF5}" type="presOf" srcId="{9413FC82-1858-4F15-8A35-FA458D3E2168}" destId="{F24077B7-7CD6-45BF-B79F-968B14B92111}" srcOrd="0" destOrd="0" presId="urn:microsoft.com/office/officeart/2005/8/layout/vList2"/>
    <dgm:cxn modelId="{6C17C418-7B6A-4C74-A4FC-CA5D417FD5CE}" type="presOf" srcId="{83F7AC11-A880-4F83-A7E0-2B6875CCBF0D}" destId="{EC8578F3-375F-4032-8648-3EA5F4F1BDE4}" srcOrd="0" destOrd="0" presId="urn:microsoft.com/office/officeart/2005/8/layout/vList2"/>
    <dgm:cxn modelId="{EA684A27-884C-4B84-9A16-29DEA4CDE58F}" srcId="{9413FC82-1858-4F15-8A35-FA458D3E2168}" destId="{4DECA702-62B4-497E-B467-68DE1D152155}" srcOrd="3" destOrd="0" parTransId="{58597E70-43AC-4771-BA6B-8274D1081C8A}" sibTransId="{8EABF97F-A7B6-41AA-A790-51D609E95413}"/>
    <dgm:cxn modelId="{DC03EC31-6657-4D40-B0D0-4AE34FEB04E4}" type="presOf" srcId="{4DECA702-62B4-497E-B467-68DE1D152155}" destId="{6DFD759A-738C-4717-B348-F654346468CA}" srcOrd="0" destOrd="0" presId="urn:microsoft.com/office/officeart/2005/8/layout/vList2"/>
    <dgm:cxn modelId="{984FA3BE-1F3A-46AC-8613-72A0B27086BD}" srcId="{9413FC82-1858-4F15-8A35-FA458D3E2168}" destId="{83F7AC11-A880-4F83-A7E0-2B6875CCBF0D}" srcOrd="1" destOrd="0" parTransId="{F7023305-CD7E-4404-9638-F4858180DE70}" sibTransId="{B7C51628-792F-408B-A097-71B95179E6A1}"/>
    <dgm:cxn modelId="{0A2508CA-795C-41CB-B3FB-14F8FF4F6C84}" srcId="{9413FC82-1858-4F15-8A35-FA458D3E2168}" destId="{DD699878-FE9E-4026-9CE7-D2600D7EDF4F}" srcOrd="4" destOrd="0" parTransId="{B9A81A48-DAFA-4C5B-A0C9-8A014572EC33}" sibTransId="{0255F4BA-3392-408A-8456-280A1572B7A4}"/>
    <dgm:cxn modelId="{3FDDAFDB-1CF7-4983-9004-ECCF54CE1EA7}" type="presOf" srcId="{E6AA38B4-5521-4004-A898-B1869A0B515A}" destId="{C05A8DC3-1F1F-41D2-B6CD-F6949A3966E2}" srcOrd="0" destOrd="0" presId="urn:microsoft.com/office/officeart/2005/8/layout/vList2"/>
    <dgm:cxn modelId="{C22AA0DC-D22E-4800-B9E1-6BF24C6E043C}" type="presOf" srcId="{DD699878-FE9E-4026-9CE7-D2600D7EDF4F}" destId="{92A9C88C-13C1-4AD5-BEF6-FF201E7F40B1}" srcOrd="0" destOrd="0" presId="urn:microsoft.com/office/officeart/2005/8/layout/vList2"/>
    <dgm:cxn modelId="{FF41A2F0-8AF2-4D8F-A22D-DD0535BBBE00}" srcId="{9413FC82-1858-4F15-8A35-FA458D3E2168}" destId="{F63618B2-08E2-4489-8C14-6C7C3C9A0D05}" srcOrd="2" destOrd="0" parTransId="{887BB73A-ADA6-44C8-8438-E686171697BC}" sibTransId="{280AD758-3798-42CE-9A25-3959641061DE}"/>
    <dgm:cxn modelId="{681382F9-E586-4B60-9E83-60D8F9A26711}" type="presOf" srcId="{F63618B2-08E2-4489-8C14-6C7C3C9A0D05}" destId="{1383076C-2109-4C32-972A-03F845A3643D}" srcOrd="0" destOrd="0" presId="urn:microsoft.com/office/officeart/2005/8/layout/vList2"/>
    <dgm:cxn modelId="{C7F2C741-F77A-42A5-AD74-D2E5FE50460F}" type="presParOf" srcId="{F24077B7-7CD6-45BF-B79F-968B14B92111}" destId="{C05A8DC3-1F1F-41D2-B6CD-F6949A3966E2}" srcOrd="0" destOrd="0" presId="urn:microsoft.com/office/officeart/2005/8/layout/vList2"/>
    <dgm:cxn modelId="{B47BFAC1-39A1-4A29-B7C9-DDDEB9A6AB66}" type="presParOf" srcId="{F24077B7-7CD6-45BF-B79F-968B14B92111}" destId="{2DD388BE-FD6E-4981-AB81-BE52DE47C21E}" srcOrd="1" destOrd="0" presId="urn:microsoft.com/office/officeart/2005/8/layout/vList2"/>
    <dgm:cxn modelId="{174C4B72-67A7-4474-9F0A-A040D6AC41E6}" type="presParOf" srcId="{F24077B7-7CD6-45BF-B79F-968B14B92111}" destId="{EC8578F3-375F-4032-8648-3EA5F4F1BDE4}" srcOrd="2" destOrd="0" presId="urn:microsoft.com/office/officeart/2005/8/layout/vList2"/>
    <dgm:cxn modelId="{FA306FB0-97CA-4A04-ACAE-3417B7CC66EB}" type="presParOf" srcId="{F24077B7-7CD6-45BF-B79F-968B14B92111}" destId="{6080EC37-CD0D-4224-8F78-D59B181153E0}" srcOrd="3" destOrd="0" presId="urn:microsoft.com/office/officeart/2005/8/layout/vList2"/>
    <dgm:cxn modelId="{C6E2A549-CEAA-4CFB-92CD-85CC0535A6FB}" type="presParOf" srcId="{F24077B7-7CD6-45BF-B79F-968B14B92111}" destId="{1383076C-2109-4C32-972A-03F845A3643D}" srcOrd="4" destOrd="0" presId="urn:microsoft.com/office/officeart/2005/8/layout/vList2"/>
    <dgm:cxn modelId="{369DFD86-589D-4C05-A926-D4262B7C4771}" type="presParOf" srcId="{F24077B7-7CD6-45BF-B79F-968B14B92111}" destId="{EB36F05F-366C-4024-B7B0-8E73F239639C}" srcOrd="5" destOrd="0" presId="urn:microsoft.com/office/officeart/2005/8/layout/vList2"/>
    <dgm:cxn modelId="{64538BE0-7405-4415-AA65-F242A4E1281F}" type="presParOf" srcId="{F24077B7-7CD6-45BF-B79F-968B14B92111}" destId="{6DFD759A-738C-4717-B348-F654346468CA}" srcOrd="6" destOrd="0" presId="urn:microsoft.com/office/officeart/2005/8/layout/vList2"/>
    <dgm:cxn modelId="{BE6D195D-DCFD-470C-8D21-39C95A7982CC}" type="presParOf" srcId="{F24077B7-7CD6-45BF-B79F-968B14B92111}" destId="{45D15E6C-5EAE-4B2F-8F2A-CFDF21FE843A}" srcOrd="7" destOrd="0" presId="urn:microsoft.com/office/officeart/2005/8/layout/vList2"/>
    <dgm:cxn modelId="{5966430B-ABA3-4868-8299-E527E7F5367D}" type="presParOf" srcId="{F24077B7-7CD6-45BF-B79F-968B14B92111}" destId="{92A9C88C-13C1-4AD5-BEF6-FF201E7F40B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A8DC3-1F1F-41D2-B6CD-F6949A3966E2}">
      <dsp:nvSpPr>
        <dsp:cNvPr id="0" name=""/>
        <dsp:cNvSpPr/>
      </dsp:nvSpPr>
      <dsp:spPr>
        <a:xfrm>
          <a:off x="0" y="41340"/>
          <a:ext cx="8370887" cy="761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•Installation of e@syFile Thin Client</a:t>
          </a:r>
        </a:p>
      </dsp:txBody>
      <dsp:txXfrm>
        <a:off x="37182" y="78522"/>
        <a:ext cx="8296523" cy="687306"/>
      </dsp:txXfrm>
    </dsp:sp>
    <dsp:sp modelId="{EC8578F3-375F-4032-8648-3EA5F4F1BDE4}">
      <dsp:nvSpPr>
        <dsp:cNvPr id="0" name=""/>
        <dsp:cNvSpPr/>
      </dsp:nvSpPr>
      <dsp:spPr>
        <a:xfrm>
          <a:off x="0" y="892290"/>
          <a:ext cx="8370887" cy="761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•e@syFile functionality overview</a:t>
          </a:r>
        </a:p>
      </dsp:txBody>
      <dsp:txXfrm>
        <a:off x="37182" y="929472"/>
        <a:ext cx="8296523" cy="687306"/>
      </dsp:txXfrm>
    </dsp:sp>
    <dsp:sp modelId="{1383076C-2109-4C32-972A-03F845A3643D}">
      <dsp:nvSpPr>
        <dsp:cNvPr id="0" name=""/>
        <dsp:cNvSpPr/>
      </dsp:nvSpPr>
      <dsp:spPr>
        <a:xfrm>
          <a:off x="0" y="1743240"/>
          <a:ext cx="8370887" cy="761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•Dos and Don’ts</a:t>
          </a:r>
        </a:p>
      </dsp:txBody>
      <dsp:txXfrm>
        <a:off x="37182" y="1780422"/>
        <a:ext cx="8296523" cy="687306"/>
      </dsp:txXfrm>
    </dsp:sp>
    <dsp:sp modelId="{6DFD759A-738C-4717-B348-F654346468CA}">
      <dsp:nvSpPr>
        <dsp:cNvPr id="0" name=""/>
        <dsp:cNvSpPr/>
      </dsp:nvSpPr>
      <dsp:spPr>
        <a:xfrm>
          <a:off x="0" y="2594190"/>
          <a:ext cx="8370887" cy="761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•e@syFile &amp; eFiling interconnectivity</a:t>
          </a:r>
        </a:p>
      </dsp:txBody>
      <dsp:txXfrm>
        <a:off x="37182" y="2631372"/>
        <a:ext cx="8296523" cy="687306"/>
      </dsp:txXfrm>
    </dsp:sp>
    <dsp:sp modelId="{92A9C88C-13C1-4AD5-BEF6-FF201E7F40B1}">
      <dsp:nvSpPr>
        <dsp:cNvPr id="0" name=""/>
        <dsp:cNvSpPr/>
      </dsp:nvSpPr>
      <dsp:spPr>
        <a:xfrm>
          <a:off x="0" y="3445140"/>
          <a:ext cx="8370887" cy="7616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•Bi-Annual enhancements</a:t>
          </a:r>
        </a:p>
      </dsp:txBody>
      <dsp:txXfrm>
        <a:off x="37182" y="3482322"/>
        <a:ext cx="8296523" cy="6873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38C821-ABCD-DE1E-12FB-49093AD5ED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F76234-7DD9-6FC4-2FC8-4C41BE6939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C8C9C-B685-48DE-94B4-E7230B2E8A10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0F056-A760-B2FB-F78A-17EF8EB12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BDC0B-0595-F851-76F7-DAC00CAB48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803D1-67B4-4BE9-98CE-FC195EEE100B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13802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E54D0-6960-44A7-A3EE-A54306D7E901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ED2B6-D2C2-4CBB-AFA1-E918FE5C2C2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274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7D81026-0298-DAC8-4435-505C84010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f81bcb59_2_84:notes">
            <a:extLst>
              <a:ext uri="{FF2B5EF4-FFF2-40B4-BE49-F238E27FC236}">
                <a16:creationId xmlns:a16="http://schemas.microsoft.com/office/drawing/2014/main" id="{90916DD7-8A73-7DF8-EA20-5300AE0B52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7" name="Google Shape;137;g342f81bcb59_2_84:notes">
            <a:extLst>
              <a:ext uri="{FF2B5EF4-FFF2-40B4-BE49-F238E27FC236}">
                <a16:creationId xmlns:a16="http://schemas.microsoft.com/office/drawing/2014/main" id="{126DFCDE-5057-8BA8-7539-AC57395A8F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766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E0D1FA19-6960-3C62-F71A-907207D5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42f81bcb59_2_84:notes">
            <a:extLst>
              <a:ext uri="{FF2B5EF4-FFF2-40B4-BE49-F238E27FC236}">
                <a16:creationId xmlns:a16="http://schemas.microsoft.com/office/drawing/2014/main" id="{21DDE10B-C43D-3A7F-CCD6-2D96EC77BD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7" name="Google Shape;137;g342f81bcb59_2_84:notes">
            <a:extLst>
              <a:ext uri="{FF2B5EF4-FFF2-40B4-BE49-F238E27FC236}">
                <a16:creationId xmlns:a16="http://schemas.microsoft.com/office/drawing/2014/main" id="{EF9D5455-6F9D-E71F-0071-C756D9A323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11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37DD6-D6B6-62F4-DD53-A62284C50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42" y="1148996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rgbClr val="0050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5091F7-E724-2203-8465-21BE319FB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942" y="362867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508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801AE-1830-E9C1-E276-934929DA2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FFD18-9CD3-612D-C9AD-8E165917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2E994-625E-683C-D0BB-9D116C3C6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727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AFB6-F8D6-2FF1-1629-E6F8EA46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6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2317D-B9CD-1317-CBD0-A70F04D54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06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284F8-8AFF-03CC-FC3F-CAED3DBD2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66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91AAB2-8AF1-61AA-90FE-4723D469C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147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665EA-F14E-2D5E-9139-3B2987FC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1478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F9C0B-2D40-3555-ABBC-AE5953B1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58A42E-F265-DDA6-26E4-668F577B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4BA6C3-7BD9-BCA7-58E2-6D61E7E8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39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E467-FA4F-0CEF-1CFA-357864DF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D8622-D5E2-B3A7-11D5-44F5DE92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B40A3-4A65-74DF-AF34-BA735026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AFFE3-E2E3-2B8B-3308-762DBD27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49610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61B18-4A23-060B-897E-43AE66A8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14781-F1EB-2E15-F21B-BEDCF1DD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8AC92-5864-FA0B-5798-85A4BB92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7211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F811-157E-D171-00F6-AF0F3AE4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48F96-B691-C13D-0C75-DC4B2BD9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98B2F-16C0-36C5-994E-3EBB412AC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3D595-E33D-CC6E-1F40-300D5159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E31E-1A44-78BB-3C72-427A8BC6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5521-B1A6-7930-ED3F-69CD5114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7224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C6A8-065C-857B-DFFF-A6C129A8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31774-C30C-53FF-3B92-9CEDA05E2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6628C-AC0B-90B0-A9AA-C82EA9CAC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8C739-43C2-322E-2050-490D931A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3D78A-DCCC-464A-7434-16DE5A65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C60AB-99B2-D11F-E5EE-88AA082C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4636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0FA7-FB12-2684-4C23-760A61C82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D25D-3BCC-B5FD-AE33-341AE9D56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F6E2A-8C4D-911E-507C-8C5CDF5B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987B-972E-0C2B-7E85-0B2BB3FE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81A7E-6774-7F89-DDEF-20A1BC45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93984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5B2E83-63D6-8A7D-E10D-BCFFE4B9E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D348-AE29-F387-D29B-5973E11AA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7B45-7B34-F0A6-46EB-0403EEAA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F394A-0C6D-508C-CFFA-1ABD415F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AB7D-98E8-3418-CC89-37654F1E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09757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991" y="441325"/>
            <a:ext cx="10515600" cy="5326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5991" y="64298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004C85"/>
                </a:solidFill>
                <a:latin typeface="Arial" charset="0"/>
              </a:defRPr>
            </a:lvl1pPr>
          </a:lstStyle>
          <a:p>
            <a:fld id="{B540B12B-D968-2643-8E7F-238A3C456C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5991" y="1052514"/>
            <a:ext cx="10515600" cy="437807"/>
          </a:xfrm>
        </p:spPr>
        <p:txBody>
          <a:bodyPr/>
          <a:lstStyle>
            <a:lvl1pPr>
              <a:defRPr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5083" y="1844675"/>
            <a:ext cx="11161183" cy="4248151"/>
          </a:xfrm>
        </p:spPr>
        <p:txBody>
          <a:bodyPr>
            <a:normAutofit/>
          </a:bodyPr>
          <a:lstStyle>
            <a:lvl1pPr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4903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55991" y="6429827"/>
            <a:ext cx="564427" cy="365125"/>
          </a:xfrm>
        </p:spPr>
        <p:txBody>
          <a:bodyPr/>
          <a:lstStyle/>
          <a:p>
            <a:fld id="{B540B12B-D968-2643-8E7F-238A3C456C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55083" y="1844674"/>
            <a:ext cx="11161183" cy="42481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/>
            </a:lvl1pPr>
            <a:lvl2pPr marL="4572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55084" y="1052513"/>
            <a:ext cx="10515600" cy="437806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0869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E43A8B-1459-1DF5-4078-C346D4C0D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797" y="1148996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39E70AE-6D66-844D-516F-0185433D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797" y="3628671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8744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 preserve="1">
  <p:cSld name="Title Slide 3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B2D78-133F-9100-75CE-652A596ADC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Google Shape;9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" name="Google Shape;13;p2"/>
          <p:cNvCxnSpPr/>
          <p:nvPr/>
        </p:nvCxnSpPr>
        <p:spPr>
          <a:xfrm>
            <a:off x="3959020" y="3416440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3600450" y="2752013"/>
            <a:ext cx="52959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764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7">
          <p15:clr>
            <a:srgbClr val="FBAE40"/>
          </p15:clr>
        </p15:guide>
        <p15:guide id="2" orient="horz" pos="386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 preserve="1">
  <p:cSld name="Title Slide 3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577715-924F-424E-56C6-98B111FAE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Google Shape;9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" name="Google Shape;13;p2"/>
          <p:cNvCxnSpPr/>
          <p:nvPr/>
        </p:nvCxnSpPr>
        <p:spPr>
          <a:xfrm>
            <a:off x="3959020" y="3416440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3621167" y="2785182"/>
            <a:ext cx="52959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393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02" userDrawn="1">
          <p15:clr>
            <a:srgbClr val="FBAE40"/>
          </p15:clr>
        </p15:guide>
        <p15:guide id="2" orient="horz" pos="386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1" preserve="1" userDrawn="1">
  <p:cSld name="Content Slide 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27;p4"/>
          <p:cNvGrpSpPr/>
          <p:nvPr/>
        </p:nvGrpSpPr>
        <p:grpSpPr>
          <a:xfrm>
            <a:off x="562913" y="6071616"/>
            <a:ext cx="3044515" cy="475071"/>
            <a:chOff x="533063" y="6053860"/>
            <a:chExt cx="3500936" cy="546292"/>
          </a:xfrm>
        </p:grpSpPr>
        <p:pic>
          <p:nvPicPr>
            <p:cNvPr id="28" name="Google Shape;28;p4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4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30;p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5122"/>
          <a:stretch/>
        </p:blipFill>
        <p:spPr>
          <a:xfrm>
            <a:off x="10241945" y="338934"/>
            <a:ext cx="1969704" cy="564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19100" y="13684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" name="Google Shape;23;p3">
            <a:extLst>
              <a:ext uri="{FF2B5EF4-FFF2-40B4-BE49-F238E27FC236}">
                <a16:creationId xmlns:a16="http://schemas.microsoft.com/office/drawing/2014/main" id="{FDFE695D-E7C7-DF23-0425-825B2B11B460}"/>
              </a:ext>
            </a:extLst>
          </p:cNvPr>
          <p:cNvCxnSpPr/>
          <p:nvPr userDrawn="1"/>
        </p:nvCxnSpPr>
        <p:spPr>
          <a:xfrm>
            <a:off x="585840" y="854215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24;p3">
            <a:extLst>
              <a:ext uri="{FF2B5EF4-FFF2-40B4-BE49-F238E27FC236}">
                <a16:creationId xmlns:a16="http://schemas.microsoft.com/office/drawing/2014/main" id="{4064E44C-8592-9FEC-29CE-BB5079FBF15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86612" y="254124"/>
            <a:ext cx="6991350" cy="51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8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bg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199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preserve="1">
  <p:cSld name="End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3B1D4C-445C-8CB5-BAB0-16C2EDF0D9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5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40" name="Google Shape;40;p5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5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5"/>
          <p:cNvSpPr txBox="1"/>
          <p:nvPr/>
        </p:nvSpPr>
        <p:spPr>
          <a:xfrm>
            <a:off x="4417529" y="858500"/>
            <a:ext cx="2592871" cy="603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Siyabulela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Siyabonga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Siyathokoza</a:t>
            </a: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Dankie</a:t>
            </a:r>
            <a:endParaRPr lang="en-US"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 a </a:t>
            </a: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leboga</a:t>
            </a:r>
            <a:endParaRPr lang="en-US"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ZA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 a </a:t>
            </a:r>
            <a:r>
              <a:rPr lang="en-ZA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leboha</a:t>
            </a:r>
            <a:endParaRPr lang="en-ZA"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 Livhuwa</a:t>
            </a: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Ndza Khensa</a:t>
            </a: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94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5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preserve="1" userDrawn="1">
  <p:cSld name="Title Slide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C618E-4C49-F23E-C4CC-5BCC5833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6" name="Google Shape;46;p6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47" name="Google Shape;47;p6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13;p2">
            <a:extLst>
              <a:ext uri="{FF2B5EF4-FFF2-40B4-BE49-F238E27FC236}">
                <a16:creationId xmlns:a16="http://schemas.microsoft.com/office/drawing/2014/main" id="{737FDB49-B29A-C3E1-302E-6F53CB258CC5}"/>
              </a:ext>
            </a:extLst>
          </p:cNvPr>
          <p:cNvCxnSpPr/>
          <p:nvPr userDrawn="1"/>
        </p:nvCxnSpPr>
        <p:spPr>
          <a:xfrm>
            <a:off x="3959020" y="3416440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8D836374-3F30-1CAC-9CFA-20302D6D0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21167" y="2785182"/>
            <a:ext cx="52959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67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 preserve="1" userDrawn="1">
  <p:cSld name="Title Slide 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AFCAFF-D936-4965-3DF2-CFA4E04916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7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57" name="Google Shape;57;p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Google Shape;13;p2">
            <a:extLst>
              <a:ext uri="{FF2B5EF4-FFF2-40B4-BE49-F238E27FC236}">
                <a16:creationId xmlns:a16="http://schemas.microsoft.com/office/drawing/2014/main" id="{AF8B16EB-F6FA-BB56-FA89-9372EB07A7E5}"/>
              </a:ext>
            </a:extLst>
          </p:cNvPr>
          <p:cNvCxnSpPr/>
          <p:nvPr userDrawn="1"/>
        </p:nvCxnSpPr>
        <p:spPr>
          <a:xfrm>
            <a:off x="3959020" y="3416440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08E2F451-0621-8387-5482-FDC6ECF08B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21167" y="2785182"/>
            <a:ext cx="52959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14953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053A-FAC2-844A-EAEB-01F3D1B7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2DEE1-E9BE-AB65-0E42-B3ADE10A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1C5C5-9194-2FB8-43F2-E0884145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8932C-C1BE-DA24-7D58-4B22B23B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862B9-4138-657F-87B6-42D7FF5C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913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7A5D-3372-D25F-8409-BA741470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87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BA6C2-4AC1-C583-F58F-FD8BA8B0A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987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35D85-38C3-3BCE-3B1A-7C7DF670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E03D4-B551-7DCD-5415-E0F5F9F6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CEF6-1E66-6F84-0BC8-002C8C31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03930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2263-1878-D53D-E360-702042A4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E2390-CCE5-3D34-FC07-1827F5271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33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06E2A-506E-D61B-DD59-B7935FA5C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933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D62A3-749C-C0EF-F31E-C83AFDC7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CADEE-BD65-5D7E-2CF9-17C15136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71B32-5EB1-2A16-466E-A4913710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4186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AFB6-F8D6-2FF1-1629-E6F8EA46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02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2317D-B9CD-1317-CBD0-A70F04D54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80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284F8-8AFF-03CC-FC3F-CAED3DBD2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80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91AAB2-8AF1-61AA-90FE-4723D469C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0821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7665EA-F14E-2D5E-9139-3B2987FCB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0821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9F9C0B-2D40-3555-ABBC-AE5953B1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58A42E-F265-DDA6-26E4-668F577B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4BA6C3-7BD9-BCA7-58E2-6D61E7E8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30613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CE467-FA4F-0CEF-1CFA-357864DF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ED8622-D5E2-B3A7-11D5-44F5DE923F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B40A3-4A65-74DF-AF34-BA735026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AFFE3-E2E3-2B8B-3308-762DBD27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3226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2" preserve="1">
  <p:cSld name="Content Slide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562913" y="6071616"/>
            <a:ext cx="3044515" cy="475071"/>
            <a:chOff x="533063" y="6053860"/>
            <a:chExt cx="3500936" cy="546292"/>
          </a:xfrm>
        </p:grpSpPr>
        <p:pic>
          <p:nvPicPr>
            <p:cNvPr id="18" name="Google Shape;18;p3"/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3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Google Shape;21;p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532407" y="13970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8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508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8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508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8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508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8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08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508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08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cxnSp>
        <p:nvCxnSpPr>
          <p:cNvPr id="23" name="Google Shape;23;p3"/>
          <p:cNvCxnSpPr/>
          <p:nvPr/>
        </p:nvCxnSpPr>
        <p:spPr>
          <a:xfrm>
            <a:off x="585840" y="854215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310465" y="254124"/>
            <a:ext cx="6991350" cy="51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508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5086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6526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61B18-4A23-060B-897E-43AE66A8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14781-F1EB-2E15-F21B-BEDCF1DD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8AC92-5864-FA0B-5798-85A4BB92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35895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F811-157E-D171-00F6-AF0F3AE4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48F96-B691-C13D-0C75-DC4B2BD9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98B2F-16C0-36C5-994E-3EBB412AC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3D595-E33D-CC6E-1F40-300D5159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E31E-1A44-78BB-3C72-427A8BC6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5521-B1A6-7930-ED3F-69CD51143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2303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C6A8-065C-857B-DFFF-A6C129A81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31774-C30C-53FF-3B92-9CEDA05E2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66628C-AC0B-90B0-A9AA-C82EA9CAC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8C739-43C2-322E-2050-490D931A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3D78A-DCCC-464A-7434-16DE5A65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C60AB-99B2-D11F-E5EE-88AA082C7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1333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0FA7-FB12-2684-4C23-760A61C82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D25D-3BCC-B5FD-AE33-341AE9D56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F6E2A-8C4D-911E-507C-8C5CDF5B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6987B-972E-0C2B-7E85-0B2BB3FE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81A7E-6774-7F89-DDEF-20A1BC45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1628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5B2E83-63D6-8A7D-E10D-BCFFE4B9E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AD348-AE29-F387-D29B-5973E11AA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87B45-7B34-F0A6-46EB-0403EEAA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F394A-0C6D-508C-CFFA-1ABD415F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FAB7D-98E8-3418-CC89-37654F1E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79390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preserve="1">
  <p:cSld name="End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89495-7EC4-B9EC-A53E-E22EC801CA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pic>
        <p:nvPicPr>
          <p:cNvPr id="38" name="Google Shape;38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5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40" name="Google Shape;40;p5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5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42;p5">
            <a:extLst>
              <a:ext uri="{FF2B5EF4-FFF2-40B4-BE49-F238E27FC236}">
                <a16:creationId xmlns:a16="http://schemas.microsoft.com/office/drawing/2014/main" id="{087A87A3-A41D-B9B5-F4A6-660486AE17DF}"/>
              </a:ext>
            </a:extLst>
          </p:cNvPr>
          <p:cNvSpPr txBox="1"/>
          <p:nvPr userDrawn="1"/>
        </p:nvSpPr>
        <p:spPr>
          <a:xfrm>
            <a:off x="3778337" y="760846"/>
            <a:ext cx="2592871" cy="550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Siyabulela</a:t>
            </a:r>
            <a:endParaRPr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Siyabonga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2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Siyathokoza</a:t>
            </a:r>
            <a:endParaRPr lang="en-US" sz="2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Dankie</a:t>
            </a: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 a leboga</a:t>
            </a: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 a </a:t>
            </a: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leboha</a:t>
            </a: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 </a:t>
            </a: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livhuwa</a:t>
            </a:r>
            <a:endParaRPr lang="en-US"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Ha </a:t>
            </a:r>
            <a:r>
              <a:rPr lang="en-US" sz="2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khensa</a:t>
            </a: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474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5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preserve="1" userDrawn="1">
  <p:cSld name="Title Slide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9A6D4-D843-A975-7710-3ACAD935A0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6" name="Google Shape;46;p6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47" name="Google Shape;47;p6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6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49;p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13;p2">
            <a:extLst>
              <a:ext uri="{FF2B5EF4-FFF2-40B4-BE49-F238E27FC236}">
                <a16:creationId xmlns:a16="http://schemas.microsoft.com/office/drawing/2014/main" id="{752840A7-F9B2-27DC-9B5B-63912684E0B7}"/>
              </a:ext>
            </a:extLst>
          </p:cNvPr>
          <p:cNvCxnSpPr/>
          <p:nvPr userDrawn="1"/>
        </p:nvCxnSpPr>
        <p:spPr>
          <a:xfrm>
            <a:off x="3959020" y="3416440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EE1CDDF0-ACD8-97B5-B097-526F653EE9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00450" y="2752013"/>
            <a:ext cx="52959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3540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 preserve="1" userDrawn="1">
  <p:cSld name="Title Slide 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727D5-B1F6-DC80-5ABC-27E6724815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5" name="Google Shape;55;p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oogle Shape;56;p7"/>
          <p:cNvGrpSpPr/>
          <p:nvPr/>
        </p:nvGrpSpPr>
        <p:grpSpPr>
          <a:xfrm>
            <a:off x="3849539" y="6071616"/>
            <a:ext cx="3044515" cy="475071"/>
            <a:chOff x="533063" y="6053860"/>
            <a:chExt cx="3500936" cy="546292"/>
          </a:xfrm>
        </p:grpSpPr>
        <p:pic>
          <p:nvPicPr>
            <p:cNvPr id="57" name="Google Shape;57;p7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p7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" name="Google Shape;13;p2">
            <a:extLst>
              <a:ext uri="{FF2B5EF4-FFF2-40B4-BE49-F238E27FC236}">
                <a16:creationId xmlns:a16="http://schemas.microsoft.com/office/drawing/2014/main" id="{5BF49BB4-4C2A-F56F-E3DA-285086E6E023}"/>
              </a:ext>
            </a:extLst>
          </p:cNvPr>
          <p:cNvCxnSpPr/>
          <p:nvPr userDrawn="1"/>
        </p:nvCxnSpPr>
        <p:spPr>
          <a:xfrm>
            <a:off x="3959020" y="3416440"/>
            <a:ext cx="302178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4;p2">
            <a:extLst>
              <a:ext uri="{FF2B5EF4-FFF2-40B4-BE49-F238E27FC236}">
                <a16:creationId xmlns:a16="http://schemas.microsoft.com/office/drawing/2014/main" id="{799DC431-C667-4A85-D38E-6B600C1AD9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00450" y="2752013"/>
            <a:ext cx="5295900" cy="59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157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A053A-FAC2-844A-EAEB-01F3D1B7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2DEE1-E9BE-AB65-0E42-B3ADE10A0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572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7A5D-3372-D25F-8409-BA741470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28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BA6C2-4AC1-C583-F58F-FD8BA8B0A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128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35D85-38C3-3BCE-3B1A-7C7DF6700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E03D4-B551-7DCD-5415-E0F5F9F6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6CEF6-1E66-6F84-0BC8-002C8C31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5839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2263-1878-D53D-E360-702042A4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E2390-CCE5-3D34-FC07-1827F5271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487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06E2A-506E-D61B-DD59-B7935FA5C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148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D62A3-749C-C0EF-F31E-C83AFDC7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F6BBF-C620-4DEC-9911-1E7528560BC3}" type="datetimeFigureOut">
              <a:rPr lang="en-ZA" smtClean="0"/>
              <a:t>2025/10/02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CADEE-BD65-5D7E-2CF9-17C15136D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71B32-5EB1-2A16-466E-A4913710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D57D8-5C54-4B1C-A754-0CF624FB4EA9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15039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17;p3">
            <a:extLst>
              <a:ext uri="{FF2B5EF4-FFF2-40B4-BE49-F238E27FC236}">
                <a16:creationId xmlns:a16="http://schemas.microsoft.com/office/drawing/2014/main" id="{E858EB28-013D-8A75-7C30-A5230AC3689C}"/>
              </a:ext>
            </a:extLst>
          </p:cNvPr>
          <p:cNvGrpSpPr/>
          <p:nvPr userDrawn="1"/>
        </p:nvGrpSpPr>
        <p:grpSpPr>
          <a:xfrm>
            <a:off x="562913" y="6071616"/>
            <a:ext cx="3044515" cy="475071"/>
            <a:chOff x="533063" y="6053860"/>
            <a:chExt cx="3500936" cy="546292"/>
          </a:xfrm>
        </p:grpSpPr>
        <p:pic>
          <p:nvPicPr>
            <p:cNvPr id="9" name="Google Shape;18;p3">
              <a:extLst>
                <a:ext uri="{FF2B5EF4-FFF2-40B4-BE49-F238E27FC236}">
                  <a16:creationId xmlns:a16="http://schemas.microsoft.com/office/drawing/2014/main" id="{79C8EE1B-F938-C7D8-8A34-50726C29F5F6}"/>
                </a:ext>
              </a:extLst>
            </p:cNvPr>
            <p:cNvPicPr preferRelativeResize="0"/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9;p3">
              <a:extLst>
                <a:ext uri="{FF2B5EF4-FFF2-40B4-BE49-F238E27FC236}">
                  <a16:creationId xmlns:a16="http://schemas.microsoft.com/office/drawing/2014/main" id="{1B533A73-CB3F-758D-5E5F-6A7A1385E43C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Google Shape;20;p3">
            <a:extLst>
              <a:ext uri="{FF2B5EF4-FFF2-40B4-BE49-F238E27FC236}">
                <a16:creationId xmlns:a16="http://schemas.microsoft.com/office/drawing/2014/main" id="{7CC85C31-CDB6-1542-FE81-651992BD29CF}"/>
              </a:ext>
            </a:extLst>
          </p:cNvPr>
          <p:cNvPicPr preferRelativeResize="0"/>
          <p:nvPr userDrawn="1"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462"/>
          <a:stretch/>
        </p:blipFill>
        <p:spPr>
          <a:xfrm>
            <a:off x="11088612" y="457468"/>
            <a:ext cx="1103388" cy="5647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1;p3">
            <a:extLst>
              <a:ext uri="{FF2B5EF4-FFF2-40B4-BE49-F238E27FC236}">
                <a16:creationId xmlns:a16="http://schemas.microsoft.com/office/drawing/2014/main" id="{4E88AB79-A827-0720-F4E7-DC0F8E068785}"/>
              </a:ext>
            </a:extLst>
          </p:cNvPr>
          <p:cNvPicPr preferRelativeResize="0"/>
          <p:nvPr userDrawn="1"/>
        </p:nvPicPr>
        <p:blipFill rotWithShape="1"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3DBF34-6790-2E3F-AB6F-0C2B0E55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7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20212-48CA-4988-7B71-63DA46308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47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9076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8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0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08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08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08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08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08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6;p4">
            <a:extLst>
              <a:ext uri="{FF2B5EF4-FFF2-40B4-BE49-F238E27FC236}">
                <a16:creationId xmlns:a16="http://schemas.microsoft.com/office/drawing/2014/main" id="{79F95F21-406B-F98B-C241-3519E5AEDE01}"/>
              </a:ext>
            </a:extLst>
          </p:cNvPr>
          <p:cNvPicPr preferRelativeResize="0"/>
          <p:nvPr userDrawn="1"/>
        </p:nvPicPr>
        <p:blipFill rotWithShape="1">
          <a:blip r:embed="rId18">
            <a:alphaModFix/>
          </a:blip>
          <a:srcRect/>
          <a:stretch/>
        </p:blipFill>
        <p:spPr>
          <a:xfrm>
            <a:off x="-1" y="0"/>
            <a:ext cx="122138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0;p4">
            <a:extLst>
              <a:ext uri="{FF2B5EF4-FFF2-40B4-BE49-F238E27FC236}">
                <a16:creationId xmlns:a16="http://schemas.microsoft.com/office/drawing/2014/main" id="{1E3DC7F9-1825-0CE4-860F-8D526738D84B}"/>
              </a:ext>
            </a:extLst>
          </p:cNvPr>
          <p:cNvPicPr preferRelativeResize="0"/>
          <p:nvPr userDrawn="1"/>
        </p:nvPicPr>
        <p:blipFill rotWithShape="1">
          <a:blip r:embed="rId1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462"/>
          <a:stretch/>
        </p:blipFill>
        <p:spPr>
          <a:xfrm>
            <a:off x="11088617" y="440533"/>
            <a:ext cx="1103383" cy="56474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3DBF34-6790-2E3F-AB6F-0C2B0E551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7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20212-48CA-4988-7B71-63DA46308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57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grpSp>
        <p:nvGrpSpPr>
          <p:cNvPr id="5" name="Google Shape;27;p4">
            <a:extLst>
              <a:ext uri="{FF2B5EF4-FFF2-40B4-BE49-F238E27FC236}">
                <a16:creationId xmlns:a16="http://schemas.microsoft.com/office/drawing/2014/main" id="{ABFB17A9-00BF-EA13-81B3-EC1F68B8A44A}"/>
              </a:ext>
            </a:extLst>
          </p:cNvPr>
          <p:cNvGrpSpPr/>
          <p:nvPr userDrawn="1"/>
        </p:nvGrpSpPr>
        <p:grpSpPr>
          <a:xfrm>
            <a:off x="562913" y="6071616"/>
            <a:ext cx="3044515" cy="475071"/>
            <a:chOff x="533063" y="6053860"/>
            <a:chExt cx="3500936" cy="546292"/>
          </a:xfrm>
        </p:grpSpPr>
        <p:pic>
          <p:nvPicPr>
            <p:cNvPr id="6" name="Google Shape;28;p4">
              <a:extLst>
                <a:ext uri="{FF2B5EF4-FFF2-40B4-BE49-F238E27FC236}">
                  <a16:creationId xmlns:a16="http://schemas.microsoft.com/office/drawing/2014/main" id="{51E8D894-C817-05EA-EA3B-B2AB6FE5F568}"/>
                </a:ext>
              </a:extLst>
            </p:cNvPr>
            <p:cNvPicPr preferRelativeResize="0"/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063" y="6053860"/>
              <a:ext cx="546292" cy="546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9;p4">
              <a:extLst>
                <a:ext uri="{FF2B5EF4-FFF2-40B4-BE49-F238E27FC236}">
                  <a16:creationId xmlns:a16="http://schemas.microsoft.com/office/drawing/2014/main" id="{141E4250-B18C-15DC-ACC1-030C338DE21A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562" y="6144444"/>
              <a:ext cx="2738437" cy="365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31;p4">
            <a:extLst>
              <a:ext uri="{FF2B5EF4-FFF2-40B4-BE49-F238E27FC236}">
                <a16:creationId xmlns:a16="http://schemas.microsoft.com/office/drawing/2014/main" id="{29EE7E80-9298-25ED-F7D6-E0E8AD8DD8BD}"/>
              </a:ext>
            </a:extLst>
          </p:cNvPr>
          <p:cNvPicPr preferRelativeResize="0"/>
          <p:nvPr userDrawn="1"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3429" y="6129849"/>
            <a:ext cx="1739690" cy="503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024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4A1F72-9209-FBE8-7149-166C66C40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9969" y="2681757"/>
            <a:ext cx="6492240" cy="98498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e@syFile Re-platform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15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49AB4-53E5-3D65-70A7-907B4179E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ABAA-0948-4CCD-D333-0ED3239E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Installation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CBC82-2BD8-B5B8-F90D-9D1EC0977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268" y="1690688"/>
            <a:ext cx="3787507" cy="326350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96648-BF7D-191F-207E-6EEC52D7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32" y="1690689"/>
            <a:ext cx="3676207" cy="3263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D0B26-569C-8123-9201-175773E4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9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AFF6A-5BAF-DF78-DBB0-22856BED7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DBD3-3C1E-E478-DEEB-2E9708DF1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Installation Process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73A0D8-43A5-C73D-7148-07B85EF40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435" y="1690688"/>
            <a:ext cx="3671888" cy="311061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E6781-1EB5-78D5-CF0B-06D48454A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273" y="1690687"/>
            <a:ext cx="3943350" cy="3110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BD66BF-BEC7-274A-BDDB-8A52EBF5D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6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F714-EE62-ADF9-2738-8F0DB5BD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Installation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DD6C8-0EA6-4CA8-0F3B-B37589CC2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999" y="1780527"/>
            <a:ext cx="3436237" cy="309292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1DDC0-4892-9760-8D9E-0009A5E80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1BBB6-5CD4-41F3-2795-BD992C809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938" y="2301351"/>
            <a:ext cx="3743268" cy="1697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0BA999-BCD1-3CEC-9F06-7CE1060C1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6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36650-479C-6CBD-73FB-CAFBF8BF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Installation Process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22F393-8843-6FE2-D79F-3582D258A457}"/>
              </a:ext>
            </a:extLst>
          </p:cNvPr>
          <p:cNvSpPr txBox="1"/>
          <p:nvPr/>
        </p:nvSpPr>
        <p:spPr>
          <a:xfrm>
            <a:off x="1649471" y="4861901"/>
            <a:ext cx="884770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/>
              <a:t>Should this error be experienced, please wait a couple of minutes for the services to start and relaunch the application.</a:t>
            </a:r>
          </a:p>
          <a:p>
            <a:r>
              <a:rPr lang="en-ZA" sz="1350" dirty="0"/>
              <a:t>If the problem persist, please check that the e@syFile server is running in the Task Manager. </a:t>
            </a:r>
          </a:p>
          <a:p>
            <a:r>
              <a:rPr lang="en-ZA" sz="1350" dirty="0"/>
              <a:t>Open the Task Manager &gt; Click on “Services” (or the jigsaw puzzle icon) &gt; search for “</a:t>
            </a:r>
            <a:r>
              <a:rPr lang="en-ZA" sz="1350" dirty="0" err="1"/>
              <a:t>EasyFileServer</a:t>
            </a:r>
            <a:r>
              <a:rPr lang="en-ZA" sz="1350" dirty="0"/>
              <a:t>”, and check that it is running.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B2F47-173D-44CA-2DD2-B131C92C5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48" y="1568291"/>
            <a:ext cx="5685809" cy="3113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22246-01B3-9195-1FF8-51D030C0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95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43D8-F75A-48CA-0F63-145D3296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Installation Process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C22C57-C5AD-15C5-83F2-931557F04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745" y="2058093"/>
            <a:ext cx="5293519" cy="1164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F81CDF-8648-E055-071C-20D0631FC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745" y="3974984"/>
            <a:ext cx="6027131" cy="1474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C9F680-09C1-1161-160C-A5F3D7FB6008}"/>
              </a:ext>
            </a:extLst>
          </p:cNvPr>
          <p:cNvSpPr txBox="1"/>
          <p:nvPr/>
        </p:nvSpPr>
        <p:spPr>
          <a:xfrm>
            <a:off x="7601356" y="2673890"/>
            <a:ext cx="14505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350" dirty="0"/>
              <a:t>E@syFile Service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CC1C8-ACA1-F012-77DA-23E207D3FDEA}"/>
              </a:ext>
            </a:extLst>
          </p:cNvPr>
          <p:cNvSpPr txBox="1"/>
          <p:nvPr/>
        </p:nvSpPr>
        <p:spPr>
          <a:xfrm>
            <a:off x="8364978" y="4874773"/>
            <a:ext cx="18710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350" dirty="0"/>
              <a:t>e@syFile Installations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72C9D-F56F-D338-D2DB-D8CF68A64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14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E553-E9F6-4E54-DA1B-B75E46EC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Installation Process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8883708-7BDB-9A79-5E38-EFFC2BEA9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908" y="2457715"/>
            <a:ext cx="578644" cy="64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81289-6463-51B8-6AFF-FD47259A218B}"/>
              </a:ext>
            </a:extLst>
          </p:cNvPr>
          <p:cNvSpPr txBox="1"/>
          <p:nvPr/>
        </p:nvSpPr>
        <p:spPr>
          <a:xfrm>
            <a:off x="2840588" y="2640685"/>
            <a:ext cx="11945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350" dirty="0"/>
              <a:t>Desktop Icon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2D88DA-2B1A-6FD4-EFD7-8BBAF7FCEF32}"/>
              </a:ext>
            </a:extLst>
          </p:cNvPr>
          <p:cNvGrpSpPr/>
          <p:nvPr/>
        </p:nvGrpSpPr>
        <p:grpSpPr>
          <a:xfrm>
            <a:off x="2240201" y="3757344"/>
            <a:ext cx="1766157" cy="300082"/>
            <a:chOff x="838200" y="4454660"/>
            <a:chExt cx="2354877" cy="4001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BB4325-FCF6-B792-1E77-7B3AAF227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454660"/>
              <a:ext cx="514350" cy="4000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88E1B3-D885-2FFA-468E-8D093489DC25}"/>
                </a:ext>
              </a:extLst>
            </p:cNvPr>
            <p:cNvSpPr txBox="1"/>
            <p:nvPr/>
          </p:nvSpPr>
          <p:spPr>
            <a:xfrm>
              <a:off x="1638719" y="4454660"/>
              <a:ext cx="155435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sz="1350" dirty="0"/>
                <a:t>Taskbar Icon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0D5420-81E9-4C74-2CCA-B2E236CF660F}"/>
              </a:ext>
            </a:extLst>
          </p:cNvPr>
          <p:cNvSpPr txBox="1"/>
          <p:nvPr/>
        </p:nvSpPr>
        <p:spPr>
          <a:xfrm>
            <a:off x="2080909" y="5190922"/>
            <a:ext cx="73021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350" dirty="0"/>
              <a:t>e@syFile can be launched from Desktop Icon and will display the Taskbar Icon once opened.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B5C1B-55B3-8B06-6D3C-22F6FC423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89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4201B-DCC1-1BFF-1410-45C55347A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2D87B9D-0B04-0BEF-BBA7-BEFD03B93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993" y="441325"/>
            <a:ext cx="7886700" cy="5326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Database Registration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F7C14-2882-C65F-47AD-AE92ACD24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8FE55-3594-5517-6D7A-C1DF489D3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1115343"/>
            <a:ext cx="7886701" cy="46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851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A421-9BB0-205B-79D4-178B41A1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e@syFile login details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B7328A-0479-060A-99D0-B0CF18830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1" y="1897843"/>
            <a:ext cx="4333055" cy="32635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6532A-BD87-04CC-56E3-E1B31DC0F60A}"/>
              </a:ext>
            </a:extLst>
          </p:cNvPr>
          <p:cNvSpPr txBox="1"/>
          <p:nvPr/>
        </p:nvSpPr>
        <p:spPr>
          <a:xfrm>
            <a:off x="6485704" y="2348914"/>
            <a:ext cx="406171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/>
              <a:t>Upon initial startup, an administrator </a:t>
            </a:r>
          </a:p>
          <a:p>
            <a:r>
              <a:rPr lang="en-ZA" sz="1350" dirty="0"/>
              <a:t>password must be setup.  This login details will be</a:t>
            </a:r>
          </a:p>
          <a:p>
            <a:r>
              <a:rPr lang="en-ZA" sz="1350" dirty="0"/>
              <a:t>used to access the e@syFile database.</a:t>
            </a:r>
          </a:p>
          <a:p>
            <a:endParaRPr lang="en-ZA" sz="1350" dirty="0"/>
          </a:p>
          <a:p>
            <a:r>
              <a:rPr lang="en-ZA" sz="1350" dirty="0"/>
              <a:t>Note: e@syFile will require eFiling login details in addition to the e@syFile login details, which is linked to the database for added security.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14407-3446-EDDB-0C21-34652F8C1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814" y="6284926"/>
            <a:ext cx="1743607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32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2155-AE1D-AF58-7759-E0C05873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e@syFile login details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4D435D1-4251-B4F1-17D6-17B82F105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1" y="2125266"/>
            <a:ext cx="4333055" cy="326350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A6CC63-770F-9362-43E6-46976FC188FD}"/>
              </a:ext>
            </a:extLst>
          </p:cNvPr>
          <p:cNvSpPr txBox="1"/>
          <p:nvPr/>
        </p:nvSpPr>
        <p:spPr>
          <a:xfrm>
            <a:off x="6806119" y="2643266"/>
            <a:ext cx="35702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350" dirty="0"/>
              <a:t>Create a password that contains a </a:t>
            </a:r>
          </a:p>
          <a:p>
            <a:pPr marL="214313" indent="-214313">
              <a:buFontTx/>
              <a:buChar char="-"/>
            </a:pPr>
            <a:r>
              <a:rPr lang="en-ZA" sz="1350" dirty="0"/>
              <a:t>A capital letter</a:t>
            </a:r>
          </a:p>
          <a:p>
            <a:pPr marL="214313" indent="-214313">
              <a:buFontTx/>
              <a:buChar char="-"/>
            </a:pPr>
            <a:r>
              <a:rPr lang="en-ZA" sz="1350" dirty="0"/>
              <a:t>A small letter</a:t>
            </a:r>
          </a:p>
          <a:p>
            <a:pPr marL="214313" indent="-214313">
              <a:buFontTx/>
              <a:buChar char="-"/>
            </a:pPr>
            <a:r>
              <a:rPr lang="en-ZA" sz="1350" dirty="0"/>
              <a:t>A number</a:t>
            </a:r>
          </a:p>
          <a:p>
            <a:pPr marL="214313" indent="-214313">
              <a:buFontTx/>
              <a:buChar char="-"/>
            </a:pPr>
            <a:r>
              <a:rPr lang="en-ZA" sz="1350" dirty="0"/>
              <a:t>A special character</a:t>
            </a:r>
          </a:p>
          <a:p>
            <a:pPr marL="214313" indent="-214313">
              <a:buFontTx/>
              <a:buChar char="-"/>
            </a:pPr>
            <a:r>
              <a:rPr lang="en-ZA" sz="1350" dirty="0"/>
              <a:t>And must be 6 long</a:t>
            </a:r>
          </a:p>
          <a:p>
            <a:pPr marL="214313" indent="-214313">
              <a:buFontTx/>
              <a:buChar char="-"/>
            </a:pPr>
            <a:endParaRPr lang="en-ZA" sz="1350" dirty="0"/>
          </a:p>
          <a:p>
            <a:r>
              <a:rPr lang="en-ZA" sz="1350" dirty="0"/>
              <a:t>Ensure “Password” and “Confirm Password”</a:t>
            </a:r>
          </a:p>
          <a:p>
            <a:r>
              <a:rPr lang="en-ZA" sz="1350" dirty="0"/>
              <a:t>is the same</a:t>
            </a:r>
          </a:p>
          <a:p>
            <a:endParaRPr lang="en-ZA" sz="1350" dirty="0"/>
          </a:p>
          <a:p>
            <a:r>
              <a:rPr lang="en-ZA" sz="1350" dirty="0"/>
              <a:t>Once “I understand” is ticked the “Register”</a:t>
            </a:r>
          </a:p>
          <a:p>
            <a:r>
              <a:rPr lang="en-ZA" sz="1350" dirty="0"/>
              <a:t>button opens and can be selected.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A48CF-A40E-590C-DD0A-53FF0DE9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1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9D85-3F4B-DD69-60EE-F3E3236C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e@syFile login details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960F4B-466F-0287-0C0B-D07E843CF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2211877"/>
            <a:ext cx="6083424" cy="326350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249097-C33E-3005-12AE-547789935E95}"/>
              </a:ext>
            </a:extLst>
          </p:cNvPr>
          <p:cNvSpPr txBox="1"/>
          <p:nvPr/>
        </p:nvSpPr>
        <p:spPr>
          <a:xfrm>
            <a:off x="7017061" y="3195377"/>
            <a:ext cx="31485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350" dirty="0"/>
              <a:t>Enter the Username and Password</a:t>
            </a:r>
          </a:p>
          <a:p>
            <a:pPr marL="214313" indent="-214313">
              <a:buFontTx/>
              <a:buChar char="-"/>
            </a:pPr>
            <a:r>
              <a:rPr lang="en-ZA" sz="1350" dirty="0"/>
              <a:t>Password Hint &amp; ADMIN forgot Password is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22B19-739B-8996-3141-6B55B20A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ACDC24DB-B70B-510A-527F-366ACCD0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>
            <a:extLst>
              <a:ext uri="{FF2B5EF4-FFF2-40B4-BE49-F238E27FC236}">
                <a16:creationId xmlns:a16="http://schemas.microsoft.com/office/drawing/2014/main" id="{8B9A7E75-E891-0599-BE47-86071D81B564}"/>
              </a:ext>
            </a:extLst>
          </p:cNvPr>
          <p:cNvSpPr txBox="1"/>
          <p:nvPr/>
        </p:nvSpPr>
        <p:spPr>
          <a:xfrm>
            <a:off x="941668" y="2517822"/>
            <a:ext cx="6978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" sz="48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Options </a:t>
            </a:r>
          </a:p>
          <a:p>
            <a:pPr>
              <a:buClr>
                <a:srgbClr val="000000"/>
              </a:buClr>
              <a:buSzPts val="3600"/>
            </a:pPr>
            <a:r>
              <a:rPr lang="en" sz="48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Ai Assistant Icon</a:t>
            </a:r>
            <a:endParaRPr sz="2667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9FAD7E1B-8DC1-261B-A0C3-AE1A4B052A30}"/>
              </a:ext>
            </a:extLst>
          </p:cNvPr>
          <p:cNvSpPr txBox="1">
            <a:spLocks/>
          </p:cNvSpPr>
          <p:nvPr/>
        </p:nvSpPr>
        <p:spPr>
          <a:xfrm>
            <a:off x="562340" y="64291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7AD57D8-5C54-4B1C-A754-0CF624FB4EA9}" type="slidenum">
              <a:rPr lang="en-ZA" smtClean="0">
                <a:solidFill>
                  <a:prstClr val="black"/>
                </a:solidFill>
                <a:latin typeface="Aptos"/>
              </a:rPr>
              <a:pPr>
                <a:defRPr/>
              </a:pPr>
              <a:t>2</a:t>
            </a:fld>
            <a:endParaRPr lang="en-ZA" dirty="0">
              <a:solidFill>
                <a:prstClr val="black"/>
              </a:solidFill>
              <a:latin typeface="Aptos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FEC115-095C-E050-6152-5F393BA181B2}"/>
              </a:ext>
            </a:extLst>
          </p:cNvPr>
          <p:cNvSpPr txBox="1">
            <a:spLocks/>
          </p:cNvSpPr>
          <p:nvPr/>
        </p:nvSpPr>
        <p:spPr>
          <a:xfrm>
            <a:off x="1910556" y="1312817"/>
            <a:ext cx="8370887" cy="4917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508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508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08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08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08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3000" b="1">
                <a:solidFill>
                  <a:srgbClr val="004C85"/>
                </a:solidFill>
                <a:latin typeface="+mj-lt"/>
                <a:ea typeface="+mj-ea"/>
                <a:cs typeface="+mj-cs"/>
              </a:rPr>
              <a:t>Presenter</a:t>
            </a:r>
          </a:p>
          <a:p>
            <a:pPr algn="ctr"/>
            <a:r>
              <a:rPr lang="en-ZA" sz="4000" b="1">
                <a:solidFill>
                  <a:srgbClr val="004C85"/>
                </a:solidFill>
                <a:latin typeface="+mj-lt"/>
                <a:ea typeface="+mj-ea"/>
                <a:cs typeface="+mj-cs"/>
              </a:rPr>
              <a:t>Welile Nhlapo</a:t>
            </a:r>
          </a:p>
          <a:p>
            <a:pPr algn="ctr"/>
            <a:endParaRPr lang="en-ZA" b="1">
              <a:solidFill>
                <a:srgbClr val="004C85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ZA" sz="3000" b="1">
                <a:solidFill>
                  <a:srgbClr val="004C85"/>
                </a:solidFill>
                <a:latin typeface="+mj-lt"/>
                <a:ea typeface="+mj-ea"/>
                <a:cs typeface="+mj-cs"/>
              </a:rPr>
              <a:t>Assisted By </a:t>
            </a:r>
            <a:endParaRPr lang="en-ZA" sz="3600" b="1">
              <a:solidFill>
                <a:srgbClr val="004C85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ZA" sz="4000" b="1">
                <a:solidFill>
                  <a:srgbClr val="004C85"/>
                </a:solidFill>
                <a:latin typeface="+mj-lt"/>
                <a:ea typeface="+mj-ea"/>
                <a:cs typeface="+mj-cs"/>
              </a:rPr>
              <a:t>Nokuthula Mbatha</a:t>
            </a:r>
          </a:p>
          <a:p>
            <a:pPr algn="ctr"/>
            <a:endParaRPr lang="en-ZA" sz="3000" b="1" dirty="0">
              <a:solidFill>
                <a:srgbClr val="004C85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87840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47F7B-D118-563A-6F36-B4097A4B9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3F20-3624-6BC3-3715-017DBE6A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41325"/>
            <a:ext cx="7886700" cy="532606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/>
              <a:t>e@syFile Functionality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C9C6-7EED-3143-BA3F-02678DB086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65313" y="1175658"/>
            <a:ext cx="8370887" cy="4917167"/>
          </a:xfrm>
        </p:spPr>
        <p:txBody>
          <a:bodyPr/>
          <a:lstStyle/>
          <a:p>
            <a:pPr algn="ctr"/>
            <a:endParaRPr lang="en-ZA" sz="3000" b="1" dirty="0">
              <a:solidFill>
                <a:srgbClr val="004C8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2F413-DB36-8B52-43A8-4DF4E630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93" y="1175658"/>
            <a:ext cx="8370206" cy="50643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61DD7-D513-77C8-96E1-C59C27631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24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95E23-E946-9B04-8260-FA8AEE61F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9953241-36A1-95BE-4281-2C445904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993" y="441325"/>
            <a:ext cx="7886700" cy="532606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B1AD3D4E-0C8D-64A2-B84F-BB6578ACF6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5993" y="1052514"/>
            <a:ext cx="7886700" cy="437807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F2E5C5A-8088-FAF4-8311-C01714DE0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072" y="247759"/>
            <a:ext cx="8391144" cy="571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8443BC9-713C-A972-0E16-3DAF8019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0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E9D73-BF83-A321-63A7-269F14F1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6785A-7F28-291C-0AC4-302A4DAB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5677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Live Demonstration </a:t>
            </a:r>
            <a:endParaRPr lang="en-ZA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66445-3468-5E9F-BE38-5B0D50D1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34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>
          <a:extLst>
            <a:ext uri="{FF2B5EF4-FFF2-40B4-BE49-F238E27FC236}">
              <a16:creationId xmlns:a16="http://schemas.microsoft.com/office/drawing/2014/main" id="{7C74C60D-4B25-49F0-F99F-FD859729E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>
            <a:extLst>
              <a:ext uri="{FF2B5EF4-FFF2-40B4-BE49-F238E27FC236}">
                <a16:creationId xmlns:a16="http://schemas.microsoft.com/office/drawing/2014/main" id="{C2EC3A46-992D-F474-649C-AF4CC0B928A9}"/>
              </a:ext>
            </a:extLst>
          </p:cNvPr>
          <p:cNvSpPr txBox="1"/>
          <p:nvPr/>
        </p:nvSpPr>
        <p:spPr>
          <a:xfrm>
            <a:off x="941668" y="2517822"/>
            <a:ext cx="69788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>
              <a:buClr>
                <a:srgbClr val="000000"/>
              </a:buClr>
              <a:buSzPts val="3600"/>
            </a:pPr>
            <a:r>
              <a:rPr lang="en" sz="48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Options </a:t>
            </a:r>
          </a:p>
          <a:p>
            <a:pPr>
              <a:buClr>
                <a:srgbClr val="000000"/>
              </a:buClr>
              <a:buSzPts val="3600"/>
            </a:pPr>
            <a:r>
              <a:rPr lang="en" sz="4800" b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Ai Assistant Icon</a:t>
            </a:r>
            <a:endParaRPr sz="2667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C9B71-9BDE-0FEE-A4BC-FB4AF42EE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0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037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7ACA7-FE04-964A-0298-CD5132DA5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2B8A-3BCE-2F4A-464A-561790F2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993" y="441325"/>
            <a:ext cx="7886700" cy="53260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ZA" dirty="0"/>
              <a:t>e@syFile TC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95F711-A715-8DE7-F618-668E98E34E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5993" y="1052514"/>
            <a:ext cx="7886700" cy="437807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DDFCA9-3045-A11B-9ACD-849695AA678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73438" y="1981941"/>
            <a:ext cx="4090193" cy="2443861"/>
          </a:xfrm>
        </p:spPr>
        <p:txBody>
          <a:bodyPr>
            <a:normAutofit/>
          </a:bodyPr>
          <a:lstStyle/>
          <a:p>
            <a:r>
              <a:rPr lang="en-US" b="1" dirty="0"/>
              <a:t>e@syFile Replatform Version 8 Released as an upgrade to the e@syFile Flex Version:</a:t>
            </a:r>
          </a:p>
          <a:p>
            <a:endParaRPr lang="en-US" b="1" dirty="0"/>
          </a:p>
          <a:p>
            <a:r>
              <a:rPr lang="en-US" b="1" dirty="0"/>
              <a:t>Updated technology</a:t>
            </a:r>
          </a:p>
          <a:p>
            <a:r>
              <a:rPr lang="en-US" b="1" dirty="0"/>
              <a:t>Enhanced Security Features</a:t>
            </a:r>
          </a:p>
          <a:p>
            <a:pPr marL="285750" indent="-285750"/>
            <a:endParaRPr lang="en-ZA" dirty="0"/>
          </a:p>
          <a:p>
            <a:pPr marL="285750" indent="-285750"/>
            <a:endParaRPr lang="en-ZA" dirty="0"/>
          </a:p>
          <a:p>
            <a:pPr marL="285750" indent="-285750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413A39-EF8A-45AF-5C6A-A304CB62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81BC49-E4A6-9691-2B7A-B015C875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540" y="1981941"/>
            <a:ext cx="2788876" cy="28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3F602-555D-6C8D-80A3-4D5ED2FC1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4A81B-3B54-5F08-4BFB-EF48F133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 Minimum System requirements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B34DF-CBFB-28EC-6862-74FEA3D5F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90F24B-74E7-E59D-4308-1F5D8940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94" y="1356041"/>
            <a:ext cx="8149213" cy="3919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C7E6DC-5D8F-E66D-8A1C-91529BF10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21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5E9F-69C3-FB48-31B9-6D1F650B0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B34AC49-D798-E2DE-4828-C8260960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993" y="441325"/>
            <a:ext cx="7886700" cy="53260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E209EF2-9085-63F7-DBEB-42FA6E478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5993" y="1052514"/>
            <a:ext cx="7886700" cy="437807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F02A88C9-DC6F-30B9-502B-107365DCFE93}"/>
              </a:ext>
            </a:extLst>
          </p:cNvPr>
          <p:cNvGraphicFramePr/>
          <p:nvPr/>
        </p:nvGraphicFramePr>
        <p:xfrm>
          <a:off x="1865313" y="1844675"/>
          <a:ext cx="8370887" cy="424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7AB1374-620F-AF9C-7DCD-2B17843A4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8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A7387-89EF-1D0A-FEFA-E62E4C248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5BB2-8F0A-5F10-EECA-012FD171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e@syFile Download Page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0071-40F0-B5AB-D48E-9DD259E62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19AF6-D8B7-C42C-7E7C-DF0161CAF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946" y="1545610"/>
            <a:ext cx="8134107" cy="4631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C46ABB-489C-F133-BC59-FB30CF836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0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3F217-9017-CAE6-BD89-F459F9225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80F28-C2AA-9F24-2E5D-8FD1F0FB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e@syFile Download Page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6D07E-3250-8C49-9AD7-D932E848F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08CFB-BC0E-FBA9-E80D-D9A7199E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512" y="1402806"/>
            <a:ext cx="8249910" cy="4633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312FC5-F628-44F2-9603-3E1AC4D1B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4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569FC-AF18-E675-8980-907717BC6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D796-D69D-195B-ECFB-2EA62526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77" y="664048"/>
            <a:ext cx="7886700" cy="1077232"/>
          </a:xfrm>
        </p:spPr>
        <p:txBody>
          <a:bodyPr>
            <a:normAutofit fontScale="90000"/>
          </a:bodyPr>
          <a:lstStyle/>
          <a:p>
            <a:r>
              <a:rPr lang="en-US" dirty="0"/>
              <a:t>Should you encounter an error  for  insecure file download please follow instruction below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D004AC-774C-71B0-AAB7-C61969567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388" y="2262488"/>
            <a:ext cx="8035224" cy="3559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026BE-4181-71A7-8B63-C66F8F68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0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FBFB-AD69-D1E3-12C4-DA1DF182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e@syFile TC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DB54FC-EBC0-AF72-4C15-DB736227D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65" y="2210376"/>
            <a:ext cx="4450556" cy="3464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259675-7320-CAF3-3FCC-D90DC435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654" y="6245050"/>
            <a:ext cx="1741767" cy="57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7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C99864-45DA-4AAB-9B0D-E433AB4612B3}">
  <we:reference id="wa200005566" version="3.0.0.3" store="en-US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d1949b-cb99-4d0f-9536-53e493a0591f">
      <Terms xmlns="http://schemas.microsoft.com/office/infopath/2007/PartnerControls"/>
    </lcf76f155ced4ddcb4097134ff3c332f>
    <TaxCatchAll xmlns="76ccd7a6-36b0-4980-a154-8b93de1a3e9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590FB7735DC641B67AF81130ED3808" ma:contentTypeVersion="14" ma:contentTypeDescription="Create a new document." ma:contentTypeScope="" ma:versionID="07133acd4be6d38dcd4f954d34c73578">
  <xsd:schema xmlns:xsd="http://www.w3.org/2001/XMLSchema" xmlns:xs="http://www.w3.org/2001/XMLSchema" xmlns:p="http://schemas.microsoft.com/office/2006/metadata/properties" xmlns:ns2="bbd1949b-cb99-4d0f-9536-53e493a0591f" xmlns:ns3="76ccd7a6-36b0-4980-a154-8b93de1a3e94" targetNamespace="http://schemas.microsoft.com/office/2006/metadata/properties" ma:root="true" ma:fieldsID="17d7496beb6ecf527298bd67f3380c92" ns2:_="" ns3:_="">
    <xsd:import namespace="bbd1949b-cb99-4d0f-9536-53e493a0591f"/>
    <xsd:import namespace="76ccd7a6-36b0-4980-a154-8b93de1a3e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1949b-cb99-4d0f-9536-53e493a059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1b9d4a3-9100-4727-89e9-055356ec2b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cd7a6-36b0-4980-a154-8b93de1a3e9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fc54f48-9828-4014-b40c-cf02e914aca9}" ma:internalName="TaxCatchAll" ma:showField="CatchAllData" ma:web="76ccd7a6-36b0-4980-a154-8b93de1a3e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A0B707-1701-4E9D-BC49-11C6EFD5D986}">
  <ds:schemaRefs>
    <ds:schemaRef ds:uri="http://schemas.microsoft.com/office/infopath/2007/PartnerControls"/>
    <ds:schemaRef ds:uri="http://purl.org/dc/dcmitype/"/>
    <ds:schemaRef ds:uri="63e21234-1ca1-44fb-8eb8-43d1b81ae67d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a0232d10-43c2-4015-a68e-e3dd7579c29f"/>
    <ds:schemaRef ds:uri="http://www.w3.org/XML/1998/namespace"/>
    <ds:schemaRef ds:uri="http://purl.org/dc/terms/"/>
    <ds:schemaRef ds:uri="http://purl.org/dc/elements/1.1/"/>
    <ds:schemaRef ds:uri="bbd1949b-cb99-4d0f-9536-53e493a0591f"/>
    <ds:schemaRef ds:uri="76ccd7a6-36b0-4980-a154-8b93de1a3e94"/>
  </ds:schemaRefs>
</ds:datastoreItem>
</file>

<file path=customXml/itemProps2.xml><?xml version="1.0" encoding="utf-8"?>
<ds:datastoreItem xmlns:ds="http://schemas.openxmlformats.org/officeDocument/2006/customXml" ds:itemID="{E83B609A-F7EB-426F-A9A2-C760CEF8BF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d1949b-cb99-4d0f-9536-53e493a0591f"/>
    <ds:schemaRef ds:uri="76ccd7a6-36b0-4980-a154-8b93de1a3e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A93D43-DF98-4795-8AF2-B2281FA36F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Widescreen</PresentationFormat>
  <Paragraphs>67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Aptos Display</vt:lpstr>
      <vt:lpstr>Arial</vt:lpstr>
      <vt:lpstr>Lato</vt:lpstr>
      <vt:lpstr>Lato Black</vt:lpstr>
      <vt:lpstr>Office Theme</vt:lpstr>
      <vt:lpstr>1_Office Theme</vt:lpstr>
      <vt:lpstr>PowerPoint Presentation</vt:lpstr>
      <vt:lpstr>PowerPoint Presentation</vt:lpstr>
      <vt:lpstr>e@syFile TC</vt:lpstr>
      <vt:lpstr> Minimum System requirements</vt:lpstr>
      <vt:lpstr>Overview</vt:lpstr>
      <vt:lpstr>e@syFile Download Page</vt:lpstr>
      <vt:lpstr>e@syFile Download Page</vt:lpstr>
      <vt:lpstr>Should you encounter an error  for  insecure file download please follow instruction below</vt:lpstr>
      <vt:lpstr>e@syFile TC</vt:lpstr>
      <vt:lpstr>Installation Process</vt:lpstr>
      <vt:lpstr>Installation Process</vt:lpstr>
      <vt:lpstr>Installation Process</vt:lpstr>
      <vt:lpstr>Installation Process</vt:lpstr>
      <vt:lpstr>Installation Process</vt:lpstr>
      <vt:lpstr>Installation Process</vt:lpstr>
      <vt:lpstr>Database Registration</vt:lpstr>
      <vt:lpstr>e@syFile login details</vt:lpstr>
      <vt:lpstr>e@syFile login details</vt:lpstr>
      <vt:lpstr>e@syFile login details</vt:lpstr>
      <vt:lpstr>e@syFile Functionality</vt:lpstr>
      <vt:lpstr>PowerPoint Presentation</vt:lpstr>
      <vt:lpstr>Live Demonstration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Keanu Diergraadt</dc:creator>
  <cp:lastModifiedBy>Welile Nhlapo</cp:lastModifiedBy>
  <cp:revision>439</cp:revision>
  <dcterms:created xsi:type="dcterms:W3CDTF">2025-03-17T10:13:33Z</dcterms:created>
  <dcterms:modified xsi:type="dcterms:W3CDTF">2025-10-02T14:24:02Z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0x0101004C590FB7735DC641B67AF81130ED3808</vt:lpwstr>
  </property>
  <property fmtid="{D5CDD505-2E9C-101B-9397-08002B2CF9AE}" pid="3" name="MediaServiceImageTags">
    <vt:lpwstr/>
  </property>
</Properties>
</file>