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4" r:id="rId2"/>
    <p:sldId id="276" r:id="rId3"/>
    <p:sldId id="277" r:id="rId4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8857" autoAdjust="0"/>
  </p:normalViewPr>
  <p:slideViewPr>
    <p:cSldViewPr snapToObjects="1">
      <p:cViewPr varScale="1">
        <p:scale>
          <a:sx n="63" d="100"/>
          <a:sy n="63" d="100"/>
        </p:scale>
        <p:origin x="3312" y="28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7/8/2025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7/8/2025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>
                <a:solidFill>
                  <a:prstClr val="black"/>
                </a:solidFill>
              </a:rPr>
              <a:pPr/>
              <a:t>1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806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30EE7-51A7-17B7-2B6F-48F39BC83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77F06951-3706-372C-9F05-28AECB65F2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257330EA-E777-DF4E-F5B0-DC9537A597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E8796AEF-09E0-4A80-1061-0746112E0E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5D0D95-621D-4C3F-B790-7192DD515E0D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88843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1D7F69-5EFB-0CF4-D18D-3A8425F07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86BB7398-B00B-A212-515A-857BA4E39E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7E7AF3F6-1450-C31F-7E77-E91143E8B8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7B354A7-88FA-67F3-6731-D88A9262A3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5D0D95-621D-4C3F-B790-7192DD515E0D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159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bergh@sars.gov.z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bergh@sars.gov.z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POP UP BRANCH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>
                <a:solidFill>
                  <a:prstClr val="white"/>
                </a:solidFill>
                <a:latin typeface="Calibri" pitchFamily="34" charset="0"/>
              </a:rPr>
              <a:t>Tax Season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rgbClr val="1F497D"/>
                </a:solidFill>
                <a:latin typeface="Calibri"/>
              </a:rPr>
              <a:t>The South African Revenue Service will be visiting the areas listed below to assist taxpayers with the SARS general queries and any tax matters.</a:t>
            </a:r>
            <a:endParaRPr lang="en-US" sz="1200" dirty="0">
              <a:solidFill>
                <a:srgbClr val="1F497D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3395166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solidFill>
                  <a:prstClr val="white"/>
                </a:solidFill>
                <a:latin typeface="Calibri" pitchFamily="34" charset="0"/>
              </a:rPr>
              <a:t>POP UP BRANCH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577758"/>
              </p:ext>
            </p:extLst>
          </p:nvPr>
        </p:nvGraphicFramePr>
        <p:xfrm>
          <a:off x="0" y="1999286"/>
          <a:ext cx="7000379" cy="5384434"/>
        </p:xfrm>
        <a:graphic>
          <a:graphicData uri="http://schemas.openxmlformats.org/drawingml/2006/table">
            <a:tbl>
              <a:tblPr/>
              <a:tblGrid>
                <a:gridCol w="2530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8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Springbok Dept of Tourism Hall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21-24 July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tbergh@sars.gov.za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65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Parys DESTEA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21-22 July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mmuller2@sars.gov.za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emaribe@sars.gov.za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Rietz Community Hall / VKB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28 July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szizi@sars.gov.za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Warden Community Hall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 July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szizi@sars.gov.za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South 32 Mine Hotazel 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04-07 August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tbergh@sars.gov.za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34669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Welkom Home Affairs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19 August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apenny@sars.gov.za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34669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Matjhabeng Municipality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21 August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apenny@sars.gov.za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486371"/>
                  </a:ext>
                </a:extLst>
              </a:tr>
              <a:tr h="67080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14297" y="7239000"/>
            <a:ext cx="3280869" cy="24544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9" name="Rounded Rectangle 10"/>
          <p:cNvSpPr/>
          <p:nvPr/>
        </p:nvSpPr>
        <p:spPr>
          <a:xfrm>
            <a:off x="3733802" y="7239000"/>
            <a:ext cx="3009900" cy="24544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information contact: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GB" sz="900" u="sng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GB" sz="900" dirty="0">
              <a:solidFill>
                <a:prstClr val="black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7169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0C420-C6DA-C154-E910-FD9EBC878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2ADE2DD-E241-E6DF-BE43-B8F199FA17C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POP UP BRANCH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94452BD4-F42B-3169-5767-B838B0A2DA93}"/>
              </a:ext>
            </a:extLst>
          </p:cNvPr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Tax Season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49081772-FE7D-87E1-98C4-756CE6A77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/>
              </a:rPr>
              <a:t>The South African Revenue Service will be visiting the areas listed below to assist taxpayers with the SARS general queries and any tax matters.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ＭＳ Ｐゴシック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B98FEDA1-F824-3656-D677-C72406A8D4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4323E27A-A400-19B0-6061-1803E445FE2D}"/>
              </a:ext>
            </a:extLst>
          </p:cNvPr>
          <p:cNvSpPr txBox="1">
            <a:spLocks/>
          </p:cNvSpPr>
          <p:nvPr/>
        </p:nvSpPr>
        <p:spPr bwMode="auto">
          <a:xfrm>
            <a:off x="0" y="990600"/>
            <a:ext cx="3395166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POP UP BRANCH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C039206D-584B-865E-A5DD-126BFC123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93067"/>
              </p:ext>
            </p:extLst>
          </p:nvPr>
        </p:nvGraphicFramePr>
        <p:xfrm>
          <a:off x="0" y="1999286"/>
          <a:ext cx="7000379" cy="7189766"/>
        </p:xfrm>
        <a:graphic>
          <a:graphicData uri="http://schemas.openxmlformats.org/drawingml/2006/table">
            <a:tbl>
              <a:tblPr/>
              <a:tblGrid>
                <a:gridCol w="2530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8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Tsantsabane Municipality - Postmasburg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18-21 August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tbergh@sars.gov.za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Senekal Community Hall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25 -26 August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szizi@sars.gov.za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29622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Gamagara Municipality Kathu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01-04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tbergh@sars.gov.za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123748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SAPS- Kimberley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09-11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sdladla2@sars.gov.za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316225"/>
                  </a:ext>
                </a:extLst>
              </a:tr>
              <a:tr h="68965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Khumani Parsons Mine - Kathu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15-18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tbergh@sars.gov.za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Sishen Iron Ore Mine - Anglo American 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 September -02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tbergh@sars.gov.za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Kolomela Mine Postmasburg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13-16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tbergh@sars.gov.za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34669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7EFE8E0-A449-3FEC-A909-6BD80B12787B}"/>
              </a:ext>
            </a:extLst>
          </p:cNvPr>
          <p:cNvSpPr/>
          <p:nvPr/>
        </p:nvSpPr>
        <p:spPr>
          <a:xfrm>
            <a:off x="114297" y="7391400"/>
            <a:ext cx="3280869" cy="230208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171450" marR="0" lvl="0" indent="-1714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EBC27055-00F9-D001-3BA7-F6EF2680010B}"/>
              </a:ext>
            </a:extLst>
          </p:cNvPr>
          <p:cNvSpPr/>
          <p:nvPr/>
        </p:nvSpPr>
        <p:spPr>
          <a:xfrm>
            <a:off x="3733802" y="7391399"/>
            <a:ext cx="3009900" cy="230208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information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 contact: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2342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170C6-25BD-C47C-7DDC-ED094B22A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91CF52D7-638C-BF74-3ED5-0BAE05869B0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POP UP BRANCH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067BAAFD-5CCB-654F-86CF-C6C8629657E5}"/>
              </a:ext>
            </a:extLst>
          </p:cNvPr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Tax Season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BBEB9026-4197-7C4D-5394-1DD98948F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/>
              </a:rPr>
              <a:t>The South African Revenue Service will be visiting the areas listed below to assist taxpayers with the SARS general queries and any tax matters.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ＭＳ Ｐゴシック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AD61EAD8-E51A-29E3-B21B-E830BE7D18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A18509BC-7663-7C26-9BA8-51579125887B}"/>
              </a:ext>
            </a:extLst>
          </p:cNvPr>
          <p:cNvSpPr txBox="1">
            <a:spLocks/>
          </p:cNvSpPr>
          <p:nvPr/>
        </p:nvSpPr>
        <p:spPr bwMode="auto">
          <a:xfrm>
            <a:off x="0" y="990600"/>
            <a:ext cx="3395166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POP UP BRANCH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15BA4AE1-8586-E28D-439D-37909C05D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7299"/>
              </p:ext>
            </p:extLst>
          </p:nvPr>
        </p:nvGraphicFramePr>
        <p:xfrm>
          <a:off x="10885" y="1981200"/>
          <a:ext cx="7075715" cy="4987182"/>
        </p:xfrm>
        <a:graphic>
          <a:graphicData uri="http://schemas.openxmlformats.org/drawingml/2006/table">
            <a:tbl>
              <a:tblPr/>
              <a:tblGrid>
                <a:gridCol w="255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7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Catholic Church Hall - Port Nolloth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27-30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tbergh@sars.gov.za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65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Springbok Dept of Tourism Hall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03-06 November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tbergh@sars.gov.za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tdevries@sars.gov.za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662104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34669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503F999-52F1-C606-EE3B-8B774B355808}"/>
              </a:ext>
            </a:extLst>
          </p:cNvPr>
          <p:cNvSpPr/>
          <p:nvPr/>
        </p:nvSpPr>
        <p:spPr>
          <a:xfrm>
            <a:off x="114297" y="6553200"/>
            <a:ext cx="3280869" cy="31402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29C32354-402E-E0DE-1D65-A1B6CC920275}"/>
              </a:ext>
            </a:extLst>
          </p:cNvPr>
          <p:cNvSpPr/>
          <p:nvPr/>
        </p:nvSpPr>
        <p:spPr>
          <a:xfrm>
            <a:off x="3733802" y="6553200"/>
            <a:ext cx="3009900" cy="31402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information contact: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76839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13246</TotalTime>
  <Words>679</Words>
  <Application>Microsoft Office PowerPoint</Application>
  <PresentationFormat>A4 Paper (210x297 mm)</PresentationFormat>
  <Paragraphs>164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SARS POP UP BRANCH</vt:lpstr>
      <vt:lpstr>SARS POP UP BRANCH</vt:lpstr>
      <vt:lpstr>SARS POP UP BRANCH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Letshego Metwa</cp:lastModifiedBy>
  <cp:revision>572</cp:revision>
  <cp:lastPrinted>2022-05-06T06:11:26Z</cp:lastPrinted>
  <dcterms:created xsi:type="dcterms:W3CDTF">2011-02-03T13:22:32Z</dcterms:created>
  <dcterms:modified xsi:type="dcterms:W3CDTF">2025-07-08T10:07:57Z</dcterms:modified>
</cp:coreProperties>
</file>