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DE5"/>
    <a:srgbClr val="1F497D"/>
    <a:srgbClr val="005395"/>
    <a:srgbClr val="00345E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88971" autoAdjust="0"/>
  </p:normalViewPr>
  <p:slideViewPr>
    <p:cSldViewPr snapToObjects="1">
      <p:cViewPr varScale="1">
        <p:scale>
          <a:sx n="53" d="100"/>
          <a:sy n="53" d="100"/>
        </p:scale>
        <p:origin x="2693" y="91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1" d="100"/>
          <a:sy n="61" d="100"/>
        </p:scale>
        <p:origin x="325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10/19/2023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10/19/2023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74177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10/19/2023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10/19/2023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10/19/2023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10/19/2023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10/19/2023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10/19/2023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Radio Engagements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410075" y="624791"/>
            <a:ext cx="2438400" cy="4572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October 2023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9526" y="1158868"/>
            <a:ext cx="6858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The South African Revenue Service will be interacting with taxpayers on various radio stations.</a:t>
            </a:r>
          </a:p>
          <a:p>
            <a:pPr algn="just">
              <a:defRPr/>
            </a:pPr>
            <a:endParaRPr lang="en-US" sz="1600" dirty="0">
              <a:solidFill>
                <a:schemeClr val="tx2"/>
              </a:solidFill>
              <a:latin typeface="+mn-lt"/>
            </a:endParaRPr>
          </a:p>
          <a:p>
            <a:pPr algn="just">
              <a:defRPr/>
            </a:pPr>
            <a:endParaRPr lang="en-US" sz="16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813589"/>
            <a:ext cx="6848475" cy="107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45812" y="624791"/>
            <a:ext cx="2849788" cy="457199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Free State Northern Cape 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170375"/>
              </p:ext>
            </p:extLst>
          </p:nvPr>
        </p:nvGraphicFramePr>
        <p:xfrm>
          <a:off x="88445" y="1986763"/>
          <a:ext cx="6629399" cy="6471439"/>
        </p:xfrm>
        <a:graphic>
          <a:graphicData uri="http://schemas.openxmlformats.org/drawingml/2006/table">
            <a:tbl>
              <a:tblPr lastCol="1"/>
              <a:tblGrid>
                <a:gridCol w="1435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4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1512">
                  <a:extLst>
                    <a:ext uri="{9D8B030D-6E8A-4147-A177-3AD203B41FA5}">
                      <a16:colId xmlns:a16="http://schemas.microsoft.com/office/drawing/2014/main" val="3209952529"/>
                    </a:ext>
                  </a:extLst>
                </a:gridCol>
                <a:gridCol w="120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16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Radio Station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Tax Topics/ Announcements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969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</a:rPr>
                        <a:t>Setsoto  FM</a:t>
                      </a:r>
                      <a:endParaRPr lang="en-ZA" sz="1400" dirty="0"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13 October 2023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18:05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B9CDE5"/>
                          </a:highlight>
                          <a:latin typeface="+mn-lt"/>
                          <a:ea typeface="ＭＳ Ｐゴシック"/>
                          <a:cs typeface="ＭＳ Ｐゴシック"/>
                        </a:rPr>
                        <a:t>2023 Filing Season for Individuals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083 555 3521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565924"/>
                  </a:ext>
                </a:extLst>
              </a:tr>
              <a:tr h="944969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</a:rPr>
                        <a:t>CUT FM</a:t>
                      </a:r>
                      <a:endParaRPr lang="en-ZA" sz="1400" dirty="0"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20 October 2023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08:10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B9CDE5"/>
                          </a:highlight>
                          <a:latin typeface="+mn-lt"/>
                          <a:ea typeface="ＭＳ Ｐゴシック"/>
                          <a:cs typeface="ＭＳ Ｐゴシック"/>
                        </a:rPr>
                        <a:t>2023 Filing Season for Individuals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083 555 3251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01999"/>
                  </a:ext>
                </a:extLst>
              </a:tr>
              <a:tr h="944969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</a:rPr>
                        <a:t>QwaQwa FM</a:t>
                      </a:r>
                      <a:endParaRPr lang="en-ZA" sz="1400" dirty="0"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20 October 2023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18:00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B9CDE5"/>
                          </a:highlight>
                          <a:latin typeface="+mn-lt"/>
                          <a:ea typeface="ＭＳ Ｐゴシック"/>
                          <a:cs typeface="ＭＳ Ｐゴシック"/>
                        </a:rPr>
                        <a:t>2023 Filing Season for Individuals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083 555 3521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19982"/>
                  </a:ext>
                </a:extLst>
              </a:tr>
              <a:tr h="944969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</a:rPr>
                        <a:t>Lesedi FM</a:t>
                      </a:r>
                      <a:endParaRPr lang="en-ZA" sz="1400" dirty="0"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15 October 2023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06:20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B9CDE5"/>
                          </a:highlight>
                          <a:latin typeface="+mn-lt"/>
                          <a:ea typeface="ＭＳ Ｐゴシック"/>
                          <a:cs typeface="ＭＳ Ｐゴシック"/>
                        </a:rPr>
                        <a:t>2023 Filing Season for Individuals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083 555 3521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800716"/>
                  </a:ext>
                </a:extLst>
              </a:tr>
              <a:tr h="944969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highlight>
                            <a:srgbClr val="B9CDE5"/>
                          </a:highlight>
                          <a:latin typeface="+mn-lt"/>
                        </a:rPr>
                        <a:t>Radio Riverside - Upington</a:t>
                      </a:r>
                      <a:endParaRPr lang="en-ZA" sz="1400" dirty="0">
                        <a:highlight>
                          <a:srgbClr val="B9CDE5"/>
                        </a:highlight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B9CDE5"/>
                        </a:highlight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B9CDE5"/>
                          </a:highlight>
                          <a:latin typeface="+mn-lt"/>
                          <a:ea typeface="ＭＳ Ｐゴシック"/>
                          <a:cs typeface="ＭＳ Ｐゴシック"/>
                        </a:rPr>
                        <a:t>18 October 2023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B9CDE5"/>
                        </a:highlight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B9CDE5"/>
                          </a:highlight>
                          <a:latin typeface="+mn-lt"/>
                          <a:ea typeface="ＭＳ Ｐゴシック"/>
                          <a:cs typeface="ＭＳ Ｐゴシック"/>
                        </a:rPr>
                        <a:t>07:40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B9CDE5"/>
                          </a:highlight>
                          <a:latin typeface="+mn-lt"/>
                          <a:ea typeface="ＭＳ Ｐゴシック"/>
                          <a:cs typeface="ＭＳ Ｐゴシック"/>
                        </a:rPr>
                        <a:t>2023 Filing Season for Individuals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B9CDE5"/>
                          </a:highlight>
                          <a:latin typeface="+mn-lt"/>
                          <a:ea typeface="ＭＳ Ｐゴシック"/>
                          <a:cs typeface="ＭＳ Ｐゴシック"/>
                        </a:rPr>
                        <a:t>083 555 3521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495015"/>
                  </a:ext>
                </a:extLst>
              </a:tr>
              <a:tr h="944969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</a:rPr>
                        <a:t>MOTHEO FM</a:t>
                      </a:r>
                      <a:endParaRPr lang="en-ZA" sz="1400" dirty="0"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14 October 2023</a:t>
                      </a: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14:20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B9CDE5"/>
                          </a:highlight>
                          <a:latin typeface="+mn-lt"/>
                          <a:ea typeface="ＭＳ Ｐゴシック"/>
                          <a:cs typeface="ＭＳ Ｐゴシック"/>
                        </a:rPr>
                        <a:t>2023 Filing Season for Individuals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083 555 3521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529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485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16321</TotalTime>
  <Words>120</Words>
  <Application>Microsoft Office PowerPoint</Application>
  <PresentationFormat>A4 Paper (210x297 mm)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Radio Engagements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Nkosazana Mxhalisa</cp:lastModifiedBy>
  <cp:revision>605</cp:revision>
  <cp:lastPrinted>2014-07-29T06:37:07Z</cp:lastPrinted>
  <dcterms:created xsi:type="dcterms:W3CDTF">2011-02-03T13:22:32Z</dcterms:created>
  <dcterms:modified xsi:type="dcterms:W3CDTF">2023-10-19T06:41:54Z</dcterms:modified>
</cp:coreProperties>
</file>