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3" r:id="rId2"/>
  </p:sldIdLst>
  <p:sldSz cx="6858000" cy="9906000" type="A4"/>
  <p:notesSz cx="6805613" cy="99393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DE5"/>
    <a:srgbClr val="1F497D"/>
    <a:srgbClr val="005395"/>
    <a:srgbClr val="00345E"/>
    <a:srgbClr val="BCC2CC"/>
    <a:srgbClr val="E9EDF4"/>
    <a:srgbClr val="E8EEF8"/>
    <a:srgbClr val="EDF2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88971" autoAdjust="0"/>
  </p:normalViewPr>
  <p:slideViewPr>
    <p:cSldViewPr snapToObjects="1">
      <p:cViewPr varScale="1">
        <p:scale>
          <a:sx n="53" d="100"/>
          <a:sy n="53" d="100"/>
        </p:scale>
        <p:origin x="2693" y="91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1" d="100"/>
          <a:sy n="61" d="100"/>
        </p:scale>
        <p:origin x="325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8397" cy="49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t" anchorCtr="0" compatLnSpc="1">
            <a:prstTxWarp prst="textNoShape">
              <a:avLst/>
            </a:prstTxWarp>
          </a:bodyPr>
          <a:lstStyle>
            <a:lvl1pPr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5596" y="0"/>
            <a:ext cx="2948397" cy="49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t" anchorCtr="0" compatLnSpc="1">
            <a:prstTxWarp prst="textNoShape">
              <a:avLst/>
            </a:prstTxWarp>
          </a:bodyPr>
          <a:lstStyle>
            <a:lvl1pPr algn="r"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fld id="{BCD51722-60F6-4ABF-AAFA-E569D6CF1E48}" type="datetimeFigureOut">
              <a:rPr lang="en-US"/>
              <a:pPr>
                <a:defRPr/>
              </a:pPr>
              <a:t>10/19/2023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41333"/>
            <a:ext cx="2948397" cy="49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b" anchorCtr="0" compatLnSpc="1">
            <a:prstTxWarp prst="textNoShape">
              <a:avLst/>
            </a:prstTxWarp>
          </a:bodyPr>
          <a:lstStyle>
            <a:lvl1pPr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5596" y="9441333"/>
            <a:ext cx="2948397" cy="49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b" anchorCtr="0" compatLnSpc="1">
            <a:prstTxWarp prst="textNoShape">
              <a:avLst/>
            </a:prstTxWarp>
          </a:bodyPr>
          <a:lstStyle>
            <a:lvl1pPr algn="r"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fld id="{9101665A-42EC-4B81-812E-9926F88D828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924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397" cy="496409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596" y="0"/>
            <a:ext cx="2948397" cy="496409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6F57351-A00E-415B-AEC4-2894AB4A5591}" type="datetimeFigureOut">
              <a:rPr lang="en-US"/>
              <a:pPr>
                <a:defRPr/>
              </a:pPr>
              <a:t>10/19/2023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6125"/>
            <a:ext cx="25796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pPr lvl="0"/>
            <a:endParaRPr lang="en-ZA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99" y="4721465"/>
            <a:ext cx="5444815" cy="4472462"/>
          </a:xfrm>
          <a:prstGeom prst="rect">
            <a:avLst/>
          </a:prstGeom>
        </p:spPr>
        <p:txBody>
          <a:bodyPr vert="horz" lIns="92492" tIns="46246" rIns="92492" bIns="46246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Z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1333"/>
            <a:ext cx="2948397" cy="49640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596" y="9441333"/>
            <a:ext cx="2948397" cy="49640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D64F5FB-0962-4A62-96E2-BE89D567B515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01318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dirty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5D0D95-621D-4C3F-B790-7192DD515E0D}" type="slidenum">
              <a:rPr lang="en-ZA" smtClean="0"/>
              <a:pPr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74177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0A24C-E48A-42DB-99B6-684F5EFC509C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4580C-10A9-4EE2-93AF-74E98C7449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6D98-5D83-4C8F-B5FE-10B51D94AAB3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04D06-648B-47A1-8EA5-70075C74B2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11559-A91E-487E-90A8-3037C77A805D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A5C3C-E4D3-4590-9806-C320192029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E9773-93C0-4073-9109-7470D40D92A1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4FA96-A325-41CD-9FF3-952CB7E5B3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CB3D4-0E8A-4A6C-AC04-580F5098BDC6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C9B48-A0D1-4F5D-B89B-6FCEFC6431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BB480-8492-4472-9EBB-2D15B20ED482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B81E1-F2F5-4625-890B-5B044ECFFC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C5C9-B535-415C-98B9-50637D07A401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B0E3-D6F3-4C63-B8DF-1668506D15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362C8-A6B4-45E8-9BC4-DE2A40C3E71A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5F727-44A0-4153-B245-6762B1036F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95042-6C01-4DB7-B391-FB497F81FD9C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901A-76CC-4F1A-B582-2E017F804C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9876-EF90-4BCA-9FB5-45B8C6DF876C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7B57F-45E9-4B4E-A93D-F4301E1DA5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0403-47FA-41D3-A5C4-1A5518B11102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4BD5C-A31F-4022-8468-2F9A2E0B70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CD15193E-EE6A-41DC-87D9-2E5F9C82693A}" type="datetime1">
              <a:rPr lang="en-US"/>
              <a:pPr>
                <a:defRPr/>
              </a:pPr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0D4547EF-B13C-49FD-8617-25273CEA01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6858000" cy="533400"/>
          </a:xfrm>
          <a:solidFill>
            <a:srgbClr val="00345E"/>
          </a:solidFill>
        </p:spPr>
        <p:txBody>
          <a:bodyPr lIns="365760"/>
          <a:lstStyle/>
          <a:p>
            <a:pPr eaLnBrk="1" hangingPunct="1"/>
            <a:r>
              <a:rPr lang="en-US" sz="4000" b="1" dirty="0">
                <a:solidFill>
                  <a:schemeClr val="bg1"/>
                </a:solidFill>
                <a:ea typeface="ＭＳ Ｐゴシック"/>
              </a:rPr>
              <a:t>Radio Engagements</a:t>
            </a:r>
          </a:p>
        </p:txBody>
      </p:sp>
      <p:sp>
        <p:nvSpPr>
          <p:cNvPr id="2051" name="Title 1"/>
          <p:cNvSpPr txBox="1">
            <a:spLocks/>
          </p:cNvSpPr>
          <p:nvPr/>
        </p:nvSpPr>
        <p:spPr bwMode="auto">
          <a:xfrm>
            <a:off x="4410075" y="624791"/>
            <a:ext cx="2438400" cy="457200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October 2023</a:t>
            </a:r>
          </a:p>
        </p:txBody>
      </p:sp>
      <p:sp>
        <p:nvSpPr>
          <p:cNvPr id="2052" name="TextBox 5"/>
          <p:cNvSpPr txBox="1">
            <a:spLocks noChangeArrowheads="1"/>
          </p:cNvSpPr>
          <p:nvPr/>
        </p:nvSpPr>
        <p:spPr bwMode="auto">
          <a:xfrm>
            <a:off x="9526" y="1158868"/>
            <a:ext cx="6858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dirty="0">
                <a:solidFill>
                  <a:schemeClr val="tx2"/>
                </a:solidFill>
                <a:latin typeface="+mn-lt"/>
              </a:rPr>
              <a:t>The South African Revenue Service will be interacting with taxpayers on various radio stations.</a:t>
            </a:r>
          </a:p>
          <a:p>
            <a:pPr algn="just">
              <a:defRPr/>
            </a:pPr>
            <a:endParaRPr lang="en-US" sz="1600" dirty="0">
              <a:solidFill>
                <a:schemeClr val="tx2"/>
              </a:solidFill>
              <a:latin typeface="+mn-lt"/>
            </a:endParaRPr>
          </a:p>
          <a:p>
            <a:pPr algn="just">
              <a:defRPr/>
            </a:pPr>
            <a:endParaRPr lang="en-US" sz="1600" dirty="0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2053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813589"/>
            <a:ext cx="6848475" cy="107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itle 1"/>
          <p:cNvSpPr txBox="1">
            <a:spLocks/>
          </p:cNvSpPr>
          <p:nvPr/>
        </p:nvSpPr>
        <p:spPr bwMode="auto">
          <a:xfrm>
            <a:off x="45812" y="624791"/>
            <a:ext cx="2849788" cy="457199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Free State Northern Cape </a:t>
            </a:r>
          </a:p>
        </p:txBody>
      </p:sp>
      <p:graphicFrame>
        <p:nvGraphicFramePr>
          <p:cNvPr id="15440" name="Group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170375"/>
              </p:ext>
            </p:extLst>
          </p:nvPr>
        </p:nvGraphicFramePr>
        <p:xfrm>
          <a:off x="88445" y="1986763"/>
          <a:ext cx="6629399" cy="6471439"/>
        </p:xfrm>
        <a:graphic>
          <a:graphicData uri="http://schemas.openxmlformats.org/drawingml/2006/table">
            <a:tbl>
              <a:tblPr lastCol="1"/>
              <a:tblGrid>
                <a:gridCol w="1435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4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1512">
                  <a:extLst>
                    <a:ext uri="{9D8B030D-6E8A-4147-A177-3AD203B41FA5}">
                      <a16:colId xmlns:a16="http://schemas.microsoft.com/office/drawing/2014/main" val="3209952529"/>
                    </a:ext>
                  </a:extLst>
                </a:gridCol>
                <a:gridCol w="1200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162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Radio Station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Date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Time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Tax Topics/ Announcements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Contact Details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969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Setsoto  FM</a:t>
                      </a:r>
                      <a:endParaRPr lang="en-ZA" sz="1400" dirty="0"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13 October 2023</a:t>
                      </a:r>
                      <a:endParaRPr kumimoji="0" lang="en-Z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18:05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2023 Filing Season for Individuals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083 555 3521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565924"/>
                  </a:ext>
                </a:extLst>
              </a:tr>
              <a:tr h="944969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CUT FM</a:t>
                      </a:r>
                      <a:endParaRPr lang="en-ZA" sz="1400" dirty="0"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20 October 2023</a:t>
                      </a:r>
                      <a:endParaRPr kumimoji="0" lang="en-Z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08:10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2023 Filing Season for Individuals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083 555 3251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01999"/>
                  </a:ext>
                </a:extLst>
              </a:tr>
              <a:tr h="944969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QwaQwa FM</a:t>
                      </a:r>
                      <a:endParaRPr lang="en-ZA" sz="1400" dirty="0"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20 October 2023</a:t>
                      </a:r>
                      <a:endParaRPr kumimoji="0" lang="en-Z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18:00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2023 Filing Season for Individuals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083 555 3521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19982"/>
                  </a:ext>
                </a:extLst>
              </a:tr>
              <a:tr h="944969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Lesedi FM</a:t>
                      </a:r>
                      <a:endParaRPr lang="en-ZA" sz="1400" dirty="0"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15 October 2023</a:t>
                      </a:r>
                      <a:endParaRPr kumimoji="0" lang="en-Z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06:20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2023 Filing Season for Individuals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083 555 3521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800716"/>
                  </a:ext>
                </a:extLst>
              </a:tr>
              <a:tr h="944969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highlight>
                            <a:srgbClr val="B9CDE5"/>
                          </a:highlight>
                          <a:latin typeface="+mn-lt"/>
                        </a:rPr>
                        <a:t>Radio Riverside - Upington</a:t>
                      </a:r>
                      <a:endParaRPr lang="en-ZA" sz="1400" dirty="0">
                        <a:highlight>
                          <a:srgbClr val="B9CDE5"/>
                        </a:highlight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sng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B9CDE5"/>
                        </a:highlight>
                        <a:latin typeface="+mn-lt"/>
                        <a:ea typeface="ＭＳ Ｐゴシック"/>
                        <a:cs typeface="ＭＳ Ｐゴシック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18 October 2023</a:t>
                      </a:r>
                      <a:endParaRPr kumimoji="0" lang="en-Z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B9CDE5"/>
                        </a:highlight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07:40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2023 Filing Season for Individuals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083 555 3521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495015"/>
                  </a:ext>
                </a:extLst>
              </a:tr>
              <a:tr h="944969"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MOTHEO FM</a:t>
                      </a:r>
                      <a:endParaRPr lang="en-ZA" sz="1400" dirty="0">
                        <a:latin typeface="+mn-lt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14 October 2023</a:t>
                      </a:r>
                      <a:endParaRPr kumimoji="0" lang="en-Z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14:20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highlight>
                            <a:srgbClr val="B9CDE5"/>
                          </a:highlight>
                          <a:latin typeface="+mn-lt"/>
                          <a:ea typeface="ＭＳ Ｐゴシック"/>
                          <a:cs typeface="ＭＳ Ｐゴシック"/>
                        </a:rPr>
                        <a:t>2023 Filing Season for Individuals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ＭＳ Ｐゴシック"/>
                        </a:rPr>
                        <a:t>083 555 3521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529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485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16321</TotalTime>
  <Words>120</Words>
  <Application>Microsoft Office PowerPoint</Application>
  <PresentationFormat>A4 Paper (210x297 mm)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Radio Engagements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TAX WORKSHOPS</dc:title>
  <dc:creator>Riyaad Ebrahim</dc:creator>
  <cp:lastModifiedBy>Nkosazana Mxhalisa</cp:lastModifiedBy>
  <cp:revision>605</cp:revision>
  <cp:lastPrinted>2014-07-29T06:37:07Z</cp:lastPrinted>
  <dcterms:created xsi:type="dcterms:W3CDTF">2011-02-03T13:22:32Z</dcterms:created>
  <dcterms:modified xsi:type="dcterms:W3CDTF">2023-10-19T06:41:54Z</dcterms:modified>
</cp:coreProperties>
</file>