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6858000" cy="9906000" type="A4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E5"/>
    <a:srgbClr val="1F497D"/>
    <a:srgbClr val="005395"/>
    <a:srgbClr val="00345E"/>
    <a:srgbClr val="BCC2CC"/>
    <a:srgbClr val="E9EDF4"/>
    <a:srgbClr val="E8EEF8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8971" autoAdjust="0"/>
  </p:normalViewPr>
  <p:slideViewPr>
    <p:cSldViewPr snapToObjects="1">
      <p:cViewPr varScale="1">
        <p:scale>
          <a:sx n="53" d="100"/>
          <a:sy n="53" d="100"/>
        </p:scale>
        <p:origin x="2693" y="91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1" d="100"/>
          <a:sy n="61" d="100"/>
        </p:scale>
        <p:origin x="32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5596" y="0"/>
            <a:ext cx="2948397" cy="496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t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BCD51722-60F6-4ABF-AAFA-E569D6CF1E48}" type="datetimeFigureOut">
              <a:rPr lang="en-US"/>
              <a:pPr>
                <a:defRPr/>
              </a:pPr>
              <a:t>6/20/2024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5596" y="9441333"/>
            <a:ext cx="2948397" cy="49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77" tIns="45839" rIns="91677" bIns="45839" numCol="1" anchor="b" anchorCtr="0" compatLnSpc="1">
            <a:prstTxWarp prst="textNoShape">
              <a:avLst/>
            </a:prstTxWarp>
          </a:bodyPr>
          <a:lstStyle>
            <a:lvl1pPr algn="r" defTabSz="457641">
              <a:defRPr sz="1200">
                <a:latin typeface="Arial" charset="0"/>
              </a:defRPr>
            </a:lvl1pPr>
          </a:lstStyle>
          <a:p>
            <a:pPr>
              <a:defRPr/>
            </a:pPr>
            <a:fld id="{9101665A-42EC-4B81-812E-9926F88D828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2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596" y="0"/>
            <a:ext cx="2948397" cy="496409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F57351-A00E-415B-AEC4-2894AB4A5591}" type="datetimeFigureOut">
              <a:rPr lang="en-US"/>
              <a:pPr>
                <a:defRPr/>
              </a:pPr>
              <a:t>6/20/2024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6125"/>
            <a:ext cx="25796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99" y="4721465"/>
            <a:ext cx="5444815" cy="447246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596" y="9441333"/>
            <a:ext cx="2948397" cy="496408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64F5FB-0962-4A62-96E2-BE89D567B51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318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D0D95-621D-4C3F-B790-7192DD515E0D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638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0A24C-E48A-42DB-99B6-684F5EFC509C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580C-10A9-4EE2-93AF-74E98C744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6D98-5D83-4C8F-B5FE-10B51D94AAB3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4D06-648B-47A1-8EA5-70075C74B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11559-A91E-487E-90A8-3037C77A805D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5C3C-E4D3-4590-9806-C32019202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9773-93C0-4073-9109-7470D40D92A1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FA96-A325-41CD-9FF3-952CB7E5B3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B3D4-0E8A-4A6C-AC04-580F5098BDC6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C9B48-A0D1-4F5D-B89B-6FCEFC6431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B480-8492-4472-9EBB-2D15B20ED482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B81E1-F2F5-4625-890B-5B044ECFF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2C5C9-B535-415C-98B9-50637D07A401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B0E3-D6F3-4C63-B8DF-1668506D1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362C8-A6B4-45E8-9BC4-DE2A40C3E71A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5F727-44A0-4153-B245-6762B1036F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5042-6C01-4DB7-B391-FB497F81FD9C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901A-76CC-4F1A-B582-2E017F804C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9876-EF90-4BCA-9FB5-45B8C6DF876C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7B57F-45E9-4B4E-A93D-F4301E1DA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0403-47FA-41D3-A5C4-1A5518B11102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BD5C-A31F-4022-8468-2F9A2E0B70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CD15193E-EE6A-41DC-87D9-2E5F9C82693A}" type="datetime1">
              <a:rPr lang="en-US"/>
              <a:pPr>
                <a:defRPr/>
              </a:pPr>
              <a:t>6/20/2024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D4547EF-B13C-49FD-8617-25273CEA0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6858000" cy="533400"/>
          </a:xfrm>
          <a:solidFill>
            <a:srgbClr val="00345E"/>
          </a:solidFill>
        </p:spPr>
        <p:txBody>
          <a:bodyPr lIns="365760"/>
          <a:lstStyle/>
          <a:p>
            <a:pPr eaLnBrk="1" hangingPunct="1"/>
            <a:r>
              <a:rPr lang="en-US" sz="4000" b="1" dirty="0">
                <a:solidFill>
                  <a:schemeClr val="bg1"/>
                </a:solidFill>
                <a:ea typeface="ＭＳ Ｐゴシック"/>
              </a:rPr>
              <a:t>Radio Engagements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4410075" y="624791"/>
            <a:ext cx="2438400" cy="457200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June 2024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9526" y="1158868"/>
            <a:ext cx="685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en-US" sz="1600" dirty="0">
              <a:solidFill>
                <a:schemeClr val="tx2"/>
              </a:solidFill>
              <a:latin typeface="+mn-lt"/>
            </a:endParaRPr>
          </a:p>
          <a:p>
            <a:pPr algn="just">
              <a:defRPr/>
            </a:pPr>
            <a:endParaRPr lang="en-US" sz="16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732619"/>
            <a:ext cx="6848475" cy="115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itle 1"/>
          <p:cNvSpPr txBox="1">
            <a:spLocks/>
          </p:cNvSpPr>
          <p:nvPr/>
        </p:nvSpPr>
        <p:spPr bwMode="auto">
          <a:xfrm>
            <a:off x="45812" y="624791"/>
            <a:ext cx="2849788" cy="457199"/>
          </a:xfrm>
          <a:prstGeom prst="rect">
            <a:avLst/>
          </a:prstGeom>
          <a:solidFill>
            <a:srgbClr val="005395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Free State &amp; Northern Cape </a:t>
            </a:r>
          </a:p>
        </p:txBody>
      </p:sp>
      <p:graphicFrame>
        <p:nvGraphicFramePr>
          <p:cNvPr id="15440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72943"/>
              </p:ext>
            </p:extLst>
          </p:nvPr>
        </p:nvGraphicFramePr>
        <p:xfrm>
          <a:off x="64864" y="1362739"/>
          <a:ext cx="6802662" cy="7241481"/>
        </p:xfrm>
        <a:graphic>
          <a:graphicData uri="http://schemas.openxmlformats.org/drawingml/2006/table">
            <a:tbl>
              <a:tblPr lastCol="1"/>
              <a:tblGrid>
                <a:gridCol w="2152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967">
                  <a:extLst>
                    <a:ext uri="{9D8B030D-6E8A-4147-A177-3AD203B41FA5}">
                      <a16:colId xmlns:a16="http://schemas.microsoft.com/office/drawing/2014/main" val="3209952529"/>
                    </a:ext>
                  </a:extLst>
                </a:gridCol>
                <a:gridCol w="1795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1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Radio Station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Interview Date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Interview  Slot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Contact Details/Topic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+mn-lt"/>
                        </a:rPr>
                        <a:t>LESEDI FM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26/062024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14:10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ZA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Dineo Tshabalala</a:t>
                      </a:r>
                    </a:p>
                    <a:p>
                      <a:pPr algn="ctr"/>
                      <a:r>
                        <a:rPr lang="en-ZA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083 555 3521</a:t>
                      </a:r>
                    </a:p>
                    <a:p>
                      <a:pPr algn="ctr"/>
                      <a:endParaRPr lang="en-ZA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ZA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Tax Topic:</a:t>
                      </a:r>
                    </a:p>
                    <a:p>
                      <a:pPr algn="ctr"/>
                      <a:r>
                        <a:rPr lang="en-ZA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Turnover Tax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192994"/>
                  </a:ext>
                </a:extLst>
              </a:tr>
              <a:tr h="603384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CUT FM</a:t>
                      </a: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26/06/2024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15:10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801999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B9CDE5"/>
                          </a:highlight>
                          <a:latin typeface="+mn-lt"/>
                        </a:rPr>
                        <a:t>RADIO RIVERSIDE</a:t>
                      </a:r>
                    </a:p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highlight>
                            <a:srgbClr val="B9CDE5"/>
                          </a:highlight>
                          <a:latin typeface="+mn-lt"/>
                        </a:rPr>
                        <a:t>Northern Cape</a:t>
                      </a:r>
                      <a:endParaRPr lang="en-ZA" sz="1600" dirty="0">
                        <a:highlight>
                          <a:srgbClr val="B9CDE5"/>
                        </a:highlight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27/06/2024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B9CDE5"/>
                          </a:highlight>
                          <a:latin typeface="+mn-lt"/>
                          <a:ea typeface="ＭＳ Ｐゴシック"/>
                          <a:cs typeface="ＭＳ Ｐゴシック"/>
                        </a:rPr>
                        <a:t>07:20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B9CDE5"/>
                        </a:highlight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19982"/>
                  </a:ext>
                </a:extLst>
              </a:tr>
              <a:tr h="986433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MOTHEO FM</a:t>
                      </a: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25/06/2024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08:10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800716"/>
                  </a:ext>
                </a:extLst>
              </a:tr>
              <a:tr h="952089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latin typeface="+mn-lt"/>
                        </a:rPr>
                        <a:t>QWAQWA RADIO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17/06/2024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ZA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ZA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25/06/2024                      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10:00                      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B9CDE5"/>
                        </a:highlight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123552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FREE STATE RADIO</a:t>
                      </a:r>
                      <a:endParaRPr lang="en-ZA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18/06/2024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27/06/2024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11:10 Both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529457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n-lt"/>
                        </a:rPr>
                        <a:t>BLOEMFONTEIN RADIO</a:t>
                      </a: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27/06/2024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19/06/2024</a:t>
                      </a: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/>
                          <a:cs typeface="ＭＳ Ｐゴシック"/>
                        </a:rPr>
                        <a:t>15:10 Both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06990"/>
                  </a:ext>
                </a:extLst>
              </a:tr>
              <a:tr h="805340">
                <a:tc>
                  <a:txBody>
                    <a:bodyPr/>
                    <a:lstStyle/>
                    <a:p>
                      <a:pPr marL="0" marR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>
                        <a:latin typeface="+mn-lt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B9CDE5"/>
                        </a:highlight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/>
                        <a:cs typeface="ＭＳ Ｐゴシック"/>
                      </a:endParaRP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30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26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16465</TotalTime>
  <Words>67</Words>
  <Application>Microsoft Office PowerPoint</Application>
  <PresentationFormat>A4 Paper (210x297 mm)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Radio Engagements</vt:lpstr>
    </vt:vector>
  </TitlesOfParts>
  <Company>SARS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TAX WORKSHOPS</dc:title>
  <dc:creator>Riyaad Ebrahim</dc:creator>
  <cp:lastModifiedBy>Nkosazana Mxhalisa</cp:lastModifiedBy>
  <cp:revision>613</cp:revision>
  <cp:lastPrinted>2014-07-29T06:37:07Z</cp:lastPrinted>
  <dcterms:created xsi:type="dcterms:W3CDTF">2011-02-03T13:22:32Z</dcterms:created>
  <dcterms:modified xsi:type="dcterms:W3CDTF">2024-06-20T11:50:40Z</dcterms:modified>
</cp:coreProperties>
</file>