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4" r:id="rId2"/>
  </p:sldIdLst>
  <p:sldSz cx="6858000" cy="9906000" type="A4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CDE5"/>
    <a:srgbClr val="1F497D"/>
    <a:srgbClr val="005395"/>
    <a:srgbClr val="00345E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88971" autoAdjust="0"/>
  </p:normalViewPr>
  <p:slideViewPr>
    <p:cSldViewPr snapToObjects="1">
      <p:cViewPr varScale="1">
        <p:scale>
          <a:sx n="53" d="100"/>
          <a:sy n="53" d="100"/>
        </p:scale>
        <p:origin x="2693" y="91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1" d="100"/>
          <a:sy n="61" d="100"/>
        </p:scale>
        <p:origin x="325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5596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6/21/2024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5596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596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6/21/2024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796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99" y="4721465"/>
            <a:ext cx="5444815" cy="4472462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596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96386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6/21/2024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6/21/2024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6/21/2024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6/21/2024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6/21/2024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6/21/2024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6/21/2024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6/21/2024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6/21/2024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6/21/2024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6/21/2024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6/21/2024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5334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ea typeface="ＭＳ Ｐゴシック"/>
              </a:rPr>
              <a:t>Radio Engagements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410075" y="624791"/>
            <a:ext cx="2438400" cy="4572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June 2024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9526" y="1158868"/>
            <a:ext cx="6858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endParaRPr lang="en-US" sz="1600" dirty="0">
              <a:solidFill>
                <a:schemeClr val="tx2"/>
              </a:solidFill>
              <a:latin typeface="+mn-lt"/>
            </a:endParaRPr>
          </a:p>
          <a:p>
            <a:pPr algn="just">
              <a:defRPr/>
            </a:pPr>
            <a:endParaRPr lang="en-US" sz="16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732619"/>
            <a:ext cx="6848475" cy="1158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45812" y="624791"/>
            <a:ext cx="2849788" cy="457199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Free State &amp; Northern Cape 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897982"/>
              </p:ext>
            </p:extLst>
          </p:nvPr>
        </p:nvGraphicFramePr>
        <p:xfrm>
          <a:off x="32432" y="1173381"/>
          <a:ext cx="6783609" cy="7441072"/>
        </p:xfrm>
        <a:graphic>
          <a:graphicData uri="http://schemas.openxmlformats.org/drawingml/2006/table">
            <a:tbl>
              <a:tblPr lastCol="1"/>
              <a:tblGrid>
                <a:gridCol w="2146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3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4468">
                  <a:extLst>
                    <a:ext uri="{9D8B030D-6E8A-4147-A177-3AD203B41FA5}">
                      <a16:colId xmlns:a16="http://schemas.microsoft.com/office/drawing/2014/main" val="3209952529"/>
                    </a:ext>
                  </a:extLst>
                </a:gridCol>
                <a:gridCol w="15292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185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Radio Station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Interview Date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Interview  Slot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Details/Topic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5340">
                <a:tc>
                  <a:txBody>
                    <a:bodyPr/>
                    <a:lstStyle/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>
                          <a:latin typeface="+mn-lt"/>
                        </a:rPr>
                        <a:t>LESEDI FM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21/062024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05-40 to 06:00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OPEN LINE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TAX TOPIC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: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INDIVIDUAL FILING SEASON 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192994"/>
                  </a:ext>
                </a:extLst>
              </a:tr>
              <a:tr h="603384">
                <a:tc>
                  <a:txBody>
                    <a:bodyPr/>
                    <a:lstStyle/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>
                          <a:latin typeface="+mn-lt"/>
                        </a:rPr>
                        <a:t>LESEDI FM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26/062024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14:10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DINEO TSHABALALA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</a:rPr>
                        <a:t>083 555 35 21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</a:rPr>
                        <a:t>TAX TOPIC: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</a:rPr>
                        <a:t>TURNOVER TAX &amp;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</a:rPr>
                        <a:t>INDIVIDUAL FILING SEASON UPDATES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801999"/>
                  </a:ext>
                </a:extLst>
              </a:tr>
              <a:tr h="805340">
                <a:tc>
                  <a:txBody>
                    <a:bodyPr/>
                    <a:lstStyle/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CUT FM</a:t>
                      </a:r>
                      <a:endParaRPr lang="en-ZA" sz="1600" dirty="0">
                        <a:latin typeface="+mn-lt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26/06/2024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15:10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19982"/>
                  </a:ext>
                </a:extLst>
              </a:tr>
              <a:tr h="986433">
                <a:tc>
                  <a:txBody>
                    <a:bodyPr/>
                    <a:lstStyle/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highlight>
                            <a:srgbClr val="B9CDE5"/>
                          </a:highlight>
                          <a:latin typeface="+mn-lt"/>
                        </a:rPr>
                        <a:t>RADIO RIVERSIDE</a:t>
                      </a:r>
                    </a:p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highlight>
                            <a:srgbClr val="B9CDE5"/>
                          </a:highlight>
                          <a:latin typeface="+mn-lt"/>
                        </a:rPr>
                        <a:t>Northern Cape</a:t>
                      </a:r>
                      <a:endParaRPr lang="en-ZA" sz="1600" dirty="0">
                        <a:highlight>
                          <a:srgbClr val="B9CDE5"/>
                        </a:highlight>
                        <a:latin typeface="+mn-lt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B9CDE5"/>
                          </a:highlight>
                          <a:latin typeface="+mn-lt"/>
                          <a:ea typeface="ＭＳ Ｐゴシック"/>
                          <a:cs typeface="ＭＳ Ｐゴシック"/>
                        </a:rPr>
                        <a:t>27/06/2024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B9CDE5"/>
                          </a:highlight>
                          <a:latin typeface="+mn-lt"/>
                          <a:ea typeface="ＭＳ Ｐゴシック"/>
                          <a:cs typeface="ＭＳ Ｐゴシック"/>
                        </a:rPr>
                        <a:t>07:20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800716"/>
                  </a:ext>
                </a:extLst>
              </a:tr>
              <a:tr h="952089">
                <a:tc>
                  <a:txBody>
                    <a:bodyPr/>
                    <a:lstStyle/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MOTHEO FM</a:t>
                      </a:r>
                      <a:endParaRPr lang="en-ZA" sz="1600" dirty="0">
                        <a:latin typeface="+mn-lt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ZA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25/06/2024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08:10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123552"/>
                  </a:ext>
                </a:extLst>
              </a:tr>
              <a:tr h="805340">
                <a:tc>
                  <a:txBody>
                    <a:bodyPr/>
                    <a:lstStyle/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>
                          <a:latin typeface="+mn-lt"/>
                        </a:rPr>
                        <a:t>QWAQWA RADIO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ZA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 17/06/2024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ZA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ZA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25/06/2024                      </a:t>
                      </a:r>
                      <a:endParaRPr kumimoji="0" lang="en-ZA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10:00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6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</a:rPr>
                        <a:t>Both  Dates  </a:t>
                      </a:r>
                      <a:r>
                        <a:rPr kumimoji="0" lang="en-ZA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</a:rPr>
                        <a:t> </a:t>
                      </a:r>
                      <a:r>
                        <a:rPr lang="en-ZA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          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B9CDE5"/>
                        </a:highlight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529457"/>
                  </a:ext>
                </a:extLst>
              </a:tr>
              <a:tr h="80534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FREE STATE RADIO</a:t>
                      </a:r>
                      <a:endParaRPr lang="en-ZA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18/06/2024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27/06/2024</a:t>
                      </a:r>
                      <a:endParaRPr kumimoji="0" lang="en-ZA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11:10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Both Dates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906990"/>
                  </a:ext>
                </a:extLst>
              </a:tr>
              <a:tr h="805340">
                <a:tc>
                  <a:txBody>
                    <a:bodyPr/>
                    <a:lstStyle/>
                    <a:p>
                      <a:pPr marL="0" marR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BLOEMFONTEIN RADIO</a:t>
                      </a:r>
                      <a:endParaRPr lang="en-ZA" sz="1600" dirty="0">
                        <a:latin typeface="+mn-lt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27/06/2024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19/06/2024</a:t>
                      </a:r>
                      <a:endParaRPr kumimoji="0" lang="en-ZA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15:10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/>
                          <a:cs typeface="ＭＳ Ｐゴシック"/>
                        </a:rPr>
                        <a:t>Both Dates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530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2626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16528</TotalTime>
  <Words>91</Words>
  <Application>Microsoft Office PowerPoint</Application>
  <PresentationFormat>A4 Paper (210x297 mm)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Theme</vt:lpstr>
      <vt:lpstr>Radio Engagements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Nkosazana Mxhalisa</cp:lastModifiedBy>
  <cp:revision>614</cp:revision>
  <cp:lastPrinted>2014-07-29T06:37:07Z</cp:lastPrinted>
  <dcterms:created xsi:type="dcterms:W3CDTF">2011-02-03T13:22:32Z</dcterms:created>
  <dcterms:modified xsi:type="dcterms:W3CDTF">2024-06-21T09:24:58Z</dcterms:modified>
</cp:coreProperties>
</file>