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4" r:id="rId5"/>
    <p:sldId id="276" r:id="rId6"/>
    <p:sldId id="277" r:id="rId7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88921" autoAdjust="0"/>
  </p:normalViewPr>
  <p:slideViewPr>
    <p:cSldViewPr snapToObjects="1">
      <p:cViewPr>
        <p:scale>
          <a:sx n="66" d="100"/>
          <a:sy n="66" d="100"/>
        </p:scale>
        <p:origin x="1584" y="28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6/3/2025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6/3/2025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28719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FFDD1-C398-D8EB-F5C8-3AF3BD92D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72ECFFB9-E179-8E88-B15D-AB1A3A1A8C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E1B944C-974A-BF77-AAB7-E97C7875F8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EDE12310-069C-86AD-F8B6-66F2D95EE3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62746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38D1F4-637E-247E-D4BA-8310F09C3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F25CC8-41CA-977D-E947-F4F19FF079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64B27B8B-5C14-D61B-440E-E9B6FF602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526AA1A-F425-5511-CE2B-A05985E8A2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0909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May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812" y="8151257"/>
            <a:ext cx="6881811" cy="1724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30480" y="866733"/>
            <a:ext cx="286512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836127"/>
              </p:ext>
            </p:extLst>
          </p:nvPr>
        </p:nvGraphicFramePr>
        <p:xfrm>
          <a:off x="-22224" y="1667497"/>
          <a:ext cx="6876000" cy="6530022"/>
        </p:xfrm>
        <a:graphic>
          <a:graphicData uri="http://schemas.openxmlformats.org/drawingml/2006/table">
            <a:tbl>
              <a:tblPr/>
              <a:tblGrid>
                <a:gridCol w="221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70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6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05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97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06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97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07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63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08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3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09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976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179623"/>
                  </a:ext>
                </a:extLst>
              </a:tr>
              <a:tr h="657583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Cradock Library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16421"/>
                  </a:ext>
                </a:extLst>
              </a:tr>
              <a:tr h="81124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912430"/>
                  </a:ext>
                </a:extLst>
              </a:tr>
              <a:tr h="873221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Somerset East Town Hall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13h00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117163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14300" y="8439298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/>
          <p:cNvSpPr/>
          <p:nvPr/>
        </p:nvSpPr>
        <p:spPr>
          <a:xfrm>
            <a:off x="2171925" y="8436096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97073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8BECEA-7738-01A9-9F35-A17F402E2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9C734906-44F3-34FC-8E32-EF61BF2DFFD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1C0E98F9-7E03-7C4E-A9D7-711427448DB2}"/>
              </a:ext>
            </a:extLst>
          </p:cNvPr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May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12CA04D7-14D2-CE5B-B147-BB95AB093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1717C380-C9AE-496F-EF64-64E7E116CEE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68" y="8125327"/>
            <a:ext cx="6842124" cy="176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4713FC40-2F17-4AE3-1907-157DC60B69C2}"/>
              </a:ext>
            </a:extLst>
          </p:cNvPr>
          <p:cNvSpPr txBox="1">
            <a:spLocks/>
          </p:cNvSpPr>
          <p:nvPr/>
        </p:nvSpPr>
        <p:spPr bwMode="auto">
          <a:xfrm>
            <a:off x="30480" y="866732"/>
            <a:ext cx="2788920" cy="309249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2D311E6A-0724-E15A-6606-E31CEF23B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75493"/>
              </p:ext>
            </p:extLst>
          </p:nvPr>
        </p:nvGraphicFramePr>
        <p:xfrm>
          <a:off x="-22224" y="1667495"/>
          <a:ext cx="6880224" cy="6457833"/>
        </p:xfrm>
        <a:graphic>
          <a:graphicData uri="http://schemas.openxmlformats.org/drawingml/2006/table">
            <a:tbl>
              <a:tblPr/>
              <a:tblGrid>
                <a:gridCol w="2220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7731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01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71838"/>
                  </a:ext>
                </a:extLst>
              </a:tr>
              <a:tr h="17601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Humansdorp Library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10h00 – 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266041"/>
                  </a:ext>
                </a:extLst>
              </a:tr>
              <a:tr h="176017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Gqeberha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Baywest Mall Boardroom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May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91987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2DEFFEC-5AE4-D7D3-59C9-217D88439AE4}"/>
              </a:ext>
            </a:extLst>
          </p:cNvPr>
          <p:cNvSpPr/>
          <p:nvPr/>
        </p:nvSpPr>
        <p:spPr>
          <a:xfrm>
            <a:off x="68580" y="8302671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6BEFE5D7-1BB5-927C-37B0-0AF1580AF7C2}"/>
              </a:ext>
            </a:extLst>
          </p:cNvPr>
          <p:cNvSpPr/>
          <p:nvPr/>
        </p:nvSpPr>
        <p:spPr>
          <a:xfrm>
            <a:off x="2171700" y="8293650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9356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BE596-C112-1C68-AAC9-84167AF90F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CB140AE7-7383-110E-35CB-06FA7CB084F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9909"/>
            <a:ext cx="6858000" cy="720146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CCB76BB8-8178-1C96-D4CB-B047321DF825}"/>
              </a:ext>
            </a:extLst>
          </p:cNvPr>
          <p:cNvSpPr txBox="1">
            <a:spLocks/>
          </p:cNvSpPr>
          <p:nvPr/>
        </p:nvSpPr>
        <p:spPr bwMode="auto">
          <a:xfrm>
            <a:off x="4989513" y="871182"/>
            <a:ext cx="18288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June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6926D7EC-3ADB-50D4-B174-D762D6CE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827" y="1206296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eFiling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,/</a:t>
            </a:r>
            <a:r>
              <a:rPr lang="en-US" sz="1100" dirty="0" err="1">
                <a:solidFill>
                  <a:schemeClr val="tx2"/>
                </a:solidFill>
                <a:latin typeface="+mn-lt"/>
              </a:rPr>
              <a:t>Mobi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APP  income tax registration and general enquiries on tax matters.</a:t>
            </a:r>
            <a:endParaRPr lang="en-US" sz="11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7EC14789-831D-5BFB-164A-6FA8B7A851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30" y="7872492"/>
            <a:ext cx="6886390" cy="197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4BF0DA6F-B571-DE9E-D764-89C0264D2941}"/>
              </a:ext>
            </a:extLst>
          </p:cNvPr>
          <p:cNvSpPr txBox="1">
            <a:spLocks/>
          </p:cNvSpPr>
          <p:nvPr/>
        </p:nvSpPr>
        <p:spPr bwMode="auto">
          <a:xfrm>
            <a:off x="30480" y="871181"/>
            <a:ext cx="2788920" cy="300351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Eastern Cape  - Gqeberha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3C2A0D81-F6C6-42B3-AC3C-DE4E97220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121039"/>
              </p:ext>
            </p:extLst>
          </p:nvPr>
        </p:nvGraphicFramePr>
        <p:xfrm>
          <a:off x="784" y="1629615"/>
          <a:ext cx="6857999" cy="6271906"/>
        </p:xfrm>
        <a:graphic>
          <a:graphicData uri="http://schemas.openxmlformats.org/drawingml/2006/table">
            <a:tbl>
              <a:tblPr/>
              <a:tblGrid>
                <a:gridCol w="2213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179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2971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02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11h00 – 16h00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590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</a:t>
                      </a:r>
                    </a:p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Port Alfred Civic Centre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03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15h00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682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04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758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MakhandaTown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05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16h00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6828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endParaRPr lang="en-ZA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n-ZA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Makhanda</a:t>
                      </a:r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Town Hall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 June 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08h00 – 14h00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076 402 4534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/>
                          <a:cs typeface="ＭＳ Ｐゴシック"/>
                        </a:rPr>
                        <a:t>tmagxwalisa@sars.gov.za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967493F-524C-CFCF-1717-39A915F48129}"/>
              </a:ext>
            </a:extLst>
          </p:cNvPr>
          <p:cNvSpPr/>
          <p:nvPr/>
        </p:nvSpPr>
        <p:spPr>
          <a:xfrm>
            <a:off x="114300" y="8439298"/>
            <a:ext cx="1905000" cy="119821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7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Tax Services Offered: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Completion &amp; submission of tax returns on efiling and Mobi App</a:t>
            </a:r>
            <a:endParaRPr lang="en-ZA" sz="700" dirty="0"/>
          </a:p>
          <a:p>
            <a:pPr marL="85725" indent="-85725"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statements of account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General queries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Banking detail changes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en-ZA" sz="700" dirty="0">
                <a:solidFill>
                  <a:srgbClr val="000000"/>
                </a:solidFill>
                <a:ea typeface="ＭＳ Ｐゴシック"/>
                <a:cs typeface="ＭＳ Ｐゴシック"/>
              </a:rPr>
              <a:t>Changes to registered particulars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F954CD66-2E4D-2580-93C4-BA2B9BEB87AA}"/>
              </a:ext>
            </a:extLst>
          </p:cNvPr>
          <p:cNvSpPr/>
          <p:nvPr/>
        </p:nvSpPr>
        <p:spPr>
          <a:xfrm>
            <a:off x="2171925" y="8436096"/>
            <a:ext cx="2209800" cy="120141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relevant material, bank statements, etc</a:t>
            </a: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contact</a:t>
            </a: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:    </a:t>
            </a:r>
          </a:p>
          <a:p>
            <a:pPr lvl="0"/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Tel: 0800 00 7277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 lvl="0">
              <a:defRPr/>
            </a:pPr>
            <a:r>
              <a:rPr lang="en-US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Email: tmagxwalisa@sars.gov.za</a:t>
            </a:r>
            <a:endParaRPr lang="en-GB" sz="900" dirty="0">
              <a:solidFill>
                <a:schemeClr val="tx1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pPr>
              <a:defRPr/>
            </a:pP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0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86477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bf7208-def6-4b7f-a520-bd5f118b22f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4EF20FB3C54B9898909D5E2D61EC" ma:contentTypeVersion="13" ma:contentTypeDescription="Create a new document." ma:contentTypeScope="" ma:versionID="04edb4d8e40a12be58b8adb8945e0a04">
  <xsd:schema xmlns:xsd="http://www.w3.org/2001/XMLSchema" xmlns:xs="http://www.w3.org/2001/XMLSchema" xmlns:p="http://schemas.microsoft.com/office/2006/metadata/properties" xmlns:ns3="aebf7208-def6-4b7f-a520-bd5f118b22fe" xmlns:ns4="a235b45a-b849-457d-b99e-3d761c30c431" targetNamespace="http://schemas.microsoft.com/office/2006/metadata/properties" ma:root="true" ma:fieldsID="a552aa54d504cdc6bbd6040c65e1b394" ns3:_="" ns4:_="">
    <xsd:import namespace="aebf7208-def6-4b7f-a520-bd5f118b22fe"/>
    <xsd:import namespace="a235b45a-b849-457d-b99e-3d761c30c4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f7208-def6-4b7f-a520-bd5f118b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45a-b849-457d-b99e-3d761c30c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9F88BF-9178-41C9-A3DA-5744935F7581}">
  <ds:schemaRefs>
    <ds:schemaRef ds:uri="a235b45a-b849-457d-b99e-3d761c30c431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aebf7208-def6-4b7f-a520-bd5f118b22fe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D6AF012-A104-4B02-9A74-9FFE9BA445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DD970F-0015-4B84-A877-743AF9D0F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bf7208-def6-4b7f-a520-bd5f118b22fe"/>
    <ds:schemaRef ds:uri="a235b45a-b849-457d-b99e-3d761c30c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14385</TotalTime>
  <Words>691</Words>
  <Application>Microsoft Office PowerPoint</Application>
  <PresentationFormat>A4 Paper (210x297 mm)</PresentationFormat>
  <Paragraphs>167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SARS MOBILE TAX UNIT</vt:lpstr>
      <vt:lpstr>SARS MOBILE TAX UNIT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Shiela Thorne</cp:lastModifiedBy>
  <cp:revision>593</cp:revision>
  <cp:lastPrinted>2014-07-29T06:37:07Z</cp:lastPrinted>
  <dcterms:created xsi:type="dcterms:W3CDTF">2011-02-03T13:22:32Z</dcterms:created>
  <dcterms:modified xsi:type="dcterms:W3CDTF">2025-06-03T08:40:53Z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0x010100A4404EF20FB3C54B9898909D5E2D61EC</vt:lpwstr>
  </property>
</Properties>
</file>