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7" r:id="rId2"/>
    <p:sldId id="276" r:id="rId3"/>
  </p:sldIdLst>
  <p:sldSz cx="6858000" cy="9906000" type="A4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249" autoAdjust="0"/>
  </p:normalViewPr>
  <p:slideViewPr>
    <p:cSldViewPr snapToObjects="1">
      <p:cViewPr varScale="1">
        <p:scale>
          <a:sx n="50" d="100"/>
          <a:sy n="50" d="100"/>
        </p:scale>
        <p:origin x="2754" y="6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1099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5/29/2023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1099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099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5/29/2023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2" tIns="46186" rIns="92372" bIns="4618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6" y="4715432"/>
            <a:ext cx="5438464" cy="4466747"/>
          </a:xfrm>
          <a:prstGeom prst="rect">
            <a:avLst/>
          </a:prstGeom>
        </p:spPr>
        <p:txBody>
          <a:bodyPr vert="horz" lIns="92372" tIns="46186" rIns="92372" bIns="4618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099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>
                <a:solidFill>
                  <a:prstClr val="black"/>
                </a:solidFill>
              </a:rPr>
              <a:pPr/>
              <a:t>1</a:t>
            </a:fld>
            <a:endParaRPr lang="en-Z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901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>
                <a:solidFill>
                  <a:prstClr val="black"/>
                </a:solidFill>
              </a:rPr>
              <a:pPr/>
              <a:t>2</a:t>
            </a:fld>
            <a:endParaRPr lang="en-Z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184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5/29/2023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5/29/2023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5/29/2023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5/29/2023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5/29/2023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5/29/2023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5400" b="1" dirty="0">
                <a:solidFill>
                  <a:schemeClr val="bg1"/>
                </a:solidFill>
                <a:ea typeface="ＭＳ Ｐゴシック"/>
              </a:rPr>
              <a:t>SARS POP-UP BRANCH 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5067300" y="990600"/>
            <a:ext cx="17907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>
                <a:solidFill>
                  <a:prstClr val="white"/>
                </a:solidFill>
                <a:latin typeface="Calibri" pitchFamily="34" charset="0"/>
              </a:rPr>
              <a:t>June 2023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473233"/>
            <a:ext cx="685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200" dirty="0">
                <a:solidFill>
                  <a:srgbClr val="1F497D"/>
                </a:solidFill>
                <a:latin typeface="Calibri"/>
              </a:rPr>
              <a:t>The South African Revenue Service will be visiting the areas listed below to assist taxpayers with the SARS general queries and any tax matters.</a:t>
            </a:r>
            <a:endParaRPr lang="en-US" sz="1200" dirty="0">
              <a:solidFill>
                <a:srgbClr val="1F497D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" y="8915400"/>
            <a:ext cx="6934200" cy="131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651197"/>
              </p:ext>
            </p:extLst>
          </p:nvPr>
        </p:nvGraphicFramePr>
        <p:xfrm>
          <a:off x="119063" y="2286001"/>
          <a:ext cx="6619874" cy="3402328"/>
        </p:xfrm>
        <a:graphic>
          <a:graphicData uri="http://schemas.openxmlformats.org/drawingml/2006/table">
            <a:tbl>
              <a:tblPr/>
              <a:tblGrid>
                <a:gridCol w="2319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3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1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374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6591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Qalabotjha</a:t>
                      </a:r>
                      <a:r>
                        <a:rPr lang="en-Z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Public Library, 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241 Mofokeng Street, Villiers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06  June 2023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10:00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Stanley Zizi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0738240325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382278"/>
                  </a:ext>
                </a:extLst>
              </a:tr>
              <a:tr h="1430064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Cornelia Town Hall,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  <a:r>
                        <a:rPr kumimoji="0" lang="en-Z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Richter St, 9850 Cornelia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  June 2023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Stanley Zizi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0738240325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9228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76212" y="5688328"/>
            <a:ext cx="3265488" cy="3760472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12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all queries bring along the following:</a:t>
            </a:r>
          </a:p>
          <a:p>
            <a:pPr>
              <a:defRPr/>
            </a:pPr>
            <a:endParaRPr lang="en-ZA" sz="1200" b="1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ID/Drivers Licence/Passport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endParaRPr lang="en-ZA" sz="12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Bring you own device to submit via </a:t>
            </a:r>
            <a:r>
              <a:rPr lang="en-ZA" sz="12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MobiApp</a:t>
            </a: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 or </a:t>
            </a:r>
            <a:r>
              <a:rPr lang="en-ZA" sz="12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eFiling</a:t>
            </a:r>
            <a:endParaRPr lang="en-ZA" sz="12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2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12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To submit an Income Tax Return</a:t>
            </a: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IRP5/IT3(a) certificate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IT3(b) certificate (investment income)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Medical Aid certificate &amp; receipts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Retirement Annuity Fund certificate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Logbook – if you receive travel allowance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Any other documentation related to income received or deductions you want to claim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ITR-DD form if you want to claim disability</a:t>
            </a:r>
          </a:p>
        </p:txBody>
      </p:sp>
      <p:sp>
        <p:nvSpPr>
          <p:cNvPr id="9" name="Rounded Rectangle 10"/>
          <p:cNvSpPr/>
          <p:nvPr/>
        </p:nvSpPr>
        <p:spPr>
          <a:xfrm>
            <a:off x="3627437" y="5688328"/>
            <a:ext cx="3009900" cy="3227072"/>
          </a:xfrm>
          <a:prstGeom prst="roundRect">
            <a:avLst>
              <a:gd name="adj" fmla="val 15981"/>
            </a:avLst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14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The following services will be offered:</a:t>
            </a:r>
          </a:p>
          <a:p>
            <a:pPr>
              <a:defRPr/>
            </a:pPr>
            <a:endParaRPr lang="en-ZA" sz="1400" b="1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4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eFiling</a:t>
            </a: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 registration, password reset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and submission  of income tax returns via our online channels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Statement of account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SARS </a:t>
            </a:r>
            <a:r>
              <a:rPr lang="en-ZA" sz="14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MobiApp</a:t>
            </a: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 download and usage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account queries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Administrative penalties queries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Small Business-related queries</a:t>
            </a:r>
          </a:p>
          <a:p>
            <a:pPr>
              <a:defRPr/>
            </a:pPr>
            <a:endParaRPr lang="en-GB" sz="1400" u="sng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GB" sz="1400" dirty="0">
              <a:solidFill>
                <a:prstClr val="black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14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7574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5400" b="1" dirty="0">
                <a:solidFill>
                  <a:schemeClr val="bg1"/>
                </a:solidFill>
                <a:ea typeface="ＭＳ Ｐゴシック"/>
              </a:rPr>
              <a:t>SARS POP-UP BRANCH 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5067300" y="990600"/>
            <a:ext cx="17907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>
                <a:solidFill>
                  <a:prstClr val="white"/>
                </a:solidFill>
                <a:latin typeface="Calibri" pitchFamily="34" charset="0"/>
              </a:rPr>
              <a:t>June 2023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473233"/>
            <a:ext cx="685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200" dirty="0">
                <a:solidFill>
                  <a:srgbClr val="1F497D"/>
                </a:solidFill>
                <a:latin typeface="Calibri"/>
              </a:rPr>
              <a:t>The South African Revenue Service will be visiting the areas listed below to assist taxpayers with the SARS general queries and any tax matters.</a:t>
            </a:r>
            <a:endParaRPr lang="en-US" sz="1200" dirty="0">
              <a:solidFill>
                <a:srgbClr val="1F497D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" y="8915400"/>
            <a:ext cx="6934200" cy="131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273256"/>
              </p:ext>
            </p:extLst>
          </p:nvPr>
        </p:nvGraphicFramePr>
        <p:xfrm>
          <a:off x="119063" y="1981200"/>
          <a:ext cx="6619874" cy="3627701"/>
        </p:xfrm>
        <a:graphic>
          <a:graphicData uri="http://schemas.openxmlformats.org/drawingml/2006/table">
            <a:tbl>
              <a:tblPr/>
              <a:tblGrid>
                <a:gridCol w="2319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3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1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823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6207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Namahadi</a:t>
                      </a:r>
                      <a:r>
                        <a:rPr kumimoji="0" lang="en-Z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Library, </a:t>
                      </a:r>
                      <a:r>
                        <a:rPr kumimoji="0" lang="en-Z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1212 </a:t>
                      </a:r>
                      <a:r>
                        <a:rPr kumimoji="0" lang="en-ZA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Namahadi</a:t>
                      </a:r>
                      <a:r>
                        <a:rPr kumimoji="0" lang="en-Z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Street, Frankfort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  June 2023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Stanley Zizi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0738240325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9228"/>
                  </a:ext>
                </a:extLst>
              </a:tr>
              <a:tr h="1473255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Mafahlaneng</a:t>
                      </a:r>
                      <a:r>
                        <a:rPr kumimoji="0" lang="en-Z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Community Hall</a:t>
                      </a:r>
                      <a:r>
                        <a:rPr kumimoji="0" lang="en-Z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,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Mafahlaneng</a:t>
                      </a:r>
                      <a:r>
                        <a:rPr kumimoji="0" lang="en-Z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, </a:t>
                      </a:r>
                      <a:r>
                        <a:rPr kumimoji="0" lang="en-ZA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Tweeling</a:t>
                      </a:r>
                      <a:r>
                        <a:rPr kumimoji="0" lang="en-Z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 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  June 2023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Stanley Zizi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0738240325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839629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76212" y="5655203"/>
            <a:ext cx="3265488" cy="3869797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12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all queries bring along the following:</a:t>
            </a:r>
          </a:p>
          <a:p>
            <a:pPr>
              <a:defRPr/>
            </a:pPr>
            <a:endParaRPr lang="en-ZA" sz="1200" b="1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ID/Drivers Licence/Passport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endParaRPr lang="en-ZA" sz="12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Bring you own device to submit via </a:t>
            </a:r>
            <a:r>
              <a:rPr lang="en-ZA" sz="12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MobiApp</a:t>
            </a: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 or </a:t>
            </a:r>
            <a:r>
              <a:rPr lang="en-ZA" sz="12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eFiling</a:t>
            </a:r>
            <a:endParaRPr lang="en-ZA" sz="12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2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12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To submit an Income Tax Return</a:t>
            </a: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IRP5/IT3(a) certificate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IT3(b) certificate (investment income)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Medical Aid certificate &amp; receipts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Retirement Annuity Fund certificate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Logbook – if you receive travel allowance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Any other documentation related to income received or deductions you want to claim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200" dirty="0">
                <a:solidFill>
                  <a:srgbClr val="000000"/>
                </a:solidFill>
                <a:ea typeface="ＭＳ Ｐゴシック"/>
                <a:cs typeface="ＭＳ Ｐゴシック"/>
              </a:rPr>
              <a:t>ITR-DD form if you want to claim disability</a:t>
            </a:r>
          </a:p>
        </p:txBody>
      </p:sp>
      <p:sp>
        <p:nvSpPr>
          <p:cNvPr id="9" name="Rounded Rectangle 10"/>
          <p:cNvSpPr/>
          <p:nvPr/>
        </p:nvSpPr>
        <p:spPr>
          <a:xfrm>
            <a:off x="3627437" y="5698597"/>
            <a:ext cx="3009900" cy="3369203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14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The following services will be offered:</a:t>
            </a:r>
          </a:p>
          <a:p>
            <a:pPr>
              <a:defRPr/>
            </a:pPr>
            <a:endParaRPr lang="en-ZA" sz="1400" b="1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4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eFiling</a:t>
            </a: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 registration, password reset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and submission  of income tax returns via our online channels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Statement of account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SARS </a:t>
            </a:r>
            <a:r>
              <a:rPr lang="en-ZA" sz="14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MobiApp</a:t>
            </a: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 download and usage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account queries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Administrative penalties queries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Small Business-related queries</a:t>
            </a:r>
          </a:p>
          <a:p>
            <a:pPr>
              <a:defRPr/>
            </a:pPr>
            <a:endParaRPr lang="en-GB" sz="1400" u="sng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GB" sz="1400" dirty="0">
              <a:solidFill>
                <a:prstClr val="black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14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741653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13256</TotalTime>
  <Words>390</Words>
  <Application>Microsoft Office PowerPoint</Application>
  <PresentationFormat>A4 Paper (210x297 mm)</PresentationFormat>
  <Paragraphs>90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SARS POP-UP BRANCH </vt:lpstr>
      <vt:lpstr>SARS POP-UP BRANCH 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Dineo Tshabalala</cp:lastModifiedBy>
  <cp:revision>566</cp:revision>
  <cp:lastPrinted>2022-05-06T06:11:26Z</cp:lastPrinted>
  <dcterms:created xsi:type="dcterms:W3CDTF">2011-02-03T13:22:32Z</dcterms:created>
  <dcterms:modified xsi:type="dcterms:W3CDTF">2023-05-29T09:26:49Z</dcterms:modified>
</cp:coreProperties>
</file>