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 id="2147483666" r:id="rId5"/>
  </p:sldMasterIdLst>
  <p:notesMasterIdLst>
    <p:notesMasterId r:id="rId16"/>
  </p:notesMasterIdLst>
  <p:sldIdLst>
    <p:sldId id="256" r:id="rId6"/>
    <p:sldId id="286" r:id="rId7"/>
    <p:sldId id="287" r:id="rId8"/>
    <p:sldId id="288" r:id="rId9"/>
    <p:sldId id="289" r:id="rId10"/>
    <p:sldId id="290" r:id="rId11"/>
    <p:sldId id="291" r:id="rId12"/>
    <p:sldId id="292" r:id="rId13"/>
    <p:sldId id="293" r:id="rId14"/>
    <p:sldId id="284" r:id="rId15"/>
  </p:sldIdLst>
  <p:sldSz cx="9144000" cy="6858000" type="screen4x3"/>
  <p:notesSz cx="672465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FFAA09-10D9-5A6B-E132-515950EAD592}" name="Lijuan Wang" initials="LW" userId="S::lwang@sars.gov.za::72bde0fe-78f8-4df1-a3d3-4698d2d28f1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imangele Radebe" initials="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62550-06D2-468A-8C7E-D302F799E547}" v="2" dt="2024-06-11T07:47:51.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14015" cy="49542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9080" y="2"/>
            <a:ext cx="2914015" cy="495427"/>
          </a:xfrm>
          <a:prstGeom prst="rect">
            <a:avLst/>
          </a:prstGeom>
        </p:spPr>
        <p:txBody>
          <a:bodyPr vert="horz" lIns="91440" tIns="45720" rIns="91440" bIns="45720" rtlCol="0"/>
          <a:lstStyle>
            <a:lvl1pPr algn="r">
              <a:defRPr sz="1200"/>
            </a:lvl1pPr>
          </a:lstStyle>
          <a:p>
            <a:fld id="{A357C929-F5A2-B944-A14F-16451897D16C}" type="datetimeFigureOut">
              <a:rPr lang="en-US" smtClean="0"/>
              <a:t>6/11/2024</a:t>
            </a:fld>
            <a:endParaRPr lang="en-US"/>
          </a:p>
        </p:txBody>
      </p:sp>
      <p:sp>
        <p:nvSpPr>
          <p:cNvPr id="4" name="Slide Image Placeholder 3"/>
          <p:cNvSpPr>
            <a:spLocks noGrp="1" noRot="1" noChangeAspect="1"/>
          </p:cNvSpPr>
          <p:nvPr>
            <p:ph type="sldImg" idx="2"/>
          </p:nvPr>
        </p:nvSpPr>
        <p:spPr>
          <a:xfrm>
            <a:off x="1139825" y="1233488"/>
            <a:ext cx="4445000" cy="3333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2465" y="4751983"/>
            <a:ext cx="537972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8824"/>
            <a:ext cx="2914015" cy="4954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9080" y="9378824"/>
            <a:ext cx="2914015" cy="495426"/>
          </a:xfrm>
          <a:prstGeom prst="rect">
            <a:avLst/>
          </a:prstGeom>
        </p:spPr>
        <p:txBody>
          <a:bodyPr vert="horz" lIns="91440" tIns="45720" rIns="91440" bIns="45720" rtlCol="0" anchor="b"/>
          <a:lstStyle>
            <a:lvl1pPr algn="r">
              <a:defRPr sz="1200"/>
            </a:lvl1pPr>
          </a:lstStyle>
          <a:p>
            <a:fld id="{50B2B449-F1C8-6F47-A588-55ED763A9793}" type="slidenum">
              <a:rPr lang="en-US" smtClean="0"/>
              <a:t>‹#›</a:t>
            </a:fld>
            <a:endParaRPr lang="en-US"/>
          </a:p>
        </p:txBody>
      </p:sp>
    </p:spTree>
    <p:extLst>
      <p:ext uri="{BB962C8B-B14F-4D97-AF65-F5344CB8AC3E}">
        <p14:creationId xmlns:p14="http://schemas.microsoft.com/office/powerpoint/2010/main" val="45998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0B2B449-F1C8-6F47-A588-55ED763A9793}" type="slidenum">
              <a:rPr lang="en-US" smtClean="0"/>
              <a:t>2</a:t>
            </a:fld>
            <a:endParaRPr lang="en-US"/>
          </a:p>
        </p:txBody>
      </p:sp>
    </p:spTree>
    <p:extLst>
      <p:ext uri="{BB962C8B-B14F-4D97-AF65-F5344CB8AC3E}">
        <p14:creationId xmlns:p14="http://schemas.microsoft.com/office/powerpoint/2010/main" val="3479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AB07-6650-8B94-F520-7C3C166C9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8BC13-FE98-2D85-6529-4E72D8107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B86AC-3B48-53B7-9E54-0BE076736619}"/>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5891D3E0-0E4E-AB25-BEEC-C07A710037A3}"/>
              </a:ext>
            </a:extLst>
          </p:cNvPr>
          <p:cNvSpPr>
            <a:spLocks noGrp="1"/>
          </p:cNvSpPr>
          <p:nvPr>
            <p:ph type="sldNum" sz="quarter" idx="5"/>
          </p:nvPr>
        </p:nvSpPr>
        <p:spPr/>
        <p:txBody>
          <a:bodyPr/>
          <a:lstStyle/>
          <a:p>
            <a:fld id="{50B2B449-F1C8-6F47-A588-55ED763A9793}" type="slidenum">
              <a:rPr lang="en-US" smtClean="0"/>
              <a:t>3</a:t>
            </a:fld>
            <a:endParaRPr lang="en-US"/>
          </a:p>
        </p:txBody>
      </p:sp>
    </p:spTree>
    <p:extLst>
      <p:ext uri="{BB962C8B-B14F-4D97-AF65-F5344CB8AC3E}">
        <p14:creationId xmlns:p14="http://schemas.microsoft.com/office/powerpoint/2010/main" val="177021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8E885-4A18-94F9-0BBE-59CEAC061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3402E-617D-81B4-2489-754921468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76983-E468-3710-4E8E-CAC368546DA6}"/>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42378FF3-0CA9-AEB7-8D26-14168309CADC}"/>
              </a:ext>
            </a:extLst>
          </p:cNvPr>
          <p:cNvSpPr>
            <a:spLocks noGrp="1"/>
          </p:cNvSpPr>
          <p:nvPr>
            <p:ph type="sldNum" sz="quarter" idx="5"/>
          </p:nvPr>
        </p:nvSpPr>
        <p:spPr/>
        <p:txBody>
          <a:bodyPr/>
          <a:lstStyle/>
          <a:p>
            <a:fld id="{50B2B449-F1C8-6F47-A588-55ED763A9793}" type="slidenum">
              <a:rPr lang="en-US" smtClean="0"/>
              <a:t>4</a:t>
            </a:fld>
            <a:endParaRPr lang="en-US"/>
          </a:p>
        </p:txBody>
      </p:sp>
    </p:spTree>
    <p:extLst>
      <p:ext uri="{BB962C8B-B14F-4D97-AF65-F5344CB8AC3E}">
        <p14:creationId xmlns:p14="http://schemas.microsoft.com/office/powerpoint/2010/main" val="4033677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085C2-A790-8977-6B99-70DFF63A3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542C1-0F22-0511-5539-D8DC74B4A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91BF5-A9CA-0BBB-4F4A-021B65BDEBCB}"/>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38B69C77-E114-050F-2332-7FA65FB1D0C1}"/>
              </a:ext>
            </a:extLst>
          </p:cNvPr>
          <p:cNvSpPr>
            <a:spLocks noGrp="1"/>
          </p:cNvSpPr>
          <p:nvPr>
            <p:ph type="sldNum" sz="quarter" idx="5"/>
          </p:nvPr>
        </p:nvSpPr>
        <p:spPr/>
        <p:txBody>
          <a:bodyPr/>
          <a:lstStyle/>
          <a:p>
            <a:fld id="{50B2B449-F1C8-6F47-A588-55ED763A9793}" type="slidenum">
              <a:rPr lang="en-US" smtClean="0"/>
              <a:t>5</a:t>
            </a:fld>
            <a:endParaRPr lang="en-US"/>
          </a:p>
        </p:txBody>
      </p:sp>
    </p:spTree>
    <p:extLst>
      <p:ext uri="{BB962C8B-B14F-4D97-AF65-F5344CB8AC3E}">
        <p14:creationId xmlns:p14="http://schemas.microsoft.com/office/powerpoint/2010/main" val="335103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4C6A5-7197-177C-B755-6ED3B8CEE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820AB-2B99-FFEE-0A93-00D6AE2B2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4306A-B998-50A3-30FA-FA9EF5516EF1}"/>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7F2E10FB-E2B9-F27D-DE01-7FA3C36A3B34}"/>
              </a:ext>
            </a:extLst>
          </p:cNvPr>
          <p:cNvSpPr>
            <a:spLocks noGrp="1"/>
          </p:cNvSpPr>
          <p:nvPr>
            <p:ph type="sldNum" sz="quarter" idx="5"/>
          </p:nvPr>
        </p:nvSpPr>
        <p:spPr/>
        <p:txBody>
          <a:bodyPr/>
          <a:lstStyle/>
          <a:p>
            <a:fld id="{50B2B449-F1C8-6F47-A588-55ED763A9793}" type="slidenum">
              <a:rPr lang="en-US" smtClean="0"/>
              <a:t>6</a:t>
            </a:fld>
            <a:endParaRPr lang="en-US"/>
          </a:p>
        </p:txBody>
      </p:sp>
    </p:spTree>
    <p:extLst>
      <p:ext uri="{BB962C8B-B14F-4D97-AF65-F5344CB8AC3E}">
        <p14:creationId xmlns:p14="http://schemas.microsoft.com/office/powerpoint/2010/main" val="158576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B3A92-F316-7A24-EE9F-E45E73B13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DE4AF-86AD-FCCF-032E-934B1E61D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969EB-9C24-52C4-DA26-D012FD97CF1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F867A921-814A-EEDE-3BFC-02090D55F602}"/>
              </a:ext>
            </a:extLst>
          </p:cNvPr>
          <p:cNvSpPr>
            <a:spLocks noGrp="1"/>
          </p:cNvSpPr>
          <p:nvPr>
            <p:ph type="sldNum" sz="quarter" idx="5"/>
          </p:nvPr>
        </p:nvSpPr>
        <p:spPr/>
        <p:txBody>
          <a:bodyPr/>
          <a:lstStyle/>
          <a:p>
            <a:fld id="{50B2B449-F1C8-6F47-A588-55ED763A9793}" type="slidenum">
              <a:rPr lang="en-US" smtClean="0"/>
              <a:t>7</a:t>
            </a:fld>
            <a:endParaRPr lang="en-US"/>
          </a:p>
        </p:txBody>
      </p:sp>
    </p:spTree>
    <p:extLst>
      <p:ext uri="{BB962C8B-B14F-4D97-AF65-F5344CB8AC3E}">
        <p14:creationId xmlns:p14="http://schemas.microsoft.com/office/powerpoint/2010/main" val="352749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E5ABD-DF6B-27EA-77DC-6B91441AB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5FF6C-ECF1-6B5C-2E0C-BAE4AB762E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2CACE-56CB-5803-DE55-AEEE229BD87E}"/>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7DC6C069-E5F2-46D7-0EAE-C898B96328D4}"/>
              </a:ext>
            </a:extLst>
          </p:cNvPr>
          <p:cNvSpPr>
            <a:spLocks noGrp="1"/>
          </p:cNvSpPr>
          <p:nvPr>
            <p:ph type="sldNum" sz="quarter" idx="5"/>
          </p:nvPr>
        </p:nvSpPr>
        <p:spPr/>
        <p:txBody>
          <a:bodyPr/>
          <a:lstStyle/>
          <a:p>
            <a:fld id="{50B2B449-F1C8-6F47-A588-55ED763A9793}" type="slidenum">
              <a:rPr lang="en-US" smtClean="0"/>
              <a:t>8</a:t>
            </a:fld>
            <a:endParaRPr lang="en-US"/>
          </a:p>
        </p:txBody>
      </p:sp>
    </p:spTree>
    <p:extLst>
      <p:ext uri="{BB962C8B-B14F-4D97-AF65-F5344CB8AC3E}">
        <p14:creationId xmlns:p14="http://schemas.microsoft.com/office/powerpoint/2010/main" val="59366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B2B449-F1C8-6F47-A588-55ED763A9793}" type="slidenum">
              <a:rPr lang="en-US" smtClean="0"/>
              <a:t>9</a:t>
            </a:fld>
            <a:endParaRPr lang="en-US"/>
          </a:p>
        </p:txBody>
      </p:sp>
    </p:spTree>
    <p:extLst>
      <p:ext uri="{BB962C8B-B14F-4D97-AF65-F5344CB8AC3E}">
        <p14:creationId xmlns:p14="http://schemas.microsoft.com/office/powerpoint/2010/main" val="2097749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Date Placeholder 13"/>
          <p:cNvSpPr>
            <a:spLocks noGrp="1"/>
          </p:cNvSpPr>
          <p:nvPr>
            <p:ph type="dt" sz="half" idx="10"/>
          </p:nvPr>
        </p:nvSpPr>
        <p:spPr>
          <a:xfrm>
            <a:off x="2122260" y="5913438"/>
            <a:ext cx="4899479" cy="301756"/>
          </a:xfrm>
          <a:prstGeom prst="rect">
            <a:avLst/>
          </a:prstGeom>
        </p:spPr>
        <p:txBody>
          <a:bodyPr/>
          <a:lstStyle>
            <a:lvl1pPr algn="ctr">
              <a:defRPr sz="1600" b="0" i="0" baseline="0">
                <a:solidFill>
                  <a:schemeClr val="bg1"/>
                </a:solidFill>
                <a:latin typeface="Arial" charset="0"/>
              </a:defRPr>
            </a:lvl1pPr>
          </a:lstStyle>
          <a:p>
            <a:endParaRPr lang="en-US"/>
          </a:p>
        </p:txBody>
      </p:sp>
      <p:sp>
        <p:nvSpPr>
          <p:cNvPr id="17" name="Title 16"/>
          <p:cNvSpPr>
            <a:spLocks noGrp="1"/>
          </p:cNvSpPr>
          <p:nvPr>
            <p:ph type="title" hasCustomPrompt="1"/>
          </p:nvPr>
        </p:nvSpPr>
        <p:spPr>
          <a:xfrm>
            <a:off x="1199696" y="4005620"/>
            <a:ext cx="6744607" cy="514117"/>
          </a:xfrm>
        </p:spPr>
        <p:txBody>
          <a:bodyPr>
            <a:noAutofit/>
          </a:bodyPr>
          <a:lstStyle>
            <a:lvl1pPr algn="ctr">
              <a:defRPr sz="3200" b="1" i="0" baseline="0">
                <a:solidFill>
                  <a:schemeClr val="bg1"/>
                </a:solidFill>
                <a:latin typeface="Arial" charset="0"/>
              </a:defRPr>
            </a:lvl1pPr>
          </a:lstStyle>
          <a:p>
            <a:r>
              <a:rPr lang="en-US"/>
              <a:t>Click to edit Title</a:t>
            </a:r>
          </a:p>
        </p:txBody>
      </p:sp>
      <p:sp>
        <p:nvSpPr>
          <p:cNvPr id="4" name="Text Placeholder 3"/>
          <p:cNvSpPr>
            <a:spLocks noGrp="1"/>
          </p:cNvSpPr>
          <p:nvPr>
            <p:ph type="body" sz="quarter" idx="11" hasCustomPrompt="1"/>
          </p:nvPr>
        </p:nvSpPr>
        <p:spPr>
          <a:xfrm>
            <a:off x="2138589" y="4992693"/>
            <a:ext cx="4866821" cy="488950"/>
          </a:xfrm>
        </p:spPr>
        <p:txBody>
          <a:bodyPr>
            <a:normAutofit/>
          </a:bodyPr>
          <a:lstStyle>
            <a:lvl1pPr marL="0" indent="0" algn="ctr">
              <a:buFontTx/>
              <a:buNone/>
              <a:defRPr sz="2400" baseline="0">
                <a:solidFill>
                  <a:schemeClr val="bg1"/>
                </a:solidFill>
              </a:defRPr>
            </a:lvl1pPr>
          </a:lstStyle>
          <a:p>
            <a:pPr lvl="0"/>
            <a:r>
              <a:rPr lang="en-US"/>
              <a:t>Click to edit Master Division</a:t>
            </a:r>
          </a:p>
        </p:txBody>
      </p:sp>
      <p:pic>
        <p:nvPicPr>
          <p:cNvPr id="3" name="Picture 2" descr="A picture containing text, water sport&#10;&#10;Description automatically generated">
            <a:extLst>
              <a:ext uri="{FF2B5EF4-FFF2-40B4-BE49-F238E27FC236}">
                <a16:creationId xmlns:a16="http://schemas.microsoft.com/office/drawing/2014/main" id="{875A963F-A346-A971-DAF2-CC6BB7DA049A}"/>
              </a:ext>
            </a:extLst>
          </p:cNvPr>
          <p:cNvPicPr>
            <a:picLocks noChangeAspect="1"/>
          </p:cNvPicPr>
          <p:nvPr userDrawn="1"/>
        </p:nvPicPr>
        <p:blipFill>
          <a:blip r:embed="rId2"/>
          <a:stretch>
            <a:fillRect/>
          </a:stretch>
        </p:blipFill>
        <p:spPr>
          <a:xfrm>
            <a:off x="0" y="-105655"/>
            <a:ext cx="9165742" cy="7086119"/>
          </a:xfrm>
          <a:prstGeom prst="rect">
            <a:avLst/>
          </a:prstGeom>
        </p:spPr>
      </p:pic>
    </p:spTree>
    <p:extLst>
      <p:ext uri="{BB962C8B-B14F-4D97-AF65-F5344CB8AC3E}">
        <p14:creationId xmlns:p14="http://schemas.microsoft.com/office/powerpoint/2010/main" val="22160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B44F-4DA1-614E-E6DB-262323BC9100}"/>
              </a:ext>
            </a:extLst>
          </p:cNvPr>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71EB06-4FA4-FDDB-9B9F-DADDCF84C341}"/>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0E00652B-0D01-2AC4-7365-FC81CCD4285D}"/>
              </a:ext>
            </a:extLst>
          </p:cNvPr>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521AFA-810C-49A8-D47F-17105F3237AD}"/>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624C6F7-09FE-5CCB-F013-1A06538C252F}"/>
              </a:ext>
            </a:extLst>
          </p:cNvPr>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24FDE5D-F844-15C9-90D1-AB957A464CE6}"/>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8" name="Footer Placeholder 7">
            <a:extLst>
              <a:ext uri="{FF2B5EF4-FFF2-40B4-BE49-F238E27FC236}">
                <a16:creationId xmlns:a16="http://schemas.microsoft.com/office/drawing/2014/main" id="{BC4DA582-1DD2-A0D4-9950-7D27D0D55B6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B8B1A85-01E2-2877-92A5-D678EFB36AD1}"/>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132953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A7C-85F9-EB24-C24A-55768A05FEB9}"/>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13C61FA-A017-25E5-2F6E-EB3B05C14109}"/>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4" name="Footer Placeholder 3">
            <a:extLst>
              <a:ext uri="{FF2B5EF4-FFF2-40B4-BE49-F238E27FC236}">
                <a16:creationId xmlns:a16="http://schemas.microsoft.com/office/drawing/2014/main" id="{3D1211CF-7CAA-82C4-E429-F295D9B210D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485995-C103-5061-C60C-38612008B0D7}"/>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7905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5C2B3-77FE-673D-909E-5073BB0ABDBE}"/>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3" name="Footer Placeholder 2">
            <a:extLst>
              <a:ext uri="{FF2B5EF4-FFF2-40B4-BE49-F238E27FC236}">
                <a16:creationId xmlns:a16="http://schemas.microsoft.com/office/drawing/2014/main" id="{2F98B86A-4D47-34E5-01A3-FE790432F00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C628A-5D94-1C1E-A22E-3C3D8ED7B60B}"/>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408543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F66B-0CA2-1AC4-B5C8-656E80B327DE}"/>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F0632C-6DF3-3E28-11BF-5AEF0B461188}"/>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C966175-6E01-6BDD-2ACD-074950515F02}"/>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F1AEDB3-4B5E-5FF7-2AC6-2AB7C96033B0}"/>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6" name="Footer Placeholder 5">
            <a:extLst>
              <a:ext uri="{FF2B5EF4-FFF2-40B4-BE49-F238E27FC236}">
                <a16:creationId xmlns:a16="http://schemas.microsoft.com/office/drawing/2014/main" id="{A746CCE3-A6C7-EF7C-434E-B40E58E17C9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95A5B6-19D3-05E1-A53A-69DC400C4F56}"/>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965264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C1BA-CF5D-D495-B932-53D4E6D7EF7E}"/>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0264CC0-2106-326D-C480-E9C2EFC02A37}"/>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10DF31-BA8A-E074-D91A-822B4A2CD1BE}"/>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054434A-38C4-2EFF-8FC2-4F387BDD8108}"/>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6" name="Footer Placeholder 5">
            <a:extLst>
              <a:ext uri="{FF2B5EF4-FFF2-40B4-BE49-F238E27FC236}">
                <a16:creationId xmlns:a16="http://schemas.microsoft.com/office/drawing/2014/main" id="{4F075AE6-F5CC-99E6-3607-3956B535519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AFAD55-1487-BA4A-14E8-35035EA4FD1E}"/>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29102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42F1-007B-D49B-05B7-C73EB3159709}"/>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F78998-0488-AA46-F066-A3ED54BA3090}"/>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CC0B9A-75F3-7A51-FC07-CA858E619ECE}"/>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5" name="Footer Placeholder 4">
            <a:extLst>
              <a:ext uri="{FF2B5EF4-FFF2-40B4-BE49-F238E27FC236}">
                <a16:creationId xmlns:a16="http://schemas.microsoft.com/office/drawing/2014/main" id="{ECE8C774-70BC-87C4-0036-F3E213F15B6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C0F08B-1256-C1F3-3775-A492D9F3A595}"/>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403533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462B2-EFB3-3E84-2E21-7F42F10236A6}"/>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115E113-912B-7038-8FB8-9BA3BC80139D}"/>
              </a:ext>
            </a:extLst>
          </p:cNvPr>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666DE9-5D2E-F1E9-22FB-20D115EB2759}"/>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5" name="Footer Placeholder 4">
            <a:extLst>
              <a:ext uri="{FF2B5EF4-FFF2-40B4-BE49-F238E27FC236}">
                <a16:creationId xmlns:a16="http://schemas.microsoft.com/office/drawing/2014/main" id="{92025377-7FFC-AB69-2444-5CCFA287B55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480501-A0ED-C85D-B20E-036416E064EB}"/>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16289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341993" y="6429826"/>
            <a:ext cx="423320" cy="365125"/>
          </a:xfrm>
        </p:spPr>
        <p:txBody>
          <a:bodyPr/>
          <a:lstStyle/>
          <a:p>
            <a:fld id="{B540B12B-D968-2643-8E7F-238A3C456CC9}" type="slidenum">
              <a:rPr lang="en-US" smtClean="0"/>
              <a:pPr/>
              <a:t>‹#›</a:t>
            </a:fld>
            <a:endParaRPr lang="en-US"/>
          </a:p>
        </p:txBody>
      </p:sp>
      <p:sp>
        <p:nvSpPr>
          <p:cNvPr id="12" name="Text Placeholder 11"/>
          <p:cNvSpPr>
            <a:spLocks noGrp="1"/>
          </p:cNvSpPr>
          <p:nvPr>
            <p:ph type="body" sz="quarter" idx="11"/>
          </p:nvPr>
        </p:nvSpPr>
        <p:spPr>
          <a:xfrm>
            <a:off x="341312" y="1844673"/>
            <a:ext cx="8370887" cy="4248151"/>
          </a:xfrm>
        </p:spPr>
        <p:txBody>
          <a:bodyPr>
            <a:normAutofit/>
          </a:bodyPr>
          <a:lstStyle>
            <a:lvl1pPr marL="0" indent="0">
              <a:lnSpc>
                <a:spcPct val="100000"/>
              </a:lnSpc>
              <a:spcBef>
                <a:spcPts val="0"/>
              </a:spcBef>
              <a:buFontTx/>
              <a:buNone/>
              <a:defRPr sz="1800"/>
            </a:lvl1pPr>
            <a:lvl2pPr marL="457200" indent="0">
              <a:buFontTx/>
              <a:buNone/>
              <a:defRPr sz="1800">
                <a:solidFill>
                  <a:schemeClr val="tx1">
                    <a:lumMod val="75000"/>
                    <a:lumOff val="25000"/>
                  </a:schemeClr>
                </a:solidFill>
              </a:defRPr>
            </a:lvl2pPr>
            <a:lvl3pPr marL="914400" indent="0">
              <a:buFontTx/>
              <a:buNone/>
              <a:defRPr sz="1800">
                <a:solidFill>
                  <a:schemeClr val="tx1">
                    <a:lumMod val="75000"/>
                    <a:lumOff val="25000"/>
                  </a:schemeClr>
                </a:solidFill>
              </a:defRPr>
            </a:lvl3pPr>
            <a:lvl4pPr marL="1371600" indent="0">
              <a:buFontTx/>
              <a:buNone/>
              <a:defRPr sz="1800">
                <a:solidFill>
                  <a:schemeClr val="tx1">
                    <a:lumMod val="75000"/>
                    <a:lumOff val="25000"/>
                  </a:schemeClr>
                </a:solidFill>
              </a:defRPr>
            </a:lvl4pPr>
            <a:lvl5pPr marL="1828800" indent="0">
              <a:buFontTx/>
              <a:buNone/>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2"/>
          </p:nvPr>
        </p:nvSpPr>
        <p:spPr>
          <a:xfrm>
            <a:off x="341313" y="1052513"/>
            <a:ext cx="7886700" cy="437806"/>
          </a:xfrm>
        </p:spPr>
        <p:txBody>
          <a:bodyPr>
            <a:normAutofit/>
          </a:bodyPr>
          <a:lstStyle>
            <a:lvl1pPr>
              <a:defRPr sz="2000" b="1"/>
            </a:lvl1pPr>
          </a:lstStyle>
          <a:p>
            <a:pPr lvl="0"/>
            <a:r>
              <a:rPr lang="en-US"/>
              <a:t>Click to edit Master text styles</a:t>
            </a:r>
          </a:p>
        </p:txBody>
      </p:sp>
    </p:spTree>
    <p:extLst>
      <p:ext uri="{BB962C8B-B14F-4D97-AF65-F5344CB8AC3E}">
        <p14:creationId xmlns:p14="http://schemas.microsoft.com/office/powerpoint/2010/main" val="76072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540B12B-D968-2643-8E7F-238A3C456CC9}" type="slidenum">
              <a:rPr lang="en-US" smtClean="0"/>
              <a:pPr/>
              <a:t>‹#›</a:t>
            </a:fld>
            <a:endParaRPr lang="en-US"/>
          </a:p>
        </p:txBody>
      </p:sp>
      <p:sp>
        <p:nvSpPr>
          <p:cNvPr id="12" name="Text Placeholder 11"/>
          <p:cNvSpPr>
            <a:spLocks noGrp="1"/>
          </p:cNvSpPr>
          <p:nvPr>
            <p:ph type="body" sz="quarter" idx="11"/>
          </p:nvPr>
        </p:nvSpPr>
        <p:spPr>
          <a:xfrm>
            <a:off x="341312" y="1844673"/>
            <a:ext cx="8370887" cy="4248151"/>
          </a:xfrm>
        </p:spPr>
        <p:txBody>
          <a:bodyPr>
            <a:normAutofit/>
          </a:bodyPr>
          <a:lstStyle>
            <a:lvl1pPr marL="285750" indent="-285750">
              <a:lnSpc>
                <a:spcPct val="90000"/>
              </a:lnSpc>
              <a:spcBef>
                <a:spcPts val="0"/>
              </a:spcBef>
              <a:buFontTx/>
              <a:buBlip>
                <a:blip r:embed="rId2"/>
              </a:buBlip>
              <a:defRPr sz="1800"/>
            </a:lvl1pPr>
            <a:lvl2pPr marL="685800" indent="-228600">
              <a:lnSpc>
                <a:spcPct val="90000"/>
              </a:lnSpc>
              <a:spcBef>
                <a:spcPts val="0"/>
              </a:spcBef>
              <a:buFontTx/>
              <a:buBlip>
                <a:blip r:embed="rId2"/>
              </a:buBlip>
              <a:defRPr sz="1800">
                <a:solidFill>
                  <a:schemeClr val="tx1">
                    <a:lumMod val="75000"/>
                    <a:lumOff val="25000"/>
                  </a:schemeClr>
                </a:solidFill>
              </a:defRPr>
            </a:lvl2pPr>
            <a:lvl3pPr marL="1143000" indent="-228600">
              <a:lnSpc>
                <a:spcPct val="90000"/>
              </a:lnSpc>
              <a:spcBef>
                <a:spcPts val="0"/>
              </a:spcBef>
              <a:buFontTx/>
              <a:buBlip>
                <a:blip r:embed="rId2"/>
              </a:buBlip>
              <a:defRPr sz="1800">
                <a:solidFill>
                  <a:schemeClr val="tx1">
                    <a:lumMod val="75000"/>
                    <a:lumOff val="25000"/>
                  </a:schemeClr>
                </a:solidFill>
              </a:defRPr>
            </a:lvl3pPr>
            <a:lvl4pPr marL="1600200" indent="-228600">
              <a:lnSpc>
                <a:spcPct val="90000"/>
              </a:lnSpc>
              <a:spcBef>
                <a:spcPts val="0"/>
              </a:spcBef>
              <a:buFontTx/>
              <a:buBlip>
                <a:blip r:embed="rId2"/>
              </a:buBlip>
              <a:defRPr sz="1800">
                <a:solidFill>
                  <a:schemeClr val="tx1">
                    <a:lumMod val="75000"/>
                    <a:lumOff val="25000"/>
                  </a:schemeClr>
                </a:solidFill>
              </a:defRPr>
            </a:lvl4pPr>
            <a:lvl5pPr marL="2057400" indent="-228600">
              <a:lnSpc>
                <a:spcPct val="90000"/>
              </a:lnSpc>
              <a:spcBef>
                <a:spcPts val="0"/>
              </a:spcBef>
              <a:buFontTx/>
              <a:buBlip>
                <a:blip r:embed="rId2"/>
              </a:buBlip>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2"/>
          </p:nvPr>
        </p:nvSpPr>
        <p:spPr>
          <a:xfrm>
            <a:off x="341313" y="1052513"/>
            <a:ext cx="7886700" cy="437806"/>
          </a:xfrm>
        </p:spPr>
        <p:txBody>
          <a:bodyPr>
            <a:normAutofit/>
          </a:bodyPr>
          <a:lstStyle>
            <a:lvl1pPr>
              <a:defRPr sz="2000" b="1"/>
            </a:lvl1pPr>
          </a:lstStyle>
          <a:p>
            <a:pPr lvl="0"/>
            <a:r>
              <a:rPr lang="en-US"/>
              <a:t>Click to edit Master text styles</a:t>
            </a:r>
          </a:p>
        </p:txBody>
      </p:sp>
    </p:spTree>
    <p:extLst>
      <p:ext uri="{BB962C8B-B14F-4D97-AF65-F5344CB8AC3E}">
        <p14:creationId xmlns:p14="http://schemas.microsoft.com/office/powerpoint/2010/main" val="80156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41993" y="441325"/>
            <a:ext cx="7886700" cy="532606"/>
          </a:xfrm>
          <a:prstGeom prst="rect">
            <a:avLst/>
          </a:prstGeom>
        </p:spPr>
        <p:txBody>
          <a:bodyPr vert="horz" lIns="91440" tIns="45720" rIns="91440" bIns="45720" rtlCol="0" anchor="t" anchorCtr="0">
            <a:normAutofit/>
          </a:bodyPr>
          <a:lstStyle/>
          <a:p>
            <a:r>
              <a:rPr lang="en-US"/>
              <a:t>Click to edit Master title style</a:t>
            </a:r>
          </a:p>
        </p:txBody>
      </p:sp>
      <p:sp>
        <p:nvSpPr>
          <p:cNvPr id="10" name="Slide Number Placeholder 5"/>
          <p:cNvSpPr>
            <a:spLocks noGrp="1"/>
          </p:cNvSpPr>
          <p:nvPr>
            <p:ph type="sldNum" sz="quarter" idx="4"/>
          </p:nvPr>
        </p:nvSpPr>
        <p:spPr>
          <a:xfrm>
            <a:off x="341993" y="6429826"/>
            <a:ext cx="2057400" cy="365125"/>
          </a:xfrm>
          <a:prstGeom prst="rect">
            <a:avLst/>
          </a:prstGeom>
        </p:spPr>
        <p:txBody>
          <a:bodyPr vert="horz" lIns="91440" tIns="45720" rIns="91440" bIns="45720" rtlCol="0" anchor="ctr"/>
          <a:lstStyle>
            <a:lvl1pPr algn="l">
              <a:defRPr sz="1200" b="0" i="0">
                <a:solidFill>
                  <a:srgbClr val="004C85"/>
                </a:solidFill>
                <a:latin typeface="Arial" charset="0"/>
              </a:defRPr>
            </a:lvl1pPr>
          </a:lstStyle>
          <a:p>
            <a:fld id="{B540B12B-D968-2643-8E7F-238A3C456CC9}" type="slidenum">
              <a:rPr lang="en-US" smtClean="0"/>
              <a:pPr/>
              <a:t>‹#›</a:t>
            </a:fld>
            <a:endParaRPr lang="en-US"/>
          </a:p>
        </p:txBody>
      </p:sp>
      <p:sp>
        <p:nvSpPr>
          <p:cNvPr id="3" name="Text Placeholder 2"/>
          <p:cNvSpPr>
            <a:spLocks noGrp="1"/>
          </p:cNvSpPr>
          <p:nvPr>
            <p:ph type="body" sz="quarter" idx="10"/>
          </p:nvPr>
        </p:nvSpPr>
        <p:spPr>
          <a:xfrm>
            <a:off x="341993" y="1052513"/>
            <a:ext cx="7886700" cy="437807"/>
          </a:xfrm>
        </p:spPr>
        <p:txBody>
          <a:bodyPr/>
          <a:lstStyle>
            <a:lvl1pPr>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Content Placeholder 4"/>
          <p:cNvSpPr>
            <a:spLocks noGrp="1"/>
          </p:cNvSpPr>
          <p:nvPr>
            <p:ph sz="quarter" idx="11"/>
          </p:nvPr>
        </p:nvSpPr>
        <p:spPr>
          <a:xfrm>
            <a:off x="341312" y="1844674"/>
            <a:ext cx="8370887" cy="4248151"/>
          </a:xfrm>
        </p:spPr>
        <p:txBody>
          <a:bodyPr>
            <a:normAutofit/>
          </a:bodyPr>
          <a:lstStyle>
            <a:lvl1pPr>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75939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1678B8D-CF85-9478-EA1E-29FD8A5B5F23}"/>
              </a:ext>
            </a:extLst>
          </p:cNvPr>
          <p:cNvPicPr>
            <a:picLocks noChangeAspect="1"/>
          </p:cNvPicPr>
          <p:nvPr userDrawn="1"/>
        </p:nvPicPr>
        <p:blipFill>
          <a:blip r:embed="rId2"/>
          <a:stretch>
            <a:fillRect/>
          </a:stretch>
        </p:blipFill>
        <p:spPr>
          <a:xfrm>
            <a:off x="-622" y="-106136"/>
            <a:ext cx="9155804" cy="7078436"/>
          </a:xfrm>
          <a:prstGeom prst="rect">
            <a:avLst/>
          </a:prstGeom>
        </p:spPr>
      </p:pic>
    </p:spTree>
    <p:extLst>
      <p:ext uri="{BB962C8B-B14F-4D97-AF65-F5344CB8AC3E}">
        <p14:creationId xmlns:p14="http://schemas.microsoft.com/office/powerpoint/2010/main" val="7848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2C5E9F-FE49-AABC-5E83-8B18C91625C7}"/>
              </a:ext>
            </a:extLst>
          </p:cNvPr>
          <p:cNvPicPr>
            <a:picLocks noChangeAspect="1"/>
          </p:cNvPicPr>
          <p:nvPr userDrawn="1"/>
        </p:nvPicPr>
        <p:blipFill>
          <a:blip r:embed="rId2"/>
          <a:srcRect/>
          <a:stretch/>
        </p:blipFill>
        <p:spPr>
          <a:xfrm>
            <a:off x="0" y="8179"/>
            <a:ext cx="9179582" cy="6891337"/>
          </a:xfrm>
          <a:prstGeom prst="rect">
            <a:avLst/>
          </a:prstGeom>
        </p:spPr>
      </p:pic>
    </p:spTree>
    <p:extLst>
      <p:ext uri="{BB962C8B-B14F-4D97-AF65-F5344CB8AC3E}">
        <p14:creationId xmlns:p14="http://schemas.microsoft.com/office/powerpoint/2010/main" val="138430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5BA8-BA04-7459-39F8-33EE56703CB0}"/>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4FD0F1-FB5B-E774-7199-A6C4715FA762}"/>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5CB2A3-5480-7BCF-24AA-E6DF9C707951}"/>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5" name="Footer Placeholder 4">
            <a:extLst>
              <a:ext uri="{FF2B5EF4-FFF2-40B4-BE49-F238E27FC236}">
                <a16:creationId xmlns:a16="http://schemas.microsoft.com/office/drawing/2014/main" id="{3CC5B27B-0576-2245-5647-A3C078ED60D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815293-E7E7-FAE7-5301-6C44549BFC01}"/>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225537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B530-1234-002F-0AB2-C7016CBB555C}"/>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780DAEE-648B-A2AB-68BD-A1B41CEF95B5}"/>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4D2A82-D69E-C15C-E96B-165C1E38950A}"/>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5" name="Footer Placeholder 4">
            <a:extLst>
              <a:ext uri="{FF2B5EF4-FFF2-40B4-BE49-F238E27FC236}">
                <a16:creationId xmlns:a16="http://schemas.microsoft.com/office/drawing/2014/main" id="{98C909DE-1E80-3B97-8482-E6BA0D3A614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D5BD32-6095-80A7-C6D4-1050B80D0220}"/>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3720890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0BB17-D89F-A8EF-D1E5-C15A9BBC5DB2}"/>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E28BC9-0541-B383-53A9-AF06289ABC25}"/>
              </a:ext>
            </a:extLst>
          </p:cNvPr>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0EF33F-80AB-882D-2956-4298552F70EF}"/>
              </a:ext>
            </a:extLst>
          </p:cNvPr>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AFA887-9370-ADBC-E5AE-C159A14C067E}"/>
              </a:ext>
            </a:extLst>
          </p:cNvPr>
          <p:cNvSpPr>
            <a:spLocks noGrp="1"/>
          </p:cNvSpPr>
          <p:nvPr>
            <p:ph type="dt" sz="half" idx="10"/>
          </p:nvPr>
        </p:nvSpPr>
        <p:spPr>
          <a:xfrm>
            <a:off x="628650" y="6356351"/>
            <a:ext cx="2057400" cy="365125"/>
          </a:xfrm>
          <a:prstGeom prst="rect">
            <a:avLst/>
          </a:prstGeom>
        </p:spPr>
        <p:txBody>
          <a:bodyPr/>
          <a:lstStyle/>
          <a:p>
            <a:fld id="{D2859A77-AD93-A842-B5A3-AE992A0E32EB}" type="datetimeFigureOut">
              <a:rPr lang="en-US" smtClean="0"/>
              <a:t>6/11/2024</a:t>
            </a:fld>
            <a:endParaRPr lang="en-US"/>
          </a:p>
        </p:txBody>
      </p:sp>
      <p:sp>
        <p:nvSpPr>
          <p:cNvPr id="6" name="Footer Placeholder 5">
            <a:extLst>
              <a:ext uri="{FF2B5EF4-FFF2-40B4-BE49-F238E27FC236}">
                <a16:creationId xmlns:a16="http://schemas.microsoft.com/office/drawing/2014/main" id="{00275DFF-0128-A272-79BD-3F4D326A2B9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E0DC87-2765-07C4-8E42-1CF0B982D8A9}"/>
              </a:ext>
            </a:extLst>
          </p:cNvPr>
          <p:cNvSpPr>
            <a:spLocks noGrp="1"/>
          </p:cNvSpPr>
          <p:nvPr>
            <p:ph type="sldNum" sz="quarter" idx="12"/>
          </p:nvPr>
        </p:nvSpPr>
        <p:spPr>
          <a:xfrm>
            <a:off x="6457950" y="6356351"/>
            <a:ext cx="2057400" cy="365125"/>
          </a:xfrm>
          <a:prstGeom prst="rect">
            <a:avLst/>
          </a:prstGeom>
        </p:spPr>
        <p:txBody>
          <a:bodyPr/>
          <a:lstStyle/>
          <a:p>
            <a:fld id="{638E500B-627D-8C42-B506-5C6F103DF9A5}" type="slidenum">
              <a:rPr lang="en-US" smtClean="0"/>
              <a:t>‹#›</a:t>
            </a:fld>
            <a:endParaRPr lang="en-US"/>
          </a:p>
        </p:txBody>
      </p:sp>
    </p:spTree>
    <p:extLst>
      <p:ext uri="{BB962C8B-B14F-4D97-AF65-F5344CB8AC3E}">
        <p14:creationId xmlns:p14="http://schemas.microsoft.com/office/powerpoint/2010/main" val="403126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993" y="441325"/>
            <a:ext cx="7886700" cy="532606"/>
          </a:xfrm>
          <a:prstGeom prst="rect">
            <a:avLst/>
          </a:prstGeom>
        </p:spPr>
        <p:txBody>
          <a:bodyPr vert="horz" lIns="91440" tIns="45720" rIns="91440" bIns="45720" rtlCol="0" anchor="t" anchorCtr="0">
            <a:normAutofit/>
          </a:bodyPr>
          <a:lstStyle/>
          <a:p>
            <a:r>
              <a:rPr lang="en-US"/>
              <a:t>Click to edit Master Headline</a:t>
            </a:r>
          </a:p>
        </p:txBody>
      </p:sp>
      <p:sp>
        <p:nvSpPr>
          <p:cNvPr id="3" name="Text Placeholder 2"/>
          <p:cNvSpPr>
            <a:spLocks noGrp="1"/>
          </p:cNvSpPr>
          <p:nvPr>
            <p:ph type="body" idx="1"/>
          </p:nvPr>
        </p:nvSpPr>
        <p:spPr>
          <a:xfrm>
            <a:off x="341993" y="1052513"/>
            <a:ext cx="7886700" cy="433268"/>
          </a:xfrm>
          <a:prstGeom prst="rect">
            <a:avLst/>
          </a:prstGeom>
        </p:spPr>
        <p:txBody>
          <a:bodyPr vert="horz" lIns="91440" tIns="45720" rIns="91440" bIns="45720" rtlCol="0">
            <a:normAutofit/>
          </a:bodyPr>
          <a:lstStyle/>
          <a:p>
            <a:pPr lvl="0"/>
            <a:r>
              <a:rPr lang="en-US" b="1" i="0" baseline="0">
                <a:solidFill>
                  <a:schemeClr val="tx1">
                    <a:lumMod val="75000"/>
                    <a:lumOff val="25000"/>
                  </a:schemeClr>
                </a:solidFill>
                <a:latin typeface="Arial" charset="0"/>
              </a:rPr>
              <a:t>Click to edit Master Sub-header</a:t>
            </a:r>
          </a:p>
        </p:txBody>
      </p:sp>
      <p:sp>
        <p:nvSpPr>
          <p:cNvPr id="6" name="Slide Number Placeholder 5"/>
          <p:cNvSpPr>
            <a:spLocks noGrp="1"/>
          </p:cNvSpPr>
          <p:nvPr>
            <p:ph type="sldNum" sz="quarter" idx="4"/>
          </p:nvPr>
        </p:nvSpPr>
        <p:spPr>
          <a:xfrm>
            <a:off x="341993" y="6429826"/>
            <a:ext cx="2057400" cy="365125"/>
          </a:xfrm>
          <a:prstGeom prst="rect">
            <a:avLst/>
          </a:prstGeom>
        </p:spPr>
        <p:txBody>
          <a:bodyPr vert="horz" lIns="91440" tIns="45720" rIns="91440" bIns="45720" rtlCol="0" anchor="ctr"/>
          <a:lstStyle>
            <a:lvl1pPr algn="l">
              <a:defRPr sz="1200" b="0" i="0">
                <a:solidFill>
                  <a:srgbClr val="004C85"/>
                </a:solidFill>
                <a:latin typeface="Arial" charset="0"/>
              </a:defRPr>
            </a:lvl1pPr>
          </a:lstStyle>
          <a:p>
            <a:fld id="{B540B12B-D968-2643-8E7F-238A3C456CC9}" type="slidenum">
              <a:rPr lang="en-US" smtClean="0"/>
              <a:pPr/>
              <a:t>‹#›</a:t>
            </a:fld>
            <a:endParaRPr lang="en-US"/>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9935" y="6365971"/>
            <a:ext cx="1062263" cy="304133"/>
          </a:xfrm>
          <a:prstGeom prst="rect">
            <a:avLst/>
          </a:prstGeom>
        </p:spPr>
      </p:pic>
      <p:cxnSp>
        <p:nvCxnSpPr>
          <p:cNvPr id="7" name="Straight Connector 6"/>
          <p:cNvCxnSpPr/>
          <p:nvPr/>
        </p:nvCxnSpPr>
        <p:spPr>
          <a:xfrm>
            <a:off x="431801" y="6237514"/>
            <a:ext cx="8280399" cy="0"/>
          </a:xfrm>
          <a:prstGeom prst="line">
            <a:avLst/>
          </a:prstGeom>
          <a:ln w="25400">
            <a:solidFill>
              <a:srgbClr val="004C85"/>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3" r:id="rId4"/>
    <p:sldLayoutId id="2147483664" r:id="rId5"/>
  </p:sldLayoutIdLst>
  <p:hf hdr="0" ftr="0" dt="0"/>
  <p:txStyles>
    <p:titleStyle>
      <a:lvl1pPr algn="l" defTabSz="914400" rtl="0" eaLnBrk="1" latinLnBrk="0" hangingPunct="1">
        <a:lnSpc>
          <a:spcPct val="90000"/>
        </a:lnSpc>
        <a:spcBef>
          <a:spcPct val="0"/>
        </a:spcBef>
        <a:buNone/>
        <a:defRPr sz="3000" b="1" kern="1200">
          <a:solidFill>
            <a:srgbClr val="004C85"/>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000" b="0" i="0" kern="1200">
          <a:solidFill>
            <a:schemeClr val="tx1">
              <a:lumMod val="75000"/>
              <a:lumOff val="25000"/>
            </a:schemeClr>
          </a:solidFill>
          <a:latin typeface="Arial" charset="0"/>
          <a:ea typeface="+mn-ea"/>
          <a:cs typeface="+mn-cs"/>
        </a:defRPr>
      </a:lvl1pPr>
      <a:lvl2pPr marL="685800" indent="-228600" algn="l" defTabSz="914400" rtl="0" eaLnBrk="1" latinLnBrk="0" hangingPunct="1">
        <a:lnSpc>
          <a:spcPct val="90000"/>
        </a:lnSpc>
        <a:spcBef>
          <a:spcPts val="500"/>
        </a:spcBef>
        <a:buFontTx/>
        <a:buBlip>
          <a:blip r:embed="rId8"/>
        </a:buBlip>
        <a:defRPr sz="2000" b="0" i="0" kern="1200">
          <a:solidFill>
            <a:schemeClr val="tx1">
              <a:lumMod val="75000"/>
              <a:lumOff val="25000"/>
            </a:schemeClr>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200" b="0" i="0" kern="1200">
          <a:solidFill>
            <a:schemeClr val="tx1"/>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2200" b="0" i="0" kern="120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2200" b="0" i="0" kern="120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272" userDrawn="1">
          <p15:clr>
            <a:srgbClr val="F26B43"/>
          </p15:clr>
        </p15:guide>
        <p15:guide id="3" pos="5488" userDrawn="1">
          <p15:clr>
            <a:srgbClr val="F26B43"/>
          </p15:clr>
        </p15:guide>
        <p15:guide id="4" orient="horz" pos="4201" userDrawn="1">
          <p15:clr>
            <a:srgbClr val="F26B43"/>
          </p15:clr>
        </p15:guide>
        <p15:guide id="5" orient="horz" pos="663" userDrawn="1">
          <p15:clr>
            <a:srgbClr val="F26B43"/>
          </p15:clr>
        </p15:guide>
        <p15:guide id="6" orient="horz" pos="1162" userDrawn="1">
          <p15:clr>
            <a:srgbClr val="F26B43"/>
          </p15:clr>
        </p15:guide>
        <p15:guide id="7"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44A6E8A6-896D-9BD6-607E-F17D2163FDB1}"/>
              </a:ext>
            </a:extLst>
          </p:cNvPr>
          <p:cNvPicPr>
            <a:picLocks noChangeAspect="1"/>
          </p:cNvPicPr>
          <p:nvPr userDrawn="1"/>
        </p:nvPicPr>
        <p:blipFill>
          <a:blip r:embed="rId13"/>
          <a:stretch>
            <a:fillRect/>
          </a:stretch>
        </p:blipFill>
        <p:spPr>
          <a:xfrm>
            <a:off x="0" y="0"/>
            <a:ext cx="9135174" cy="6858000"/>
          </a:xfrm>
          <a:prstGeom prst="rect">
            <a:avLst/>
          </a:prstGeom>
        </p:spPr>
      </p:pic>
    </p:spTree>
    <p:extLst>
      <p:ext uri="{BB962C8B-B14F-4D97-AF65-F5344CB8AC3E}">
        <p14:creationId xmlns:p14="http://schemas.microsoft.com/office/powerpoint/2010/main" val="11436452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6C0nZjZVaE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17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211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F1D7407-080A-074E-C689-38263969DE58}"/>
              </a:ext>
            </a:extLst>
          </p:cNvPr>
          <p:cNvSpPr txBox="1">
            <a:spLocks/>
          </p:cNvSpPr>
          <p:nvPr/>
        </p:nvSpPr>
        <p:spPr>
          <a:xfrm>
            <a:off x="447675" y="3024554"/>
            <a:ext cx="8470082" cy="124182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GB" sz="3200" b="1" dirty="0">
                <a:solidFill>
                  <a:prstClr val="white"/>
                </a:solidFill>
                <a:latin typeface="Arial" panose="020B0604020202020204" pitchFamily="34" charset="0"/>
                <a:cs typeface="Arial" panose="020B0604020202020204" pitchFamily="34" charset="0"/>
              </a:rPr>
              <a:t>Module 4: </a:t>
            </a:r>
            <a:r>
              <a:rPr lang="en-GB" sz="3200" dirty="0">
                <a:solidFill>
                  <a:prstClr val="white"/>
                </a:solidFill>
                <a:latin typeface="Arial" panose="020B0604020202020204" pitchFamily="34" charset="0"/>
                <a:cs typeface="Arial" panose="020B0604020202020204" pitchFamily="34" charset="0"/>
              </a:rPr>
              <a:t>Getting Started Becoming </a:t>
            </a:r>
          </a:p>
          <a:p>
            <a:pPr defTabSz="685800">
              <a:spcBef>
                <a:spcPts val="750"/>
              </a:spcBef>
            </a:pPr>
            <a:r>
              <a:rPr lang="en-GB" sz="3200" dirty="0">
                <a:solidFill>
                  <a:prstClr val="white"/>
                </a:solidFill>
                <a:latin typeface="Arial" panose="020B0604020202020204" pitchFamily="34" charset="0"/>
                <a:cs typeface="Arial" panose="020B0604020202020204" pitchFamily="34" charset="0"/>
              </a:rPr>
              <a:t>SARS Ready   </a:t>
            </a:r>
            <a:endParaRPr lang="en-US"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54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A51757-D84B-C273-903B-07891DF5D315}"/>
              </a:ext>
            </a:extLst>
          </p:cNvPr>
          <p:cNvSpPr>
            <a:spLocks noGrp="1"/>
          </p:cNvSpPr>
          <p:nvPr>
            <p:ph type="sldNum" sz="quarter" idx="10"/>
          </p:nvPr>
        </p:nvSpPr>
        <p:spPr/>
        <p:txBody>
          <a:bodyPr/>
          <a:lstStyle/>
          <a:p>
            <a:fld id="{B540B12B-D968-2643-8E7F-238A3C456CC9}" type="slidenum">
              <a:rPr lang="en-US" smtClean="0"/>
              <a:pPr/>
              <a:t>2</a:t>
            </a:fld>
            <a:endParaRPr lang="en-US"/>
          </a:p>
        </p:txBody>
      </p:sp>
      <p:sp>
        <p:nvSpPr>
          <p:cNvPr id="4" name="Text Placeholder 3">
            <a:extLst>
              <a:ext uri="{FF2B5EF4-FFF2-40B4-BE49-F238E27FC236}">
                <a16:creationId xmlns:a16="http://schemas.microsoft.com/office/drawing/2014/main" id="{CEB23C26-6F7A-3BFB-E038-64D3CB03973B}"/>
              </a:ext>
            </a:extLst>
          </p:cNvPr>
          <p:cNvSpPr>
            <a:spLocks noGrp="1"/>
          </p:cNvSpPr>
          <p:nvPr>
            <p:ph type="body" sz="quarter" idx="11"/>
          </p:nvPr>
        </p:nvSpPr>
        <p:spPr>
          <a:xfrm>
            <a:off x="210769" y="902890"/>
            <a:ext cx="8722461" cy="4960582"/>
          </a:xfrm>
        </p:spPr>
        <p:txBody>
          <a:bodyPr>
            <a:normAutofit/>
          </a:bodyPr>
          <a:lstStyle/>
          <a:p>
            <a:pPr marL="452438" marR="0" lvl="0" indent="-273050" algn="just" defTabSz="914400" rtl="0" eaLnBrk="1" fontAlgn="auto" latinLnBrk="0" hangingPunct="1">
              <a:lnSpc>
                <a:spcPct val="15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black"/>
                </a:solidFill>
                <a:effectLst/>
                <a:uLnTx/>
                <a:uFillTx/>
                <a:latin typeface="Arial" panose="020B0604020202020204"/>
                <a:ea typeface="+mn-ea"/>
                <a:cs typeface="+mn-cs"/>
              </a:rPr>
              <a:t>At the end of this module, you are expected to understand:</a:t>
            </a:r>
          </a:p>
          <a:p>
            <a:pPr marL="522288"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The importance of a Power of Attorney,</a:t>
            </a:r>
          </a:p>
          <a:p>
            <a:pPr marL="522288"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The types of shared access on eFiling,</a:t>
            </a:r>
          </a:p>
          <a:p>
            <a:pPr marL="522288"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rPr>
              <a:t>How to set up your primary login on eFiling.</a:t>
            </a:r>
          </a:p>
          <a:p>
            <a:pPr marL="285750" indent="-285750">
              <a:lnSpc>
                <a:spcPct val="150000"/>
              </a:lnSpc>
              <a:buFont typeface="Wingdings" panose="05000000000000000000" pitchFamily="2" charset="2"/>
              <a:buChar char="§"/>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2153E041-0FCA-B4AA-F77A-DD52D296A425}"/>
              </a:ext>
            </a:extLst>
          </p:cNvPr>
          <p:cNvSpPr>
            <a:spLocks noGrp="1"/>
          </p:cNvSpPr>
          <p:nvPr>
            <p:ph type="title"/>
          </p:nvPr>
        </p:nvSpPr>
        <p:spPr>
          <a:xfrm>
            <a:off x="0" y="1"/>
            <a:ext cx="9144000" cy="690682"/>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Learning Objectives</a:t>
            </a:r>
          </a:p>
        </p:txBody>
      </p:sp>
    </p:spTree>
    <p:extLst>
      <p:ext uri="{BB962C8B-B14F-4D97-AF65-F5344CB8AC3E}">
        <p14:creationId xmlns:p14="http://schemas.microsoft.com/office/powerpoint/2010/main" val="129149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9534F-532B-5266-54A0-4A7A8BC9415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39348F-31D0-DA4F-3CAB-A7B30E96D0B2}"/>
              </a:ext>
            </a:extLst>
          </p:cNvPr>
          <p:cNvSpPr>
            <a:spLocks noGrp="1"/>
          </p:cNvSpPr>
          <p:nvPr>
            <p:ph type="sldNum" sz="quarter" idx="10"/>
          </p:nvPr>
        </p:nvSpPr>
        <p:spPr/>
        <p:txBody>
          <a:bodyPr/>
          <a:lstStyle/>
          <a:p>
            <a:fld id="{B540B12B-D968-2643-8E7F-238A3C456CC9}" type="slidenum">
              <a:rPr lang="en-US" smtClean="0"/>
              <a:pPr/>
              <a:t>3</a:t>
            </a:fld>
            <a:endParaRPr lang="en-US"/>
          </a:p>
        </p:txBody>
      </p:sp>
      <p:sp>
        <p:nvSpPr>
          <p:cNvPr id="4" name="Text Placeholder 3">
            <a:extLst>
              <a:ext uri="{FF2B5EF4-FFF2-40B4-BE49-F238E27FC236}">
                <a16:creationId xmlns:a16="http://schemas.microsoft.com/office/drawing/2014/main" id="{77F4DB3C-E7F2-3608-65FE-8076FE94B105}"/>
              </a:ext>
            </a:extLst>
          </p:cNvPr>
          <p:cNvSpPr>
            <a:spLocks noGrp="1"/>
          </p:cNvSpPr>
          <p:nvPr>
            <p:ph type="body" sz="quarter" idx="11"/>
          </p:nvPr>
        </p:nvSpPr>
        <p:spPr>
          <a:xfrm>
            <a:off x="245097" y="857839"/>
            <a:ext cx="8719794" cy="5258170"/>
          </a:xfrm>
        </p:spPr>
        <p:txBody>
          <a:bodyPr>
            <a:normAutofit lnSpcReduction="10000"/>
          </a:bodyPr>
          <a:lstStyle/>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1" i="0" u="sng" strike="noStrike" kern="1200" cap="none" spc="0" normalizeH="0" baseline="0" noProof="0" dirty="0">
                <a:ln>
                  <a:noFill/>
                </a:ln>
                <a:solidFill>
                  <a:prstClr val="black"/>
                </a:solidFill>
                <a:effectLst/>
                <a:uLnTx/>
                <a:uFillTx/>
                <a:latin typeface="Arial" panose="020B0604020202020204"/>
                <a:ea typeface="+mn-ea"/>
                <a:cs typeface="+mn-cs"/>
              </a:rPr>
              <a:t>SPPOA – Special Power of Attorney</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a:ea typeface="+mn-ea"/>
                <a:cs typeface="+mn-cs"/>
              </a:rPr>
              <a:t>To appoint any taxpayer or representative taxpayer, except a tax practitioner, to act on their behalf </a:t>
            </a:r>
            <a:r>
              <a:rPr kumimoji="0" lang="en-ZA" sz="1600" b="1" i="0" u="none" strike="noStrike" kern="1200" cap="none" spc="0" normalizeH="0" baseline="0" noProof="0" dirty="0">
                <a:ln>
                  <a:noFill/>
                </a:ln>
                <a:solidFill>
                  <a:prstClr val="black"/>
                </a:solidFill>
                <a:effectLst/>
                <a:uLnTx/>
                <a:uFillTx/>
                <a:latin typeface="Arial" panose="020B0604020202020204"/>
                <a:ea typeface="+mn-ea"/>
                <a:cs typeface="+mn-cs"/>
              </a:rPr>
              <a:t>the SPPOA must be accompanied by: </a:t>
            </a:r>
          </a:p>
          <a:p>
            <a:pPr marL="465138" marR="0" lvl="0" indent="-285750" algn="just"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prstClr val="black"/>
                </a:solidFill>
                <a:effectLst/>
                <a:uLnTx/>
                <a:uFillTx/>
                <a:latin typeface="Arial" panose="020B0604020202020204"/>
                <a:ea typeface="+mn-ea"/>
                <a:cs typeface="+mn-cs"/>
              </a:rPr>
              <a:t>a copy of the taxpayer’s identity document;</a:t>
            </a:r>
          </a:p>
          <a:p>
            <a:pPr marL="465138" marR="0" lvl="0" indent="-285750" algn="just"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prstClr val="black"/>
                </a:solidFill>
                <a:effectLst/>
                <a:uLnTx/>
                <a:uFillTx/>
                <a:latin typeface="Arial" panose="020B0604020202020204"/>
                <a:ea typeface="+mn-ea"/>
                <a:cs typeface="+mn-cs"/>
              </a:rPr>
              <a:t>a copy of the representative taxpayer’s identity document.</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1" i="0" u="sng" strike="noStrike" kern="1200" cap="none" spc="0" normalizeH="0" baseline="0" noProof="0" dirty="0">
                <a:ln>
                  <a:noFill/>
                </a:ln>
                <a:solidFill>
                  <a:prstClr val="black"/>
                </a:solidFill>
                <a:effectLst/>
                <a:uLnTx/>
                <a:uFillTx/>
                <a:latin typeface="Arial" panose="020B0604020202020204"/>
                <a:ea typeface="+mn-ea"/>
                <a:cs typeface="+mn-cs"/>
              </a:rPr>
              <a:t>TPPOA – Special Power of Attorney for Tax Practitioners</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a:ea typeface="+mn-ea"/>
                <a:cs typeface="+mn-cs"/>
              </a:rPr>
              <a:t>To be completed by a taxpayer or representative taxpayer to appoint a tax practitioner to act on their behalf</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1" i="0" u="sng" strike="noStrike" kern="1200" cap="none" spc="0" normalizeH="0" baseline="0" noProof="0" dirty="0">
                <a:ln>
                  <a:noFill/>
                </a:ln>
                <a:solidFill>
                  <a:prstClr val="black"/>
                </a:solidFill>
                <a:effectLst/>
                <a:uLnTx/>
                <a:uFillTx/>
                <a:latin typeface="Arial" panose="020B0604020202020204"/>
                <a:ea typeface="+mn-ea"/>
                <a:cs typeface="+mn-cs"/>
              </a:rPr>
              <a:t>ASPOA – Authority on Special Power of Attorney by a Tax Practitioner</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Arial" panose="020B0604020202020204"/>
                <a:ea typeface="+mn-ea"/>
                <a:cs typeface="+mn-cs"/>
              </a:rPr>
              <a:t>To be completed by a tax practitioner to further delegate an employee to act on a client’s behalf (The TPPOA must be submitted simultaneously with this ASPOA when the delegated employee visits the SARS office)</a:t>
            </a:r>
          </a:p>
          <a:p>
            <a:pPr marL="179388" marR="0" lvl="0" indent="0" algn="just" defTabSz="914400" rtl="0" eaLnBrk="1" fontAlgn="auto" latinLnBrk="0" hangingPunct="1">
              <a:lnSpc>
                <a:spcPct val="120000"/>
              </a:lnSpc>
              <a:spcBef>
                <a:spcPts val="600"/>
              </a:spcBef>
              <a:spcAft>
                <a:spcPts val="60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Arial" panose="020B0604020202020204"/>
                <a:ea typeface="+mn-ea"/>
                <a:cs typeface="+mn-cs"/>
              </a:rPr>
              <a:t>NB: With the new system enhancement on eFiling, taxpayers are required to approve online POAs for tax type transfers</a:t>
            </a:r>
          </a:p>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E32B3880-D302-1C84-C43C-10E7265B1012}"/>
              </a:ext>
            </a:extLst>
          </p:cNvPr>
          <p:cNvSpPr>
            <a:spLocks noGrp="1"/>
          </p:cNvSpPr>
          <p:nvPr>
            <p:ph type="title"/>
          </p:nvPr>
        </p:nvSpPr>
        <p:spPr>
          <a:xfrm>
            <a:off x="0" y="0"/>
            <a:ext cx="9144000" cy="763571"/>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Power of Attorney</a:t>
            </a:r>
          </a:p>
        </p:txBody>
      </p:sp>
    </p:spTree>
    <p:extLst>
      <p:ext uri="{BB962C8B-B14F-4D97-AF65-F5344CB8AC3E}">
        <p14:creationId xmlns:p14="http://schemas.microsoft.com/office/powerpoint/2010/main" val="3949946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9D184-1977-160E-EA18-1A6286B7DF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68E588-78CB-84ED-BEC1-177F09A32C85}"/>
              </a:ext>
            </a:extLst>
          </p:cNvPr>
          <p:cNvSpPr>
            <a:spLocks noGrp="1"/>
          </p:cNvSpPr>
          <p:nvPr>
            <p:ph type="sldNum" sz="quarter" idx="10"/>
          </p:nvPr>
        </p:nvSpPr>
        <p:spPr/>
        <p:txBody>
          <a:bodyPr/>
          <a:lstStyle/>
          <a:p>
            <a:fld id="{B540B12B-D968-2643-8E7F-238A3C456CC9}" type="slidenum">
              <a:rPr lang="en-US" smtClean="0"/>
              <a:pPr/>
              <a:t>4</a:t>
            </a:fld>
            <a:endParaRPr lang="en-US"/>
          </a:p>
        </p:txBody>
      </p:sp>
      <p:sp>
        <p:nvSpPr>
          <p:cNvPr id="4" name="Text Placeholder 3">
            <a:extLst>
              <a:ext uri="{FF2B5EF4-FFF2-40B4-BE49-F238E27FC236}">
                <a16:creationId xmlns:a16="http://schemas.microsoft.com/office/drawing/2014/main" id="{0FA47AC7-4F3B-F795-001D-83904BFF5268}"/>
              </a:ext>
            </a:extLst>
          </p:cNvPr>
          <p:cNvSpPr>
            <a:spLocks noGrp="1"/>
          </p:cNvSpPr>
          <p:nvPr>
            <p:ph type="body" sz="quarter" idx="11"/>
          </p:nvPr>
        </p:nvSpPr>
        <p:spPr>
          <a:xfrm>
            <a:off x="157590" y="741990"/>
            <a:ext cx="8393446" cy="5374019"/>
          </a:xfrm>
        </p:spPr>
        <p:txBody>
          <a:bodyPr>
            <a:normAutofit fontScale="92500" lnSpcReduction="10000"/>
          </a:bodyPr>
          <a:lstStyle/>
          <a:p>
            <a:pPr marL="285750" indent="-285750" algn="just">
              <a:lnSpc>
                <a:spcPct val="160000"/>
              </a:lnSpc>
              <a:buFont typeface="Arial" panose="020B0604020202020204" pitchFamily="34" charset="0"/>
              <a:buChar char="•"/>
            </a:pPr>
            <a:r>
              <a:rPr lang="en-ZA" sz="1800" dirty="0">
                <a:solidFill>
                  <a:schemeClr val="tx1"/>
                </a:solidFill>
                <a:latin typeface="+mn-lt"/>
              </a:rPr>
              <a:t>Forms presented to the SARS branches must be original documents, with the exception of taxpayers who are overseas. For </a:t>
            </a:r>
            <a:r>
              <a:rPr lang="en-ZA" dirty="0">
                <a:solidFill>
                  <a:schemeClr val="tx1"/>
                </a:solidFill>
                <a:latin typeface="+mn-lt"/>
              </a:rPr>
              <a:t>t</a:t>
            </a:r>
            <a:r>
              <a:rPr lang="en-ZA" sz="1800" dirty="0">
                <a:solidFill>
                  <a:schemeClr val="tx1"/>
                </a:solidFill>
                <a:latin typeface="+mn-lt"/>
              </a:rPr>
              <a:t>hese forms to be valid, they must be presented within the period specified in the Power of Attorney (which could be anything between one month and 24 months), must contain the required information, and must be duly signed by the person transferring their authority to someone else to act on their behalf.</a:t>
            </a:r>
          </a:p>
          <a:p>
            <a:pPr marL="285750" indent="-285750" algn="just">
              <a:lnSpc>
                <a:spcPct val="160000"/>
              </a:lnSpc>
              <a:buFont typeface="Arial" panose="020B0604020202020204" pitchFamily="34" charset="0"/>
              <a:buChar char="•"/>
            </a:pPr>
            <a:r>
              <a:rPr lang="en-ZA" sz="1800" dirty="0">
                <a:solidFill>
                  <a:schemeClr val="tx1"/>
                </a:solidFill>
                <a:latin typeface="+mn-lt"/>
              </a:rPr>
              <a:t>If a change is made to an existing representative taxpayer, and such existing representative taxpayer is authorised by way of a Power of Attorney, it is required that the taxpayer submits a new Power of Attorney for the new representative taxpayer and ensures that the old Power of Attorney is revoked. </a:t>
            </a:r>
          </a:p>
          <a:p>
            <a:pPr marL="285750" indent="-285750" algn="just">
              <a:lnSpc>
                <a:spcPct val="160000"/>
              </a:lnSpc>
              <a:buFont typeface="Arial" panose="020B0604020202020204" pitchFamily="34" charset="0"/>
              <a:buChar char="•"/>
            </a:pPr>
            <a:r>
              <a:rPr lang="en-ZA" sz="1800" dirty="0">
                <a:solidFill>
                  <a:schemeClr val="tx1"/>
                </a:solidFill>
                <a:latin typeface="+mn-lt"/>
              </a:rPr>
              <a:t>The confidentiality provisions of the Tax Administration Act are very important, and SARS will only deal with persons who are properly authorised to act on behalf of a taxpayer.</a:t>
            </a:r>
          </a:p>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8378F4A3-DCC2-BF2B-6995-6BC1C43039CF}"/>
              </a:ext>
            </a:extLst>
          </p:cNvPr>
          <p:cNvSpPr>
            <a:spLocks noGrp="1"/>
          </p:cNvSpPr>
          <p:nvPr>
            <p:ph type="title"/>
          </p:nvPr>
        </p:nvSpPr>
        <p:spPr>
          <a:xfrm>
            <a:off x="0" y="1"/>
            <a:ext cx="9144000" cy="690682"/>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Power of Attorney</a:t>
            </a:r>
          </a:p>
        </p:txBody>
      </p:sp>
    </p:spTree>
    <p:extLst>
      <p:ext uri="{BB962C8B-B14F-4D97-AF65-F5344CB8AC3E}">
        <p14:creationId xmlns:p14="http://schemas.microsoft.com/office/powerpoint/2010/main" val="221279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E609-DFE0-EDEB-7368-06314A88CB5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FD6448-1C1D-F4DD-C107-0D5E70E9152F}"/>
              </a:ext>
            </a:extLst>
          </p:cNvPr>
          <p:cNvSpPr>
            <a:spLocks noGrp="1"/>
          </p:cNvSpPr>
          <p:nvPr>
            <p:ph type="sldNum" sz="quarter" idx="10"/>
          </p:nvPr>
        </p:nvSpPr>
        <p:spPr/>
        <p:txBody>
          <a:bodyPr/>
          <a:lstStyle/>
          <a:p>
            <a:fld id="{B540B12B-D968-2643-8E7F-238A3C456CC9}" type="slidenum">
              <a:rPr lang="en-US" smtClean="0"/>
              <a:pPr/>
              <a:t>5</a:t>
            </a:fld>
            <a:endParaRPr lang="en-US"/>
          </a:p>
        </p:txBody>
      </p:sp>
      <p:sp>
        <p:nvSpPr>
          <p:cNvPr id="4" name="Text Placeholder 3">
            <a:extLst>
              <a:ext uri="{FF2B5EF4-FFF2-40B4-BE49-F238E27FC236}">
                <a16:creationId xmlns:a16="http://schemas.microsoft.com/office/drawing/2014/main" id="{7998B312-2A59-5881-89CC-D58EFBE3FCE2}"/>
              </a:ext>
            </a:extLst>
          </p:cNvPr>
          <p:cNvSpPr>
            <a:spLocks noGrp="1"/>
          </p:cNvSpPr>
          <p:nvPr>
            <p:ph type="body" sz="quarter" idx="11"/>
          </p:nvPr>
        </p:nvSpPr>
        <p:spPr>
          <a:xfrm>
            <a:off x="157589" y="914404"/>
            <a:ext cx="8647045" cy="5175312"/>
          </a:xfrm>
        </p:spPr>
        <p:txBody>
          <a:bodyPr>
            <a:normAutofit/>
          </a:bodyPr>
          <a:lstStyle/>
          <a:p>
            <a:pPr marL="285750" indent="-285750" algn="just">
              <a:lnSpc>
                <a:spcPct val="160000"/>
              </a:lnSpc>
              <a:buFont typeface="Arial" panose="020B0604020202020204" pitchFamily="34" charset="0"/>
              <a:buChar char="•"/>
            </a:pPr>
            <a:r>
              <a:rPr lang="en-ZA" sz="1700" dirty="0">
                <a:solidFill>
                  <a:schemeClr val="tx1"/>
                </a:solidFill>
              </a:rPr>
              <a:t>Power of Attorney – Tax practitioners are not allowed to approve an online POA on behalf of a client, or insert their contact details, as if it is that of the taxpayer.</a:t>
            </a:r>
          </a:p>
          <a:p>
            <a:pPr marL="285750" indent="-285750" algn="just">
              <a:lnSpc>
                <a:spcPct val="160000"/>
              </a:lnSpc>
              <a:buFont typeface="Arial" panose="020B0604020202020204" pitchFamily="34" charset="0"/>
              <a:buChar char="•"/>
            </a:pPr>
            <a:r>
              <a:rPr lang="en-ZA" sz="1700" dirty="0">
                <a:solidFill>
                  <a:schemeClr val="tx1"/>
                </a:solidFill>
              </a:rPr>
              <a:t>Transfer of tax types –  the new tax practitioner must request that the client’s tax profile be transferred to the newly appointed tax practitioner.</a:t>
            </a:r>
          </a:p>
          <a:p>
            <a:pPr marL="285750" indent="-285750" algn="just">
              <a:lnSpc>
                <a:spcPct val="160000"/>
              </a:lnSpc>
              <a:buFont typeface="Arial" panose="020B0604020202020204" pitchFamily="34" charset="0"/>
              <a:buChar char="•"/>
            </a:pPr>
            <a:r>
              <a:rPr lang="en-ZA" sz="1700" dirty="0">
                <a:solidFill>
                  <a:schemeClr val="tx1"/>
                </a:solidFill>
              </a:rPr>
              <a:t>By sharing your tax practitioner number (PR number) and login details with your staff (clerks, administrators) members, the SARS systems will reflect that you have transacted with SARS. Therefore, it remains your responsibility to manage, track activities and monitor interactions with SARS. It is therefore important that t</a:t>
            </a:r>
            <a:r>
              <a:rPr lang="en-US" sz="1700" dirty="0">
                <a:solidFill>
                  <a:schemeClr val="tx1"/>
                </a:solidFill>
              </a:rPr>
              <a:t>he correct roles and rights are assigned to users on eFiling with their own login details and passwords to mitigate risks.</a:t>
            </a:r>
            <a:endParaRPr lang="en-ZA" sz="1700" dirty="0">
              <a:solidFill>
                <a:schemeClr val="tx1"/>
              </a:solidFill>
            </a:endParaRPr>
          </a:p>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0CAE5CD9-1AEC-1923-5738-0ECD9AF5A4EA}"/>
              </a:ext>
            </a:extLst>
          </p:cNvPr>
          <p:cNvSpPr>
            <a:spLocks noGrp="1"/>
          </p:cNvSpPr>
          <p:nvPr>
            <p:ph type="title"/>
          </p:nvPr>
        </p:nvSpPr>
        <p:spPr>
          <a:xfrm>
            <a:off x="0" y="1"/>
            <a:ext cx="9144000" cy="772998"/>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Important Considerations</a:t>
            </a:r>
          </a:p>
        </p:txBody>
      </p:sp>
    </p:spTree>
    <p:extLst>
      <p:ext uri="{BB962C8B-B14F-4D97-AF65-F5344CB8AC3E}">
        <p14:creationId xmlns:p14="http://schemas.microsoft.com/office/powerpoint/2010/main" val="394163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6FE2-F0A5-6E05-9902-2B80EC9361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0B6AF6-4EC8-A176-4847-4BC485CA5A5E}"/>
              </a:ext>
            </a:extLst>
          </p:cNvPr>
          <p:cNvSpPr>
            <a:spLocks noGrp="1"/>
          </p:cNvSpPr>
          <p:nvPr>
            <p:ph type="sldNum" sz="quarter" idx="10"/>
          </p:nvPr>
        </p:nvSpPr>
        <p:spPr/>
        <p:txBody>
          <a:bodyPr/>
          <a:lstStyle/>
          <a:p>
            <a:fld id="{B540B12B-D968-2643-8E7F-238A3C456CC9}" type="slidenum">
              <a:rPr lang="en-US" smtClean="0"/>
              <a:pPr/>
              <a:t>6</a:t>
            </a:fld>
            <a:endParaRPr lang="en-US"/>
          </a:p>
        </p:txBody>
      </p:sp>
      <p:sp>
        <p:nvSpPr>
          <p:cNvPr id="4" name="Text Placeholder 3">
            <a:extLst>
              <a:ext uri="{FF2B5EF4-FFF2-40B4-BE49-F238E27FC236}">
                <a16:creationId xmlns:a16="http://schemas.microsoft.com/office/drawing/2014/main" id="{681B2808-01BA-CD24-0FAE-23D08262B9D1}"/>
              </a:ext>
            </a:extLst>
          </p:cNvPr>
          <p:cNvSpPr>
            <a:spLocks noGrp="1"/>
          </p:cNvSpPr>
          <p:nvPr>
            <p:ph type="body" sz="quarter" idx="11"/>
          </p:nvPr>
        </p:nvSpPr>
        <p:spPr>
          <a:xfrm>
            <a:off x="119882" y="741990"/>
            <a:ext cx="8854436" cy="5374019"/>
          </a:xfrm>
        </p:spPr>
        <p:txBody>
          <a:bodyPr>
            <a:normAutofit/>
          </a:bodyPr>
          <a:lstStyle/>
          <a:p>
            <a:pPr marL="285750" marR="0" lvl="0" indent="-285750" algn="just"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dirty="0">
                <a:ln>
                  <a:noFill/>
                </a:ln>
                <a:solidFill>
                  <a:prstClr val="black"/>
                </a:solidFill>
                <a:effectLst/>
                <a:uLnTx/>
                <a:uFillTx/>
                <a:latin typeface="Arial" charset="0"/>
                <a:ea typeface="+mn-ea"/>
                <a:cs typeface="+mn-cs"/>
              </a:rPr>
              <a:t>Shared access is a function available on eFiling, which ensures that an individual has full control/knowledge of their tax affairs, regardless of whether a tax practitioner completes and/or submits tax returns on their behalf.</a:t>
            </a:r>
          </a:p>
          <a:p>
            <a:pPr marL="285750" marR="0" lvl="0" indent="-285750" algn="just" defTabSz="9144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ZA" sz="1500" b="0" i="0" u="none" strike="noStrike" kern="1200" cap="none" spc="0" normalizeH="0" baseline="0" noProof="0" dirty="0">
                <a:ln>
                  <a:noFill/>
                </a:ln>
                <a:solidFill>
                  <a:prstClr val="black"/>
                </a:solidFill>
                <a:effectLst/>
                <a:uLnTx/>
                <a:uFillTx/>
                <a:latin typeface="Arial" charset="0"/>
                <a:ea typeface="+mn-ea"/>
                <a:cs typeface="+mn-cs"/>
              </a:rPr>
              <a:t>Types of different shared access functions entail:</a:t>
            </a:r>
          </a:p>
          <a:p>
            <a:pPr marL="742950" marR="0" lvl="1" indent="-285750" algn="just" defTabSz="914400" rtl="0" eaLnBrk="1" fontAlgn="auto" latinLnBrk="0" hangingPunct="1">
              <a:lnSpc>
                <a:spcPct val="160000"/>
              </a:lnSpc>
              <a:spcBef>
                <a:spcPts val="600"/>
              </a:spcBef>
              <a:spcAft>
                <a:spcPts val="600"/>
              </a:spcAft>
              <a:buClrTx/>
              <a:buSzTx/>
              <a:buFont typeface="Courier New" panose="02070309020205020404" pitchFamily="49" charset="0"/>
              <a:buChar char="o"/>
              <a:tabLst/>
              <a:defRPr/>
            </a:pPr>
            <a:r>
              <a:rPr kumimoji="0" lang="en-ZA" sz="1500" b="1" i="0" u="none" strike="noStrike" kern="1200" cap="none" spc="0" normalizeH="0" baseline="0" noProof="0" dirty="0">
                <a:ln>
                  <a:noFill/>
                </a:ln>
                <a:solidFill>
                  <a:prstClr val="black"/>
                </a:solidFill>
                <a:effectLst/>
                <a:uLnTx/>
                <a:uFillTx/>
                <a:latin typeface="Arial" charset="0"/>
                <a:ea typeface="+mn-ea"/>
                <a:cs typeface="+mn-cs"/>
              </a:rPr>
              <a:t>Full Shared Access </a:t>
            </a:r>
            <a:r>
              <a:rPr kumimoji="0" lang="en-ZA" sz="1500" b="0" i="0" u="none" strike="noStrike" kern="1200" cap="none" spc="0" normalizeH="0" baseline="0" noProof="0" dirty="0">
                <a:ln>
                  <a:noFill/>
                </a:ln>
                <a:solidFill>
                  <a:prstClr val="black"/>
                </a:solidFill>
                <a:effectLst/>
                <a:uLnTx/>
                <a:uFillTx/>
                <a:latin typeface="Arial" charset="0"/>
                <a:ea typeface="+mn-ea"/>
                <a:cs typeface="+mn-cs"/>
              </a:rPr>
              <a:t>means that the client, as well as the tax practitioner, has full and equal access to all the information relating to the associated tax type(s). Both the client and the tax practitioner are able to view, fill in and submit tax returns to SARS and update the client’s personal details, etc.</a:t>
            </a:r>
          </a:p>
          <a:p>
            <a:pPr marL="714375" marR="0" lvl="1" indent="0" algn="just" defTabSz="914400" rtl="0" eaLnBrk="1" fontAlgn="auto" latinLnBrk="0" hangingPunct="1">
              <a:lnSpc>
                <a:spcPct val="160000"/>
              </a:lnSpc>
              <a:spcBef>
                <a:spcPts val="600"/>
              </a:spcBef>
              <a:spcAft>
                <a:spcPts val="60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charset="0"/>
                <a:ea typeface="+mn-ea"/>
                <a:cs typeface="+mn-cs"/>
              </a:rPr>
              <a:t>If a client has selected “Obtain Full Shared Access”, then both the client and the tax practitioner will get all correspondence from SARS. The correspondence will automatically be sent to each of the email addresses on the profile.</a:t>
            </a:r>
          </a:p>
          <a:p>
            <a:pPr marL="742950" marR="0" lvl="1" indent="-285750" algn="just" defTabSz="914400" rtl="0" eaLnBrk="1" fontAlgn="auto" latinLnBrk="0" hangingPunct="1">
              <a:lnSpc>
                <a:spcPct val="160000"/>
              </a:lnSpc>
              <a:spcBef>
                <a:spcPts val="0"/>
              </a:spcBef>
              <a:spcAft>
                <a:spcPts val="0"/>
              </a:spcAft>
              <a:buClrTx/>
              <a:buSzTx/>
              <a:buFont typeface="Courier New" panose="02070309020205020404" pitchFamily="49" charset="0"/>
              <a:buChar char="o"/>
              <a:tabLst/>
              <a:defRPr/>
            </a:pPr>
            <a:r>
              <a:rPr kumimoji="0" lang="en-ZA" sz="1500" b="1" i="0" u="none" strike="noStrike" kern="1200" cap="none" spc="0" normalizeH="0" baseline="0" noProof="0" dirty="0">
                <a:ln>
                  <a:noFill/>
                </a:ln>
                <a:solidFill>
                  <a:prstClr val="black"/>
                </a:solidFill>
                <a:effectLst/>
                <a:uLnTx/>
                <a:uFillTx/>
                <a:latin typeface="Arial" charset="0"/>
                <a:ea typeface="+mn-ea"/>
                <a:cs typeface="+mn-cs"/>
              </a:rPr>
              <a:t>View only Shared Access </a:t>
            </a:r>
            <a:r>
              <a:rPr kumimoji="0" lang="en-ZA" sz="1500" b="0" i="0" u="none" strike="noStrike" kern="1200" cap="none" spc="0" normalizeH="0" baseline="0" noProof="0" dirty="0">
                <a:ln>
                  <a:noFill/>
                </a:ln>
                <a:solidFill>
                  <a:prstClr val="black"/>
                </a:solidFill>
                <a:effectLst/>
                <a:uLnTx/>
                <a:uFillTx/>
                <a:latin typeface="Arial" charset="0"/>
                <a:ea typeface="+mn-ea"/>
                <a:cs typeface="+mn-cs"/>
              </a:rPr>
              <a:t>means that the client is only able to view the transactions done by the tax practitioner.</a:t>
            </a:r>
            <a:endParaRPr kumimoji="0" lang="en-ZA" sz="1500" b="1" i="0" u="none" strike="noStrike" kern="1200" cap="none" spc="0" normalizeH="0" baseline="0" noProof="0" dirty="0">
              <a:ln>
                <a:noFill/>
              </a:ln>
              <a:solidFill>
                <a:prstClr val="black"/>
              </a:solidFill>
              <a:effectLst/>
              <a:uLnTx/>
              <a:uFillTx/>
              <a:latin typeface="Arial" charset="0"/>
              <a:ea typeface="+mn-ea"/>
              <a:cs typeface="+mn-cs"/>
            </a:endParaRPr>
          </a:p>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A67B03F8-D860-1FCD-FECD-273261A154D2}"/>
              </a:ext>
            </a:extLst>
          </p:cNvPr>
          <p:cNvSpPr>
            <a:spLocks noGrp="1"/>
          </p:cNvSpPr>
          <p:nvPr>
            <p:ph type="title"/>
          </p:nvPr>
        </p:nvSpPr>
        <p:spPr>
          <a:xfrm>
            <a:off x="0" y="1"/>
            <a:ext cx="9144000" cy="690681"/>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Shared Access on eFiling</a:t>
            </a:r>
          </a:p>
        </p:txBody>
      </p:sp>
    </p:spTree>
    <p:extLst>
      <p:ext uri="{BB962C8B-B14F-4D97-AF65-F5344CB8AC3E}">
        <p14:creationId xmlns:p14="http://schemas.microsoft.com/office/powerpoint/2010/main" val="1095150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2C90-8EDD-B3DA-E84B-5F9B807F38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2BD403-96F6-BA84-C808-68CFB4C98037}"/>
              </a:ext>
            </a:extLst>
          </p:cNvPr>
          <p:cNvSpPr>
            <a:spLocks noGrp="1"/>
          </p:cNvSpPr>
          <p:nvPr>
            <p:ph type="sldNum" sz="quarter" idx="10"/>
          </p:nvPr>
        </p:nvSpPr>
        <p:spPr/>
        <p:txBody>
          <a:bodyPr/>
          <a:lstStyle/>
          <a:p>
            <a:fld id="{B540B12B-D968-2643-8E7F-238A3C456CC9}" type="slidenum">
              <a:rPr lang="en-US" smtClean="0"/>
              <a:pPr/>
              <a:t>7</a:t>
            </a:fld>
            <a:endParaRPr lang="en-US"/>
          </a:p>
        </p:txBody>
      </p:sp>
      <p:sp>
        <p:nvSpPr>
          <p:cNvPr id="4" name="Text Placeholder 3">
            <a:extLst>
              <a:ext uri="{FF2B5EF4-FFF2-40B4-BE49-F238E27FC236}">
                <a16:creationId xmlns:a16="http://schemas.microsoft.com/office/drawing/2014/main" id="{468C4DF8-4DC9-53AC-946C-270511226484}"/>
              </a:ext>
            </a:extLst>
          </p:cNvPr>
          <p:cNvSpPr>
            <a:spLocks noGrp="1"/>
          </p:cNvSpPr>
          <p:nvPr>
            <p:ph type="body" sz="quarter" idx="11"/>
          </p:nvPr>
        </p:nvSpPr>
        <p:spPr>
          <a:xfrm>
            <a:off x="138735" y="1055808"/>
            <a:ext cx="8663271" cy="4977348"/>
          </a:xfrm>
        </p:spPr>
        <p:txBody>
          <a:bodyPr>
            <a:normAutofit/>
          </a:bodyPr>
          <a:lstStyle/>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650FB2A4-AE62-0667-5924-82C926CFD3F2}"/>
              </a:ext>
            </a:extLst>
          </p:cNvPr>
          <p:cNvSpPr>
            <a:spLocks noGrp="1"/>
          </p:cNvSpPr>
          <p:nvPr>
            <p:ph type="title"/>
          </p:nvPr>
        </p:nvSpPr>
        <p:spPr>
          <a:xfrm>
            <a:off x="0" y="0"/>
            <a:ext cx="9144000" cy="836579"/>
          </a:xfrm>
          <a:solidFill>
            <a:schemeClr val="accent1">
              <a:lumMod val="50000"/>
            </a:schemeClr>
          </a:solidFill>
        </p:spPr>
        <p:txBody>
          <a:bodyPr>
            <a:normAutofit/>
          </a:bodyPr>
          <a:lstStyle/>
          <a:p>
            <a:pPr algn="ctr"/>
            <a:r>
              <a:rPr lang="en-US" sz="2800" dirty="0">
                <a:solidFill>
                  <a:schemeClr val="bg1"/>
                </a:solidFill>
                <a:latin typeface="Arial" panose="020B0604020202020204" pitchFamily="34" charset="0"/>
              </a:rPr>
              <a:t>How to setup your Primary Username</a:t>
            </a:r>
          </a:p>
        </p:txBody>
      </p:sp>
      <p:pic>
        <p:nvPicPr>
          <p:cNvPr id="5" name="y2mate.com - Tax Practitioners  How to setup your primary username and link portfolios on eFiling_1080p">
            <a:hlinkClick r:id="" action="ppaction://media"/>
            <a:extLst>
              <a:ext uri="{FF2B5EF4-FFF2-40B4-BE49-F238E27FC236}">
                <a16:creationId xmlns:a16="http://schemas.microsoft.com/office/drawing/2014/main" id="{0AFA0D0E-6F4B-98E1-BDC0-85750E06F6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24844"/>
            <a:ext cx="9144000" cy="4965613"/>
          </a:xfrm>
          <a:prstGeom prst="rect">
            <a:avLst/>
          </a:prstGeom>
        </p:spPr>
      </p:pic>
    </p:spTree>
    <p:extLst>
      <p:ext uri="{BB962C8B-B14F-4D97-AF65-F5344CB8AC3E}">
        <p14:creationId xmlns:p14="http://schemas.microsoft.com/office/powerpoint/2010/main" val="71045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C5419-4F2C-8EE9-0E24-596565093F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0E07E8-25E8-8DB6-1CEA-227B45F90CCB}"/>
              </a:ext>
            </a:extLst>
          </p:cNvPr>
          <p:cNvSpPr>
            <a:spLocks noGrp="1"/>
          </p:cNvSpPr>
          <p:nvPr>
            <p:ph type="sldNum" sz="quarter" idx="10"/>
          </p:nvPr>
        </p:nvSpPr>
        <p:spPr/>
        <p:txBody>
          <a:bodyPr/>
          <a:lstStyle/>
          <a:p>
            <a:fld id="{B540B12B-D968-2643-8E7F-238A3C456CC9}" type="slidenum">
              <a:rPr lang="en-US" smtClean="0"/>
              <a:pPr/>
              <a:t>8</a:t>
            </a:fld>
            <a:endParaRPr lang="en-US"/>
          </a:p>
        </p:txBody>
      </p:sp>
      <p:sp>
        <p:nvSpPr>
          <p:cNvPr id="4" name="Text Placeholder 3">
            <a:extLst>
              <a:ext uri="{FF2B5EF4-FFF2-40B4-BE49-F238E27FC236}">
                <a16:creationId xmlns:a16="http://schemas.microsoft.com/office/drawing/2014/main" id="{BF58637E-5BCB-7192-EC9B-E571F0149D21}"/>
              </a:ext>
            </a:extLst>
          </p:cNvPr>
          <p:cNvSpPr>
            <a:spLocks noGrp="1"/>
          </p:cNvSpPr>
          <p:nvPr>
            <p:ph type="body" sz="quarter" idx="11"/>
          </p:nvPr>
        </p:nvSpPr>
        <p:spPr>
          <a:xfrm>
            <a:off x="341993" y="921472"/>
            <a:ext cx="8393446" cy="5015055"/>
          </a:xfrm>
        </p:spPr>
        <p:txBody>
          <a:bodyPr>
            <a:normAutofit/>
          </a:bodyPr>
          <a:lstStyle/>
          <a:p>
            <a:pPr>
              <a:lnSpc>
                <a:spcPct val="150000"/>
              </a:lnSpc>
            </a:pPr>
            <a:endParaRPr lang="en-US" dirty="0"/>
          </a:p>
          <a:p>
            <a:pPr marL="285750" indent="-285750">
              <a:buFont typeface="Wingdings" panose="05000000000000000000" pitchFamily="2" charset="2"/>
              <a:buChar char="§"/>
            </a:pPr>
            <a:endParaRPr lang="en-ZA" dirty="0"/>
          </a:p>
        </p:txBody>
      </p:sp>
      <p:sp>
        <p:nvSpPr>
          <p:cNvPr id="6" name="Title 1">
            <a:extLst>
              <a:ext uri="{FF2B5EF4-FFF2-40B4-BE49-F238E27FC236}">
                <a16:creationId xmlns:a16="http://schemas.microsoft.com/office/drawing/2014/main" id="{82351F9C-B38C-92E0-117E-742C583816E7}"/>
              </a:ext>
            </a:extLst>
          </p:cNvPr>
          <p:cNvSpPr>
            <a:spLocks noGrp="1"/>
          </p:cNvSpPr>
          <p:nvPr>
            <p:ph type="title"/>
          </p:nvPr>
        </p:nvSpPr>
        <p:spPr>
          <a:xfrm>
            <a:off x="0" y="0"/>
            <a:ext cx="9144000" cy="836579"/>
          </a:xfrm>
          <a:solidFill>
            <a:schemeClr val="accent1">
              <a:lumMod val="50000"/>
            </a:schemeClr>
          </a:solidFill>
        </p:spPr>
        <p:txBody>
          <a:bodyPr>
            <a:normAutofit/>
          </a:bodyPr>
          <a:lstStyle/>
          <a:p>
            <a:pPr algn="ctr"/>
            <a:r>
              <a:rPr lang="en-GB" sz="3600" dirty="0">
                <a:solidFill>
                  <a:schemeClr val="bg1"/>
                </a:solidFill>
              </a:rPr>
              <a:t>YouTube Link</a:t>
            </a:r>
            <a:endParaRPr lang="en-US" sz="3600" dirty="0">
              <a:solidFill>
                <a:schemeClr val="bg1"/>
              </a:solidFill>
            </a:endParaRPr>
          </a:p>
        </p:txBody>
      </p:sp>
      <p:sp>
        <p:nvSpPr>
          <p:cNvPr id="5" name="TextBox 4">
            <a:extLst>
              <a:ext uri="{FF2B5EF4-FFF2-40B4-BE49-F238E27FC236}">
                <a16:creationId xmlns:a16="http://schemas.microsoft.com/office/drawing/2014/main" id="{C24C6D53-2C13-7A9E-85D3-B571E7CAC080}"/>
              </a:ext>
            </a:extLst>
          </p:cNvPr>
          <p:cNvSpPr txBox="1"/>
          <p:nvPr/>
        </p:nvSpPr>
        <p:spPr>
          <a:xfrm>
            <a:off x="169682" y="1366731"/>
            <a:ext cx="8814062" cy="1862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mn-cs"/>
              </a:rPr>
              <a:t> </a:t>
            </a:r>
            <a:r>
              <a:rPr kumimoji="0" lang="en-GB" sz="1600" b="0" i="0" u="none" strike="noStrike" kern="1200" cap="none" spc="0" normalizeH="0" baseline="0" noProof="0" dirty="0">
                <a:ln>
                  <a:noFill/>
                </a:ln>
                <a:solidFill>
                  <a:prstClr val="black"/>
                </a:solidFill>
                <a:effectLst/>
                <a:uLnTx/>
                <a:uFillTx/>
                <a:latin typeface="+mj-lt"/>
                <a:ea typeface="+mn-ea"/>
                <a:cs typeface="+mn-cs"/>
              </a:rPr>
              <a:t>Please visit the following link on the SARS TV channel on YouTube to access the video: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ZA" sz="1800" b="0" i="0" u="sng" strike="noStrike" kern="1200" cap="none" spc="0" normalizeH="0" baseline="0" noProof="0" dirty="0">
                <a:ln>
                  <a:noFill/>
                </a:ln>
                <a:solidFill>
                  <a:srgbClr val="0000FF"/>
                </a:solidFill>
                <a:effectLst/>
                <a:uLnTx/>
                <a:uFillTx/>
                <a:latin typeface="+mj-lt"/>
                <a:ea typeface="Calibri" panose="020F0502020204030204" pitchFamily="34" charset="0"/>
                <a:cs typeface="+mn-cs"/>
                <a:hlinkClick r:id="rId3"/>
              </a:rPr>
              <a:t>https://youtu.be/6C0nZjZVaEc</a:t>
            </a:r>
            <a:r>
              <a:rPr kumimoji="0" lang="en-ZA" sz="1800" b="0" i="0" u="none" strike="noStrike" kern="1200" cap="none" spc="0" normalizeH="0" baseline="0" noProof="0" dirty="0">
                <a:ln>
                  <a:noFill/>
                </a:ln>
                <a:solidFill>
                  <a:prstClr val="black">
                    <a:lumMod val="75000"/>
                    <a:lumOff val="25000"/>
                  </a:prstClr>
                </a:solidFill>
                <a:effectLst/>
                <a:uLnTx/>
                <a:uFillTx/>
                <a:latin typeface="+mj-lt"/>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05056067"/>
      </p:ext>
    </p:extLst>
  </p:cSld>
  <p:clrMapOvr>
    <a:masterClrMapping/>
  </p:clrMapOvr>
</p:sld>
</file>

<file path=ppt/theme/theme1.xml><?xml version="1.0" encoding="utf-8"?>
<a:theme xmlns:a="http://schemas.openxmlformats.org/drawingml/2006/main" name="Corporate Identity presentation_MANCO_2017 v1.3 S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5606_SARS_PLAIN_PPT.pptx" id="{6DB6358A-5B68-E44E-AD01-63344069B75A}" vid="{702AC70A-0333-DF4E-AA47-865E57494E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2435662B19BC48AFE8452864AAF5E4" ma:contentTypeVersion="14" ma:contentTypeDescription="Create a new document." ma:contentTypeScope="" ma:versionID="be737c2bd3f056fe505789ba154c47cb">
  <xsd:schema xmlns:xsd="http://www.w3.org/2001/XMLSchema" xmlns:xs="http://www.w3.org/2001/XMLSchema" xmlns:p="http://schemas.microsoft.com/office/2006/metadata/properties" xmlns:ns2="306ea2f8-baf3-435e-8c47-53a3895015a3" xmlns:ns3="0b982d86-a47b-48b2-aad7-81789d529a9c" targetNamespace="http://schemas.microsoft.com/office/2006/metadata/properties" ma:root="true" ma:fieldsID="be764209cf7708307141f1544276bad8" ns2:_="" ns3:_="">
    <xsd:import namespace="306ea2f8-baf3-435e-8c47-53a3895015a3"/>
    <xsd:import namespace="0b982d86-a47b-48b2-aad7-81789d529a9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SearchPropertie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6ea2f8-baf3-435e-8c47-53a3895015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1b9d4a3-9100-4727-89e9-055356ec2bd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982d86-a47b-48b2-aad7-81789d529a9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b6d475e-6afd-4fc5-b713-51d0cb29f836}" ma:internalName="TaxCatchAll" ma:showField="CatchAllData" ma:web="0b982d86-a47b-48b2-aad7-81789d529a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b982d86-a47b-48b2-aad7-81789d529a9c">
      <UserInfo>
        <DisplayName>Lijuan Wang</DisplayName>
        <AccountId>114</AccountId>
        <AccountType/>
      </UserInfo>
      <UserInfo>
        <DisplayName>Rudolph Masiya</DisplayName>
        <AccountId>62</AccountId>
        <AccountType/>
      </UserInfo>
      <UserInfo>
        <DisplayName>Shanitha Ramharak</DisplayName>
        <AccountId>66</AccountId>
        <AccountType/>
      </UserInfo>
    </SharedWithUsers>
    <lcf76f155ced4ddcb4097134ff3c332f xmlns="306ea2f8-baf3-435e-8c47-53a3895015a3">
      <Terms xmlns="http://schemas.microsoft.com/office/infopath/2007/PartnerControls"/>
    </lcf76f155ced4ddcb4097134ff3c332f>
    <TaxCatchAll xmlns="0b982d86-a47b-48b2-aad7-81789d529a9c" xsi:nil="true"/>
  </documentManagement>
</p:properties>
</file>

<file path=customXml/itemProps1.xml><?xml version="1.0" encoding="utf-8"?>
<ds:datastoreItem xmlns:ds="http://schemas.openxmlformats.org/officeDocument/2006/customXml" ds:itemID="{FE6FEF6F-3EDD-4CDA-96D1-84A754F6BCC6}">
  <ds:schemaRefs>
    <ds:schemaRef ds:uri="http://schemas.microsoft.com/sharepoint/v3/contenttype/forms"/>
  </ds:schemaRefs>
</ds:datastoreItem>
</file>

<file path=customXml/itemProps2.xml><?xml version="1.0" encoding="utf-8"?>
<ds:datastoreItem xmlns:ds="http://schemas.openxmlformats.org/officeDocument/2006/customXml" ds:itemID="{CC807A2C-9141-4288-AAD7-616BFA006097}"/>
</file>

<file path=customXml/itemProps3.xml><?xml version="1.0" encoding="utf-8"?>
<ds:datastoreItem xmlns:ds="http://schemas.openxmlformats.org/officeDocument/2006/customXml" ds:itemID="{76A6FB1A-60FB-48D3-9433-0EC83991451A}">
  <ds:schemaRefs>
    <ds:schemaRef ds:uri="0b982d86-a47b-48b2-aad7-81789d529a9c"/>
    <ds:schemaRef ds:uri="77346db6-4ad3-4091-ac3f-0d28eb7105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306ea2f8-baf3-435e-8c47-53a3895015a3"/>
  </ds:schemaRefs>
</ds:datastoreItem>
</file>

<file path=docProps/app.xml><?xml version="1.0" encoding="utf-8"?>
<Properties xmlns="http://schemas.openxmlformats.org/officeDocument/2006/extended-properties" xmlns:vt="http://schemas.openxmlformats.org/officeDocument/2006/docPropsVTypes">
  <Template>Corporate Identity presentation_MANCO_2017 v1.3 SR</Template>
  <TotalTime>302</TotalTime>
  <Words>732</Words>
  <Application>Microsoft Office PowerPoint</Application>
  <PresentationFormat>On-screen Show (4:3)</PresentationFormat>
  <Paragraphs>52</Paragraphs>
  <Slides>10</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Courier New</vt:lpstr>
      <vt:lpstr>Wingdings</vt:lpstr>
      <vt:lpstr>Corporate Identity presentation_MANCO_2017 v1.3 SR</vt:lpstr>
      <vt:lpstr>Office Theme</vt:lpstr>
      <vt:lpstr>PowerPoint Presentation</vt:lpstr>
      <vt:lpstr>PowerPoint Presentation</vt:lpstr>
      <vt:lpstr>Learning Objectives</vt:lpstr>
      <vt:lpstr>Power of Attorney</vt:lpstr>
      <vt:lpstr>Power of Attorney</vt:lpstr>
      <vt:lpstr>Important Considerations</vt:lpstr>
      <vt:lpstr>Shared Access on eFiling</vt:lpstr>
      <vt:lpstr>How to setup your Primary Username</vt:lpstr>
      <vt:lpstr>YouTube Link</vt:lpstr>
      <vt:lpstr>PowerPoint Presentation</vt:lpstr>
    </vt:vector>
  </TitlesOfParts>
  <Company>SARS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2</dc:title>
  <dc:creator>Simangele Radebe</dc:creator>
  <cp:lastModifiedBy>Rudolph Masiya</cp:lastModifiedBy>
  <cp:revision>64</cp:revision>
  <cp:lastPrinted>2019-07-22T09:05:08Z</cp:lastPrinted>
  <dcterms:created xsi:type="dcterms:W3CDTF">2017-08-25T14:16:48Z</dcterms:created>
  <dcterms:modified xsi:type="dcterms:W3CDTF">2024-06-11T07:51:07Z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0x0101000F2435662B19BC48AFE8452864AAF5E4</vt:lpwstr>
  </property>
  <property fmtid="{D5CDD505-2E9C-101B-9397-08002B2CF9AE}" pid="3" name="_dlc_DocIdItemGuid">
    <vt:lpwstr>2143bd4b-7c40-4309-8067-dc47fc5ba370</vt:lpwstr>
  </property>
  <property fmtid="{D5CDD505-2E9C-101B-9397-08002B2CF9AE}" pid="4" name="SARS SuppServ Keywords">
    <vt:lpwstr>1889;#communications|99f118ec-bc8c-499e-90c2-01975f38d542</vt:lpwstr>
  </property>
  <property fmtid="{D5CDD505-2E9C-101B-9397-08002B2CF9AE}" pid="5" name="Place in SuppServ Navigation">
    <vt:lpwstr>1888;#Templates|b43f2ca6-37ed-425a-b6bf-873d5f19db93;#2024;#Communications|8fe426ae-a6ff-4e04-a79e-3995fc7c51fa</vt:lpwstr>
  </property>
  <property fmtid="{D5CDD505-2E9C-101B-9397-08002B2CF9AE}" pid="6" name="SARS SuppServ Function">
    <vt:lpwstr>1884;#Communications|2b378cf1-a46b-45a4-b05e-8c7d84352a5f</vt:lpwstr>
  </property>
  <property fmtid="{D5CDD505-2E9C-101B-9397-08002B2CF9AE}" pid="7" name="SARS SuppServ Function0">
    <vt:lpwstr>1884;#Communications|2b378cf1-a46b-45a4-b05e-8c7d84352a5f</vt:lpwstr>
  </property>
  <property fmtid="{D5CDD505-2E9C-101B-9397-08002B2CF9AE}" pid="8" name="Order">
    <vt:r8>7400</vt:r8>
  </property>
  <property fmtid="{D5CDD505-2E9C-101B-9397-08002B2CF9AE}" pid="9" name="xd_ProgID">
    <vt:lpwstr/>
  </property>
  <property fmtid="{D5CDD505-2E9C-101B-9397-08002B2CF9AE}" pid="10" name="_CopySource">
    <vt:lpwstr>http://sarsportal/ProdQMS/Supp/SARS SuppServ Doc Router/COMMS-CI-01-T47 - PowerPoint Presentation Template Plain - Internal Template.potx</vt:lpwstr>
  </property>
  <property fmtid="{D5CDD505-2E9C-101B-9397-08002B2CF9AE}" pid="11" name="TemplateUrl">
    <vt:lpwstr/>
  </property>
  <property fmtid="{D5CDD505-2E9C-101B-9397-08002B2CF9AE}" pid="12" name="Synopsis">
    <vt:lpwstr/>
  </property>
  <property fmtid="{D5CDD505-2E9C-101B-9397-08002B2CF9AE}" pid="13" name="Applicable Year">
    <vt:lpwstr/>
  </property>
  <property fmtid="{D5CDD505-2E9C-101B-9397-08002B2CF9AE}" pid="14" name="Tender Type">
    <vt:lpwstr/>
  </property>
  <property fmtid="{D5CDD505-2E9C-101B-9397-08002B2CF9AE}" pid="15" name="Tender Number">
    <vt:lpwstr/>
  </property>
  <property fmtid="{D5CDD505-2E9C-101B-9397-08002B2CF9AE}" pid="16" name="Scam Institution">
    <vt:lpwstr/>
  </property>
  <property fmtid="{D5CDD505-2E9C-101B-9397-08002B2CF9AE}" pid="17" name="Tender Doc Type">
    <vt:lpwstr/>
  </property>
  <property fmtid="{D5CDD505-2E9C-101B-9397-08002B2CF9AE}" pid="18" name="Scam Subject">
    <vt:lpwstr/>
  </property>
  <property fmtid="{D5CDD505-2E9C-101B-9397-08002B2CF9AE}" pid="19" name="Scam Source">
    <vt:lpwstr/>
  </property>
  <property fmtid="{D5CDD505-2E9C-101B-9397-08002B2CF9AE}" pid="20" name="MediaServiceImageTags">
    <vt:lpwstr/>
  </property>
</Properties>
</file>