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67" r:id="rId5"/>
  </p:sldMasterIdLst>
  <p:notesMasterIdLst>
    <p:notesMasterId r:id="rId36"/>
  </p:notesMasterIdLst>
  <p:sldIdLst>
    <p:sldId id="256" r:id="rId6"/>
    <p:sldId id="315" r:id="rId7"/>
    <p:sldId id="287" r:id="rId8"/>
    <p:sldId id="288" r:id="rId9"/>
    <p:sldId id="289" r:id="rId10"/>
    <p:sldId id="290" r:id="rId11"/>
    <p:sldId id="291" r:id="rId12"/>
    <p:sldId id="292" r:id="rId13"/>
    <p:sldId id="293" r:id="rId14"/>
    <p:sldId id="294" r:id="rId15"/>
    <p:sldId id="297" r:id="rId16"/>
    <p:sldId id="295" r:id="rId17"/>
    <p:sldId id="296" r:id="rId18"/>
    <p:sldId id="298" r:id="rId19"/>
    <p:sldId id="299" r:id="rId20"/>
    <p:sldId id="300" r:id="rId21"/>
    <p:sldId id="302" r:id="rId22"/>
    <p:sldId id="303" r:id="rId23"/>
    <p:sldId id="304" r:id="rId24"/>
    <p:sldId id="301" r:id="rId25"/>
    <p:sldId id="305" r:id="rId26"/>
    <p:sldId id="306" r:id="rId27"/>
    <p:sldId id="307" r:id="rId28"/>
    <p:sldId id="309" r:id="rId29"/>
    <p:sldId id="311" r:id="rId30"/>
    <p:sldId id="310" r:id="rId31"/>
    <p:sldId id="308" r:id="rId32"/>
    <p:sldId id="312" r:id="rId33"/>
    <p:sldId id="314" r:id="rId34"/>
    <p:sldId id="284" r:id="rId35"/>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FFAA09-10D9-5A6B-E132-515950EAD592}" name="Lijuan Wang" initials="LW" userId="S::lwang@sars.gov.za::72bde0fe-78f8-4df1-a3d3-4698d2d28f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CA591-2615-4FD0-BEBA-1364C74ECEB8}" v="2" dt="2024-06-11T07:55:33.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6/11/2024</a:t>
            </a:fld>
            <a:endParaRPr lang="en-US"/>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2</a:t>
            </a:fld>
            <a:endParaRPr lang="en-US"/>
          </a:p>
        </p:txBody>
      </p:sp>
    </p:spTree>
    <p:extLst>
      <p:ext uri="{BB962C8B-B14F-4D97-AF65-F5344CB8AC3E}">
        <p14:creationId xmlns:p14="http://schemas.microsoft.com/office/powerpoint/2010/main" val="3479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31048-48AA-17D4-1BAA-9677F761D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DB876-6B75-F7DA-40C4-C987FC273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8BCE3-B031-1759-0F4F-996910C6252E}"/>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3FCF87EE-790E-2744-C9C8-42B591F7A757}"/>
              </a:ext>
            </a:extLst>
          </p:cNvPr>
          <p:cNvSpPr>
            <a:spLocks noGrp="1"/>
          </p:cNvSpPr>
          <p:nvPr>
            <p:ph type="sldNum" sz="quarter" idx="5"/>
          </p:nvPr>
        </p:nvSpPr>
        <p:spPr/>
        <p:txBody>
          <a:bodyPr/>
          <a:lstStyle/>
          <a:p>
            <a:fld id="{50B2B449-F1C8-6F47-A588-55ED763A9793}" type="slidenum">
              <a:rPr lang="en-US" smtClean="0"/>
              <a:t>11</a:t>
            </a:fld>
            <a:endParaRPr lang="en-US"/>
          </a:p>
        </p:txBody>
      </p:sp>
    </p:spTree>
    <p:extLst>
      <p:ext uri="{BB962C8B-B14F-4D97-AF65-F5344CB8AC3E}">
        <p14:creationId xmlns:p14="http://schemas.microsoft.com/office/powerpoint/2010/main" val="656953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1A4C0-7FEC-169A-4F07-AF0F2C280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1D62CB-B1C3-AC85-3008-5D5D1F009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85C773-712F-379B-70A8-59BE6D9A5782}"/>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F28C7E17-D67E-864B-3074-53F7AF12200B}"/>
              </a:ext>
            </a:extLst>
          </p:cNvPr>
          <p:cNvSpPr>
            <a:spLocks noGrp="1"/>
          </p:cNvSpPr>
          <p:nvPr>
            <p:ph type="sldNum" sz="quarter" idx="5"/>
          </p:nvPr>
        </p:nvSpPr>
        <p:spPr/>
        <p:txBody>
          <a:bodyPr/>
          <a:lstStyle/>
          <a:p>
            <a:fld id="{50B2B449-F1C8-6F47-A588-55ED763A9793}" type="slidenum">
              <a:rPr lang="en-US" smtClean="0"/>
              <a:t>12</a:t>
            </a:fld>
            <a:endParaRPr lang="en-US"/>
          </a:p>
        </p:txBody>
      </p:sp>
    </p:spTree>
    <p:extLst>
      <p:ext uri="{BB962C8B-B14F-4D97-AF65-F5344CB8AC3E}">
        <p14:creationId xmlns:p14="http://schemas.microsoft.com/office/powerpoint/2010/main" val="2670775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26C00-E4F6-EE05-4E94-0922C6CA6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34278-348F-414B-526A-9AF3F8330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77CD5C-41E6-99B1-8329-3D8885E06F7F}"/>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8FCA0CCE-D908-B344-A673-29A83FBCB9EA}"/>
              </a:ext>
            </a:extLst>
          </p:cNvPr>
          <p:cNvSpPr>
            <a:spLocks noGrp="1"/>
          </p:cNvSpPr>
          <p:nvPr>
            <p:ph type="sldNum" sz="quarter" idx="5"/>
          </p:nvPr>
        </p:nvSpPr>
        <p:spPr/>
        <p:txBody>
          <a:bodyPr/>
          <a:lstStyle/>
          <a:p>
            <a:fld id="{50B2B449-F1C8-6F47-A588-55ED763A9793}" type="slidenum">
              <a:rPr lang="en-US" smtClean="0"/>
              <a:t>13</a:t>
            </a:fld>
            <a:endParaRPr lang="en-US"/>
          </a:p>
        </p:txBody>
      </p:sp>
    </p:spTree>
    <p:extLst>
      <p:ext uri="{BB962C8B-B14F-4D97-AF65-F5344CB8AC3E}">
        <p14:creationId xmlns:p14="http://schemas.microsoft.com/office/powerpoint/2010/main" val="329720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59B95-989C-B6A7-F299-BFEC17FE9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87732-BA00-2AE5-4E76-0F73AA5CF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1E585-5BD9-8202-666D-F180314A233D}"/>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2EFAB49A-6AAE-F7F1-1770-6F7738C88652}"/>
              </a:ext>
            </a:extLst>
          </p:cNvPr>
          <p:cNvSpPr>
            <a:spLocks noGrp="1"/>
          </p:cNvSpPr>
          <p:nvPr>
            <p:ph type="sldNum" sz="quarter" idx="5"/>
          </p:nvPr>
        </p:nvSpPr>
        <p:spPr/>
        <p:txBody>
          <a:bodyPr/>
          <a:lstStyle/>
          <a:p>
            <a:fld id="{50B2B449-F1C8-6F47-A588-55ED763A9793}" type="slidenum">
              <a:rPr lang="en-US" smtClean="0"/>
              <a:t>14</a:t>
            </a:fld>
            <a:endParaRPr lang="en-US"/>
          </a:p>
        </p:txBody>
      </p:sp>
    </p:spTree>
    <p:extLst>
      <p:ext uri="{BB962C8B-B14F-4D97-AF65-F5344CB8AC3E}">
        <p14:creationId xmlns:p14="http://schemas.microsoft.com/office/powerpoint/2010/main" val="22240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33525-FBCF-F90D-80CE-15F90DB7C6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E992D-8613-9198-807E-3FB3BAD6B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D2C36-09A1-EA15-6386-572F1CDDCD96}"/>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7C6A83DC-3540-A4D2-B8C0-7C5134F2E09E}"/>
              </a:ext>
            </a:extLst>
          </p:cNvPr>
          <p:cNvSpPr>
            <a:spLocks noGrp="1"/>
          </p:cNvSpPr>
          <p:nvPr>
            <p:ph type="sldNum" sz="quarter" idx="5"/>
          </p:nvPr>
        </p:nvSpPr>
        <p:spPr/>
        <p:txBody>
          <a:bodyPr/>
          <a:lstStyle/>
          <a:p>
            <a:fld id="{50B2B449-F1C8-6F47-A588-55ED763A9793}" type="slidenum">
              <a:rPr lang="en-US" smtClean="0"/>
              <a:t>15</a:t>
            </a:fld>
            <a:endParaRPr lang="en-US"/>
          </a:p>
        </p:txBody>
      </p:sp>
    </p:spTree>
    <p:extLst>
      <p:ext uri="{BB962C8B-B14F-4D97-AF65-F5344CB8AC3E}">
        <p14:creationId xmlns:p14="http://schemas.microsoft.com/office/powerpoint/2010/main" val="329068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1BCF2-495F-8438-1FE4-D60040BB8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59CDD-1794-9432-11BC-F0DA4991F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B1A64-D707-5B4A-0D90-86A54E564EFF}"/>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8B4D5236-C2A2-8415-B561-829BFFA4657F}"/>
              </a:ext>
            </a:extLst>
          </p:cNvPr>
          <p:cNvSpPr>
            <a:spLocks noGrp="1"/>
          </p:cNvSpPr>
          <p:nvPr>
            <p:ph type="sldNum" sz="quarter" idx="5"/>
          </p:nvPr>
        </p:nvSpPr>
        <p:spPr/>
        <p:txBody>
          <a:bodyPr/>
          <a:lstStyle/>
          <a:p>
            <a:fld id="{50B2B449-F1C8-6F47-A588-55ED763A9793}" type="slidenum">
              <a:rPr lang="en-US" smtClean="0"/>
              <a:t>16</a:t>
            </a:fld>
            <a:endParaRPr lang="en-US"/>
          </a:p>
        </p:txBody>
      </p:sp>
    </p:spTree>
    <p:extLst>
      <p:ext uri="{BB962C8B-B14F-4D97-AF65-F5344CB8AC3E}">
        <p14:creationId xmlns:p14="http://schemas.microsoft.com/office/powerpoint/2010/main" val="1986257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B1684-2D4C-68FE-42EF-4917A60C7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889F9-0717-BB73-7672-AFBE87956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57F22C-6DC0-3079-4CB7-916822FD62F2}"/>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C239F393-2109-2550-4481-058681C67A4C}"/>
              </a:ext>
            </a:extLst>
          </p:cNvPr>
          <p:cNvSpPr>
            <a:spLocks noGrp="1"/>
          </p:cNvSpPr>
          <p:nvPr>
            <p:ph type="sldNum" sz="quarter" idx="5"/>
          </p:nvPr>
        </p:nvSpPr>
        <p:spPr/>
        <p:txBody>
          <a:bodyPr/>
          <a:lstStyle/>
          <a:p>
            <a:fld id="{50B2B449-F1C8-6F47-A588-55ED763A9793}" type="slidenum">
              <a:rPr lang="en-US" smtClean="0"/>
              <a:t>17</a:t>
            </a:fld>
            <a:endParaRPr lang="en-US"/>
          </a:p>
        </p:txBody>
      </p:sp>
    </p:spTree>
    <p:extLst>
      <p:ext uri="{BB962C8B-B14F-4D97-AF65-F5344CB8AC3E}">
        <p14:creationId xmlns:p14="http://schemas.microsoft.com/office/powerpoint/2010/main" val="3019996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D16B8-05F6-DAFF-BF37-0F36D0ED4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B335E-12CC-5452-55D6-F93B55FAB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35FD9C-2BBD-E0E1-A93C-05B7609D20B5}"/>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063D3133-036B-8798-194C-29C910DE3AE7}"/>
              </a:ext>
            </a:extLst>
          </p:cNvPr>
          <p:cNvSpPr>
            <a:spLocks noGrp="1"/>
          </p:cNvSpPr>
          <p:nvPr>
            <p:ph type="sldNum" sz="quarter" idx="5"/>
          </p:nvPr>
        </p:nvSpPr>
        <p:spPr/>
        <p:txBody>
          <a:bodyPr/>
          <a:lstStyle/>
          <a:p>
            <a:fld id="{50B2B449-F1C8-6F47-A588-55ED763A9793}" type="slidenum">
              <a:rPr lang="en-US" smtClean="0"/>
              <a:t>18</a:t>
            </a:fld>
            <a:endParaRPr lang="en-US"/>
          </a:p>
        </p:txBody>
      </p:sp>
    </p:spTree>
    <p:extLst>
      <p:ext uri="{BB962C8B-B14F-4D97-AF65-F5344CB8AC3E}">
        <p14:creationId xmlns:p14="http://schemas.microsoft.com/office/powerpoint/2010/main" val="313529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52416-3C09-8088-96AA-C604F33B9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6F4C8-7A4C-1D27-4713-68B829AA4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1CB73-B4FA-931C-4BB4-1139EE08D4E8}"/>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DE416C00-A29D-0685-4202-CD39F7B180BB}"/>
              </a:ext>
            </a:extLst>
          </p:cNvPr>
          <p:cNvSpPr>
            <a:spLocks noGrp="1"/>
          </p:cNvSpPr>
          <p:nvPr>
            <p:ph type="sldNum" sz="quarter" idx="5"/>
          </p:nvPr>
        </p:nvSpPr>
        <p:spPr/>
        <p:txBody>
          <a:bodyPr/>
          <a:lstStyle/>
          <a:p>
            <a:fld id="{50B2B449-F1C8-6F47-A588-55ED763A9793}" type="slidenum">
              <a:rPr lang="en-US" smtClean="0"/>
              <a:t>19</a:t>
            </a:fld>
            <a:endParaRPr lang="en-US"/>
          </a:p>
        </p:txBody>
      </p:sp>
    </p:spTree>
    <p:extLst>
      <p:ext uri="{BB962C8B-B14F-4D97-AF65-F5344CB8AC3E}">
        <p14:creationId xmlns:p14="http://schemas.microsoft.com/office/powerpoint/2010/main" val="2374817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DABDE-E08B-4767-4741-203605C35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B2972-DEB0-75FB-FFBD-CE5C3AF3F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74208-A64B-2553-7867-544CF580CB01}"/>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206A41E0-7EDF-5FF1-F046-03745478D225}"/>
              </a:ext>
            </a:extLst>
          </p:cNvPr>
          <p:cNvSpPr>
            <a:spLocks noGrp="1"/>
          </p:cNvSpPr>
          <p:nvPr>
            <p:ph type="sldNum" sz="quarter" idx="5"/>
          </p:nvPr>
        </p:nvSpPr>
        <p:spPr/>
        <p:txBody>
          <a:bodyPr/>
          <a:lstStyle/>
          <a:p>
            <a:fld id="{50B2B449-F1C8-6F47-A588-55ED763A9793}" type="slidenum">
              <a:rPr lang="en-US" smtClean="0"/>
              <a:t>20</a:t>
            </a:fld>
            <a:endParaRPr lang="en-US"/>
          </a:p>
        </p:txBody>
      </p:sp>
    </p:spTree>
    <p:extLst>
      <p:ext uri="{BB962C8B-B14F-4D97-AF65-F5344CB8AC3E}">
        <p14:creationId xmlns:p14="http://schemas.microsoft.com/office/powerpoint/2010/main" val="339259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AAB07-6650-8B94-F520-7C3C166C9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8BC13-FE98-2D85-6529-4E72D81070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B86AC-3B48-53B7-9E54-0BE076736619}"/>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5891D3E0-0E4E-AB25-BEEC-C07A710037A3}"/>
              </a:ext>
            </a:extLst>
          </p:cNvPr>
          <p:cNvSpPr>
            <a:spLocks noGrp="1"/>
          </p:cNvSpPr>
          <p:nvPr>
            <p:ph type="sldNum" sz="quarter" idx="5"/>
          </p:nvPr>
        </p:nvSpPr>
        <p:spPr/>
        <p:txBody>
          <a:bodyPr/>
          <a:lstStyle/>
          <a:p>
            <a:fld id="{50B2B449-F1C8-6F47-A588-55ED763A9793}" type="slidenum">
              <a:rPr lang="en-US" smtClean="0"/>
              <a:t>3</a:t>
            </a:fld>
            <a:endParaRPr lang="en-US"/>
          </a:p>
        </p:txBody>
      </p:sp>
    </p:spTree>
    <p:extLst>
      <p:ext uri="{BB962C8B-B14F-4D97-AF65-F5344CB8AC3E}">
        <p14:creationId xmlns:p14="http://schemas.microsoft.com/office/powerpoint/2010/main" val="1770216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605A6-AF68-E57F-2055-3A586C2453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0FB22-94C1-676A-28C6-FC7030B2C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3203B-A482-4EEC-56F7-B8BB770D5D8D}"/>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8CCBDF0C-B231-8E91-B0D6-1FC2B3EB5A0D}"/>
              </a:ext>
            </a:extLst>
          </p:cNvPr>
          <p:cNvSpPr>
            <a:spLocks noGrp="1"/>
          </p:cNvSpPr>
          <p:nvPr>
            <p:ph type="sldNum" sz="quarter" idx="5"/>
          </p:nvPr>
        </p:nvSpPr>
        <p:spPr/>
        <p:txBody>
          <a:bodyPr/>
          <a:lstStyle/>
          <a:p>
            <a:fld id="{50B2B449-F1C8-6F47-A588-55ED763A9793}" type="slidenum">
              <a:rPr lang="en-US" smtClean="0"/>
              <a:t>21</a:t>
            </a:fld>
            <a:endParaRPr lang="en-US"/>
          </a:p>
        </p:txBody>
      </p:sp>
    </p:spTree>
    <p:extLst>
      <p:ext uri="{BB962C8B-B14F-4D97-AF65-F5344CB8AC3E}">
        <p14:creationId xmlns:p14="http://schemas.microsoft.com/office/powerpoint/2010/main" val="4218128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B60A3-2177-24FF-5184-01846209FA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DDAE7-17B2-D5AA-2A6E-73999591D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0624C-EFE5-B13F-E420-ED711CE7F894}"/>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48B1E4F2-41B5-BBD9-97DF-138B2556F798}"/>
              </a:ext>
            </a:extLst>
          </p:cNvPr>
          <p:cNvSpPr>
            <a:spLocks noGrp="1"/>
          </p:cNvSpPr>
          <p:nvPr>
            <p:ph type="sldNum" sz="quarter" idx="5"/>
          </p:nvPr>
        </p:nvSpPr>
        <p:spPr/>
        <p:txBody>
          <a:bodyPr/>
          <a:lstStyle/>
          <a:p>
            <a:fld id="{50B2B449-F1C8-6F47-A588-55ED763A9793}" type="slidenum">
              <a:rPr lang="en-US" smtClean="0"/>
              <a:t>22</a:t>
            </a:fld>
            <a:endParaRPr lang="en-US"/>
          </a:p>
        </p:txBody>
      </p:sp>
    </p:spTree>
    <p:extLst>
      <p:ext uri="{BB962C8B-B14F-4D97-AF65-F5344CB8AC3E}">
        <p14:creationId xmlns:p14="http://schemas.microsoft.com/office/powerpoint/2010/main" val="127398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F021B-9E60-8929-9486-39501FF47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0BB01-9A9E-2713-1F5B-E53724F195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E750B-7C19-34F0-7435-B31F545A8EFE}"/>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AFDAD595-C93E-3A09-D666-DD7B75FB49F1}"/>
              </a:ext>
            </a:extLst>
          </p:cNvPr>
          <p:cNvSpPr>
            <a:spLocks noGrp="1"/>
          </p:cNvSpPr>
          <p:nvPr>
            <p:ph type="sldNum" sz="quarter" idx="5"/>
          </p:nvPr>
        </p:nvSpPr>
        <p:spPr/>
        <p:txBody>
          <a:bodyPr/>
          <a:lstStyle/>
          <a:p>
            <a:fld id="{50B2B449-F1C8-6F47-A588-55ED763A9793}" type="slidenum">
              <a:rPr lang="en-US" smtClean="0"/>
              <a:t>23</a:t>
            </a:fld>
            <a:endParaRPr lang="en-US"/>
          </a:p>
        </p:txBody>
      </p:sp>
    </p:spTree>
    <p:extLst>
      <p:ext uri="{BB962C8B-B14F-4D97-AF65-F5344CB8AC3E}">
        <p14:creationId xmlns:p14="http://schemas.microsoft.com/office/powerpoint/2010/main" val="3564165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F13FF-639B-5B71-B9F8-67B573CB9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45C7F-5B78-FF2C-5B0B-28D98B3C73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0F575-2C9E-1539-B8B1-8868BEFFF98C}"/>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6F895979-586B-21C1-761B-507F926F0D92}"/>
              </a:ext>
            </a:extLst>
          </p:cNvPr>
          <p:cNvSpPr>
            <a:spLocks noGrp="1"/>
          </p:cNvSpPr>
          <p:nvPr>
            <p:ph type="sldNum" sz="quarter" idx="5"/>
          </p:nvPr>
        </p:nvSpPr>
        <p:spPr/>
        <p:txBody>
          <a:bodyPr/>
          <a:lstStyle/>
          <a:p>
            <a:fld id="{50B2B449-F1C8-6F47-A588-55ED763A9793}" type="slidenum">
              <a:rPr lang="en-US" smtClean="0"/>
              <a:t>24</a:t>
            </a:fld>
            <a:endParaRPr lang="en-US"/>
          </a:p>
        </p:txBody>
      </p:sp>
    </p:spTree>
    <p:extLst>
      <p:ext uri="{BB962C8B-B14F-4D97-AF65-F5344CB8AC3E}">
        <p14:creationId xmlns:p14="http://schemas.microsoft.com/office/powerpoint/2010/main" val="3107512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2B53E-6796-AE08-0EE7-80ECE623B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04ED8-F323-C76B-0702-73AA8FB8A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A7554-5C73-8B4D-C9F5-572609F23CF4}"/>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23228D76-3C91-9E13-E98D-A18954D53C22}"/>
              </a:ext>
            </a:extLst>
          </p:cNvPr>
          <p:cNvSpPr>
            <a:spLocks noGrp="1"/>
          </p:cNvSpPr>
          <p:nvPr>
            <p:ph type="sldNum" sz="quarter" idx="5"/>
          </p:nvPr>
        </p:nvSpPr>
        <p:spPr/>
        <p:txBody>
          <a:bodyPr/>
          <a:lstStyle/>
          <a:p>
            <a:fld id="{50B2B449-F1C8-6F47-A588-55ED763A9793}" type="slidenum">
              <a:rPr lang="en-US" smtClean="0"/>
              <a:t>25</a:t>
            </a:fld>
            <a:endParaRPr lang="en-US"/>
          </a:p>
        </p:txBody>
      </p:sp>
    </p:spTree>
    <p:extLst>
      <p:ext uri="{BB962C8B-B14F-4D97-AF65-F5344CB8AC3E}">
        <p14:creationId xmlns:p14="http://schemas.microsoft.com/office/powerpoint/2010/main" val="2127703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CC1C-4AFE-3B55-9839-684F9ABDB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D4E87-B8AC-5EB4-4CBB-E5104EDFFC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F4207-FEB3-FA92-5382-B18F03DE15C8}"/>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97ACE13B-2022-8021-E08C-C207E2677E63}"/>
              </a:ext>
            </a:extLst>
          </p:cNvPr>
          <p:cNvSpPr>
            <a:spLocks noGrp="1"/>
          </p:cNvSpPr>
          <p:nvPr>
            <p:ph type="sldNum" sz="quarter" idx="5"/>
          </p:nvPr>
        </p:nvSpPr>
        <p:spPr/>
        <p:txBody>
          <a:bodyPr/>
          <a:lstStyle/>
          <a:p>
            <a:fld id="{50B2B449-F1C8-6F47-A588-55ED763A9793}" type="slidenum">
              <a:rPr lang="en-US" smtClean="0"/>
              <a:t>26</a:t>
            </a:fld>
            <a:endParaRPr lang="en-US"/>
          </a:p>
        </p:txBody>
      </p:sp>
    </p:spTree>
    <p:extLst>
      <p:ext uri="{BB962C8B-B14F-4D97-AF65-F5344CB8AC3E}">
        <p14:creationId xmlns:p14="http://schemas.microsoft.com/office/powerpoint/2010/main" val="1138782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8FD37-4FF4-00CB-4912-366E4DCBD0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0CCBE-5240-2E22-2840-D6A7FB107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9DCE8-DF77-C858-A85D-5A1EAC7C7EF4}"/>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A0A1869E-CA4F-10C0-0D8B-D826D12605B2}"/>
              </a:ext>
            </a:extLst>
          </p:cNvPr>
          <p:cNvSpPr>
            <a:spLocks noGrp="1"/>
          </p:cNvSpPr>
          <p:nvPr>
            <p:ph type="sldNum" sz="quarter" idx="5"/>
          </p:nvPr>
        </p:nvSpPr>
        <p:spPr/>
        <p:txBody>
          <a:bodyPr/>
          <a:lstStyle/>
          <a:p>
            <a:fld id="{50B2B449-F1C8-6F47-A588-55ED763A9793}" type="slidenum">
              <a:rPr lang="en-US" smtClean="0"/>
              <a:t>27</a:t>
            </a:fld>
            <a:endParaRPr lang="en-US"/>
          </a:p>
        </p:txBody>
      </p:sp>
    </p:spTree>
    <p:extLst>
      <p:ext uri="{BB962C8B-B14F-4D97-AF65-F5344CB8AC3E}">
        <p14:creationId xmlns:p14="http://schemas.microsoft.com/office/powerpoint/2010/main" val="4134643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E505D-9853-58EB-E474-8C186D646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0E464C-9CDA-73FA-B40C-2A96664BB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5AD6A-AC40-8F77-A01E-D3FA77D7ABE5}"/>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B2D6B160-88F9-DA88-3FE8-61A4D6417FBD}"/>
              </a:ext>
            </a:extLst>
          </p:cNvPr>
          <p:cNvSpPr>
            <a:spLocks noGrp="1"/>
          </p:cNvSpPr>
          <p:nvPr>
            <p:ph type="sldNum" sz="quarter" idx="5"/>
          </p:nvPr>
        </p:nvSpPr>
        <p:spPr/>
        <p:txBody>
          <a:bodyPr/>
          <a:lstStyle/>
          <a:p>
            <a:fld id="{50B2B449-F1C8-6F47-A588-55ED763A9793}" type="slidenum">
              <a:rPr lang="en-US" smtClean="0"/>
              <a:t>28</a:t>
            </a:fld>
            <a:endParaRPr lang="en-US"/>
          </a:p>
        </p:txBody>
      </p:sp>
    </p:spTree>
    <p:extLst>
      <p:ext uri="{BB962C8B-B14F-4D97-AF65-F5344CB8AC3E}">
        <p14:creationId xmlns:p14="http://schemas.microsoft.com/office/powerpoint/2010/main" val="857885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2B449-F1C8-6F47-A588-55ED763A9793}" type="slidenum">
              <a:rPr lang="en-US" smtClean="0"/>
              <a:t>29</a:t>
            </a:fld>
            <a:endParaRPr lang="en-US"/>
          </a:p>
        </p:txBody>
      </p:sp>
    </p:spTree>
    <p:extLst>
      <p:ext uri="{BB962C8B-B14F-4D97-AF65-F5344CB8AC3E}">
        <p14:creationId xmlns:p14="http://schemas.microsoft.com/office/powerpoint/2010/main" val="209774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93AD7-E4C2-2FCA-5EB7-B909C50FD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70998-4782-E219-1B41-8FA4CDE93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5EC03-B524-EB5B-5B23-23518DA99CC2}"/>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65B083F1-26C1-6D9B-2A07-A062FBAEC9DD}"/>
              </a:ext>
            </a:extLst>
          </p:cNvPr>
          <p:cNvSpPr>
            <a:spLocks noGrp="1"/>
          </p:cNvSpPr>
          <p:nvPr>
            <p:ph type="sldNum" sz="quarter" idx="5"/>
          </p:nvPr>
        </p:nvSpPr>
        <p:spPr/>
        <p:txBody>
          <a:bodyPr/>
          <a:lstStyle/>
          <a:p>
            <a:fld id="{50B2B449-F1C8-6F47-A588-55ED763A9793}" type="slidenum">
              <a:rPr lang="en-US" smtClean="0"/>
              <a:t>4</a:t>
            </a:fld>
            <a:endParaRPr lang="en-US"/>
          </a:p>
        </p:txBody>
      </p:sp>
    </p:spTree>
    <p:extLst>
      <p:ext uri="{BB962C8B-B14F-4D97-AF65-F5344CB8AC3E}">
        <p14:creationId xmlns:p14="http://schemas.microsoft.com/office/powerpoint/2010/main" val="75524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411C5-E818-549F-3685-8173567D6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43BFA-5B28-7472-D4AA-131FC0235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01E4A-5B6E-C7B8-ACE9-E15F3E223831}"/>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D2ED33CC-124F-4652-1025-62F7F10D913C}"/>
              </a:ext>
            </a:extLst>
          </p:cNvPr>
          <p:cNvSpPr>
            <a:spLocks noGrp="1"/>
          </p:cNvSpPr>
          <p:nvPr>
            <p:ph type="sldNum" sz="quarter" idx="5"/>
          </p:nvPr>
        </p:nvSpPr>
        <p:spPr/>
        <p:txBody>
          <a:bodyPr/>
          <a:lstStyle/>
          <a:p>
            <a:fld id="{50B2B449-F1C8-6F47-A588-55ED763A9793}" type="slidenum">
              <a:rPr lang="en-US" smtClean="0"/>
              <a:t>5</a:t>
            </a:fld>
            <a:endParaRPr lang="en-US"/>
          </a:p>
        </p:txBody>
      </p:sp>
    </p:spTree>
    <p:extLst>
      <p:ext uri="{BB962C8B-B14F-4D97-AF65-F5344CB8AC3E}">
        <p14:creationId xmlns:p14="http://schemas.microsoft.com/office/powerpoint/2010/main" val="117922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AAB4B-AEFB-3F30-4CF3-B7EBBAF06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9E142-08C6-DCD3-8E91-BB6845346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60E25-9D78-7B2D-20BD-78B7E291D6E0}"/>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62AE0037-3FE6-D34D-9533-98AC4D943112}"/>
              </a:ext>
            </a:extLst>
          </p:cNvPr>
          <p:cNvSpPr>
            <a:spLocks noGrp="1"/>
          </p:cNvSpPr>
          <p:nvPr>
            <p:ph type="sldNum" sz="quarter" idx="5"/>
          </p:nvPr>
        </p:nvSpPr>
        <p:spPr/>
        <p:txBody>
          <a:bodyPr/>
          <a:lstStyle/>
          <a:p>
            <a:fld id="{50B2B449-F1C8-6F47-A588-55ED763A9793}" type="slidenum">
              <a:rPr lang="en-US" smtClean="0"/>
              <a:t>6</a:t>
            </a:fld>
            <a:endParaRPr lang="en-US"/>
          </a:p>
        </p:txBody>
      </p:sp>
    </p:spTree>
    <p:extLst>
      <p:ext uri="{BB962C8B-B14F-4D97-AF65-F5344CB8AC3E}">
        <p14:creationId xmlns:p14="http://schemas.microsoft.com/office/powerpoint/2010/main" val="226051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F5744-316D-E43F-D13C-862E2E7D3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E22C5-F7EA-B4E5-5941-FA7B0BAAB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EB812-5195-040E-3AFB-3C5DF74E549C}"/>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D30B7948-7BA9-0E1B-FCBA-F660E864B090}"/>
              </a:ext>
            </a:extLst>
          </p:cNvPr>
          <p:cNvSpPr>
            <a:spLocks noGrp="1"/>
          </p:cNvSpPr>
          <p:nvPr>
            <p:ph type="sldNum" sz="quarter" idx="5"/>
          </p:nvPr>
        </p:nvSpPr>
        <p:spPr/>
        <p:txBody>
          <a:bodyPr/>
          <a:lstStyle/>
          <a:p>
            <a:fld id="{50B2B449-F1C8-6F47-A588-55ED763A9793}" type="slidenum">
              <a:rPr lang="en-US" smtClean="0"/>
              <a:t>7</a:t>
            </a:fld>
            <a:endParaRPr lang="en-US"/>
          </a:p>
        </p:txBody>
      </p:sp>
    </p:spTree>
    <p:extLst>
      <p:ext uri="{BB962C8B-B14F-4D97-AF65-F5344CB8AC3E}">
        <p14:creationId xmlns:p14="http://schemas.microsoft.com/office/powerpoint/2010/main" val="208434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6AC4B-FABA-A684-7905-6FD41E550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32387-7030-8FF7-8BC9-6A132882C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51A220-7909-FDBC-A85D-35F64C0FD893}"/>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A0AC0C80-7DCB-AB8F-F39A-B30C1DAF049D}"/>
              </a:ext>
            </a:extLst>
          </p:cNvPr>
          <p:cNvSpPr>
            <a:spLocks noGrp="1"/>
          </p:cNvSpPr>
          <p:nvPr>
            <p:ph type="sldNum" sz="quarter" idx="5"/>
          </p:nvPr>
        </p:nvSpPr>
        <p:spPr/>
        <p:txBody>
          <a:bodyPr/>
          <a:lstStyle/>
          <a:p>
            <a:fld id="{50B2B449-F1C8-6F47-A588-55ED763A9793}" type="slidenum">
              <a:rPr lang="en-US" smtClean="0"/>
              <a:t>8</a:t>
            </a:fld>
            <a:endParaRPr lang="en-US"/>
          </a:p>
        </p:txBody>
      </p:sp>
    </p:spTree>
    <p:extLst>
      <p:ext uri="{BB962C8B-B14F-4D97-AF65-F5344CB8AC3E}">
        <p14:creationId xmlns:p14="http://schemas.microsoft.com/office/powerpoint/2010/main" val="2725648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BBACE-3414-1BA1-C03A-93EC9DF92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50F8A-894C-2FEA-5FDC-C3D6CF069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0BBA2-73CE-1D6C-91CA-8430A1B0227D}"/>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95B3F32C-432B-9746-3E18-C5A820AD9FD1}"/>
              </a:ext>
            </a:extLst>
          </p:cNvPr>
          <p:cNvSpPr>
            <a:spLocks noGrp="1"/>
          </p:cNvSpPr>
          <p:nvPr>
            <p:ph type="sldNum" sz="quarter" idx="5"/>
          </p:nvPr>
        </p:nvSpPr>
        <p:spPr/>
        <p:txBody>
          <a:bodyPr/>
          <a:lstStyle/>
          <a:p>
            <a:fld id="{50B2B449-F1C8-6F47-A588-55ED763A9793}" type="slidenum">
              <a:rPr lang="en-US" smtClean="0"/>
              <a:t>9</a:t>
            </a:fld>
            <a:endParaRPr lang="en-US"/>
          </a:p>
        </p:txBody>
      </p:sp>
    </p:spTree>
    <p:extLst>
      <p:ext uri="{BB962C8B-B14F-4D97-AF65-F5344CB8AC3E}">
        <p14:creationId xmlns:p14="http://schemas.microsoft.com/office/powerpoint/2010/main" val="19505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FB5A1-5B27-1715-2D53-F05B23436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30A4E-61ED-72AB-C655-9CB1F9A2C1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90CFE9-CE58-27F4-8A3C-EAF6CD8689DE}"/>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35910AC4-7BD1-7542-F134-4FEEEAE67CAE}"/>
              </a:ext>
            </a:extLst>
          </p:cNvPr>
          <p:cNvSpPr>
            <a:spLocks noGrp="1"/>
          </p:cNvSpPr>
          <p:nvPr>
            <p:ph type="sldNum" sz="quarter" idx="5"/>
          </p:nvPr>
        </p:nvSpPr>
        <p:spPr/>
        <p:txBody>
          <a:bodyPr/>
          <a:lstStyle/>
          <a:p>
            <a:fld id="{50B2B449-F1C8-6F47-A588-55ED763A9793}" type="slidenum">
              <a:rPr lang="en-US" smtClean="0"/>
              <a:t>10</a:t>
            </a:fld>
            <a:endParaRPr lang="en-US"/>
          </a:p>
        </p:txBody>
      </p:sp>
    </p:spTree>
    <p:extLst>
      <p:ext uri="{BB962C8B-B14F-4D97-AF65-F5344CB8AC3E}">
        <p14:creationId xmlns:p14="http://schemas.microsoft.com/office/powerpoint/2010/main" val="2264186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a:t>Click to edit Master Division</a:t>
            </a:r>
          </a:p>
        </p:txBody>
      </p:sp>
      <p:pic>
        <p:nvPicPr>
          <p:cNvPr id="3" name="Picture 2" descr="A picture containing text, water sport&#10;&#10;Description automatically generated">
            <a:extLst>
              <a:ext uri="{FF2B5EF4-FFF2-40B4-BE49-F238E27FC236}">
                <a16:creationId xmlns:a16="http://schemas.microsoft.com/office/drawing/2014/main" id="{875A963F-A346-A971-DAF2-CC6BB7DA049A}"/>
              </a:ext>
            </a:extLst>
          </p:cNvPr>
          <p:cNvPicPr>
            <a:picLocks noChangeAspect="1"/>
          </p:cNvPicPr>
          <p:nvPr userDrawn="1"/>
        </p:nvPicPr>
        <p:blipFill>
          <a:blip r:embed="rId2"/>
          <a:stretch>
            <a:fillRect/>
          </a:stretch>
        </p:blipFill>
        <p:spPr>
          <a:xfrm>
            <a:off x="0" y="-105655"/>
            <a:ext cx="9165742" cy="7086119"/>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B44F-4DA1-614E-E6DB-262323BC9100}"/>
              </a:ext>
            </a:extLst>
          </p:cNvPr>
          <p:cNvSpPr>
            <a:spLocks noGrp="1"/>
          </p:cNvSpPr>
          <p:nvPr>
            <p:ph type="title"/>
          </p:nvPr>
        </p:nvSpPr>
        <p:spPr>
          <a:xfrm>
            <a:off x="629841" y="365126"/>
            <a:ext cx="78867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71EB06-4FA4-FDDB-9B9F-DADDCF84C341}"/>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E00652B-0D01-2AC4-7365-FC81CCD4285D}"/>
              </a:ext>
            </a:extLst>
          </p:cNvPr>
          <p:cNvSpPr>
            <a:spLocks noGrp="1"/>
          </p:cNvSpPr>
          <p:nvPr>
            <p:ph sz="half" idx="2"/>
          </p:nvPr>
        </p:nvSpPr>
        <p:spPr>
          <a:xfrm>
            <a:off x="629842" y="2505075"/>
            <a:ext cx="386834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D521AFA-810C-49A8-D47F-17105F3237AD}"/>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624C6F7-09FE-5CCB-F013-1A06538C252F}"/>
              </a:ext>
            </a:extLst>
          </p:cNvPr>
          <p:cNvSpPr>
            <a:spLocks noGrp="1"/>
          </p:cNvSpPr>
          <p:nvPr>
            <p:ph sz="quarter" idx="4"/>
          </p:nvPr>
        </p:nvSpPr>
        <p:spPr>
          <a:xfrm>
            <a:off x="4629150" y="2505075"/>
            <a:ext cx="3887391"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4FDE5D-F844-15C9-90D1-AB957A464CE6}"/>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8" name="Footer Placeholder 7">
            <a:extLst>
              <a:ext uri="{FF2B5EF4-FFF2-40B4-BE49-F238E27FC236}">
                <a16:creationId xmlns:a16="http://schemas.microsoft.com/office/drawing/2014/main" id="{BC4DA582-1DD2-A0D4-9950-7D27D0D55B6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B8B1A85-01E2-2877-92A5-D678EFB36AD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67697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EA7C-85F9-EB24-C24A-55768A05FEB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13C61FA-A017-25E5-2F6E-EB3B05C1410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4" name="Footer Placeholder 3">
            <a:extLst>
              <a:ext uri="{FF2B5EF4-FFF2-40B4-BE49-F238E27FC236}">
                <a16:creationId xmlns:a16="http://schemas.microsoft.com/office/drawing/2014/main" id="{3D1211CF-7CAA-82C4-E429-F295D9B210D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485995-C103-5061-C60C-38612008B0D7}"/>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24679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5C2B3-77FE-673D-909E-5073BB0ABDB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3" name="Footer Placeholder 2">
            <a:extLst>
              <a:ext uri="{FF2B5EF4-FFF2-40B4-BE49-F238E27FC236}">
                <a16:creationId xmlns:a16="http://schemas.microsoft.com/office/drawing/2014/main" id="{2F98B86A-4D47-34E5-01A3-FE790432F00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1C628A-5D94-1C1E-A22E-3C3D8ED7B60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655368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F66B-0CA2-1AC4-B5C8-656E80B327D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F0632C-6DF3-3E28-11BF-5AEF0B461188}"/>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966175-6E01-6BDD-2ACD-074950515F02}"/>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F1AEDB3-4B5E-5FF7-2AC6-2AB7C96033B0}"/>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A746CCE3-A6C7-EF7C-434E-B40E58E17C9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95A5B6-19D3-05E1-A53A-69DC400C4F56}"/>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69616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C1BA-CF5D-D495-B932-53D4E6D7EF7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0264CC0-2106-326D-C480-E9C2EFC02A3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10DF31-BA8A-E074-D91A-822B4A2CD1B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054434A-38C4-2EFF-8FC2-4F387BDD8108}"/>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4F075AE6-F5CC-99E6-3607-3956B535519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AFAD55-1487-BA4A-14E8-35035EA4FD1E}"/>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655113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42F1-007B-D49B-05B7-C73EB315970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F78998-0488-AA46-F066-A3ED54BA3090}"/>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CC0B9A-75F3-7A51-FC07-CA858E619EC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ECE8C774-70BC-87C4-0036-F3E213F15B6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C0F08B-1256-C1F3-3775-A492D9F3A595}"/>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535445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462B2-EFB3-3E84-2E21-7F42F10236A6}"/>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15E113-912B-7038-8FB8-9BA3BC80139D}"/>
              </a:ext>
            </a:extLst>
          </p:cNvPr>
          <p:cNvSpPr>
            <a:spLocks noGrp="1"/>
          </p:cNvSpPr>
          <p:nvPr>
            <p:ph type="body" orient="vert" idx="1"/>
          </p:nvPr>
        </p:nvSpPr>
        <p:spPr>
          <a:xfrm>
            <a:off x="628650" y="365125"/>
            <a:ext cx="58007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666DE9-5D2E-F1E9-22FB-20D115EB275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92025377-7FFC-AB69-2444-5CCFA287B5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480501-A0ED-C85D-B20E-036416E064E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02373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1678B8D-CF85-9478-EA1E-29FD8A5B5F23}"/>
              </a:ext>
            </a:extLst>
          </p:cNvPr>
          <p:cNvPicPr>
            <a:picLocks noChangeAspect="1"/>
          </p:cNvPicPr>
          <p:nvPr userDrawn="1"/>
        </p:nvPicPr>
        <p:blipFill>
          <a:blip r:embed="rId2"/>
          <a:stretch>
            <a:fillRect/>
          </a:stretch>
        </p:blipFill>
        <p:spPr>
          <a:xfrm>
            <a:off x="-622" y="-106136"/>
            <a:ext cx="9155804" cy="7078436"/>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2C5E9F-FE49-AABC-5E83-8B18C91625C7}"/>
              </a:ext>
            </a:extLst>
          </p:cNvPr>
          <p:cNvPicPr>
            <a:picLocks noChangeAspect="1"/>
          </p:cNvPicPr>
          <p:nvPr userDrawn="1"/>
        </p:nvPicPr>
        <p:blipFill>
          <a:blip r:embed="rId2"/>
          <a:srcRect/>
          <a:stretch/>
        </p:blipFill>
        <p:spPr>
          <a:xfrm>
            <a:off x="0" y="8179"/>
            <a:ext cx="9179582" cy="6891337"/>
          </a:xfrm>
          <a:prstGeom prst="rect">
            <a:avLst/>
          </a:prstGeom>
        </p:spPr>
      </p:pic>
    </p:spTree>
    <p:extLst>
      <p:ext uri="{BB962C8B-B14F-4D97-AF65-F5344CB8AC3E}">
        <p14:creationId xmlns:p14="http://schemas.microsoft.com/office/powerpoint/2010/main" val="275375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5BA8-BA04-7459-39F8-33EE56703CB0}"/>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4FD0F1-FB5B-E774-7199-A6C4715FA762}"/>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5CB2A3-5480-7BCF-24AA-E6DF9C707951}"/>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3CC5B27B-0576-2245-5647-A3C078ED60D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815293-E7E7-FAE7-5301-6C44549BFC0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75736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B530-1234-002F-0AB2-C7016CBB555C}"/>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780DAEE-648B-A2AB-68BD-A1B41CEF95B5}"/>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4D2A82-D69E-C15C-E96B-165C1E38950A}"/>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98C909DE-1E80-3B97-8482-E6BA0D3A614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D5BD32-6095-80A7-C6D4-1050B80D0220}"/>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665701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BB17-D89F-A8EF-D1E5-C15A9BBC5DB2}"/>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E28BC9-0541-B383-53A9-AF06289ABC25}"/>
              </a:ext>
            </a:extLst>
          </p:cNvPr>
          <p:cNvSpPr>
            <a:spLocks noGrp="1"/>
          </p:cNvSpPr>
          <p:nvPr>
            <p:ph sz="half" idx="1"/>
          </p:nvPr>
        </p:nvSpPr>
        <p:spPr>
          <a:xfrm>
            <a:off x="6286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0EF33F-80AB-882D-2956-4298552F70EF}"/>
              </a:ext>
            </a:extLst>
          </p:cNvPr>
          <p:cNvSpPr>
            <a:spLocks noGrp="1"/>
          </p:cNvSpPr>
          <p:nvPr>
            <p:ph sz="half" idx="2"/>
          </p:nvPr>
        </p:nvSpPr>
        <p:spPr>
          <a:xfrm>
            <a:off x="46291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AFA887-9370-ADBC-E5AE-C159A14C067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00275DFF-0128-A272-79BD-3F4D326A2B92}"/>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E0DC87-2765-07C4-8E42-1CF0B982D8A9}"/>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48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44A6E8A6-896D-9BD6-607E-F17D2163FDB1}"/>
              </a:ext>
            </a:extLst>
          </p:cNvPr>
          <p:cNvPicPr>
            <a:picLocks noChangeAspect="1"/>
          </p:cNvPicPr>
          <p:nvPr userDrawn="1"/>
        </p:nvPicPr>
        <p:blipFill>
          <a:blip r:embed="rId13"/>
          <a:stretch>
            <a:fillRect/>
          </a:stretch>
        </p:blipFill>
        <p:spPr>
          <a:xfrm>
            <a:off x="0" y="0"/>
            <a:ext cx="9135174" cy="6858000"/>
          </a:xfrm>
          <a:prstGeom prst="rect">
            <a:avLst/>
          </a:prstGeom>
        </p:spPr>
      </p:pic>
    </p:spTree>
    <p:extLst>
      <p:ext uri="{BB962C8B-B14F-4D97-AF65-F5344CB8AC3E}">
        <p14:creationId xmlns:p14="http://schemas.microsoft.com/office/powerpoint/2010/main" val="27853082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17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AAE33-051D-0715-C34C-56290513095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F1E102-CFD9-64AB-6EF7-68DBC3002B04}"/>
              </a:ext>
            </a:extLst>
          </p:cNvPr>
          <p:cNvSpPr>
            <a:spLocks noGrp="1"/>
          </p:cNvSpPr>
          <p:nvPr>
            <p:ph type="sldNum" sz="quarter" idx="10"/>
          </p:nvPr>
        </p:nvSpPr>
        <p:spPr/>
        <p:txBody>
          <a:bodyPr/>
          <a:lstStyle/>
          <a:p>
            <a:fld id="{B540B12B-D968-2643-8E7F-238A3C456CC9}" type="slidenum">
              <a:rPr lang="en-US" smtClean="0"/>
              <a:pPr/>
              <a:t>9</a:t>
            </a:fld>
            <a:endParaRPr lang="en-US"/>
          </a:p>
        </p:txBody>
      </p:sp>
      <p:sp>
        <p:nvSpPr>
          <p:cNvPr id="4" name="Text Placeholder 3">
            <a:extLst>
              <a:ext uri="{FF2B5EF4-FFF2-40B4-BE49-F238E27FC236}">
                <a16:creationId xmlns:a16="http://schemas.microsoft.com/office/drawing/2014/main" id="{0ACA96E5-C97A-7354-C022-EA2E6ECCB2BF}"/>
              </a:ext>
            </a:extLst>
          </p:cNvPr>
          <p:cNvSpPr>
            <a:spLocks noGrp="1"/>
          </p:cNvSpPr>
          <p:nvPr>
            <p:ph type="body" sz="quarter" idx="11"/>
          </p:nvPr>
        </p:nvSpPr>
        <p:spPr>
          <a:xfrm>
            <a:off x="226243" y="928543"/>
            <a:ext cx="8578391" cy="5114037"/>
          </a:xfrm>
        </p:spPr>
        <p:txBody>
          <a:bodyPr>
            <a:normAutofit/>
          </a:bodyPr>
          <a:lstStyle/>
          <a:p>
            <a:endParaRPr lang="en-US" dirty="0"/>
          </a:p>
          <a:p>
            <a:endParaRPr lang="en-US" dirty="0"/>
          </a:p>
          <a:p>
            <a:endParaRPr lang="en-ZA" dirty="0"/>
          </a:p>
        </p:txBody>
      </p:sp>
      <p:sp>
        <p:nvSpPr>
          <p:cNvPr id="6" name="Title 1">
            <a:extLst>
              <a:ext uri="{FF2B5EF4-FFF2-40B4-BE49-F238E27FC236}">
                <a16:creationId xmlns:a16="http://schemas.microsoft.com/office/drawing/2014/main" id="{44F337FF-B512-370B-F4B1-04F1E222B972}"/>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Adding New Client to a Portfolio</a:t>
            </a:r>
          </a:p>
        </p:txBody>
      </p:sp>
      <p:sp>
        <p:nvSpPr>
          <p:cNvPr id="7" name="TextBox 10">
            <a:extLst>
              <a:ext uri="{FF2B5EF4-FFF2-40B4-BE49-F238E27FC236}">
                <a16:creationId xmlns:a16="http://schemas.microsoft.com/office/drawing/2014/main" id="{48683480-7AA0-610A-63C7-1CBAE4D9C497}"/>
              </a:ext>
            </a:extLst>
          </p:cNvPr>
          <p:cNvSpPr txBox="1"/>
          <p:nvPr/>
        </p:nvSpPr>
        <p:spPr>
          <a:xfrm>
            <a:off x="226242" y="928543"/>
            <a:ext cx="8541655" cy="830997"/>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ZA" altLang="en-US" sz="2400" dirty="0">
                <a:cs typeface="Vijaya" panose="020B0604020202020204" pitchFamily="34" charset="0"/>
              </a:rPr>
              <a:t>How to add clients to a portfolio? Click “Go To Portfolio” on the portfolio where you wish to add the client. </a:t>
            </a:r>
          </a:p>
        </p:txBody>
      </p:sp>
      <p:pic>
        <p:nvPicPr>
          <p:cNvPr id="8" name="Picture 7">
            <a:extLst>
              <a:ext uri="{FF2B5EF4-FFF2-40B4-BE49-F238E27FC236}">
                <a16:creationId xmlns:a16="http://schemas.microsoft.com/office/drawing/2014/main" id="{07DC8066-9EA7-88C2-9F78-4EA9387FB219}"/>
              </a:ext>
            </a:extLst>
          </p:cNvPr>
          <p:cNvPicPr>
            <a:picLocks noChangeAspect="1"/>
          </p:cNvPicPr>
          <p:nvPr/>
        </p:nvPicPr>
        <p:blipFill>
          <a:blip r:embed="rId3"/>
          <a:stretch>
            <a:fillRect/>
          </a:stretch>
        </p:blipFill>
        <p:spPr>
          <a:xfrm>
            <a:off x="226243" y="1826251"/>
            <a:ext cx="8541655" cy="4343593"/>
          </a:xfrm>
          <a:prstGeom prst="rect">
            <a:avLst/>
          </a:prstGeom>
        </p:spPr>
      </p:pic>
    </p:spTree>
    <p:extLst>
      <p:ext uri="{BB962C8B-B14F-4D97-AF65-F5344CB8AC3E}">
        <p14:creationId xmlns:p14="http://schemas.microsoft.com/office/powerpoint/2010/main" val="207716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0337-5111-5BD5-7100-2FD7E4B6F47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D444DE-0B92-2A56-2696-FD7F3923F181}"/>
              </a:ext>
            </a:extLst>
          </p:cNvPr>
          <p:cNvSpPr>
            <a:spLocks noGrp="1"/>
          </p:cNvSpPr>
          <p:nvPr>
            <p:ph type="sldNum" sz="quarter" idx="10"/>
          </p:nvPr>
        </p:nvSpPr>
        <p:spPr/>
        <p:txBody>
          <a:bodyPr/>
          <a:lstStyle/>
          <a:p>
            <a:fld id="{B540B12B-D968-2643-8E7F-238A3C456CC9}" type="slidenum">
              <a:rPr lang="en-US" smtClean="0"/>
              <a:pPr/>
              <a:t>10</a:t>
            </a:fld>
            <a:endParaRPr lang="en-US"/>
          </a:p>
        </p:txBody>
      </p:sp>
      <p:sp>
        <p:nvSpPr>
          <p:cNvPr id="4" name="Text Placeholder 3">
            <a:extLst>
              <a:ext uri="{FF2B5EF4-FFF2-40B4-BE49-F238E27FC236}">
                <a16:creationId xmlns:a16="http://schemas.microsoft.com/office/drawing/2014/main" id="{B01BEA40-25B8-AA11-FD22-93825A92301F}"/>
              </a:ext>
            </a:extLst>
          </p:cNvPr>
          <p:cNvSpPr>
            <a:spLocks noGrp="1"/>
          </p:cNvSpPr>
          <p:nvPr>
            <p:ph type="body" sz="quarter" idx="11"/>
          </p:nvPr>
        </p:nvSpPr>
        <p:spPr>
          <a:xfrm>
            <a:off x="138736" y="928543"/>
            <a:ext cx="8393446" cy="5374019"/>
          </a:xfrm>
        </p:spPr>
        <p:txBody>
          <a:bodyPr>
            <a:normAutofit/>
          </a:bodyPr>
          <a:lstStyle/>
          <a:p>
            <a:endParaRPr lang="en-ZA" dirty="0"/>
          </a:p>
          <a:p>
            <a:endParaRPr lang="en-ZA" dirty="0"/>
          </a:p>
        </p:txBody>
      </p:sp>
      <p:sp>
        <p:nvSpPr>
          <p:cNvPr id="6" name="Title 1">
            <a:extLst>
              <a:ext uri="{FF2B5EF4-FFF2-40B4-BE49-F238E27FC236}">
                <a16:creationId xmlns:a16="http://schemas.microsoft.com/office/drawing/2014/main" id="{98CDBF03-E66C-AB58-63CD-9D1A3B803211}"/>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Adding New Client to a Portfolio</a:t>
            </a:r>
          </a:p>
        </p:txBody>
      </p:sp>
      <p:sp>
        <p:nvSpPr>
          <p:cNvPr id="7" name="TextBox 10">
            <a:extLst>
              <a:ext uri="{FF2B5EF4-FFF2-40B4-BE49-F238E27FC236}">
                <a16:creationId xmlns:a16="http://schemas.microsoft.com/office/drawing/2014/main" id="{48683480-7AA0-610A-63C7-1CBAE4D9C497}"/>
              </a:ext>
            </a:extLst>
          </p:cNvPr>
          <p:cNvSpPr txBox="1"/>
          <p:nvPr/>
        </p:nvSpPr>
        <p:spPr>
          <a:xfrm>
            <a:off x="341993" y="928543"/>
            <a:ext cx="8610498" cy="461665"/>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altLang="en-US" sz="2400" dirty="0">
                <a:cs typeface="Vijaya" panose="020B0604020202020204" pitchFamily="34" charset="0"/>
              </a:rPr>
              <a:t>Click “Organisations” on the top of the screen</a:t>
            </a:r>
          </a:p>
        </p:txBody>
      </p:sp>
      <p:pic>
        <p:nvPicPr>
          <p:cNvPr id="8" name="Picture 7">
            <a:extLst>
              <a:ext uri="{FF2B5EF4-FFF2-40B4-BE49-F238E27FC236}">
                <a16:creationId xmlns:a16="http://schemas.microsoft.com/office/drawing/2014/main" id="{01B30FF7-C5C0-F1B7-C907-5B16D7586FB7}"/>
              </a:ext>
            </a:extLst>
          </p:cNvPr>
          <p:cNvPicPr>
            <a:picLocks noChangeAspect="1"/>
          </p:cNvPicPr>
          <p:nvPr/>
        </p:nvPicPr>
        <p:blipFill>
          <a:blip r:embed="rId3"/>
          <a:stretch>
            <a:fillRect/>
          </a:stretch>
        </p:blipFill>
        <p:spPr>
          <a:xfrm>
            <a:off x="341993" y="1517472"/>
            <a:ext cx="8610499" cy="4557933"/>
          </a:xfrm>
          <a:prstGeom prst="rect">
            <a:avLst/>
          </a:prstGeom>
        </p:spPr>
      </p:pic>
    </p:spTree>
    <p:extLst>
      <p:ext uri="{BB962C8B-B14F-4D97-AF65-F5344CB8AC3E}">
        <p14:creationId xmlns:p14="http://schemas.microsoft.com/office/powerpoint/2010/main" val="181217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9DD9D-AAFB-B70B-DE43-A7C2486E517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DEF056-EEC3-6A95-8E9E-6592C72BCFCB}"/>
              </a:ext>
            </a:extLst>
          </p:cNvPr>
          <p:cNvSpPr>
            <a:spLocks noGrp="1"/>
          </p:cNvSpPr>
          <p:nvPr>
            <p:ph type="sldNum" sz="quarter" idx="10"/>
          </p:nvPr>
        </p:nvSpPr>
        <p:spPr/>
        <p:txBody>
          <a:bodyPr/>
          <a:lstStyle/>
          <a:p>
            <a:fld id="{B540B12B-D968-2643-8E7F-238A3C456CC9}" type="slidenum">
              <a:rPr lang="en-US" smtClean="0"/>
              <a:pPr/>
              <a:t>11</a:t>
            </a:fld>
            <a:endParaRPr lang="en-US"/>
          </a:p>
        </p:txBody>
      </p:sp>
      <p:sp>
        <p:nvSpPr>
          <p:cNvPr id="6" name="Title 1">
            <a:extLst>
              <a:ext uri="{FF2B5EF4-FFF2-40B4-BE49-F238E27FC236}">
                <a16:creationId xmlns:a16="http://schemas.microsoft.com/office/drawing/2014/main" id="{B5AEF22B-4166-D46E-6C96-88CB5EA75FB9}"/>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Adding New Client to a Portfolio</a:t>
            </a:r>
          </a:p>
        </p:txBody>
      </p:sp>
      <p:sp>
        <p:nvSpPr>
          <p:cNvPr id="5" name="TextBox 10">
            <a:extLst>
              <a:ext uri="{FF2B5EF4-FFF2-40B4-BE49-F238E27FC236}">
                <a16:creationId xmlns:a16="http://schemas.microsoft.com/office/drawing/2014/main" id="{48683480-7AA0-610A-63C7-1CBAE4D9C497}"/>
              </a:ext>
            </a:extLst>
          </p:cNvPr>
          <p:cNvSpPr txBox="1">
            <a:spLocks noGrp="1"/>
          </p:cNvSpPr>
          <p:nvPr>
            <p:ph type="body" sz="quarter" idx="11"/>
          </p:nvPr>
        </p:nvSpPr>
        <p:spPr>
          <a:xfrm>
            <a:off x="138112" y="928689"/>
            <a:ext cx="8798497" cy="461665"/>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altLang="en-US" sz="2400" dirty="0">
                <a:cs typeface="Vijaya" panose="020B0604020202020204" pitchFamily="34" charset="0"/>
              </a:rPr>
              <a:t>Then click “Organisations” on the left hand side of the screen</a:t>
            </a:r>
          </a:p>
        </p:txBody>
      </p:sp>
      <p:pic>
        <p:nvPicPr>
          <p:cNvPr id="7" name="Picture 6">
            <a:extLst>
              <a:ext uri="{FF2B5EF4-FFF2-40B4-BE49-F238E27FC236}">
                <a16:creationId xmlns:a16="http://schemas.microsoft.com/office/drawing/2014/main" id="{66A27B27-AA3F-1F87-354E-9F75E8596C0F}"/>
              </a:ext>
            </a:extLst>
          </p:cNvPr>
          <p:cNvPicPr>
            <a:picLocks noChangeAspect="1"/>
          </p:cNvPicPr>
          <p:nvPr/>
        </p:nvPicPr>
        <p:blipFill>
          <a:blip r:embed="rId3"/>
          <a:stretch>
            <a:fillRect/>
          </a:stretch>
        </p:blipFill>
        <p:spPr>
          <a:xfrm>
            <a:off x="138112" y="1442879"/>
            <a:ext cx="8798497" cy="4637410"/>
          </a:xfrm>
          <a:prstGeom prst="rect">
            <a:avLst/>
          </a:prstGeom>
        </p:spPr>
      </p:pic>
    </p:spTree>
    <p:extLst>
      <p:ext uri="{BB962C8B-B14F-4D97-AF65-F5344CB8AC3E}">
        <p14:creationId xmlns:p14="http://schemas.microsoft.com/office/powerpoint/2010/main" val="349060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EB352-11EE-B6D0-9E82-53EE8A8709D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8D3D11-3F39-C884-971A-9C34EE46A0F2}"/>
              </a:ext>
            </a:extLst>
          </p:cNvPr>
          <p:cNvSpPr>
            <a:spLocks noGrp="1"/>
          </p:cNvSpPr>
          <p:nvPr>
            <p:ph type="sldNum" sz="quarter" idx="10"/>
          </p:nvPr>
        </p:nvSpPr>
        <p:spPr/>
        <p:txBody>
          <a:bodyPr/>
          <a:lstStyle/>
          <a:p>
            <a:fld id="{B540B12B-D968-2643-8E7F-238A3C456CC9}" type="slidenum">
              <a:rPr lang="en-US" smtClean="0"/>
              <a:pPr/>
              <a:t>12</a:t>
            </a:fld>
            <a:endParaRPr lang="en-US"/>
          </a:p>
        </p:txBody>
      </p:sp>
      <p:sp>
        <p:nvSpPr>
          <p:cNvPr id="6" name="Title 1">
            <a:extLst>
              <a:ext uri="{FF2B5EF4-FFF2-40B4-BE49-F238E27FC236}">
                <a16:creationId xmlns:a16="http://schemas.microsoft.com/office/drawing/2014/main" id="{BE1EF06D-71E2-4BAA-E6FD-33A017CE5371}"/>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Adding New Client to a Portfolio</a:t>
            </a:r>
          </a:p>
        </p:txBody>
      </p:sp>
      <p:sp>
        <p:nvSpPr>
          <p:cNvPr id="5" name="TextBox 10">
            <a:extLst>
              <a:ext uri="{FF2B5EF4-FFF2-40B4-BE49-F238E27FC236}">
                <a16:creationId xmlns:a16="http://schemas.microsoft.com/office/drawing/2014/main" id="{48683480-7AA0-610A-63C7-1CBAE4D9C497}"/>
              </a:ext>
            </a:extLst>
          </p:cNvPr>
          <p:cNvSpPr txBox="1">
            <a:spLocks noGrp="1"/>
          </p:cNvSpPr>
          <p:nvPr>
            <p:ph type="body" sz="quarter" idx="11"/>
          </p:nvPr>
        </p:nvSpPr>
        <p:spPr>
          <a:xfrm>
            <a:off x="198438" y="981076"/>
            <a:ext cx="8804160" cy="1200329"/>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ZA" altLang="en-US" sz="2400" dirty="0">
                <a:cs typeface="Vijaya" panose="020B0604020202020204" pitchFamily="34" charset="0"/>
              </a:rPr>
              <a:t>Select the submenu “Register New” to register a new client.</a:t>
            </a:r>
          </a:p>
          <a:p>
            <a:pPr algn="just"/>
            <a:r>
              <a:rPr lang="en-ZA" altLang="en-US" sz="2400" dirty="0">
                <a:cs typeface="Vijaya" panose="020B0604020202020204" pitchFamily="34" charset="0"/>
              </a:rPr>
              <a:t>Select the Entity Type on the drop-down menu, then complete all the field and click “Add Taxpayer” </a:t>
            </a:r>
          </a:p>
        </p:txBody>
      </p:sp>
      <p:pic>
        <p:nvPicPr>
          <p:cNvPr id="7" name="Picture 6">
            <a:extLst>
              <a:ext uri="{FF2B5EF4-FFF2-40B4-BE49-F238E27FC236}">
                <a16:creationId xmlns:a16="http://schemas.microsoft.com/office/drawing/2014/main" id="{A4682106-CA73-7D38-52C1-13ABCA25CA64}"/>
              </a:ext>
            </a:extLst>
          </p:cNvPr>
          <p:cNvPicPr>
            <a:picLocks noChangeAspect="1"/>
          </p:cNvPicPr>
          <p:nvPr/>
        </p:nvPicPr>
        <p:blipFill rotWithShape="1">
          <a:blip r:embed="rId3"/>
          <a:srcRect l="703"/>
          <a:stretch/>
        </p:blipFill>
        <p:spPr>
          <a:xfrm>
            <a:off x="198437" y="2311136"/>
            <a:ext cx="8804159" cy="3797434"/>
          </a:xfrm>
          <a:prstGeom prst="rect">
            <a:avLst/>
          </a:prstGeom>
          <a:ln w="3175">
            <a:solidFill>
              <a:schemeClr val="tx1"/>
            </a:solidFill>
          </a:ln>
        </p:spPr>
      </p:pic>
    </p:spTree>
    <p:extLst>
      <p:ext uri="{BB962C8B-B14F-4D97-AF65-F5344CB8AC3E}">
        <p14:creationId xmlns:p14="http://schemas.microsoft.com/office/powerpoint/2010/main" val="335877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125AE-4619-4A4B-39E7-64693D9E2B2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66E5B9-CB75-BA84-6522-FDD36539FF40}"/>
              </a:ext>
            </a:extLst>
          </p:cNvPr>
          <p:cNvSpPr>
            <a:spLocks noGrp="1"/>
          </p:cNvSpPr>
          <p:nvPr>
            <p:ph type="sldNum" sz="quarter" idx="10"/>
          </p:nvPr>
        </p:nvSpPr>
        <p:spPr/>
        <p:txBody>
          <a:bodyPr/>
          <a:lstStyle/>
          <a:p>
            <a:fld id="{B540B12B-D968-2643-8E7F-238A3C456CC9}" type="slidenum">
              <a:rPr lang="en-US" smtClean="0"/>
              <a:pPr/>
              <a:t>13</a:t>
            </a:fld>
            <a:endParaRPr lang="en-US"/>
          </a:p>
        </p:txBody>
      </p:sp>
      <p:sp>
        <p:nvSpPr>
          <p:cNvPr id="4" name="Text Placeholder 3">
            <a:extLst>
              <a:ext uri="{FF2B5EF4-FFF2-40B4-BE49-F238E27FC236}">
                <a16:creationId xmlns:a16="http://schemas.microsoft.com/office/drawing/2014/main" id="{6614FC12-F745-6562-4509-3DF98A2E5B0D}"/>
              </a:ext>
            </a:extLst>
          </p:cNvPr>
          <p:cNvSpPr>
            <a:spLocks noGrp="1"/>
          </p:cNvSpPr>
          <p:nvPr>
            <p:ph type="body" sz="quarter" idx="11"/>
          </p:nvPr>
        </p:nvSpPr>
        <p:spPr>
          <a:xfrm>
            <a:off x="138736" y="928543"/>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D9A25D5A-249F-CF58-0E67-CF110F2503E4}"/>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Adding New Client to a Portfolio</a:t>
            </a:r>
          </a:p>
        </p:txBody>
      </p:sp>
      <p:sp>
        <p:nvSpPr>
          <p:cNvPr id="5" name="TextBox 10">
            <a:extLst>
              <a:ext uri="{FF2B5EF4-FFF2-40B4-BE49-F238E27FC236}">
                <a16:creationId xmlns:a16="http://schemas.microsoft.com/office/drawing/2014/main" id="{48683480-7AA0-610A-63C7-1CBAE4D9C497}"/>
              </a:ext>
            </a:extLst>
          </p:cNvPr>
          <p:cNvSpPr txBox="1"/>
          <p:nvPr/>
        </p:nvSpPr>
        <p:spPr>
          <a:xfrm>
            <a:off x="139069" y="928543"/>
            <a:ext cx="8759833" cy="1200329"/>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ZA" altLang="en-US" sz="2400" dirty="0">
                <a:cs typeface="Vijaya" panose="020B0604020202020204" pitchFamily="34" charset="0"/>
              </a:rPr>
              <a:t>If the taxpayer you are adding already exists on your portfolio, you will get a message “The taxpayer you are trying to add already exist on this portfolio” Then click on “View Taxpayer” </a:t>
            </a:r>
          </a:p>
        </p:txBody>
      </p:sp>
      <p:pic>
        <p:nvPicPr>
          <p:cNvPr id="7" name="Picture 6">
            <a:extLst>
              <a:ext uri="{FF2B5EF4-FFF2-40B4-BE49-F238E27FC236}">
                <a16:creationId xmlns:a16="http://schemas.microsoft.com/office/drawing/2014/main" id="{15D831E5-DC21-C620-5FAD-80DDC872A2DA}"/>
              </a:ext>
            </a:extLst>
          </p:cNvPr>
          <p:cNvPicPr>
            <a:picLocks noChangeAspect="1"/>
          </p:cNvPicPr>
          <p:nvPr/>
        </p:nvPicPr>
        <p:blipFill>
          <a:blip r:embed="rId3"/>
          <a:stretch>
            <a:fillRect/>
          </a:stretch>
        </p:blipFill>
        <p:spPr>
          <a:xfrm>
            <a:off x="138736" y="2256136"/>
            <a:ext cx="8759832" cy="3813396"/>
          </a:xfrm>
          <a:prstGeom prst="rect">
            <a:avLst/>
          </a:prstGeom>
        </p:spPr>
      </p:pic>
    </p:spTree>
    <p:extLst>
      <p:ext uri="{BB962C8B-B14F-4D97-AF65-F5344CB8AC3E}">
        <p14:creationId xmlns:p14="http://schemas.microsoft.com/office/powerpoint/2010/main" val="194128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B6692-091F-0CFB-BC64-684DA0DA127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9AD0CC-CA4D-AD96-83F3-5B08C7E558A7}"/>
              </a:ext>
            </a:extLst>
          </p:cNvPr>
          <p:cNvSpPr>
            <a:spLocks noGrp="1"/>
          </p:cNvSpPr>
          <p:nvPr>
            <p:ph type="sldNum" sz="quarter" idx="10"/>
          </p:nvPr>
        </p:nvSpPr>
        <p:spPr/>
        <p:txBody>
          <a:bodyPr/>
          <a:lstStyle/>
          <a:p>
            <a:fld id="{B540B12B-D968-2643-8E7F-238A3C456CC9}" type="slidenum">
              <a:rPr lang="en-US" smtClean="0"/>
              <a:pPr/>
              <a:t>14</a:t>
            </a:fld>
            <a:endParaRPr lang="en-US"/>
          </a:p>
        </p:txBody>
      </p:sp>
      <p:sp>
        <p:nvSpPr>
          <p:cNvPr id="4" name="Text Placeholder 3">
            <a:extLst>
              <a:ext uri="{FF2B5EF4-FFF2-40B4-BE49-F238E27FC236}">
                <a16:creationId xmlns:a16="http://schemas.microsoft.com/office/drawing/2014/main" id="{BAC969F4-0F95-F8B1-9B31-A2642616477F}"/>
              </a:ext>
            </a:extLst>
          </p:cNvPr>
          <p:cNvSpPr>
            <a:spLocks noGrp="1"/>
          </p:cNvSpPr>
          <p:nvPr>
            <p:ph type="body" sz="quarter" idx="11"/>
          </p:nvPr>
        </p:nvSpPr>
        <p:spPr>
          <a:xfrm>
            <a:off x="138736" y="928543"/>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AD90E28C-FD24-3047-9F01-D7FED46C650A}"/>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Adding New Client to a Portfolio</a:t>
            </a:r>
          </a:p>
        </p:txBody>
      </p:sp>
      <p:sp>
        <p:nvSpPr>
          <p:cNvPr id="2" name="TextBox 10">
            <a:extLst>
              <a:ext uri="{FF2B5EF4-FFF2-40B4-BE49-F238E27FC236}">
                <a16:creationId xmlns:a16="http://schemas.microsoft.com/office/drawing/2014/main" id="{48683480-7AA0-610A-63C7-1CBAE4D9C497}"/>
              </a:ext>
            </a:extLst>
          </p:cNvPr>
          <p:cNvSpPr txBox="1"/>
          <p:nvPr/>
        </p:nvSpPr>
        <p:spPr>
          <a:xfrm>
            <a:off x="341993" y="928543"/>
            <a:ext cx="8393112" cy="1569660"/>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ZA" altLang="en-US" sz="2400" dirty="0">
                <a:cs typeface="Vijaya" panose="020B0604020202020204" pitchFamily="34" charset="0"/>
              </a:rPr>
              <a:t>If the taxpayer you are adding already exist on a different portfolio, you will get the warning message. Click “Add Taxpayer” if you wish to register the taxpayer on this portfolio. </a:t>
            </a:r>
          </a:p>
        </p:txBody>
      </p:sp>
      <p:pic>
        <p:nvPicPr>
          <p:cNvPr id="5" name="Picture 4">
            <a:extLst>
              <a:ext uri="{FF2B5EF4-FFF2-40B4-BE49-F238E27FC236}">
                <a16:creationId xmlns:a16="http://schemas.microsoft.com/office/drawing/2014/main" id="{6166273E-6B01-55F7-10F9-BD66C036FC60}"/>
              </a:ext>
            </a:extLst>
          </p:cNvPr>
          <p:cNvPicPr>
            <a:picLocks noChangeAspect="1"/>
          </p:cNvPicPr>
          <p:nvPr/>
        </p:nvPicPr>
        <p:blipFill>
          <a:blip r:embed="rId3"/>
          <a:stretch>
            <a:fillRect/>
          </a:stretch>
        </p:blipFill>
        <p:spPr>
          <a:xfrm>
            <a:off x="290149" y="2548222"/>
            <a:ext cx="8444956" cy="3704320"/>
          </a:xfrm>
          <a:prstGeom prst="rect">
            <a:avLst/>
          </a:prstGeom>
        </p:spPr>
      </p:pic>
    </p:spTree>
    <p:extLst>
      <p:ext uri="{BB962C8B-B14F-4D97-AF65-F5344CB8AC3E}">
        <p14:creationId xmlns:p14="http://schemas.microsoft.com/office/powerpoint/2010/main" val="287164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8CD6E-1F61-475A-A2C2-B70635DF456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76E657-D19E-39ED-FB6C-314031D53DC6}"/>
              </a:ext>
            </a:extLst>
          </p:cNvPr>
          <p:cNvSpPr>
            <a:spLocks noGrp="1"/>
          </p:cNvSpPr>
          <p:nvPr>
            <p:ph type="sldNum" sz="quarter" idx="10"/>
          </p:nvPr>
        </p:nvSpPr>
        <p:spPr/>
        <p:txBody>
          <a:bodyPr/>
          <a:lstStyle/>
          <a:p>
            <a:fld id="{B540B12B-D968-2643-8E7F-238A3C456CC9}" type="slidenum">
              <a:rPr lang="en-US" smtClean="0"/>
              <a:pPr/>
              <a:t>15</a:t>
            </a:fld>
            <a:endParaRPr lang="en-US"/>
          </a:p>
        </p:txBody>
      </p:sp>
      <p:sp>
        <p:nvSpPr>
          <p:cNvPr id="4" name="Text Placeholder 3">
            <a:extLst>
              <a:ext uri="{FF2B5EF4-FFF2-40B4-BE49-F238E27FC236}">
                <a16:creationId xmlns:a16="http://schemas.microsoft.com/office/drawing/2014/main" id="{C0DBEC87-C2E0-25AF-8DA5-EDF7DA2228CD}"/>
              </a:ext>
            </a:extLst>
          </p:cNvPr>
          <p:cNvSpPr>
            <a:spLocks noGrp="1"/>
          </p:cNvSpPr>
          <p:nvPr>
            <p:ph type="body" sz="quarter" idx="11"/>
          </p:nvPr>
        </p:nvSpPr>
        <p:spPr>
          <a:xfrm>
            <a:off x="138736" y="928543"/>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8FBF53F3-BF95-77FE-31CB-A04F39660051}"/>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Adding New Client to a Portfolio</a:t>
            </a:r>
          </a:p>
        </p:txBody>
      </p:sp>
      <p:sp>
        <p:nvSpPr>
          <p:cNvPr id="2" name="TextBox 10">
            <a:extLst>
              <a:ext uri="{FF2B5EF4-FFF2-40B4-BE49-F238E27FC236}">
                <a16:creationId xmlns:a16="http://schemas.microsoft.com/office/drawing/2014/main" id="{48683480-7AA0-610A-63C7-1CBAE4D9C497}"/>
              </a:ext>
            </a:extLst>
          </p:cNvPr>
          <p:cNvSpPr txBox="1"/>
          <p:nvPr/>
        </p:nvSpPr>
        <p:spPr>
          <a:xfrm>
            <a:off x="341993" y="928543"/>
            <a:ext cx="8509775" cy="830997"/>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400" dirty="0">
                <a:cs typeface="Vijaya" panose="020B0604020202020204" pitchFamily="34" charset="0"/>
              </a:rPr>
              <a:t>After adding the taxpayer, you must add the taxpayer to the group by selecting the group name and click “Continue” </a:t>
            </a:r>
          </a:p>
        </p:txBody>
      </p:sp>
      <p:pic>
        <p:nvPicPr>
          <p:cNvPr id="5" name="Picture 4">
            <a:extLst>
              <a:ext uri="{FF2B5EF4-FFF2-40B4-BE49-F238E27FC236}">
                <a16:creationId xmlns:a16="http://schemas.microsoft.com/office/drawing/2014/main" id="{CF585AA1-98CE-C22F-533C-A65AEB7B1501}"/>
              </a:ext>
            </a:extLst>
          </p:cNvPr>
          <p:cNvPicPr>
            <a:picLocks noChangeAspect="1"/>
          </p:cNvPicPr>
          <p:nvPr/>
        </p:nvPicPr>
        <p:blipFill>
          <a:blip r:embed="rId3"/>
          <a:stretch>
            <a:fillRect/>
          </a:stretch>
        </p:blipFill>
        <p:spPr>
          <a:xfrm>
            <a:off x="341993" y="1928977"/>
            <a:ext cx="8509774" cy="4000480"/>
          </a:xfrm>
          <a:prstGeom prst="rect">
            <a:avLst/>
          </a:prstGeom>
        </p:spPr>
      </p:pic>
    </p:spTree>
    <p:extLst>
      <p:ext uri="{BB962C8B-B14F-4D97-AF65-F5344CB8AC3E}">
        <p14:creationId xmlns:p14="http://schemas.microsoft.com/office/powerpoint/2010/main" val="2387214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67DCE-FD4E-8344-7319-B22B4EBBA23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9B47D9-304E-4440-11A0-28D3D8D6ACFC}"/>
              </a:ext>
            </a:extLst>
          </p:cNvPr>
          <p:cNvSpPr>
            <a:spLocks noGrp="1"/>
          </p:cNvSpPr>
          <p:nvPr>
            <p:ph type="sldNum" sz="quarter" idx="10"/>
          </p:nvPr>
        </p:nvSpPr>
        <p:spPr/>
        <p:txBody>
          <a:bodyPr/>
          <a:lstStyle/>
          <a:p>
            <a:fld id="{B540B12B-D968-2643-8E7F-238A3C456CC9}" type="slidenum">
              <a:rPr lang="en-US" smtClean="0"/>
              <a:pPr/>
              <a:t>16</a:t>
            </a:fld>
            <a:endParaRPr lang="en-US"/>
          </a:p>
        </p:txBody>
      </p:sp>
      <p:sp>
        <p:nvSpPr>
          <p:cNvPr id="4" name="Text Placeholder 3">
            <a:extLst>
              <a:ext uri="{FF2B5EF4-FFF2-40B4-BE49-F238E27FC236}">
                <a16:creationId xmlns:a16="http://schemas.microsoft.com/office/drawing/2014/main" id="{26415395-80C2-44DE-6157-E880A01003C4}"/>
              </a:ext>
            </a:extLst>
          </p:cNvPr>
          <p:cNvSpPr>
            <a:spLocks noGrp="1"/>
          </p:cNvSpPr>
          <p:nvPr>
            <p:ph type="body" sz="quarter" idx="11"/>
          </p:nvPr>
        </p:nvSpPr>
        <p:spPr>
          <a:xfrm>
            <a:off x="138736" y="928543"/>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DCFC0DEE-E620-BB0B-0550-88DE70FD59BD}"/>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Adding a Tax type for the New Client</a:t>
            </a:r>
          </a:p>
        </p:txBody>
      </p:sp>
      <p:sp>
        <p:nvSpPr>
          <p:cNvPr id="2" name="TextBox 10">
            <a:extLst>
              <a:ext uri="{FF2B5EF4-FFF2-40B4-BE49-F238E27FC236}">
                <a16:creationId xmlns:a16="http://schemas.microsoft.com/office/drawing/2014/main" id="{48683480-7AA0-610A-63C7-1CBAE4D9C497}"/>
              </a:ext>
            </a:extLst>
          </p:cNvPr>
          <p:cNvSpPr txBox="1"/>
          <p:nvPr/>
        </p:nvSpPr>
        <p:spPr>
          <a:xfrm>
            <a:off x="341992" y="937896"/>
            <a:ext cx="8528631" cy="2677656"/>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en-US" sz="2400" dirty="0">
                <a:cs typeface="Vijaya" panose="020B0604020202020204" pitchFamily="34" charset="0"/>
              </a:rPr>
              <a:t>The list of tax types linked to the selected taxpayer</a:t>
            </a:r>
          </a:p>
          <a:p>
            <a:pPr marL="342900" indent="-342900" algn="just">
              <a:buFont typeface="Arial" panose="020B0604020202020204" pitchFamily="34" charset="0"/>
              <a:buChar char="•"/>
            </a:pPr>
            <a:r>
              <a:rPr lang="en-GB" altLang="en-US" sz="2400" dirty="0">
                <a:cs typeface="Vijaya" panose="020B0604020202020204" pitchFamily="34" charset="0"/>
              </a:rPr>
              <a:t>Reference numbers</a:t>
            </a:r>
          </a:p>
          <a:p>
            <a:pPr marL="342900" indent="-342900" algn="just">
              <a:buFont typeface="Arial" panose="020B0604020202020204" pitchFamily="34" charset="0"/>
              <a:buChar char="•"/>
            </a:pPr>
            <a:r>
              <a:rPr lang="en-GB" altLang="en-US" sz="2400" dirty="0">
                <a:cs typeface="Vijaya" panose="020B0604020202020204" pitchFamily="34" charset="0"/>
              </a:rPr>
              <a:t>Activation Status</a:t>
            </a:r>
          </a:p>
          <a:p>
            <a:pPr marL="342900" indent="-342900" algn="just">
              <a:buFont typeface="Arial" panose="020B0604020202020204" pitchFamily="34" charset="0"/>
              <a:buChar char="•"/>
            </a:pPr>
            <a:r>
              <a:rPr lang="en-GB" altLang="en-US" sz="2400" dirty="0">
                <a:cs typeface="Vijaya" panose="020B0604020202020204" pitchFamily="34" charset="0"/>
              </a:rPr>
              <a:t>Action that can be selected for that number (e.g. request activation, request tax type transfer, deactivate)</a:t>
            </a:r>
          </a:p>
          <a:p>
            <a:pPr algn="just"/>
            <a:r>
              <a:rPr lang="en-GB" altLang="en-US" sz="2400" dirty="0">
                <a:cs typeface="Vijaya" panose="020B0604020202020204" pitchFamily="34" charset="0"/>
              </a:rPr>
              <a:t>To activate or request transfer of tax types, tick the box under “Action” and click on “Submit” at the bottom. </a:t>
            </a:r>
          </a:p>
        </p:txBody>
      </p:sp>
      <p:pic>
        <p:nvPicPr>
          <p:cNvPr id="5" name="Picture 4">
            <a:extLst>
              <a:ext uri="{FF2B5EF4-FFF2-40B4-BE49-F238E27FC236}">
                <a16:creationId xmlns:a16="http://schemas.microsoft.com/office/drawing/2014/main" id="{F0A34EA2-64C3-267B-473C-0A21A567A5D9}"/>
              </a:ext>
            </a:extLst>
          </p:cNvPr>
          <p:cNvPicPr>
            <a:picLocks noChangeAspect="1"/>
          </p:cNvPicPr>
          <p:nvPr/>
        </p:nvPicPr>
        <p:blipFill rotWithShape="1">
          <a:blip r:embed="rId3"/>
          <a:srcRect t="47127"/>
          <a:stretch/>
        </p:blipFill>
        <p:spPr>
          <a:xfrm>
            <a:off x="341992" y="3728158"/>
            <a:ext cx="8528630" cy="2461798"/>
          </a:xfrm>
          <a:prstGeom prst="rect">
            <a:avLst/>
          </a:prstGeom>
        </p:spPr>
      </p:pic>
    </p:spTree>
    <p:extLst>
      <p:ext uri="{BB962C8B-B14F-4D97-AF65-F5344CB8AC3E}">
        <p14:creationId xmlns:p14="http://schemas.microsoft.com/office/powerpoint/2010/main" val="1697800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17C30-A27D-5205-E681-E6CEB27327D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9982F0-0A3E-2E2C-6D28-30DFC2ECDEB7}"/>
              </a:ext>
            </a:extLst>
          </p:cNvPr>
          <p:cNvSpPr>
            <a:spLocks noGrp="1"/>
          </p:cNvSpPr>
          <p:nvPr>
            <p:ph type="sldNum" sz="quarter" idx="10"/>
          </p:nvPr>
        </p:nvSpPr>
        <p:spPr/>
        <p:txBody>
          <a:bodyPr/>
          <a:lstStyle/>
          <a:p>
            <a:fld id="{B540B12B-D968-2643-8E7F-238A3C456CC9}" type="slidenum">
              <a:rPr lang="en-US" smtClean="0"/>
              <a:pPr/>
              <a:t>17</a:t>
            </a:fld>
            <a:endParaRPr lang="en-US"/>
          </a:p>
        </p:txBody>
      </p:sp>
      <p:sp>
        <p:nvSpPr>
          <p:cNvPr id="4" name="Text Placeholder 3">
            <a:extLst>
              <a:ext uri="{FF2B5EF4-FFF2-40B4-BE49-F238E27FC236}">
                <a16:creationId xmlns:a16="http://schemas.microsoft.com/office/drawing/2014/main" id="{D8FC4D4B-01F9-5163-8430-F6EE83FD82D3}"/>
              </a:ext>
            </a:extLst>
          </p:cNvPr>
          <p:cNvSpPr>
            <a:spLocks noGrp="1"/>
          </p:cNvSpPr>
          <p:nvPr>
            <p:ph type="body" sz="quarter" idx="11"/>
          </p:nvPr>
        </p:nvSpPr>
        <p:spPr>
          <a:xfrm>
            <a:off x="138736" y="928543"/>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CE3DA2D9-DE59-2C62-F871-650AB1F51D79}"/>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Adding a Tax type for the New Client</a:t>
            </a:r>
          </a:p>
        </p:txBody>
      </p:sp>
      <p:sp>
        <p:nvSpPr>
          <p:cNvPr id="2" name="TextBox 10">
            <a:extLst>
              <a:ext uri="{FF2B5EF4-FFF2-40B4-BE49-F238E27FC236}">
                <a16:creationId xmlns:a16="http://schemas.microsoft.com/office/drawing/2014/main" id="{48683480-7AA0-610A-63C7-1CBAE4D9C497}"/>
              </a:ext>
            </a:extLst>
          </p:cNvPr>
          <p:cNvSpPr txBox="1"/>
          <p:nvPr/>
        </p:nvSpPr>
        <p:spPr>
          <a:xfrm>
            <a:off x="341993" y="1003906"/>
            <a:ext cx="8528630" cy="1569660"/>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400" dirty="0">
                <a:cs typeface="Vijaya" panose="020B0604020202020204" pitchFamily="34" charset="0"/>
              </a:rPr>
              <a:t>Select the tick-boxes for the applicable actions required (example): “Request Activation” or “Request Tax Type Transfer” and click on “Submit” the status will change to “Requested”, then click “Continue”. </a:t>
            </a:r>
          </a:p>
        </p:txBody>
      </p:sp>
      <p:pic>
        <p:nvPicPr>
          <p:cNvPr id="5" name="Picture 4">
            <a:extLst>
              <a:ext uri="{FF2B5EF4-FFF2-40B4-BE49-F238E27FC236}">
                <a16:creationId xmlns:a16="http://schemas.microsoft.com/office/drawing/2014/main" id="{8EB439EB-9E82-B8BD-50B9-22BBFA3B5C64}"/>
              </a:ext>
            </a:extLst>
          </p:cNvPr>
          <p:cNvPicPr>
            <a:picLocks noChangeAspect="1"/>
          </p:cNvPicPr>
          <p:nvPr/>
        </p:nvPicPr>
        <p:blipFill>
          <a:blip r:embed="rId3"/>
          <a:stretch>
            <a:fillRect/>
          </a:stretch>
        </p:blipFill>
        <p:spPr>
          <a:xfrm>
            <a:off x="308291" y="2573566"/>
            <a:ext cx="8562332" cy="3497296"/>
          </a:xfrm>
          <a:prstGeom prst="rect">
            <a:avLst/>
          </a:prstGeom>
        </p:spPr>
      </p:pic>
    </p:spTree>
    <p:extLst>
      <p:ext uri="{BB962C8B-B14F-4D97-AF65-F5344CB8AC3E}">
        <p14:creationId xmlns:p14="http://schemas.microsoft.com/office/powerpoint/2010/main" val="327251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6FF1-4041-7CD7-5BC4-35E519D4636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FD6BCE-D5BD-5388-BC8E-9349AE554659}"/>
              </a:ext>
            </a:extLst>
          </p:cNvPr>
          <p:cNvSpPr>
            <a:spLocks noGrp="1"/>
          </p:cNvSpPr>
          <p:nvPr>
            <p:ph type="sldNum" sz="quarter" idx="10"/>
          </p:nvPr>
        </p:nvSpPr>
        <p:spPr/>
        <p:txBody>
          <a:bodyPr/>
          <a:lstStyle/>
          <a:p>
            <a:fld id="{B540B12B-D968-2643-8E7F-238A3C456CC9}" type="slidenum">
              <a:rPr lang="en-US" smtClean="0"/>
              <a:pPr/>
              <a:t>18</a:t>
            </a:fld>
            <a:endParaRPr lang="en-US"/>
          </a:p>
        </p:txBody>
      </p:sp>
      <p:sp>
        <p:nvSpPr>
          <p:cNvPr id="4" name="Text Placeholder 3">
            <a:extLst>
              <a:ext uri="{FF2B5EF4-FFF2-40B4-BE49-F238E27FC236}">
                <a16:creationId xmlns:a16="http://schemas.microsoft.com/office/drawing/2014/main" id="{008FC796-BD69-DEA8-E332-46FE826A9FB2}"/>
              </a:ext>
            </a:extLst>
          </p:cNvPr>
          <p:cNvSpPr>
            <a:spLocks noGrp="1"/>
          </p:cNvSpPr>
          <p:nvPr>
            <p:ph type="body" sz="quarter" idx="11"/>
          </p:nvPr>
        </p:nvSpPr>
        <p:spPr>
          <a:xfrm>
            <a:off x="226243" y="923832"/>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6450FCF1-CE64-4FA9-FFD8-812524575CFC}"/>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Adding a Tax type for the New Client</a:t>
            </a:r>
          </a:p>
        </p:txBody>
      </p:sp>
      <p:sp>
        <p:nvSpPr>
          <p:cNvPr id="2" name="TextBox 10">
            <a:extLst>
              <a:ext uri="{FF2B5EF4-FFF2-40B4-BE49-F238E27FC236}">
                <a16:creationId xmlns:a16="http://schemas.microsoft.com/office/drawing/2014/main" id="{48683480-7AA0-610A-63C7-1CBAE4D9C497}"/>
              </a:ext>
            </a:extLst>
          </p:cNvPr>
          <p:cNvSpPr txBox="1"/>
          <p:nvPr/>
        </p:nvSpPr>
        <p:spPr>
          <a:xfrm>
            <a:off x="341993" y="923832"/>
            <a:ext cx="8575764" cy="1569660"/>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en-US" sz="2400" dirty="0">
                <a:cs typeface="Vijaya" panose="020B0604020202020204" pitchFamily="34" charset="0"/>
              </a:rPr>
              <a:t>The status of the request will change to awaiting authorisation and will require the current Taxpayer/Representative of the tax number to authorise the request via the SARS website to complete the process.</a:t>
            </a:r>
          </a:p>
        </p:txBody>
      </p:sp>
      <p:pic>
        <p:nvPicPr>
          <p:cNvPr id="5" name="Picture 4">
            <a:extLst>
              <a:ext uri="{FF2B5EF4-FFF2-40B4-BE49-F238E27FC236}">
                <a16:creationId xmlns:a16="http://schemas.microsoft.com/office/drawing/2014/main" id="{B65FCD62-614B-B7F8-381D-AED7A3BE5474}"/>
              </a:ext>
            </a:extLst>
          </p:cNvPr>
          <p:cNvPicPr>
            <a:picLocks noChangeAspect="1"/>
          </p:cNvPicPr>
          <p:nvPr/>
        </p:nvPicPr>
        <p:blipFill>
          <a:blip r:embed="rId3"/>
          <a:stretch>
            <a:fillRect/>
          </a:stretch>
        </p:blipFill>
        <p:spPr>
          <a:xfrm>
            <a:off x="359038" y="2616045"/>
            <a:ext cx="8558719" cy="3312625"/>
          </a:xfrm>
          <a:prstGeom prst="rect">
            <a:avLst/>
          </a:prstGeom>
          <a:ln w="3175">
            <a:solidFill>
              <a:schemeClr val="tx1"/>
            </a:solidFill>
          </a:ln>
        </p:spPr>
      </p:pic>
    </p:spTree>
    <p:extLst>
      <p:ext uri="{BB962C8B-B14F-4D97-AF65-F5344CB8AC3E}">
        <p14:creationId xmlns:p14="http://schemas.microsoft.com/office/powerpoint/2010/main" val="358777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7E4E6D5-7207-8B8B-1C04-1B1AFB09EE58}"/>
              </a:ext>
            </a:extLst>
          </p:cNvPr>
          <p:cNvSpPr txBox="1">
            <a:spLocks/>
          </p:cNvSpPr>
          <p:nvPr/>
        </p:nvSpPr>
        <p:spPr>
          <a:xfrm>
            <a:off x="1143000" y="3024554"/>
            <a:ext cx="6858000" cy="12418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en-ZA" sz="3200" b="1" kern="0" dirty="0">
                <a:solidFill>
                  <a:prstClr val="white"/>
                </a:solidFill>
                <a:latin typeface="Arial" panose="020B0604020202020204" pitchFamily="34" charset="0"/>
                <a:ea typeface="Times New Roman" panose="02020603050405020304" pitchFamily="18" charset="0"/>
                <a:cs typeface="Arial" panose="020B0604020202020204" pitchFamily="34" charset="0"/>
              </a:rPr>
              <a:t>Module 6: </a:t>
            </a:r>
            <a:r>
              <a:rPr lang="en-ZA" sz="3200" kern="0" dirty="0">
                <a:solidFill>
                  <a:prstClr val="white"/>
                </a:solidFill>
                <a:latin typeface="Arial" panose="020B0604020202020204" pitchFamily="34" charset="0"/>
                <a:ea typeface="Times New Roman" panose="02020603050405020304" pitchFamily="18" charset="0"/>
                <a:cs typeface="Arial" panose="020B0604020202020204" pitchFamily="34" charset="0"/>
              </a:rPr>
              <a:t>eFiling </a:t>
            </a:r>
            <a:r>
              <a:rPr lang="en-ZA" sz="3200" dirty="0">
                <a:solidFill>
                  <a:prstClr val="white"/>
                </a:solidFill>
                <a:latin typeface="Arial" panose="020B0604020202020204" pitchFamily="34" charset="0"/>
                <a:cs typeface="Arial" panose="020B0604020202020204" pitchFamily="34" charset="0"/>
              </a:rPr>
              <a:t> </a:t>
            </a:r>
            <a:endParaRPr lang="en-US"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46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9BD35-EE4A-7053-13E9-5B4A5FF8834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17C4CC-A393-397D-CDB0-1F3A13481C87}"/>
              </a:ext>
            </a:extLst>
          </p:cNvPr>
          <p:cNvSpPr>
            <a:spLocks noGrp="1"/>
          </p:cNvSpPr>
          <p:nvPr>
            <p:ph type="sldNum" sz="quarter" idx="10"/>
          </p:nvPr>
        </p:nvSpPr>
        <p:spPr/>
        <p:txBody>
          <a:bodyPr/>
          <a:lstStyle/>
          <a:p>
            <a:fld id="{B540B12B-D968-2643-8E7F-238A3C456CC9}" type="slidenum">
              <a:rPr lang="en-US" smtClean="0"/>
              <a:pPr/>
              <a:t>19</a:t>
            </a:fld>
            <a:endParaRPr lang="en-US"/>
          </a:p>
        </p:txBody>
      </p:sp>
      <p:sp>
        <p:nvSpPr>
          <p:cNvPr id="4" name="Text Placeholder 3">
            <a:extLst>
              <a:ext uri="{FF2B5EF4-FFF2-40B4-BE49-F238E27FC236}">
                <a16:creationId xmlns:a16="http://schemas.microsoft.com/office/drawing/2014/main" id="{FE830F3A-9A88-E800-4D6D-A12A5E330308}"/>
              </a:ext>
            </a:extLst>
          </p:cNvPr>
          <p:cNvSpPr>
            <a:spLocks noGrp="1"/>
          </p:cNvSpPr>
          <p:nvPr>
            <p:ph type="body" sz="quarter" idx="11"/>
          </p:nvPr>
        </p:nvSpPr>
        <p:spPr>
          <a:xfrm>
            <a:off x="138736" y="928544"/>
            <a:ext cx="8882716" cy="5114038"/>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A2D67FAA-46FB-03F5-896C-8E3FC8714FA1}"/>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Adding a Tax type for the New Client</a:t>
            </a:r>
          </a:p>
        </p:txBody>
      </p:sp>
      <p:sp>
        <p:nvSpPr>
          <p:cNvPr id="2" name="TextBox 10">
            <a:extLst>
              <a:ext uri="{FF2B5EF4-FFF2-40B4-BE49-F238E27FC236}">
                <a16:creationId xmlns:a16="http://schemas.microsoft.com/office/drawing/2014/main" id="{48683480-7AA0-610A-63C7-1CBAE4D9C497}"/>
              </a:ext>
            </a:extLst>
          </p:cNvPr>
          <p:cNvSpPr txBox="1"/>
          <p:nvPr/>
        </p:nvSpPr>
        <p:spPr>
          <a:xfrm>
            <a:off x="226242" y="928543"/>
            <a:ext cx="8710367" cy="2123658"/>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en-US" sz="2200" dirty="0">
                <a:cs typeface="Vijaya" panose="020B0604020202020204" pitchFamily="34" charset="0"/>
              </a:rPr>
              <a:t>If the Taxpayer/Representative authorises the request to “Activate”, the status will change to “Successfully Activated”. If the taxpayer/representative authorises the request to transfer and there are previously submitted returns, the Status will change to “Authorised schedule to run within 24 hours” to allow the transfer of historical submissions.</a:t>
            </a:r>
          </a:p>
        </p:txBody>
      </p:sp>
      <p:pic>
        <p:nvPicPr>
          <p:cNvPr id="5" name="Picture 4">
            <a:extLst>
              <a:ext uri="{FF2B5EF4-FFF2-40B4-BE49-F238E27FC236}">
                <a16:creationId xmlns:a16="http://schemas.microsoft.com/office/drawing/2014/main" id="{52F5BBC6-7C16-0526-6933-81130EF5EF72}"/>
              </a:ext>
            </a:extLst>
          </p:cNvPr>
          <p:cNvPicPr>
            <a:picLocks noChangeAspect="1"/>
          </p:cNvPicPr>
          <p:nvPr/>
        </p:nvPicPr>
        <p:blipFill rotWithShape="1">
          <a:blip r:embed="rId3"/>
          <a:srcRect l="3948"/>
          <a:stretch/>
        </p:blipFill>
        <p:spPr>
          <a:xfrm>
            <a:off x="226241" y="3200848"/>
            <a:ext cx="8710367" cy="1757651"/>
          </a:xfrm>
          <a:prstGeom prst="rect">
            <a:avLst/>
          </a:prstGeom>
          <a:ln w="3175">
            <a:solidFill>
              <a:schemeClr val="tx1"/>
            </a:solidFill>
          </a:ln>
        </p:spPr>
      </p:pic>
      <p:pic>
        <p:nvPicPr>
          <p:cNvPr id="7" name="Picture 6">
            <a:extLst>
              <a:ext uri="{FF2B5EF4-FFF2-40B4-BE49-F238E27FC236}">
                <a16:creationId xmlns:a16="http://schemas.microsoft.com/office/drawing/2014/main" id="{3BCE10F5-D304-2404-E1FA-F6D63DC7E609}"/>
              </a:ext>
            </a:extLst>
          </p:cNvPr>
          <p:cNvPicPr>
            <a:picLocks noChangeAspect="1"/>
          </p:cNvPicPr>
          <p:nvPr/>
        </p:nvPicPr>
        <p:blipFill>
          <a:blip r:embed="rId4"/>
          <a:stretch>
            <a:fillRect/>
          </a:stretch>
        </p:blipFill>
        <p:spPr>
          <a:xfrm>
            <a:off x="226240" y="5008635"/>
            <a:ext cx="8710367" cy="1123950"/>
          </a:xfrm>
          <a:prstGeom prst="rect">
            <a:avLst/>
          </a:prstGeom>
        </p:spPr>
      </p:pic>
    </p:spTree>
    <p:extLst>
      <p:ext uri="{BB962C8B-B14F-4D97-AF65-F5344CB8AC3E}">
        <p14:creationId xmlns:p14="http://schemas.microsoft.com/office/powerpoint/2010/main" val="1281625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CDC04-8E37-1CCA-3363-33701F39D7E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050952-8A54-D254-A70F-F1842E40A1ED}"/>
              </a:ext>
            </a:extLst>
          </p:cNvPr>
          <p:cNvSpPr>
            <a:spLocks noGrp="1"/>
          </p:cNvSpPr>
          <p:nvPr>
            <p:ph type="sldNum" sz="quarter" idx="10"/>
          </p:nvPr>
        </p:nvSpPr>
        <p:spPr/>
        <p:txBody>
          <a:bodyPr/>
          <a:lstStyle/>
          <a:p>
            <a:fld id="{B540B12B-D968-2643-8E7F-238A3C456CC9}" type="slidenum">
              <a:rPr lang="en-US" smtClean="0"/>
              <a:pPr/>
              <a:t>20</a:t>
            </a:fld>
            <a:endParaRPr lang="en-US"/>
          </a:p>
        </p:txBody>
      </p:sp>
      <p:sp>
        <p:nvSpPr>
          <p:cNvPr id="4" name="Text Placeholder 3">
            <a:extLst>
              <a:ext uri="{FF2B5EF4-FFF2-40B4-BE49-F238E27FC236}">
                <a16:creationId xmlns:a16="http://schemas.microsoft.com/office/drawing/2014/main" id="{0ABB2B5C-3E5C-1DB0-76A7-6DAFFFF916EA}"/>
              </a:ext>
            </a:extLst>
          </p:cNvPr>
          <p:cNvSpPr>
            <a:spLocks noGrp="1"/>
          </p:cNvSpPr>
          <p:nvPr>
            <p:ph type="body" sz="quarter" idx="11"/>
          </p:nvPr>
        </p:nvSpPr>
        <p:spPr>
          <a:xfrm>
            <a:off x="177776" y="829560"/>
            <a:ext cx="8788448" cy="5198880"/>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92969D13-48D3-5BEE-3B3F-D902128ACCA1}"/>
              </a:ext>
            </a:extLst>
          </p:cNvPr>
          <p:cNvSpPr>
            <a:spLocks noGrp="1"/>
          </p:cNvSpPr>
          <p:nvPr>
            <p:ph type="title"/>
          </p:nvPr>
        </p:nvSpPr>
        <p:spPr>
          <a:xfrm>
            <a:off x="0" y="1"/>
            <a:ext cx="9144000" cy="697583"/>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Invite User</a:t>
            </a:r>
          </a:p>
        </p:txBody>
      </p:sp>
      <p:sp>
        <p:nvSpPr>
          <p:cNvPr id="2" name="TextBox 10">
            <a:extLst>
              <a:ext uri="{FF2B5EF4-FFF2-40B4-BE49-F238E27FC236}">
                <a16:creationId xmlns:a16="http://schemas.microsoft.com/office/drawing/2014/main" id="{48683480-7AA0-610A-63C7-1CBAE4D9C497}"/>
              </a:ext>
            </a:extLst>
          </p:cNvPr>
          <p:cNvSpPr txBox="1"/>
          <p:nvPr/>
        </p:nvSpPr>
        <p:spPr>
          <a:xfrm>
            <a:off x="341993" y="829560"/>
            <a:ext cx="8556910" cy="1477328"/>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200" dirty="0">
                <a:cs typeface="Vijaya" panose="020B0604020202020204" pitchFamily="34" charset="0"/>
              </a:rPr>
              <a:t>To Invite a new user to a portfolio, select the correct portfolio.</a:t>
            </a:r>
          </a:p>
          <a:p>
            <a:r>
              <a:rPr lang="en-GB" altLang="en-US" sz="2200" dirty="0">
                <a:cs typeface="Vijaya" panose="020B0604020202020204" pitchFamily="34" charset="0"/>
              </a:rPr>
              <a:t> </a:t>
            </a:r>
          </a:p>
          <a:p>
            <a:r>
              <a:rPr lang="en-GB" altLang="en-US" sz="2200" dirty="0">
                <a:cs typeface="Vijaya" panose="020B0604020202020204" pitchFamily="34" charset="0"/>
              </a:rPr>
              <a:t>Click on </a:t>
            </a:r>
            <a:r>
              <a:rPr lang="en-GB" altLang="en-US" sz="2200" b="1" dirty="0">
                <a:cs typeface="Vijaya" panose="020B0604020202020204" pitchFamily="34" charset="0"/>
              </a:rPr>
              <a:t>“My Profile” </a:t>
            </a:r>
            <a:r>
              <a:rPr lang="en-GB" altLang="en-US" sz="2200" dirty="0">
                <a:cs typeface="Vijaya" panose="020B0604020202020204" pitchFamily="34" charset="0"/>
              </a:rPr>
              <a:t>on the left screen. </a:t>
            </a:r>
          </a:p>
          <a:p>
            <a:r>
              <a:rPr lang="en-GB" altLang="en-US" sz="2200" dirty="0">
                <a:cs typeface="Vijaya" panose="020B0604020202020204" pitchFamily="34" charset="0"/>
              </a:rPr>
              <a:t>Then select </a:t>
            </a:r>
            <a:r>
              <a:rPr lang="en-GB" altLang="en-US" sz="2200" b="1" dirty="0">
                <a:cs typeface="Vijaya" panose="020B0604020202020204" pitchFamily="34" charset="0"/>
              </a:rPr>
              <a:t>“Portfolio Management</a:t>
            </a:r>
            <a:r>
              <a:rPr lang="en-GB" altLang="en-US" sz="2400" b="1" dirty="0">
                <a:cs typeface="Vijaya" panose="020B0604020202020204" pitchFamily="34" charset="0"/>
              </a:rPr>
              <a:t>” </a:t>
            </a:r>
          </a:p>
        </p:txBody>
      </p:sp>
      <p:pic>
        <p:nvPicPr>
          <p:cNvPr id="5" name="Picture 4" descr="Screen Clipping">
            <a:extLst>
              <a:ext uri="{FF2B5EF4-FFF2-40B4-BE49-F238E27FC236}">
                <a16:creationId xmlns:a16="http://schemas.microsoft.com/office/drawing/2014/main" id="{0215C695-5070-749D-2B32-C058CB706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93" y="2712891"/>
            <a:ext cx="8624231" cy="3447525"/>
          </a:xfrm>
          <a:prstGeom prst="rect">
            <a:avLst/>
          </a:prstGeom>
        </p:spPr>
      </p:pic>
    </p:spTree>
    <p:extLst>
      <p:ext uri="{BB962C8B-B14F-4D97-AF65-F5344CB8AC3E}">
        <p14:creationId xmlns:p14="http://schemas.microsoft.com/office/powerpoint/2010/main" val="513235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33E4C-ACEE-CA60-27D0-4E9F5490185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D4C2B8-4836-1D21-04CF-B5EA8EC5627F}"/>
              </a:ext>
            </a:extLst>
          </p:cNvPr>
          <p:cNvSpPr>
            <a:spLocks noGrp="1"/>
          </p:cNvSpPr>
          <p:nvPr>
            <p:ph type="sldNum" sz="quarter" idx="10"/>
          </p:nvPr>
        </p:nvSpPr>
        <p:spPr/>
        <p:txBody>
          <a:bodyPr/>
          <a:lstStyle/>
          <a:p>
            <a:fld id="{B540B12B-D968-2643-8E7F-238A3C456CC9}" type="slidenum">
              <a:rPr lang="en-US" smtClean="0"/>
              <a:pPr/>
              <a:t>21</a:t>
            </a:fld>
            <a:endParaRPr lang="en-US"/>
          </a:p>
        </p:txBody>
      </p:sp>
      <p:sp>
        <p:nvSpPr>
          <p:cNvPr id="4" name="Text Placeholder 3">
            <a:extLst>
              <a:ext uri="{FF2B5EF4-FFF2-40B4-BE49-F238E27FC236}">
                <a16:creationId xmlns:a16="http://schemas.microsoft.com/office/drawing/2014/main" id="{C8969673-703E-39AC-1871-71E468A98A32}"/>
              </a:ext>
            </a:extLst>
          </p:cNvPr>
          <p:cNvSpPr>
            <a:spLocks noGrp="1"/>
          </p:cNvSpPr>
          <p:nvPr>
            <p:ph type="body" sz="quarter" idx="11"/>
          </p:nvPr>
        </p:nvSpPr>
        <p:spPr>
          <a:xfrm>
            <a:off x="138736" y="928543"/>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4F855FA3-502D-D09E-C36A-6F4955E9F0BF}"/>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Invite User</a:t>
            </a:r>
          </a:p>
        </p:txBody>
      </p:sp>
      <p:sp>
        <p:nvSpPr>
          <p:cNvPr id="2" name="TextBox 10">
            <a:extLst>
              <a:ext uri="{FF2B5EF4-FFF2-40B4-BE49-F238E27FC236}">
                <a16:creationId xmlns:a16="http://schemas.microsoft.com/office/drawing/2014/main" id="{48683480-7AA0-610A-63C7-1CBAE4D9C497}"/>
              </a:ext>
            </a:extLst>
          </p:cNvPr>
          <p:cNvSpPr txBox="1"/>
          <p:nvPr/>
        </p:nvSpPr>
        <p:spPr>
          <a:xfrm>
            <a:off x="243469" y="928543"/>
            <a:ext cx="8627154" cy="461665"/>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400" dirty="0">
                <a:cs typeface="Vijaya" panose="020B0604020202020204" pitchFamily="34" charset="0"/>
              </a:rPr>
              <a:t>Chose the portfolio by clicking on “Go to Portfolio”</a:t>
            </a:r>
          </a:p>
        </p:txBody>
      </p:sp>
      <p:pic>
        <p:nvPicPr>
          <p:cNvPr id="5" name="Picture 4" descr="Screen Clipping">
            <a:extLst>
              <a:ext uri="{FF2B5EF4-FFF2-40B4-BE49-F238E27FC236}">
                <a16:creationId xmlns:a16="http://schemas.microsoft.com/office/drawing/2014/main" id="{1D91C6A2-345C-E1E9-411A-7C3E90E753E8}"/>
              </a:ext>
            </a:extLst>
          </p:cNvPr>
          <p:cNvPicPr>
            <a:picLocks noChangeAspect="1"/>
          </p:cNvPicPr>
          <p:nvPr/>
        </p:nvPicPr>
        <p:blipFill rotWithShape="1">
          <a:blip r:embed="rId3">
            <a:extLst>
              <a:ext uri="{28A0092B-C50C-407E-A947-70E740481C1C}">
                <a14:useLocalDpi xmlns:a14="http://schemas.microsoft.com/office/drawing/2010/main" val="0"/>
              </a:ext>
            </a:extLst>
          </a:blip>
          <a:srcRect r="18070"/>
          <a:stretch/>
        </p:blipFill>
        <p:spPr>
          <a:xfrm>
            <a:off x="258423" y="1806781"/>
            <a:ext cx="8627154" cy="3839875"/>
          </a:xfrm>
          <a:prstGeom prst="rect">
            <a:avLst/>
          </a:prstGeom>
        </p:spPr>
      </p:pic>
    </p:spTree>
    <p:extLst>
      <p:ext uri="{BB962C8B-B14F-4D97-AF65-F5344CB8AC3E}">
        <p14:creationId xmlns:p14="http://schemas.microsoft.com/office/powerpoint/2010/main" val="299607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68BE2-986A-B7F5-26A3-C4E2A5049C0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2DE524-05EA-8CEC-ADC7-61C5B234F72D}"/>
              </a:ext>
            </a:extLst>
          </p:cNvPr>
          <p:cNvSpPr>
            <a:spLocks noGrp="1"/>
          </p:cNvSpPr>
          <p:nvPr>
            <p:ph type="sldNum" sz="quarter" idx="10"/>
          </p:nvPr>
        </p:nvSpPr>
        <p:spPr/>
        <p:txBody>
          <a:bodyPr/>
          <a:lstStyle/>
          <a:p>
            <a:fld id="{B540B12B-D968-2643-8E7F-238A3C456CC9}" type="slidenum">
              <a:rPr lang="en-US" smtClean="0"/>
              <a:pPr/>
              <a:t>22</a:t>
            </a:fld>
            <a:endParaRPr lang="en-US"/>
          </a:p>
        </p:txBody>
      </p:sp>
      <p:sp>
        <p:nvSpPr>
          <p:cNvPr id="4" name="Text Placeholder 3">
            <a:extLst>
              <a:ext uri="{FF2B5EF4-FFF2-40B4-BE49-F238E27FC236}">
                <a16:creationId xmlns:a16="http://schemas.microsoft.com/office/drawing/2014/main" id="{4AA9CD41-CB98-A9BC-30B7-80C953DCE40E}"/>
              </a:ext>
            </a:extLst>
          </p:cNvPr>
          <p:cNvSpPr>
            <a:spLocks noGrp="1"/>
          </p:cNvSpPr>
          <p:nvPr>
            <p:ph type="body" sz="quarter" idx="11"/>
          </p:nvPr>
        </p:nvSpPr>
        <p:spPr>
          <a:xfrm>
            <a:off x="138736" y="928543"/>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193BEAB6-851B-E3C1-C26F-847D59685C6A}"/>
              </a:ext>
            </a:extLst>
          </p:cNvPr>
          <p:cNvSpPr>
            <a:spLocks noGrp="1"/>
          </p:cNvSpPr>
          <p:nvPr>
            <p:ph type="title"/>
          </p:nvPr>
        </p:nvSpPr>
        <p:spPr>
          <a:xfrm>
            <a:off x="0" y="0"/>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Invite User</a:t>
            </a:r>
          </a:p>
        </p:txBody>
      </p:sp>
      <p:sp>
        <p:nvSpPr>
          <p:cNvPr id="2" name="TextBox 10">
            <a:extLst>
              <a:ext uri="{FF2B5EF4-FFF2-40B4-BE49-F238E27FC236}">
                <a16:creationId xmlns:a16="http://schemas.microsoft.com/office/drawing/2014/main" id="{48683480-7AA0-610A-63C7-1CBAE4D9C497}"/>
              </a:ext>
            </a:extLst>
          </p:cNvPr>
          <p:cNvSpPr txBox="1"/>
          <p:nvPr/>
        </p:nvSpPr>
        <p:spPr>
          <a:xfrm>
            <a:off x="245096" y="1005591"/>
            <a:ext cx="8616099" cy="830997"/>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400" dirty="0">
                <a:cs typeface="Vijaya" panose="020B0604020202020204" pitchFamily="34" charset="0"/>
              </a:rPr>
              <a:t>Click on “User” from the top menu, then click on “User” on the left menu. </a:t>
            </a:r>
          </a:p>
        </p:txBody>
      </p:sp>
      <p:pic>
        <p:nvPicPr>
          <p:cNvPr id="5" name="Picture 4">
            <a:extLst>
              <a:ext uri="{FF2B5EF4-FFF2-40B4-BE49-F238E27FC236}">
                <a16:creationId xmlns:a16="http://schemas.microsoft.com/office/drawing/2014/main" id="{4D2879E3-F16F-75A5-DECE-606816F0656C}"/>
              </a:ext>
            </a:extLst>
          </p:cNvPr>
          <p:cNvPicPr>
            <a:picLocks noChangeAspect="1"/>
          </p:cNvPicPr>
          <p:nvPr/>
        </p:nvPicPr>
        <p:blipFill>
          <a:blip r:embed="rId3"/>
          <a:stretch>
            <a:fillRect/>
          </a:stretch>
        </p:blipFill>
        <p:spPr>
          <a:xfrm>
            <a:off x="245095" y="2046570"/>
            <a:ext cx="8616099" cy="3882887"/>
          </a:xfrm>
          <a:prstGeom prst="rect">
            <a:avLst/>
          </a:prstGeom>
        </p:spPr>
      </p:pic>
    </p:spTree>
    <p:extLst>
      <p:ext uri="{BB962C8B-B14F-4D97-AF65-F5344CB8AC3E}">
        <p14:creationId xmlns:p14="http://schemas.microsoft.com/office/powerpoint/2010/main" val="1638964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87EF3-07A2-E457-16BE-69388A092E8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28B8C7-BB2E-FBC0-6F9A-D900E9158563}"/>
              </a:ext>
            </a:extLst>
          </p:cNvPr>
          <p:cNvSpPr>
            <a:spLocks noGrp="1"/>
          </p:cNvSpPr>
          <p:nvPr>
            <p:ph type="sldNum" sz="quarter" idx="10"/>
          </p:nvPr>
        </p:nvSpPr>
        <p:spPr/>
        <p:txBody>
          <a:bodyPr/>
          <a:lstStyle/>
          <a:p>
            <a:fld id="{B540B12B-D968-2643-8E7F-238A3C456CC9}" type="slidenum">
              <a:rPr lang="en-US" smtClean="0"/>
              <a:pPr/>
              <a:t>23</a:t>
            </a:fld>
            <a:endParaRPr lang="en-US"/>
          </a:p>
        </p:txBody>
      </p:sp>
      <p:sp>
        <p:nvSpPr>
          <p:cNvPr id="4" name="Text Placeholder 3">
            <a:extLst>
              <a:ext uri="{FF2B5EF4-FFF2-40B4-BE49-F238E27FC236}">
                <a16:creationId xmlns:a16="http://schemas.microsoft.com/office/drawing/2014/main" id="{71DFCDB2-58B7-7E8A-03AC-0536208A18CE}"/>
              </a:ext>
            </a:extLst>
          </p:cNvPr>
          <p:cNvSpPr>
            <a:spLocks noGrp="1"/>
          </p:cNvSpPr>
          <p:nvPr>
            <p:ph type="body" sz="quarter" idx="11"/>
          </p:nvPr>
        </p:nvSpPr>
        <p:spPr>
          <a:xfrm>
            <a:off x="138736" y="928543"/>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07ED6C84-9CA1-1CD1-5A83-F9CBE1E3F9C6}"/>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Invite User</a:t>
            </a:r>
          </a:p>
        </p:txBody>
      </p:sp>
      <p:sp>
        <p:nvSpPr>
          <p:cNvPr id="2" name="TextBox 10">
            <a:extLst>
              <a:ext uri="{FF2B5EF4-FFF2-40B4-BE49-F238E27FC236}">
                <a16:creationId xmlns:a16="http://schemas.microsoft.com/office/drawing/2014/main" id="{48683480-7AA0-610A-63C7-1CBAE4D9C497}"/>
              </a:ext>
            </a:extLst>
          </p:cNvPr>
          <p:cNvSpPr txBox="1"/>
          <p:nvPr/>
        </p:nvSpPr>
        <p:spPr>
          <a:xfrm>
            <a:off x="252895" y="996165"/>
            <a:ext cx="8627153" cy="830997"/>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400" dirty="0">
                <a:cs typeface="Vijaya" panose="020B0604020202020204" pitchFamily="34" charset="0"/>
              </a:rPr>
              <a:t>Select “Identification Type”, Enter “ID number”, Enter “Surname”, Click on “Invite” </a:t>
            </a:r>
          </a:p>
        </p:txBody>
      </p:sp>
      <p:pic>
        <p:nvPicPr>
          <p:cNvPr id="5" name="Picture 4">
            <a:extLst>
              <a:ext uri="{FF2B5EF4-FFF2-40B4-BE49-F238E27FC236}">
                <a16:creationId xmlns:a16="http://schemas.microsoft.com/office/drawing/2014/main" id="{98357618-18DB-844A-39DF-F31AE8CF2BA6}"/>
              </a:ext>
            </a:extLst>
          </p:cNvPr>
          <p:cNvPicPr>
            <a:picLocks noChangeAspect="1"/>
          </p:cNvPicPr>
          <p:nvPr/>
        </p:nvPicPr>
        <p:blipFill>
          <a:blip r:embed="rId3"/>
          <a:stretch>
            <a:fillRect/>
          </a:stretch>
        </p:blipFill>
        <p:spPr>
          <a:xfrm>
            <a:off x="252894" y="2037869"/>
            <a:ext cx="8627153" cy="4053986"/>
          </a:xfrm>
          <a:prstGeom prst="rect">
            <a:avLst/>
          </a:prstGeom>
        </p:spPr>
      </p:pic>
    </p:spTree>
    <p:extLst>
      <p:ext uri="{BB962C8B-B14F-4D97-AF65-F5344CB8AC3E}">
        <p14:creationId xmlns:p14="http://schemas.microsoft.com/office/powerpoint/2010/main" val="344291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D2555-A45B-63E2-B0B9-16D8168CE32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66EB7B-EB81-2FD7-A613-CFFBB554BEA7}"/>
              </a:ext>
            </a:extLst>
          </p:cNvPr>
          <p:cNvSpPr>
            <a:spLocks noGrp="1"/>
          </p:cNvSpPr>
          <p:nvPr>
            <p:ph type="sldNum" sz="quarter" idx="10"/>
          </p:nvPr>
        </p:nvSpPr>
        <p:spPr/>
        <p:txBody>
          <a:bodyPr/>
          <a:lstStyle/>
          <a:p>
            <a:fld id="{B540B12B-D968-2643-8E7F-238A3C456CC9}" type="slidenum">
              <a:rPr lang="en-US" smtClean="0"/>
              <a:pPr/>
              <a:t>24</a:t>
            </a:fld>
            <a:endParaRPr lang="en-US"/>
          </a:p>
        </p:txBody>
      </p:sp>
      <p:sp>
        <p:nvSpPr>
          <p:cNvPr id="4" name="Text Placeholder 3">
            <a:extLst>
              <a:ext uri="{FF2B5EF4-FFF2-40B4-BE49-F238E27FC236}">
                <a16:creationId xmlns:a16="http://schemas.microsoft.com/office/drawing/2014/main" id="{3542DD31-4C04-A632-92AB-C17E65C0CF70}"/>
              </a:ext>
            </a:extLst>
          </p:cNvPr>
          <p:cNvSpPr>
            <a:spLocks noGrp="1"/>
          </p:cNvSpPr>
          <p:nvPr>
            <p:ph type="body" sz="quarter" idx="11"/>
          </p:nvPr>
        </p:nvSpPr>
        <p:spPr>
          <a:xfrm>
            <a:off x="138736" y="928543"/>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B128CB11-2258-5BC6-0797-8450295E2BAC}"/>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Invite User</a:t>
            </a:r>
          </a:p>
        </p:txBody>
      </p:sp>
      <p:sp>
        <p:nvSpPr>
          <p:cNvPr id="2" name="TextBox 10">
            <a:extLst>
              <a:ext uri="{FF2B5EF4-FFF2-40B4-BE49-F238E27FC236}">
                <a16:creationId xmlns:a16="http://schemas.microsoft.com/office/drawing/2014/main" id="{48683480-7AA0-610A-63C7-1CBAE4D9C497}"/>
              </a:ext>
            </a:extLst>
          </p:cNvPr>
          <p:cNvSpPr txBox="1"/>
          <p:nvPr/>
        </p:nvSpPr>
        <p:spPr>
          <a:xfrm>
            <a:off x="341992" y="928543"/>
            <a:ext cx="8519203" cy="461665"/>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400" dirty="0">
                <a:cs typeface="Vijaya" panose="020B0604020202020204" pitchFamily="34" charset="0"/>
              </a:rPr>
              <a:t>Give the new user “Access Rights” on the next screen</a:t>
            </a:r>
          </a:p>
        </p:txBody>
      </p:sp>
      <p:pic>
        <p:nvPicPr>
          <p:cNvPr id="5" name="Picture 4">
            <a:extLst>
              <a:ext uri="{FF2B5EF4-FFF2-40B4-BE49-F238E27FC236}">
                <a16:creationId xmlns:a16="http://schemas.microsoft.com/office/drawing/2014/main" id="{93D3C54C-68A8-FCAD-8A8E-05B59D9B8DA3}"/>
              </a:ext>
            </a:extLst>
          </p:cNvPr>
          <p:cNvPicPr>
            <a:picLocks noChangeAspect="1"/>
          </p:cNvPicPr>
          <p:nvPr/>
        </p:nvPicPr>
        <p:blipFill>
          <a:blip r:embed="rId3"/>
          <a:stretch>
            <a:fillRect/>
          </a:stretch>
        </p:blipFill>
        <p:spPr>
          <a:xfrm>
            <a:off x="341992" y="1747936"/>
            <a:ext cx="8393446" cy="4454902"/>
          </a:xfrm>
          <a:prstGeom prst="rect">
            <a:avLst/>
          </a:prstGeom>
        </p:spPr>
      </p:pic>
    </p:spTree>
    <p:extLst>
      <p:ext uri="{BB962C8B-B14F-4D97-AF65-F5344CB8AC3E}">
        <p14:creationId xmlns:p14="http://schemas.microsoft.com/office/powerpoint/2010/main" val="3592618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A3343-A052-3E4B-0568-7810CE0589D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93DB3D-99B6-4215-2F6E-90B7B509C9AB}"/>
              </a:ext>
            </a:extLst>
          </p:cNvPr>
          <p:cNvSpPr>
            <a:spLocks noGrp="1"/>
          </p:cNvSpPr>
          <p:nvPr>
            <p:ph type="sldNum" sz="quarter" idx="10"/>
          </p:nvPr>
        </p:nvSpPr>
        <p:spPr/>
        <p:txBody>
          <a:bodyPr/>
          <a:lstStyle/>
          <a:p>
            <a:fld id="{B540B12B-D968-2643-8E7F-238A3C456CC9}" type="slidenum">
              <a:rPr lang="en-US" smtClean="0"/>
              <a:pPr/>
              <a:t>25</a:t>
            </a:fld>
            <a:endParaRPr lang="en-US"/>
          </a:p>
        </p:txBody>
      </p:sp>
      <p:sp>
        <p:nvSpPr>
          <p:cNvPr id="4" name="Text Placeholder 3">
            <a:extLst>
              <a:ext uri="{FF2B5EF4-FFF2-40B4-BE49-F238E27FC236}">
                <a16:creationId xmlns:a16="http://schemas.microsoft.com/office/drawing/2014/main" id="{91DAB078-88CD-FC68-DE50-5950422E6BFB}"/>
              </a:ext>
            </a:extLst>
          </p:cNvPr>
          <p:cNvSpPr>
            <a:spLocks noGrp="1"/>
          </p:cNvSpPr>
          <p:nvPr>
            <p:ph type="body" sz="quarter" idx="11"/>
          </p:nvPr>
        </p:nvSpPr>
        <p:spPr>
          <a:xfrm>
            <a:off x="138736" y="928543"/>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FD316428-42D3-2D1A-E935-10CFD89C5414}"/>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Invite User</a:t>
            </a:r>
          </a:p>
        </p:txBody>
      </p:sp>
      <p:sp>
        <p:nvSpPr>
          <p:cNvPr id="2" name="TextBox 10">
            <a:extLst>
              <a:ext uri="{FF2B5EF4-FFF2-40B4-BE49-F238E27FC236}">
                <a16:creationId xmlns:a16="http://schemas.microsoft.com/office/drawing/2014/main" id="{48683480-7AA0-610A-63C7-1CBAE4D9C497}"/>
              </a:ext>
            </a:extLst>
          </p:cNvPr>
          <p:cNvSpPr txBox="1"/>
          <p:nvPr/>
        </p:nvSpPr>
        <p:spPr>
          <a:xfrm>
            <a:off x="271748" y="928543"/>
            <a:ext cx="8655435" cy="1200329"/>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en-US" sz="2400" dirty="0">
                <a:cs typeface="Vijaya" panose="020B0604020202020204" pitchFamily="34" charset="0"/>
              </a:rPr>
              <a:t>The status will show “Awaiting Confirmation”.  Invitation can be “cancelled” by clicking “Cancel Invitation” and the user can send a reminder by clicking the “Send Reminder”</a:t>
            </a:r>
          </a:p>
        </p:txBody>
      </p:sp>
      <p:pic>
        <p:nvPicPr>
          <p:cNvPr id="5" name="Picture 4">
            <a:extLst>
              <a:ext uri="{FF2B5EF4-FFF2-40B4-BE49-F238E27FC236}">
                <a16:creationId xmlns:a16="http://schemas.microsoft.com/office/drawing/2014/main" id="{52FACD0A-CD5C-E068-1116-4C84B1FB0169}"/>
              </a:ext>
            </a:extLst>
          </p:cNvPr>
          <p:cNvPicPr>
            <a:picLocks noChangeAspect="1"/>
          </p:cNvPicPr>
          <p:nvPr/>
        </p:nvPicPr>
        <p:blipFill>
          <a:blip r:embed="rId3"/>
          <a:stretch>
            <a:fillRect/>
          </a:stretch>
        </p:blipFill>
        <p:spPr>
          <a:xfrm>
            <a:off x="271748" y="2262861"/>
            <a:ext cx="8655434" cy="3666596"/>
          </a:xfrm>
          <a:prstGeom prst="rect">
            <a:avLst/>
          </a:prstGeom>
        </p:spPr>
      </p:pic>
    </p:spTree>
    <p:extLst>
      <p:ext uri="{BB962C8B-B14F-4D97-AF65-F5344CB8AC3E}">
        <p14:creationId xmlns:p14="http://schemas.microsoft.com/office/powerpoint/2010/main" val="422858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28F30-24DA-8CB6-FACA-DBBE7E51E34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6EC6BD-92C8-4546-1E75-A97B61878FED}"/>
              </a:ext>
            </a:extLst>
          </p:cNvPr>
          <p:cNvSpPr>
            <a:spLocks noGrp="1"/>
          </p:cNvSpPr>
          <p:nvPr>
            <p:ph type="sldNum" sz="quarter" idx="10"/>
          </p:nvPr>
        </p:nvSpPr>
        <p:spPr/>
        <p:txBody>
          <a:bodyPr/>
          <a:lstStyle/>
          <a:p>
            <a:fld id="{B540B12B-D968-2643-8E7F-238A3C456CC9}" type="slidenum">
              <a:rPr lang="en-US" smtClean="0"/>
              <a:pPr/>
              <a:t>26</a:t>
            </a:fld>
            <a:endParaRPr lang="en-US"/>
          </a:p>
        </p:txBody>
      </p:sp>
      <p:sp>
        <p:nvSpPr>
          <p:cNvPr id="4" name="Text Placeholder 3">
            <a:extLst>
              <a:ext uri="{FF2B5EF4-FFF2-40B4-BE49-F238E27FC236}">
                <a16:creationId xmlns:a16="http://schemas.microsoft.com/office/drawing/2014/main" id="{D207DB8D-70E7-7107-AD13-ADC3034F1311}"/>
              </a:ext>
            </a:extLst>
          </p:cNvPr>
          <p:cNvSpPr>
            <a:spLocks noGrp="1"/>
          </p:cNvSpPr>
          <p:nvPr>
            <p:ph type="body" sz="quarter" idx="11"/>
          </p:nvPr>
        </p:nvSpPr>
        <p:spPr>
          <a:xfrm>
            <a:off x="138736" y="928543"/>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3A574A8C-CAA6-E38E-F4DB-5D1267F98F43}"/>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Invite User</a:t>
            </a:r>
          </a:p>
        </p:txBody>
      </p:sp>
      <p:sp>
        <p:nvSpPr>
          <p:cNvPr id="2" name="TextBox 10">
            <a:extLst>
              <a:ext uri="{FF2B5EF4-FFF2-40B4-BE49-F238E27FC236}">
                <a16:creationId xmlns:a16="http://schemas.microsoft.com/office/drawing/2014/main" id="{48683480-7AA0-610A-63C7-1CBAE4D9C497}"/>
              </a:ext>
            </a:extLst>
          </p:cNvPr>
          <p:cNvSpPr txBox="1"/>
          <p:nvPr/>
        </p:nvSpPr>
        <p:spPr>
          <a:xfrm>
            <a:off x="205760" y="928543"/>
            <a:ext cx="8799503" cy="461665"/>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400" dirty="0">
                <a:cs typeface="Vijaya" panose="020B0604020202020204" pitchFamily="34" charset="0"/>
              </a:rPr>
              <a:t>Accepting the Invitation</a:t>
            </a:r>
          </a:p>
        </p:txBody>
      </p:sp>
      <p:sp>
        <p:nvSpPr>
          <p:cNvPr id="7" name="TextBox 6">
            <a:extLst>
              <a:ext uri="{FF2B5EF4-FFF2-40B4-BE49-F238E27FC236}">
                <a16:creationId xmlns:a16="http://schemas.microsoft.com/office/drawing/2014/main" id="{6B05BB42-B7F0-2A15-C8FF-51B6B538BF35}"/>
              </a:ext>
            </a:extLst>
          </p:cNvPr>
          <p:cNvSpPr txBox="1"/>
          <p:nvPr/>
        </p:nvSpPr>
        <p:spPr>
          <a:xfrm>
            <a:off x="205759" y="1390208"/>
            <a:ext cx="8799503" cy="825867"/>
          </a:xfrm>
          <a:prstGeom prst="rect">
            <a:avLst/>
          </a:prstGeom>
          <a:noFill/>
        </p:spPr>
        <p:txBody>
          <a:bodyPr wrap="square">
            <a:spAutoFit/>
          </a:bodyPr>
          <a:lstStyle/>
          <a:p>
            <a:pPr>
              <a:lnSpc>
                <a:spcPct val="150000"/>
              </a:lnSpc>
            </a:pPr>
            <a:r>
              <a:rPr lang="en-US" sz="1600" dirty="0"/>
              <a:t>SMS and an email notification will be sent to the person who has been invited to be a user on an organisation or tax practitioner’s portfolio</a:t>
            </a:r>
            <a:r>
              <a:rPr lang="en-US" dirty="0"/>
              <a:t>.</a:t>
            </a:r>
          </a:p>
        </p:txBody>
      </p:sp>
      <p:sp>
        <p:nvSpPr>
          <p:cNvPr id="8" name="TextBox 8">
            <a:extLst>
              <a:ext uri="{FF2B5EF4-FFF2-40B4-BE49-F238E27FC236}">
                <a16:creationId xmlns:a16="http://schemas.microsoft.com/office/drawing/2014/main" id="{B731BB90-C38F-8648-DD8F-04CC700E9BFA}"/>
              </a:ext>
            </a:extLst>
          </p:cNvPr>
          <p:cNvSpPr txBox="1"/>
          <p:nvPr/>
        </p:nvSpPr>
        <p:spPr>
          <a:xfrm>
            <a:off x="270818" y="2150818"/>
            <a:ext cx="8602363" cy="15240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GB" sz="1600" dirty="0"/>
              <a:t>Log on to your eFiling profile.</a:t>
            </a:r>
          </a:p>
          <a:p>
            <a:pPr marL="285750" indent="-285750">
              <a:lnSpc>
                <a:spcPct val="150000"/>
              </a:lnSpc>
              <a:buFont typeface="Arial" panose="020B0604020202020204" pitchFamily="34" charset="0"/>
              <a:buChar char="•"/>
            </a:pPr>
            <a:r>
              <a:rPr lang="en-GB" sz="1600" dirty="0"/>
              <a:t>Select </a:t>
            </a:r>
            <a:r>
              <a:rPr lang="en-GB" sz="1600" b="1" dirty="0"/>
              <a:t>“My Profile”</a:t>
            </a:r>
          </a:p>
          <a:p>
            <a:pPr marL="285750" indent="-285750">
              <a:lnSpc>
                <a:spcPct val="150000"/>
              </a:lnSpc>
              <a:buFont typeface="Arial" panose="020B0604020202020204" pitchFamily="34" charset="0"/>
              <a:buChar char="•"/>
            </a:pPr>
            <a:r>
              <a:rPr lang="en-GB" sz="1600" dirty="0"/>
              <a:t>Select </a:t>
            </a:r>
            <a:r>
              <a:rPr lang="en-GB" sz="1600" b="1" dirty="0"/>
              <a:t>“Portfolio Management”</a:t>
            </a:r>
          </a:p>
          <a:p>
            <a:pPr marL="285750" indent="-285750">
              <a:lnSpc>
                <a:spcPct val="150000"/>
              </a:lnSpc>
              <a:buFont typeface="Arial" panose="020B0604020202020204" pitchFamily="34" charset="0"/>
              <a:buChar char="•"/>
            </a:pPr>
            <a:r>
              <a:rPr lang="en-GB" sz="1600" dirty="0"/>
              <a:t>The User Invitation will display. Click on </a:t>
            </a:r>
            <a:r>
              <a:rPr lang="en-GB" sz="1600" b="1" dirty="0"/>
              <a:t>“Accept”.</a:t>
            </a:r>
            <a:endParaRPr lang="en-ZA" sz="1600" b="1" dirty="0"/>
          </a:p>
        </p:txBody>
      </p:sp>
      <p:pic>
        <p:nvPicPr>
          <p:cNvPr id="9" name="Picture 8">
            <a:extLst>
              <a:ext uri="{FF2B5EF4-FFF2-40B4-BE49-F238E27FC236}">
                <a16:creationId xmlns:a16="http://schemas.microsoft.com/office/drawing/2014/main" id="{8CAAE812-E046-BEDD-9F4C-8E3CA44F9949}"/>
              </a:ext>
            </a:extLst>
          </p:cNvPr>
          <p:cNvPicPr>
            <a:picLocks noChangeAspect="1"/>
          </p:cNvPicPr>
          <p:nvPr/>
        </p:nvPicPr>
        <p:blipFill>
          <a:blip r:embed="rId3"/>
          <a:stretch>
            <a:fillRect/>
          </a:stretch>
        </p:blipFill>
        <p:spPr>
          <a:xfrm>
            <a:off x="341993" y="3802089"/>
            <a:ext cx="8531188" cy="2268773"/>
          </a:xfrm>
          <a:prstGeom prst="rect">
            <a:avLst/>
          </a:prstGeom>
        </p:spPr>
      </p:pic>
    </p:spTree>
    <p:extLst>
      <p:ext uri="{BB962C8B-B14F-4D97-AF65-F5344CB8AC3E}">
        <p14:creationId xmlns:p14="http://schemas.microsoft.com/office/powerpoint/2010/main" val="1412137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E52B1-CB7A-942B-8693-CCB441F47C5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D3109D-EF0E-4778-B8E7-E38A139B5FF7}"/>
              </a:ext>
            </a:extLst>
          </p:cNvPr>
          <p:cNvSpPr>
            <a:spLocks noGrp="1"/>
          </p:cNvSpPr>
          <p:nvPr>
            <p:ph type="sldNum" sz="quarter" idx="10"/>
          </p:nvPr>
        </p:nvSpPr>
        <p:spPr/>
        <p:txBody>
          <a:bodyPr/>
          <a:lstStyle/>
          <a:p>
            <a:fld id="{B540B12B-D968-2643-8E7F-238A3C456CC9}" type="slidenum">
              <a:rPr lang="en-US" smtClean="0"/>
              <a:pPr/>
              <a:t>27</a:t>
            </a:fld>
            <a:endParaRPr lang="en-US"/>
          </a:p>
        </p:txBody>
      </p:sp>
      <p:sp>
        <p:nvSpPr>
          <p:cNvPr id="4" name="Text Placeholder 3">
            <a:extLst>
              <a:ext uri="{FF2B5EF4-FFF2-40B4-BE49-F238E27FC236}">
                <a16:creationId xmlns:a16="http://schemas.microsoft.com/office/drawing/2014/main" id="{EFD7BC3F-609B-B01A-EB2E-CA492D964773}"/>
              </a:ext>
            </a:extLst>
          </p:cNvPr>
          <p:cNvSpPr>
            <a:spLocks noGrp="1"/>
          </p:cNvSpPr>
          <p:nvPr>
            <p:ph type="body" sz="quarter" idx="11"/>
          </p:nvPr>
        </p:nvSpPr>
        <p:spPr>
          <a:xfrm>
            <a:off x="138736" y="928543"/>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DF9559FA-2E5F-1D8B-CB5F-1C985CBFA263}"/>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Invite User</a:t>
            </a:r>
          </a:p>
        </p:txBody>
      </p:sp>
      <p:sp>
        <p:nvSpPr>
          <p:cNvPr id="2" name="TextBox 10">
            <a:extLst>
              <a:ext uri="{FF2B5EF4-FFF2-40B4-BE49-F238E27FC236}">
                <a16:creationId xmlns:a16="http://schemas.microsoft.com/office/drawing/2014/main" id="{48683480-7AA0-610A-63C7-1CBAE4D9C497}"/>
              </a:ext>
            </a:extLst>
          </p:cNvPr>
          <p:cNvSpPr txBox="1"/>
          <p:nvPr/>
        </p:nvSpPr>
        <p:spPr>
          <a:xfrm>
            <a:off x="215187" y="928543"/>
            <a:ext cx="8589447" cy="461665"/>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400" dirty="0">
                <a:cs typeface="Vijaya" panose="020B0604020202020204" pitchFamily="34" charset="0"/>
              </a:rPr>
              <a:t>Accepting the Invitation</a:t>
            </a:r>
          </a:p>
        </p:txBody>
      </p:sp>
      <p:sp>
        <p:nvSpPr>
          <p:cNvPr id="7" name="TextBox 6">
            <a:extLst>
              <a:ext uri="{FF2B5EF4-FFF2-40B4-BE49-F238E27FC236}">
                <a16:creationId xmlns:a16="http://schemas.microsoft.com/office/drawing/2014/main" id="{51D9E050-1CE4-CBC1-72B6-32D7A02D3D5F}"/>
              </a:ext>
            </a:extLst>
          </p:cNvPr>
          <p:cNvSpPr txBox="1"/>
          <p:nvPr/>
        </p:nvSpPr>
        <p:spPr>
          <a:xfrm>
            <a:off x="215187" y="1631085"/>
            <a:ext cx="8589446" cy="87203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rPr>
              <a:t>The new user will be sent an </a:t>
            </a:r>
            <a:r>
              <a:rPr kumimoji="0" lang="en-ZA" sz="1800" b="1" i="0" u="none" strike="noStrike" kern="1200" cap="none" spc="0" normalizeH="0" baseline="0" noProof="0" dirty="0">
                <a:ln>
                  <a:noFill/>
                </a:ln>
                <a:solidFill>
                  <a:prstClr val="black"/>
                </a:solidFill>
                <a:effectLst/>
                <a:uLnTx/>
                <a:uFillTx/>
                <a:latin typeface="Arial" panose="020B0604020202020204"/>
                <a:ea typeface="+mn-ea"/>
                <a:cs typeface="+mn-cs"/>
              </a:rPr>
              <a:t>OTP</a:t>
            </a:r>
            <a:r>
              <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rPr>
              <a:t> (One Time Pin) via the preferred means of contact (cell phone or email)  </a:t>
            </a:r>
          </a:p>
        </p:txBody>
      </p:sp>
      <p:pic>
        <p:nvPicPr>
          <p:cNvPr id="8" name="Picture 7">
            <a:extLst>
              <a:ext uri="{FF2B5EF4-FFF2-40B4-BE49-F238E27FC236}">
                <a16:creationId xmlns:a16="http://schemas.microsoft.com/office/drawing/2014/main" id="{267DAD3E-B681-CEA7-2484-DC059CA1BF8F}"/>
              </a:ext>
            </a:extLst>
          </p:cNvPr>
          <p:cNvPicPr>
            <a:picLocks noChangeAspect="1"/>
          </p:cNvPicPr>
          <p:nvPr/>
        </p:nvPicPr>
        <p:blipFill>
          <a:blip r:embed="rId3"/>
          <a:stretch>
            <a:fillRect/>
          </a:stretch>
        </p:blipFill>
        <p:spPr>
          <a:xfrm>
            <a:off x="1714049" y="2743996"/>
            <a:ext cx="4467225" cy="3284939"/>
          </a:xfrm>
          <a:prstGeom prst="rect">
            <a:avLst/>
          </a:prstGeom>
        </p:spPr>
      </p:pic>
    </p:spTree>
    <p:extLst>
      <p:ext uri="{BB962C8B-B14F-4D97-AF65-F5344CB8AC3E}">
        <p14:creationId xmlns:p14="http://schemas.microsoft.com/office/powerpoint/2010/main" val="345327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DB48B-4191-3BEC-D8F5-E008E3F1C94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A66CE1-1945-B129-67F6-B49B1424ED64}"/>
              </a:ext>
            </a:extLst>
          </p:cNvPr>
          <p:cNvSpPr>
            <a:spLocks noGrp="1"/>
          </p:cNvSpPr>
          <p:nvPr>
            <p:ph type="sldNum" sz="quarter" idx="10"/>
          </p:nvPr>
        </p:nvSpPr>
        <p:spPr/>
        <p:txBody>
          <a:bodyPr/>
          <a:lstStyle/>
          <a:p>
            <a:fld id="{B540B12B-D968-2643-8E7F-238A3C456CC9}" type="slidenum">
              <a:rPr lang="en-US" smtClean="0"/>
              <a:pPr/>
              <a:t>28</a:t>
            </a:fld>
            <a:endParaRPr lang="en-US"/>
          </a:p>
        </p:txBody>
      </p:sp>
      <p:sp>
        <p:nvSpPr>
          <p:cNvPr id="4" name="Text Placeholder 3">
            <a:extLst>
              <a:ext uri="{FF2B5EF4-FFF2-40B4-BE49-F238E27FC236}">
                <a16:creationId xmlns:a16="http://schemas.microsoft.com/office/drawing/2014/main" id="{6547E311-EC7D-DDA8-DCA3-7B557B8D13B3}"/>
              </a:ext>
            </a:extLst>
          </p:cNvPr>
          <p:cNvSpPr>
            <a:spLocks noGrp="1"/>
          </p:cNvSpPr>
          <p:nvPr>
            <p:ph type="body" sz="quarter" idx="11"/>
          </p:nvPr>
        </p:nvSpPr>
        <p:spPr>
          <a:xfrm>
            <a:off x="138736" y="928543"/>
            <a:ext cx="8393446" cy="5374019"/>
          </a:xfrm>
        </p:spPr>
        <p:txBody>
          <a:bodyPr>
            <a:normAutofit/>
          </a:bodyPr>
          <a:lstStyle/>
          <a:p>
            <a:endParaRPr lang="en-ZA" dirty="0">
              <a:solidFill>
                <a:schemeClr val="tx1">
                  <a:lumMod val="95000"/>
                  <a:lumOff val="5000"/>
                </a:schemeClr>
              </a:solidFill>
            </a:endParaRPr>
          </a:p>
          <a:p>
            <a:endParaRPr lang="en-ZA" dirty="0">
              <a:solidFill>
                <a:schemeClr val="tx1">
                  <a:lumMod val="95000"/>
                  <a:lumOff val="5000"/>
                </a:schemeClr>
              </a:solidFill>
            </a:endParaRPr>
          </a:p>
        </p:txBody>
      </p:sp>
      <p:sp>
        <p:nvSpPr>
          <p:cNvPr id="6" name="Title 1">
            <a:extLst>
              <a:ext uri="{FF2B5EF4-FFF2-40B4-BE49-F238E27FC236}">
                <a16:creationId xmlns:a16="http://schemas.microsoft.com/office/drawing/2014/main" id="{AE7535E4-4F84-DF0F-F3A8-D902F420D8E6}"/>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Invite User</a:t>
            </a:r>
          </a:p>
        </p:txBody>
      </p:sp>
      <p:sp>
        <p:nvSpPr>
          <p:cNvPr id="2" name="TextBox 10">
            <a:extLst>
              <a:ext uri="{FF2B5EF4-FFF2-40B4-BE49-F238E27FC236}">
                <a16:creationId xmlns:a16="http://schemas.microsoft.com/office/drawing/2014/main" id="{48683480-7AA0-610A-63C7-1CBAE4D9C497}"/>
              </a:ext>
            </a:extLst>
          </p:cNvPr>
          <p:cNvSpPr txBox="1"/>
          <p:nvPr/>
        </p:nvSpPr>
        <p:spPr>
          <a:xfrm>
            <a:off x="252894" y="1030002"/>
            <a:ext cx="8561167" cy="461665"/>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400" dirty="0">
                <a:cs typeface="Vijaya" panose="020B0604020202020204" pitchFamily="34" charset="0"/>
              </a:rPr>
              <a:t>Accepting the Invitation</a:t>
            </a:r>
          </a:p>
        </p:txBody>
      </p:sp>
      <p:sp>
        <p:nvSpPr>
          <p:cNvPr id="5" name="TextBox 11">
            <a:extLst>
              <a:ext uri="{FF2B5EF4-FFF2-40B4-BE49-F238E27FC236}">
                <a16:creationId xmlns:a16="http://schemas.microsoft.com/office/drawing/2014/main" id="{1B753753-9641-3008-AEEC-9A05D0D072DD}"/>
              </a:ext>
            </a:extLst>
          </p:cNvPr>
          <p:cNvSpPr txBox="1"/>
          <p:nvPr/>
        </p:nvSpPr>
        <p:spPr>
          <a:xfrm>
            <a:off x="252894" y="1720390"/>
            <a:ext cx="8561167" cy="87203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ZA" dirty="0"/>
              <a:t>The message will come up confirming that the Portfolio has been linked. The linked portfolio will move to </a:t>
            </a:r>
            <a:r>
              <a:rPr lang="en-ZA" b="1" dirty="0"/>
              <a:t>“Linked Portfolio” </a:t>
            </a:r>
          </a:p>
        </p:txBody>
      </p:sp>
      <p:pic>
        <p:nvPicPr>
          <p:cNvPr id="7" name="Picture 6">
            <a:extLst>
              <a:ext uri="{FF2B5EF4-FFF2-40B4-BE49-F238E27FC236}">
                <a16:creationId xmlns:a16="http://schemas.microsoft.com/office/drawing/2014/main" id="{81F8FA02-EBE3-68B2-939C-0EEA0F87215E}"/>
              </a:ext>
            </a:extLst>
          </p:cNvPr>
          <p:cNvPicPr>
            <a:picLocks noChangeAspect="1"/>
          </p:cNvPicPr>
          <p:nvPr/>
        </p:nvPicPr>
        <p:blipFill>
          <a:blip r:embed="rId3"/>
          <a:stretch>
            <a:fillRect/>
          </a:stretch>
        </p:blipFill>
        <p:spPr>
          <a:xfrm>
            <a:off x="319696" y="2677270"/>
            <a:ext cx="8561167" cy="3403020"/>
          </a:xfrm>
          <a:prstGeom prst="rect">
            <a:avLst/>
          </a:prstGeom>
        </p:spPr>
      </p:pic>
    </p:spTree>
    <p:extLst>
      <p:ext uri="{BB962C8B-B14F-4D97-AF65-F5344CB8AC3E}">
        <p14:creationId xmlns:p14="http://schemas.microsoft.com/office/powerpoint/2010/main" val="100435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2</a:t>
            </a:fld>
            <a:endParaRPr lang="en-US"/>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48162" y="873245"/>
            <a:ext cx="8663271" cy="5374019"/>
          </a:xfrm>
        </p:spPr>
        <p:txBody>
          <a:bodyPr>
            <a:normAutofit/>
          </a:bodyPr>
          <a:lstStyle/>
          <a:p>
            <a:pPr marL="371475" marR="0" lvl="0" indent="-285750" algn="just" defTabSz="914400" rtl="0" eaLnBrk="1" fontAlgn="auto" latinLnBrk="0" hangingPunct="1">
              <a:lnSpc>
                <a:spcPct val="150000"/>
              </a:lnSpc>
              <a:spcBef>
                <a:spcPts val="0"/>
              </a:spcBef>
              <a:spcAft>
                <a:spcPts val="0"/>
              </a:spcAft>
              <a:buClrTx/>
              <a:buSzTx/>
              <a:buFontTx/>
              <a:buNone/>
              <a:tabLst/>
              <a:defRPr/>
            </a:pPr>
            <a:r>
              <a:rPr kumimoji="0" lang="en-ZA" sz="20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At the end of this module, you are expected to:</a:t>
            </a:r>
          </a:p>
          <a:p>
            <a:pPr marL="428625" indent="-342900" algn="just">
              <a:lnSpc>
                <a:spcPct val="150000"/>
              </a:lnSpc>
              <a:buFont typeface="Arial" panose="020B0604020202020204" pitchFamily="34" charset="0"/>
              <a:buChar char="•"/>
              <a:defRPr/>
            </a:pPr>
            <a:r>
              <a:rPr kumimoji="0" lang="en-ZA" sz="20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Understand how </a:t>
            </a:r>
            <a:r>
              <a:rPr lang="en-ZA" sz="2000" dirty="0">
                <a:solidFill>
                  <a:schemeClr val="tx1">
                    <a:lumMod val="95000"/>
                    <a:lumOff val="5000"/>
                  </a:schemeClr>
                </a:solidFill>
                <a:latin typeface="Arial" panose="020B0604020202020204"/>
              </a:rPr>
              <a:t>to add a new portfolio on eFiling</a:t>
            </a:r>
            <a:r>
              <a:rPr kumimoji="0" lang="en-ZA" sz="20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a:t>
            </a:r>
          </a:p>
          <a:p>
            <a:pPr marL="428625" indent="-342900" algn="just">
              <a:lnSpc>
                <a:spcPct val="150000"/>
              </a:lnSpc>
              <a:buFont typeface="Arial" panose="020B0604020202020204" pitchFamily="34" charset="0"/>
              <a:buChar char="•"/>
              <a:defRPr/>
            </a:pPr>
            <a:r>
              <a:rPr kumimoji="0" lang="en-ZA" sz="20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Understand how </a:t>
            </a:r>
            <a:r>
              <a:rPr kumimoji="0" lang="en-US" sz="20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to add a </a:t>
            </a:r>
            <a:r>
              <a:rPr lang="en-US" sz="2000" dirty="0">
                <a:solidFill>
                  <a:schemeClr val="tx1">
                    <a:lumMod val="95000"/>
                    <a:lumOff val="5000"/>
                  </a:schemeClr>
                </a:solidFill>
                <a:latin typeface="Arial" panose="020B0604020202020204"/>
              </a:rPr>
              <a:t>n</a:t>
            </a:r>
            <a:r>
              <a:rPr kumimoji="0" lang="en-US" sz="2000" b="0" i="0" u="none" strike="noStrike" kern="1200" cap="none" spc="0" normalizeH="0" baseline="0" noProof="0" dirty="0" err="1">
                <a:ln>
                  <a:noFill/>
                </a:ln>
                <a:solidFill>
                  <a:schemeClr val="tx1">
                    <a:lumMod val="95000"/>
                    <a:lumOff val="5000"/>
                  </a:schemeClr>
                </a:solidFill>
                <a:effectLst/>
                <a:uLnTx/>
                <a:uFillTx/>
                <a:latin typeface="Arial" panose="020B0604020202020204"/>
                <a:ea typeface="+mn-ea"/>
                <a:cs typeface="+mn-cs"/>
              </a:rPr>
              <a:t>ew</a:t>
            </a:r>
            <a:r>
              <a:rPr kumimoji="0" lang="en-US" sz="20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 client to a portfolio</a:t>
            </a:r>
            <a:r>
              <a:rPr kumimoji="0" lang="en-ZA" sz="20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a:t>
            </a:r>
          </a:p>
          <a:p>
            <a:pPr marL="428625" indent="-342900" algn="just">
              <a:lnSpc>
                <a:spcPct val="150000"/>
              </a:lnSpc>
              <a:buFont typeface="Arial" panose="020B0604020202020204" pitchFamily="34" charset="0"/>
              <a:buChar char="•"/>
              <a:defRPr/>
            </a:pPr>
            <a:r>
              <a:rPr kumimoji="0" lang="en-ZA" sz="20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Understand how to </a:t>
            </a:r>
            <a:r>
              <a:rPr lang="en-US" sz="2000" dirty="0">
                <a:solidFill>
                  <a:schemeClr val="tx1">
                    <a:lumMod val="95000"/>
                    <a:lumOff val="5000"/>
                  </a:schemeClr>
                </a:solidFill>
                <a:latin typeface="Arial" panose="020B0604020202020204"/>
              </a:rPr>
              <a:t>a</a:t>
            </a:r>
            <a:r>
              <a:rPr kumimoji="0" lang="en-US" sz="20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dd a tax type for the new client</a:t>
            </a:r>
            <a:r>
              <a:rPr lang="en-ZA" sz="2000" dirty="0">
                <a:solidFill>
                  <a:schemeClr val="tx1">
                    <a:lumMod val="95000"/>
                    <a:lumOff val="5000"/>
                  </a:schemeClr>
                </a:solidFill>
                <a:latin typeface="Arial" panose="020B0604020202020204"/>
              </a:rPr>
              <a:t>,</a:t>
            </a:r>
          </a:p>
          <a:p>
            <a:pPr marL="428625" indent="-342900" algn="just">
              <a:lnSpc>
                <a:spcPct val="150000"/>
              </a:lnSpc>
              <a:buFont typeface="Arial" panose="020B0604020202020204" pitchFamily="34" charset="0"/>
              <a:buChar char="•"/>
              <a:defRPr/>
            </a:pPr>
            <a:r>
              <a:rPr lang="en-US" sz="2000" dirty="0">
                <a:solidFill>
                  <a:schemeClr val="tx1">
                    <a:lumMod val="95000"/>
                    <a:lumOff val="5000"/>
                  </a:schemeClr>
                </a:solidFill>
                <a:latin typeface="Arial" panose="020B0604020202020204"/>
              </a:rPr>
              <a:t>Understand how to invite a new user to a portfolio.</a:t>
            </a:r>
            <a:endParaRPr lang="en-ZA" sz="2000" dirty="0">
              <a:solidFill>
                <a:schemeClr val="tx1">
                  <a:lumMod val="95000"/>
                  <a:lumOff val="5000"/>
                </a:schemeClr>
              </a:solidFill>
              <a:latin typeface="Arial" panose="020B0604020202020204"/>
            </a:endParaRPr>
          </a:p>
          <a:p>
            <a:pPr marL="428625" indent="-342900" algn="just">
              <a:lnSpc>
                <a:spcPct val="150000"/>
              </a:lnSpc>
              <a:buFont typeface="Arial" panose="020B0604020202020204" pitchFamily="34" charset="0"/>
              <a:buChar char="•"/>
              <a:defRPr/>
            </a:pPr>
            <a:endParaRPr kumimoji="0" lang="en-ZA" sz="20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endParaRPr>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1"/>
            <a:ext cx="9144000" cy="690682"/>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Learning Objectives</a:t>
            </a:r>
          </a:p>
        </p:txBody>
      </p:sp>
    </p:spTree>
    <p:extLst>
      <p:ext uri="{BB962C8B-B14F-4D97-AF65-F5344CB8AC3E}">
        <p14:creationId xmlns:p14="http://schemas.microsoft.com/office/powerpoint/2010/main" val="1291493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21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9534F-532B-5266-54A0-4A7A8BC9415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39348F-31D0-DA4F-3CAB-A7B30E96D0B2}"/>
              </a:ext>
            </a:extLst>
          </p:cNvPr>
          <p:cNvSpPr>
            <a:spLocks noGrp="1"/>
          </p:cNvSpPr>
          <p:nvPr>
            <p:ph type="sldNum" sz="quarter" idx="10"/>
          </p:nvPr>
        </p:nvSpPr>
        <p:spPr/>
        <p:txBody>
          <a:bodyPr/>
          <a:lstStyle/>
          <a:p>
            <a:fld id="{B540B12B-D968-2643-8E7F-238A3C456CC9}" type="slidenum">
              <a:rPr lang="en-US" smtClean="0"/>
              <a:pPr/>
              <a:t>3</a:t>
            </a:fld>
            <a:endParaRPr lang="en-US"/>
          </a:p>
        </p:txBody>
      </p:sp>
      <p:sp>
        <p:nvSpPr>
          <p:cNvPr id="4" name="Text Placeholder 3">
            <a:extLst>
              <a:ext uri="{FF2B5EF4-FFF2-40B4-BE49-F238E27FC236}">
                <a16:creationId xmlns:a16="http://schemas.microsoft.com/office/drawing/2014/main" id="{77F4DB3C-E7F2-3608-65FE-8076FE94B105}"/>
              </a:ext>
            </a:extLst>
          </p:cNvPr>
          <p:cNvSpPr>
            <a:spLocks noGrp="1"/>
          </p:cNvSpPr>
          <p:nvPr>
            <p:ph type="body" sz="quarter" idx="11"/>
          </p:nvPr>
        </p:nvSpPr>
        <p:spPr>
          <a:xfrm>
            <a:off x="138736" y="1055808"/>
            <a:ext cx="8797874" cy="4958494"/>
          </a:xfrm>
        </p:spPr>
        <p:txBody>
          <a:bodyPr>
            <a:normAutofit/>
          </a:bodyPr>
          <a:lstStyle/>
          <a:p>
            <a:pPr>
              <a:lnSpc>
                <a:spcPct val="150000"/>
              </a:lnSpc>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E32B3880-D302-1C84-C43C-10E7265B1012}"/>
              </a:ext>
            </a:extLst>
          </p:cNvPr>
          <p:cNvSpPr>
            <a:spLocks noGrp="1"/>
          </p:cNvSpPr>
          <p:nvPr>
            <p:ph type="title"/>
          </p:nvPr>
        </p:nvSpPr>
        <p:spPr>
          <a:xfrm>
            <a:off x="0" y="1"/>
            <a:ext cx="9144000" cy="744718"/>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Login to SARS eFiling</a:t>
            </a:r>
            <a:br>
              <a:rPr lang="en-US" sz="2800" dirty="0">
                <a:solidFill>
                  <a:schemeClr val="bg1"/>
                </a:solidFill>
                <a:latin typeface="Arial" panose="020B0604020202020204" pitchFamily="34" charset="0"/>
              </a:rPr>
            </a:br>
            <a:endParaRPr lang="en-US" sz="2800" dirty="0">
              <a:solidFill>
                <a:schemeClr val="bg1"/>
              </a:solidFill>
              <a:latin typeface="Arial" panose="020B0604020202020204" pitchFamily="34" charset="0"/>
            </a:endParaRPr>
          </a:p>
        </p:txBody>
      </p:sp>
      <p:pic>
        <p:nvPicPr>
          <p:cNvPr id="7" name="Picture 6">
            <a:extLst>
              <a:ext uri="{FF2B5EF4-FFF2-40B4-BE49-F238E27FC236}">
                <a16:creationId xmlns:a16="http://schemas.microsoft.com/office/drawing/2014/main" id="{ABDB1BDA-E842-84DA-FD92-D04DBD88E74E}"/>
              </a:ext>
            </a:extLst>
          </p:cNvPr>
          <p:cNvPicPr>
            <a:picLocks noChangeAspect="1"/>
          </p:cNvPicPr>
          <p:nvPr/>
        </p:nvPicPr>
        <p:blipFill rotWithShape="1">
          <a:blip r:embed="rId3"/>
          <a:srcRect l="2274" t="5891" r="3163" b="5601"/>
          <a:stretch/>
        </p:blipFill>
        <p:spPr>
          <a:xfrm>
            <a:off x="138736" y="843698"/>
            <a:ext cx="8866528" cy="5293151"/>
          </a:xfrm>
          <a:prstGeom prst="rect">
            <a:avLst/>
          </a:prstGeom>
        </p:spPr>
      </p:pic>
    </p:spTree>
    <p:extLst>
      <p:ext uri="{BB962C8B-B14F-4D97-AF65-F5344CB8AC3E}">
        <p14:creationId xmlns:p14="http://schemas.microsoft.com/office/powerpoint/2010/main" val="3949946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940EE-A900-C487-38D3-329BE04375C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D98C40-6324-12A1-761E-F50850BD7B16}"/>
              </a:ext>
            </a:extLst>
          </p:cNvPr>
          <p:cNvSpPr>
            <a:spLocks noGrp="1"/>
          </p:cNvSpPr>
          <p:nvPr>
            <p:ph type="sldNum" sz="quarter" idx="10"/>
          </p:nvPr>
        </p:nvSpPr>
        <p:spPr/>
        <p:txBody>
          <a:bodyPr/>
          <a:lstStyle/>
          <a:p>
            <a:fld id="{B540B12B-D968-2643-8E7F-238A3C456CC9}" type="slidenum">
              <a:rPr lang="en-US" smtClean="0"/>
              <a:pPr/>
              <a:t>4</a:t>
            </a:fld>
            <a:endParaRPr lang="en-US"/>
          </a:p>
        </p:txBody>
      </p:sp>
      <p:sp>
        <p:nvSpPr>
          <p:cNvPr id="4" name="Text Placeholder 3">
            <a:extLst>
              <a:ext uri="{FF2B5EF4-FFF2-40B4-BE49-F238E27FC236}">
                <a16:creationId xmlns:a16="http://schemas.microsoft.com/office/drawing/2014/main" id="{19C38F46-4D7D-2D05-761C-4E14D9D95550}"/>
              </a:ext>
            </a:extLst>
          </p:cNvPr>
          <p:cNvSpPr>
            <a:spLocks noGrp="1"/>
          </p:cNvSpPr>
          <p:nvPr>
            <p:ph type="body" sz="quarter" idx="11"/>
          </p:nvPr>
        </p:nvSpPr>
        <p:spPr>
          <a:xfrm>
            <a:off x="233004" y="946193"/>
            <a:ext cx="8393446" cy="5171803"/>
          </a:xfrm>
        </p:spPr>
        <p:txBody>
          <a:bodyPr>
            <a:normAutofit/>
          </a:bodyPr>
          <a:lstStyle/>
          <a:p>
            <a:pPr>
              <a:lnSpc>
                <a:spcPct val="150000"/>
              </a:lnSpc>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79711D91-CA05-75A5-58EA-88EB0A5256E3}"/>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Portfolio Management</a:t>
            </a:r>
          </a:p>
        </p:txBody>
      </p:sp>
      <p:sp>
        <p:nvSpPr>
          <p:cNvPr id="2" name="TextBox 4">
            <a:extLst>
              <a:ext uri="{FF2B5EF4-FFF2-40B4-BE49-F238E27FC236}">
                <a16:creationId xmlns:a16="http://schemas.microsoft.com/office/drawing/2014/main" id="{EC08C571-F7ED-A71B-553A-B6C38CD6AFAD}"/>
              </a:ext>
            </a:extLst>
          </p:cNvPr>
          <p:cNvSpPr txBox="1"/>
          <p:nvPr/>
        </p:nvSpPr>
        <p:spPr>
          <a:xfrm>
            <a:off x="304988" y="946193"/>
            <a:ext cx="8249478" cy="461665"/>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altLang="en-US" sz="2400" dirty="0">
                <a:cs typeface="Vijaya" panose="020B0604020202020204" pitchFamily="34" charset="0"/>
              </a:rPr>
              <a:t>Click on “My Profile”, then click on “Portfolio Management”.</a:t>
            </a:r>
          </a:p>
        </p:txBody>
      </p:sp>
      <p:pic>
        <p:nvPicPr>
          <p:cNvPr id="5" name="Picture 4" descr="Screen Clipping">
            <a:extLst>
              <a:ext uri="{FF2B5EF4-FFF2-40B4-BE49-F238E27FC236}">
                <a16:creationId xmlns:a16="http://schemas.microsoft.com/office/drawing/2014/main" id="{5EFE7254-B1A9-3914-2B9F-27C42D5B6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88" y="1573936"/>
            <a:ext cx="8249478" cy="4544060"/>
          </a:xfrm>
          <a:prstGeom prst="rect">
            <a:avLst/>
          </a:prstGeom>
        </p:spPr>
      </p:pic>
    </p:spTree>
    <p:extLst>
      <p:ext uri="{BB962C8B-B14F-4D97-AF65-F5344CB8AC3E}">
        <p14:creationId xmlns:p14="http://schemas.microsoft.com/office/powerpoint/2010/main" val="96438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9F034-8A0B-5A29-832F-0BCE427A124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5CE57B-6E6C-2CD8-BE89-FF8F747EE393}"/>
              </a:ext>
            </a:extLst>
          </p:cNvPr>
          <p:cNvSpPr>
            <a:spLocks noGrp="1"/>
          </p:cNvSpPr>
          <p:nvPr>
            <p:ph type="sldNum" sz="quarter" idx="10"/>
          </p:nvPr>
        </p:nvSpPr>
        <p:spPr/>
        <p:txBody>
          <a:bodyPr/>
          <a:lstStyle/>
          <a:p>
            <a:fld id="{B540B12B-D968-2643-8E7F-238A3C456CC9}" type="slidenum">
              <a:rPr lang="en-US" smtClean="0"/>
              <a:pPr/>
              <a:t>5</a:t>
            </a:fld>
            <a:endParaRPr lang="en-US"/>
          </a:p>
        </p:txBody>
      </p:sp>
      <p:sp>
        <p:nvSpPr>
          <p:cNvPr id="4" name="Text Placeholder 3">
            <a:extLst>
              <a:ext uri="{FF2B5EF4-FFF2-40B4-BE49-F238E27FC236}">
                <a16:creationId xmlns:a16="http://schemas.microsoft.com/office/drawing/2014/main" id="{F0B64B85-7D37-C8A6-EDCB-ABC382EA9EF8}"/>
              </a:ext>
            </a:extLst>
          </p:cNvPr>
          <p:cNvSpPr>
            <a:spLocks noGrp="1"/>
          </p:cNvSpPr>
          <p:nvPr>
            <p:ph type="body" sz="quarter" idx="11"/>
          </p:nvPr>
        </p:nvSpPr>
        <p:spPr>
          <a:xfrm>
            <a:off x="298259" y="954466"/>
            <a:ext cx="8547482" cy="4949067"/>
          </a:xfrm>
        </p:spPr>
        <p:txBody>
          <a:bodyPr>
            <a:normAutofit/>
          </a:bodyPr>
          <a:lstStyle/>
          <a:p>
            <a:pPr>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5E7A219C-BAE6-5DD6-18F8-4C18BA168A1F}"/>
              </a:ext>
            </a:extLst>
          </p:cNvPr>
          <p:cNvSpPr>
            <a:spLocks noGrp="1"/>
          </p:cNvSpPr>
          <p:nvPr>
            <p:ph type="title"/>
          </p:nvPr>
        </p:nvSpPr>
        <p:spPr>
          <a:xfrm>
            <a:off x="0" y="0"/>
            <a:ext cx="9144000" cy="782425"/>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Portfolio Management</a:t>
            </a:r>
          </a:p>
        </p:txBody>
      </p:sp>
      <p:sp>
        <p:nvSpPr>
          <p:cNvPr id="7" name="TextBox 8">
            <a:extLst>
              <a:ext uri="{FF2B5EF4-FFF2-40B4-BE49-F238E27FC236}">
                <a16:creationId xmlns:a16="http://schemas.microsoft.com/office/drawing/2014/main" id="{5E49D46F-22B0-DCFC-799C-19B9E7AE6394}"/>
              </a:ext>
            </a:extLst>
          </p:cNvPr>
          <p:cNvSpPr txBox="1"/>
          <p:nvPr/>
        </p:nvSpPr>
        <p:spPr>
          <a:xfrm>
            <a:off x="298259" y="893219"/>
            <a:ext cx="8326914" cy="830997"/>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altLang="en-US" sz="2400" dirty="0">
                <a:cs typeface="Vijaya" panose="020B0604020202020204" pitchFamily="34" charset="0"/>
              </a:rPr>
              <a:t>The Portfolio Management Screen will display for you to add a new portfolio.</a:t>
            </a:r>
          </a:p>
        </p:txBody>
      </p:sp>
      <p:pic>
        <p:nvPicPr>
          <p:cNvPr id="8" name="Picture 7">
            <a:extLst>
              <a:ext uri="{FF2B5EF4-FFF2-40B4-BE49-F238E27FC236}">
                <a16:creationId xmlns:a16="http://schemas.microsoft.com/office/drawing/2014/main" id="{7CD73E29-8E39-C277-5E41-1014752A15E9}"/>
              </a:ext>
            </a:extLst>
          </p:cNvPr>
          <p:cNvPicPr>
            <a:picLocks noChangeAspect="1"/>
          </p:cNvPicPr>
          <p:nvPr/>
        </p:nvPicPr>
        <p:blipFill>
          <a:blip r:embed="rId3"/>
          <a:stretch>
            <a:fillRect/>
          </a:stretch>
        </p:blipFill>
        <p:spPr>
          <a:xfrm>
            <a:off x="298259" y="1785463"/>
            <a:ext cx="8326914" cy="4215802"/>
          </a:xfrm>
          <a:prstGeom prst="rect">
            <a:avLst/>
          </a:prstGeom>
        </p:spPr>
      </p:pic>
    </p:spTree>
    <p:extLst>
      <p:ext uri="{BB962C8B-B14F-4D97-AF65-F5344CB8AC3E}">
        <p14:creationId xmlns:p14="http://schemas.microsoft.com/office/powerpoint/2010/main" val="209997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B57DB-42AF-14F0-F446-C132C471546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227837-9C5E-64CD-EB1C-16392691EF0B}"/>
              </a:ext>
            </a:extLst>
          </p:cNvPr>
          <p:cNvSpPr>
            <a:spLocks noGrp="1"/>
          </p:cNvSpPr>
          <p:nvPr>
            <p:ph type="sldNum" sz="quarter" idx="10"/>
          </p:nvPr>
        </p:nvSpPr>
        <p:spPr/>
        <p:txBody>
          <a:bodyPr/>
          <a:lstStyle/>
          <a:p>
            <a:fld id="{B540B12B-D968-2643-8E7F-238A3C456CC9}" type="slidenum">
              <a:rPr lang="en-US" smtClean="0"/>
              <a:pPr/>
              <a:t>6</a:t>
            </a:fld>
            <a:endParaRPr lang="en-US"/>
          </a:p>
        </p:txBody>
      </p:sp>
      <p:sp>
        <p:nvSpPr>
          <p:cNvPr id="6" name="Title 1">
            <a:extLst>
              <a:ext uri="{FF2B5EF4-FFF2-40B4-BE49-F238E27FC236}">
                <a16:creationId xmlns:a16="http://schemas.microsoft.com/office/drawing/2014/main" id="{E0087EC9-2934-6ABD-6BE0-56DDB937F5F5}"/>
              </a:ext>
            </a:extLst>
          </p:cNvPr>
          <p:cNvSpPr>
            <a:spLocks noGrp="1"/>
          </p:cNvSpPr>
          <p:nvPr>
            <p:ph type="title"/>
          </p:nvPr>
        </p:nvSpPr>
        <p:spPr>
          <a:xfrm>
            <a:off x="0" y="1"/>
            <a:ext cx="9144000" cy="690682"/>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Portfolio Management</a:t>
            </a:r>
          </a:p>
        </p:txBody>
      </p:sp>
      <p:sp>
        <p:nvSpPr>
          <p:cNvPr id="11" name="Text Placeholder 10">
            <a:extLst>
              <a:ext uri="{FF2B5EF4-FFF2-40B4-BE49-F238E27FC236}">
                <a16:creationId xmlns:a16="http://schemas.microsoft.com/office/drawing/2014/main" id="{48683480-7AA0-610A-63C7-1CBAE4D9C497}"/>
              </a:ext>
            </a:extLst>
          </p:cNvPr>
          <p:cNvSpPr txBox="1">
            <a:spLocks noGrp="1"/>
          </p:cNvSpPr>
          <p:nvPr>
            <p:ph type="body" sz="quarter" idx="11"/>
          </p:nvPr>
        </p:nvSpPr>
        <p:spPr>
          <a:xfrm>
            <a:off x="341993" y="783432"/>
            <a:ext cx="8528629" cy="1200329"/>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ZA" altLang="en-US" sz="2400" dirty="0">
                <a:cs typeface="Vijaya" panose="020B0604020202020204" pitchFamily="34" charset="0"/>
              </a:rPr>
              <a:t>Click on “Add Portfolio”. </a:t>
            </a:r>
          </a:p>
          <a:p>
            <a:pPr algn="just"/>
            <a:r>
              <a:rPr lang="en-ZA" altLang="en-US" sz="2400" dirty="0">
                <a:cs typeface="Vijaya" panose="020B0604020202020204" pitchFamily="34" charset="0"/>
              </a:rPr>
              <a:t>Enter the portfolio name and select the portfolio type from </a:t>
            </a:r>
          </a:p>
          <a:p>
            <a:pPr algn="just"/>
            <a:r>
              <a:rPr lang="en-ZA" altLang="en-US" sz="2400" dirty="0">
                <a:cs typeface="Vijaya" panose="020B0604020202020204" pitchFamily="34" charset="0"/>
              </a:rPr>
              <a:t>the drop-down menu, click on “Add Portfolio”</a:t>
            </a:r>
          </a:p>
        </p:txBody>
      </p:sp>
      <p:pic>
        <p:nvPicPr>
          <p:cNvPr id="12" name="Picture 11" descr="Screen Clipping">
            <a:extLst>
              <a:ext uri="{FF2B5EF4-FFF2-40B4-BE49-F238E27FC236}">
                <a16:creationId xmlns:a16="http://schemas.microsoft.com/office/drawing/2014/main" id="{D6170149-9414-A278-4ADB-4BA2B5D149BF}"/>
              </a:ext>
            </a:extLst>
          </p:cNvPr>
          <p:cNvPicPr>
            <a:picLocks noChangeAspect="1"/>
          </p:cNvPicPr>
          <p:nvPr/>
        </p:nvPicPr>
        <p:blipFill rotWithShape="1">
          <a:blip r:embed="rId3">
            <a:extLst>
              <a:ext uri="{28A0092B-C50C-407E-A947-70E740481C1C}">
                <a14:useLocalDpi xmlns:a14="http://schemas.microsoft.com/office/drawing/2010/main" val="0"/>
              </a:ext>
            </a:extLst>
          </a:blip>
          <a:srcRect t="14163"/>
          <a:stretch/>
        </p:blipFill>
        <p:spPr>
          <a:xfrm>
            <a:off x="365777" y="2298685"/>
            <a:ext cx="8481060" cy="3618091"/>
          </a:xfrm>
          <a:prstGeom prst="rect">
            <a:avLst/>
          </a:prstGeom>
        </p:spPr>
      </p:pic>
    </p:spTree>
    <p:extLst>
      <p:ext uri="{BB962C8B-B14F-4D97-AF65-F5344CB8AC3E}">
        <p14:creationId xmlns:p14="http://schemas.microsoft.com/office/powerpoint/2010/main" val="122098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88080-8197-B349-B478-D9393A01982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96C604-7D6D-529E-DBEA-3AB62C2ABA7B}"/>
              </a:ext>
            </a:extLst>
          </p:cNvPr>
          <p:cNvSpPr>
            <a:spLocks noGrp="1"/>
          </p:cNvSpPr>
          <p:nvPr>
            <p:ph type="sldNum" sz="quarter" idx="10"/>
          </p:nvPr>
        </p:nvSpPr>
        <p:spPr/>
        <p:txBody>
          <a:bodyPr/>
          <a:lstStyle/>
          <a:p>
            <a:fld id="{B540B12B-D968-2643-8E7F-238A3C456CC9}" type="slidenum">
              <a:rPr lang="en-US" smtClean="0"/>
              <a:pPr/>
              <a:t>7</a:t>
            </a:fld>
            <a:endParaRPr lang="en-US"/>
          </a:p>
        </p:txBody>
      </p:sp>
      <p:sp>
        <p:nvSpPr>
          <p:cNvPr id="6" name="Title 1">
            <a:extLst>
              <a:ext uri="{FF2B5EF4-FFF2-40B4-BE49-F238E27FC236}">
                <a16:creationId xmlns:a16="http://schemas.microsoft.com/office/drawing/2014/main" id="{C4A0E106-C470-2F36-1F43-DE028E0CD38E}"/>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Portfolio Management</a:t>
            </a:r>
          </a:p>
        </p:txBody>
      </p:sp>
      <p:sp>
        <p:nvSpPr>
          <p:cNvPr id="8" name="TextBox 10">
            <a:extLst>
              <a:ext uri="{FF2B5EF4-FFF2-40B4-BE49-F238E27FC236}">
                <a16:creationId xmlns:a16="http://schemas.microsoft.com/office/drawing/2014/main" id="{48683480-7AA0-610A-63C7-1CBAE4D9C497}"/>
              </a:ext>
            </a:extLst>
          </p:cNvPr>
          <p:cNvSpPr txBox="1">
            <a:spLocks noGrp="1"/>
          </p:cNvSpPr>
          <p:nvPr>
            <p:ph type="body" sz="quarter" idx="11"/>
          </p:nvPr>
        </p:nvSpPr>
        <p:spPr>
          <a:xfrm>
            <a:off x="341993" y="1025229"/>
            <a:ext cx="8543974" cy="461665"/>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altLang="en-US" sz="2400" dirty="0">
                <a:cs typeface="Vijaya" panose="020B0604020202020204" pitchFamily="34" charset="0"/>
              </a:rPr>
              <a:t>The new portfolio will be successfully added. </a:t>
            </a:r>
          </a:p>
        </p:txBody>
      </p:sp>
      <p:pic>
        <p:nvPicPr>
          <p:cNvPr id="9" name="Picture 8">
            <a:extLst>
              <a:ext uri="{FF2B5EF4-FFF2-40B4-BE49-F238E27FC236}">
                <a16:creationId xmlns:a16="http://schemas.microsoft.com/office/drawing/2014/main" id="{5D7236CD-9B7E-DC17-F74D-7D83BF543ED0}"/>
              </a:ext>
            </a:extLst>
          </p:cNvPr>
          <p:cNvPicPr>
            <a:picLocks noChangeAspect="1"/>
          </p:cNvPicPr>
          <p:nvPr/>
        </p:nvPicPr>
        <p:blipFill>
          <a:blip r:embed="rId3"/>
          <a:stretch>
            <a:fillRect/>
          </a:stretch>
        </p:blipFill>
        <p:spPr>
          <a:xfrm>
            <a:off x="341992" y="1693973"/>
            <a:ext cx="8543974" cy="4358035"/>
          </a:xfrm>
          <a:prstGeom prst="rect">
            <a:avLst/>
          </a:prstGeom>
        </p:spPr>
      </p:pic>
    </p:spTree>
    <p:extLst>
      <p:ext uri="{BB962C8B-B14F-4D97-AF65-F5344CB8AC3E}">
        <p14:creationId xmlns:p14="http://schemas.microsoft.com/office/powerpoint/2010/main" val="48902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E72F0-5577-137B-C39C-E63C8019B3E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B22D0A-34DD-E3B5-2F61-F69808BE3535}"/>
              </a:ext>
            </a:extLst>
          </p:cNvPr>
          <p:cNvSpPr>
            <a:spLocks noGrp="1"/>
          </p:cNvSpPr>
          <p:nvPr>
            <p:ph type="sldNum" sz="quarter" idx="10"/>
          </p:nvPr>
        </p:nvSpPr>
        <p:spPr/>
        <p:txBody>
          <a:bodyPr/>
          <a:lstStyle/>
          <a:p>
            <a:fld id="{B540B12B-D968-2643-8E7F-238A3C456CC9}" type="slidenum">
              <a:rPr lang="en-US" smtClean="0"/>
              <a:pPr/>
              <a:t>8</a:t>
            </a:fld>
            <a:endParaRPr lang="en-US"/>
          </a:p>
        </p:txBody>
      </p:sp>
      <p:sp>
        <p:nvSpPr>
          <p:cNvPr id="4" name="Text Placeholder 3">
            <a:extLst>
              <a:ext uri="{FF2B5EF4-FFF2-40B4-BE49-F238E27FC236}">
                <a16:creationId xmlns:a16="http://schemas.microsoft.com/office/drawing/2014/main" id="{A2CEA941-4D5B-91DD-4B30-C38EDC6CD6CC}"/>
              </a:ext>
            </a:extLst>
          </p:cNvPr>
          <p:cNvSpPr>
            <a:spLocks noGrp="1"/>
          </p:cNvSpPr>
          <p:nvPr>
            <p:ph type="body" sz="quarter" idx="11"/>
          </p:nvPr>
        </p:nvSpPr>
        <p:spPr>
          <a:xfrm>
            <a:off x="138735" y="928544"/>
            <a:ext cx="8713033" cy="5057478"/>
          </a:xfrm>
        </p:spPr>
        <p:txBody>
          <a:bodyPr>
            <a:normAutofit/>
          </a:bodyPr>
          <a:lstStyle/>
          <a:p>
            <a:pPr algn="just">
              <a:lnSpc>
                <a:spcPct val="150000"/>
              </a:lnSpc>
            </a:pPr>
            <a:endParaRPr lang="en-US" dirty="0"/>
          </a:p>
          <a:p>
            <a:endParaRPr lang="en-ZA" dirty="0"/>
          </a:p>
        </p:txBody>
      </p:sp>
      <p:sp>
        <p:nvSpPr>
          <p:cNvPr id="6" name="Title 1">
            <a:extLst>
              <a:ext uri="{FF2B5EF4-FFF2-40B4-BE49-F238E27FC236}">
                <a16:creationId xmlns:a16="http://schemas.microsoft.com/office/drawing/2014/main" id="{36143B5F-503A-3F15-2C34-B7C7039D9AB3}"/>
              </a:ext>
            </a:extLst>
          </p:cNvPr>
          <p:cNvSpPr>
            <a:spLocks noGrp="1"/>
          </p:cNvSpPr>
          <p:nvPr>
            <p:ph type="title"/>
          </p:nvPr>
        </p:nvSpPr>
        <p:spPr>
          <a:xfrm>
            <a:off x="0" y="1"/>
            <a:ext cx="9144000" cy="801278"/>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Portfolio Management</a:t>
            </a:r>
          </a:p>
        </p:txBody>
      </p:sp>
      <p:sp>
        <p:nvSpPr>
          <p:cNvPr id="2" name="TextBox 10">
            <a:extLst>
              <a:ext uri="{FF2B5EF4-FFF2-40B4-BE49-F238E27FC236}">
                <a16:creationId xmlns:a16="http://schemas.microsoft.com/office/drawing/2014/main" id="{48683480-7AA0-610A-63C7-1CBAE4D9C497}"/>
              </a:ext>
            </a:extLst>
          </p:cNvPr>
          <p:cNvSpPr txBox="1"/>
          <p:nvPr/>
        </p:nvSpPr>
        <p:spPr>
          <a:xfrm>
            <a:off x="251856" y="933261"/>
            <a:ext cx="8599912" cy="461665"/>
          </a:xfrm>
          <a:prstGeom prst="rect">
            <a:avLst/>
          </a:prstGeom>
          <a:solidFill>
            <a:srgbClr val="9DC3E6"/>
          </a:solidFill>
          <a:effectLst>
            <a:outerShdw blurRad="50800" dist="38100" algn="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altLang="en-US" sz="2400" dirty="0">
                <a:cs typeface="Vijaya" panose="020B0604020202020204" pitchFamily="34" charset="0"/>
              </a:rPr>
              <a:t>The added portfolio will be displayed under linked portfolios. </a:t>
            </a:r>
          </a:p>
        </p:txBody>
      </p:sp>
      <p:pic>
        <p:nvPicPr>
          <p:cNvPr id="5" name="Picture 4">
            <a:extLst>
              <a:ext uri="{FF2B5EF4-FFF2-40B4-BE49-F238E27FC236}">
                <a16:creationId xmlns:a16="http://schemas.microsoft.com/office/drawing/2014/main" id="{07DC8066-9EA7-88C2-9F78-4EA9387FB219}"/>
              </a:ext>
            </a:extLst>
          </p:cNvPr>
          <p:cNvPicPr>
            <a:picLocks noChangeAspect="1"/>
          </p:cNvPicPr>
          <p:nvPr/>
        </p:nvPicPr>
        <p:blipFill>
          <a:blip r:embed="rId3"/>
          <a:stretch>
            <a:fillRect/>
          </a:stretch>
        </p:blipFill>
        <p:spPr>
          <a:xfrm>
            <a:off x="251855" y="1517474"/>
            <a:ext cx="8599911" cy="4642789"/>
          </a:xfrm>
          <a:prstGeom prst="rect">
            <a:avLst/>
          </a:prstGeom>
        </p:spPr>
      </p:pic>
    </p:spTree>
    <p:extLst>
      <p:ext uri="{BB962C8B-B14F-4D97-AF65-F5344CB8AC3E}">
        <p14:creationId xmlns:p14="http://schemas.microsoft.com/office/powerpoint/2010/main" val="2394275687"/>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2435662B19BC48AFE8452864AAF5E4" ma:contentTypeVersion="14" ma:contentTypeDescription="Create a new document." ma:contentTypeScope="" ma:versionID="be737c2bd3f056fe505789ba154c47cb">
  <xsd:schema xmlns:xsd="http://www.w3.org/2001/XMLSchema" xmlns:xs="http://www.w3.org/2001/XMLSchema" xmlns:p="http://schemas.microsoft.com/office/2006/metadata/properties" xmlns:ns2="306ea2f8-baf3-435e-8c47-53a3895015a3" xmlns:ns3="0b982d86-a47b-48b2-aad7-81789d529a9c" targetNamespace="http://schemas.microsoft.com/office/2006/metadata/properties" ma:root="true" ma:fieldsID="be764209cf7708307141f1544276bad8" ns2:_="" ns3:_="">
    <xsd:import namespace="306ea2f8-baf3-435e-8c47-53a3895015a3"/>
    <xsd:import namespace="0b982d86-a47b-48b2-aad7-81789d529a9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SearchPropertie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ea2f8-baf3-435e-8c47-53a389501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982d86-a47b-48b2-aad7-81789d529a9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6d475e-6afd-4fc5-b713-51d0cb29f836}" ma:internalName="TaxCatchAll" ma:showField="CatchAllData" ma:web="0b982d86-a47b-48b2-aad7-81789d529a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b982d86-a47b-48b2-aad7-81789d529a9c">
      <UserInfo>
        <DisplayName>Lijuan Wang</DisplayName>
        <AccountId>114</AccountId>
        <AccountType/>
      </UserInfo>
      <UserInfo>
        <DisplayName>Rudolph Masiya</DisplayName>
        <AccountId>62</AccountId>
        <AccountType/>
      </UserInfo>
      <UserInfo>
        <DisplayName>Shanitha Ramharak</DisplayName>
        <AccountId>66</AccountId>
        <AccountType/>
      </UserInfo>
    </SharedWithUsers>
    <lcf76f155ced4ddcb4097134ff3c332f xmlns="306ea2f8-baf3-435e-8c47-53a3895015a3">
      <Terms xmlns="http://schemas.microsoft.com/office/infopath/2007/PartnerControls"/>
    </lcf76f155ced4ddcb4097134ff3c332f>
    <TaxCatchAll xmlns="0b982d86-a47b-48b2-aad7-81789d529a9c" xsi:nil="true"/>
  </documentManagement>
</p:properties>
</file>

<file path=customXml/itemProps1.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2.xml><?xml version="1.0" encoding="utf-8"?>
<ds:datastoreItem xmlns:ds="http://schemas.openxmlformats.org/officeDocument/2006/customXml" ds:itemID="{CF8C4C43-C6D9-4B28-9E6B-027F6DACEF7F}"/>
</file>

<file path=customXml/itemProps3.xml><?xml version="1.0" encoding="utf-8"?>
<ds:datastoreItem xmlns:ds="http://schemas.openxmlformats.org/officeDocument/2006/customXml" ds:itemID="{76A6FB1A-60FB-48D3-9433-0EC83991451A}">
  <ds:schemaRefs>
    <ds:schemaRef ds:uri="0b982d86-a47b-48b2-aad7-81789d529a9c"/>
    <ds:schemaRef ds:uri="77346db6-4ad3-4091-ac3f-0d28eb7105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306ea2f8-baf3-435e-8c47-53a3895015a3"/>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379</TotalTime>
  <Words>913</Words>
  <Application>Microsoft Office PowerPoint</Application>
  <PresentationFormat>On-screen Show (4:3)</PresentationFormat>
  <Paragraphs>133</Paragraphs>
  <Slides>30</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Vijaya</vt:lpstr>
      <vt:lpstr>Wingdings</vt:lpstr>
      <vt:lpstr>Corporate Identity presentation_MANCO_2017 v1.3 SR</vt:lpstr>
      <vt:lpstr>Office Theme</vt:lpstr>
      <vt:lpstr>PowerPoint Presentation</vt:lpstr>
      <vt:lpstr>PowerPoint Presentation</vt:lpstr>
      <vt:lpstr>Learning Objectives</vt:lpstr>
      <vt:lpstr>Login to SARS eFiling </vt:lpstr>
      <vt:lpstr>Portfolio Management</vt:lpstr>
      <vt:lpstr>Portfolio Management</vt:lpstr>
      <vt:lpstr>Portfolio Management</vt:lpstr>
      <vt:lpstr>Portfolio Management</vt:lpstr>
      <vt:lpstr>Portfolio Management</vt:lpstr>
      <vt:lpstr>Adding New Client to a Portfolio</vt:lpstr>
      <vt:lpstr>Adding New Client to a Portfolio</vt:lpstr>
      <vt:lpstr>Adding New Client to a Portfolio</vt:lpstr>
      <vt:lpstr>Adding New Client to a Portfolio</vt:lpstr>
      <vt:lpstr>Adding New Client to a Portfolio</vt:lpstr>
      <vt:lpstr>Adding New Client to a Portfolio</vt:lpstr>
      <vt:lpstr>Adding New Client to a Portfolio</vt:lpstr>
      <vt:lpstr>Adding a Tax type for the New Client</vt:lpstr>
      <vt:lpstr>Adding a Tax type for the New Client</vt:lpstr>
      <vt:lpstr>Adding a Tax type for the New Client</vt:lpstr>
      <vt:lpstr>Adding a Tax type for the New Client</vt:lpstr>
      <vt:lpstr>Invite User</vt:lpstr>
      <vt:lpstr>Invite User</vt:lpstr>
      <vt:lpstr>Invite User</vt:lpstr>
      <vt:lpstr>Invite User</vt:lpstr>
      <vt:lpstr>Invite User</vt:lpstr>
      <vt:lpstr>Invite User</vt:lpstr>
      <vt:lpstr>Invite User</vt:lpstr>
      <vt:lpstr>Invite User</vt:lpstr>
      <vt:lpstr>Invite User</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2</dc:title>
  <dc:creator>Simangele Radebe</dc:creator>
  <cp:lastModifiedBy>Rudolph Masiya</cp:lastModifiedBy>
  <cp:revision>60</cp:revision>
  <cp:lastPrinted>2019-07-22T09:05:08Z</cp:lastPrinted>
  <dcterms:created xsi:type="dcterms:W3CDTF">2017-08-25T14:16:48Z</dcterms:created>
  <dcterms:modified xsi:type="dcterms:W3CDTF">2024-06-11T07:55:54Z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0x0101000F2435662B19BC48AFE8452864AAF5E4</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