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4"/>
    <p:sldMasterId id="2147483667" r:id="rId5"/>
  </p:sldMasterIdLst>
  <p:notesMasterIdLst>
    <p:notesMasterId r:id="rId36"/>
  </p:notesMasterIdLst>
  <p:sldIdLst>
    <p:sldId id="256" r:id="rId6"/>
    <p:sldId id="315" r:id="rId7"/>
    <p:sldId id="287" r:id="rId8"/>
    <p:sldId id="288" r:id="rId9"/>
    <p:sldId id="289" r:id="rId10"/>
    <p:sldId id="290" r:id="rId11"/>
    <p:sldId id="291" r:id="rId12"/>
    <p:sldId id="292" r:id="rId13"/>
    <p:sldId id="293" r:id="rId14"/>
    <p:sldId id="294" r:id="rId15"/>
    <p:sldId id="297" r:id="rId16"/>
    <p:sldId id="295" r:id="rId17"/>
    <p:sldId id="296" r:id="rId18"/>
    <p:sldId id="298" r:id="rId19"/>
    <p:sldId id="299" r:id="rId20"/>
    <p:sldId id="300" r:id="rId21"/>
    <p:sldId id="302" r:id="rId22"/>
    <p:sldId id="303" r:id="rId23"/>
    <p:sldId id="304" r:id="rId24"/>
    <p:sldId id="301" r:id="rId25"/>
    <p:sldId id="305" r:id="rId26"/>
    <p:sldId id="306" r:id="rId27"/>
    <p:sldId id="307" r:id="rId28"/>
    <p:sldId id="309" r:id="rId29"/>
    <p:sldId id="311" r:id="rId30"/>
    <p:sldId id="310" r:id="rId31"/>
    <p:sldId id="308" r:id="rId32"/>
    <p:sldId id="312" r:id="rId33"/>
    <p:sldId id="314" r:id="rId34"/>
    <p:sldId id="284" r:id="rId35"/>
  </p:sldIdLst>
  <p:sldSz cx="9144000" cy="6858000" type="screen4x3"/>
  <p:notesSz cx="6724650"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7FFAA09-10D9-5A6B-E132-515950EAD592}" name="Lijuan Wang" initials="LW" userId="S::lwang@sars.gov.za::72bde0fe-78f8-4df1-a3d3-4698d2d28f1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imangele Radebe" initials="SR"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BCA591-2615-4FD0-BEBA-1364C74ECEB8}" v="2" dt="2024-06-11T07:55:33.1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29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slide" Target="slides/slide29.xml"/><Relationship Id="rId42"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8/10/relationships/authors" Target="author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14015" cy="49542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09080" y="2"/>
            <a:ext cx="2914015" cy="495427"/>
          </a:xfrm>
          <a:prstGeom prst="rect">
            <a:avLst/>
          </a:prstGeom>
        </p:spPr>
        <p:txBody>
          <a:bodyPr vert="horz" lIns="91440" tIns="45720" rIns="91440" bIns="45720" rtlCol="0"/>
          <a:lstStyle>
            <a:lvl1pPr algn="r">
              <a:defRPr sz="1200"/>
            </a:lvl1pPr>
          </a:lstStyle>
          <a:p>
            <a:fld id="{A357C929-F5A2-B944-A14F-16451897D16C}" type="datetimeFigureOut">
              <a:rPr lang="en-US" smtClean="0"/>
              <a:t>6/11/2024</a:t>
            </a:fld>
            <a:endParaRPr lang="en-US"/>
          </a:p>
        </p:txBody>
      </p:sp>
      <p:sp>
        <p:nvSpPr>
          <p:cNvPr id="4" name="Slide Image Placeholder 3"/>
          <p:cNvSpPr>
            <a:spLocks noGrp="1" noRot="1" noChangeAspect="1"/>
          </p:cNvSpPr>
          <p:nvPr>
            <p:ph type="sldImg" idx="2"/>
          </p:nvPr>
        </p:nvSpPr>
        <p:spPr>
          <a:xfrm>
            <a:off x="1139825" y="1233488"/>
            <a:ext cx="4445000" cy="3333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2465" y="4751983"/>
            <a:ext cx="5379720" cy="388798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378824"/>
            <a:ext cx="2914015" cy="49542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09080" y="9378824"/>
            <a:ext cx="2914015" cy="495426"/>
          </a:xfrm>
          <a:prstGeom prst="rect">
            <a:avLst/>
          </a:prstGeom>
        </p:spPr>
        <p:txBody>
          <a:bodyPr vert="horz" lIns="91440" tIns="45720" rIns="91440" bIns="45720" rtlCol="0" anchor="b"/>
          <a:lstStyle>
            <a:lvl1pPr algn="r">
              <a:defRPr sz="1200"/>
            </a:lvl1pPr>
          </a:lstStyle>
          <a:p>
            <a:fld id="{50B2B449-F1C8-6F47-A588-55ED763A9793}" type="slidenum">
              <a:rPr lang="en-US" smtClean="0"/>
              <a:t>‹#›</a:t>
            </a:fld>
            <a:endParaRPr lang="en-US"/>
          </a:p>
        </p:txBody>
      </p:sp>
    </p:spTree>
    <p:extLst>
      <p:ext uri="{BB962C8B-B14F-4D97-AF65-F5344CB8AC3E}">
        <p14:creationId xmlns:p14="http://schemas.microsoft.com/office/powerpoint/2010/main" val="45998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2</a:t>
            </a:fld>
            <a:endParaRPr lang="en-US"/>
          </a:p>
        </p:txBody>
      </p:sp>
    </p:spTree>
    <p:extLst>
      <p:ext uri="{BB962C8B-B14F-4D97-AF65-F5344CB8AC3E}">
        <p14:creationId xmlns:p14="http://schemas.microsoft.com/office/powerpoint/2010/main" val="347984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531048-48AA-17D4-1BAA-9677F761D2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3DB876-6B75-F7DA-40C4-C987FC273B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58BCE3-B031-1759-0F4F-996910C6252E}"/>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3FCF87EE-790E-2744-C9C8-42B591F7A757}"/>
              </a:ext>
            </a:extLst>
          </p:cNvPr>
          <p:cNvSpPr>
            <a:spLocks noGrp="1"/>
          </p:cNvSpPr>
          <p:nvPr>
            <p:ph type="sldNum" sz="quarter" idx="5"/>
          </p:nvPr>
        </p:nvSpPr>
        <p:spPr/>
        <p:txBody>
          <a:bodyPr/>
          <a:lstStyle/>
          <a:p>
            <a:fld id="{50B2B449-F1C8-6F47-A588-55ED763A9793}" type="slidenum">
              <a:rPr lang="en-US" smtClean="0"/>
              <a:t>11</a:t>
            </a:fld>
            <a:endParaRPr lang="en-US"/>
          </a:p>
        </p:txBody>
      </p:sp>
    </p:spTree>
    <p:extLst>
      <p:ext uri="{BB962C8B-B14F-4D97-AF65-F5344CB8AC3E}">
        <p14:creationId xmlns:p14="http://schemas.microsoft.com/office/powerpoint/2010/main" val="6569532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1A4C0-7FEC-169A-4F07-AF0F2C2805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1D62CB-B1C3-AC85-3008-5D5D1F0090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85C773-712F-379B-70A8-59BE6D9A5782}"/>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F28C7E17-D67E-864B-3074-53F7AF12200B}"/>
              </a:ext>
            </a:extLst>
          </p:cNvPr>
          <p:cNvSpPr>
            <a:spLocks noGrp="1"/>
          </p:cNvSpPr>
          <p:nvPr>
            <p:ph type="sldNum" sz="quarter" idx="5"/>
          </p:nvPr>
        </p:nvSpPr>
        <p:spPr/>
        <p:txBody>
          <a:bodyPr/>
          <a:lstStyle/>
          <a:p>
            <a:fld id="{50B2B449-F1C8-6F47-A588-55ED763A9793}" type="slidenum">
              <a:rPr lang="en-US" smtClean="0"/>
              <a:t>12</a:t>
            </a:fld>
            <a:endParaRPr lang="en-US"/>
          </a:p>
        </p:txBody>
      </p:sp>
    </p:spTree>
    <p:extLst>
      <p:ext uri="{BB962C8B-B14F-4D97-AF65-F5344CB8AC3E}">
        <p14:creationId xmlns:p14="http://schemas.microsoft.com/office/powerpoint/2010/main" val="26707751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26C00-E4F6-EE05-4E94-0922C6CA66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734278-348F-414B-526A-9AF3F8330C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77CD5C-41E6-99B1-8329-3D8885E06F7F}"/>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8FCA0CCE-D908-B344-A673-29A83FBCB9EA}"/>
              </a:ext>
            </a:extLst>
          </p:cNvPr>
          <p:cNvSpPr>
            <a:spLocks noGrp="1"/>
          </p:cNvSpPr>
          <p:nvPr>
            <p:ph type="sldNum" sz="quarter" idx="5"/>
          </p:nvPr>
        </p:nvSpPr>
        <p:spPr/>
        <p:txBody>
          <a:bodyPr/>
          <a:lstStyle/>
          <a:p>
            <a:fld id="{50B2B449-F1C8-6F47-A588-55ED763A9793}" type="slidenum">
              <a:rPr lang="en-US" smtClean="0"/>
              <a:t>13</a:t>
            </a:fld>
            <a:endParaRPr lang="en-US"/>
          </a:p>
        </p:txBody>
      </p:sp>
    </p:spTree>
    <p:extLst>
      <p:ext uri="{BB962C8B-B14F-4D97-AF65-F5344CB8AC3E}">
        <p14:creationId xmlns:p14="http://schemas.microsoft.com/office/powerpoint/2010/main" val="3297204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59B95-989C-B6A7-F299-BFEC17FE96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087732-BA00-2AE5-4E76-0F73AA5CF2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21E585-5BD9-8202-666D-F180314A233D}"/>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2EFAB49A-6AAE-F7F1-1770-6F7738C88652}"/>
              </a:ext>
            </a:extLst>
          </p:cNvPr>
          <p:cNvSpPr>
            <a:spLocks noGrp="1"/>
          </p:cNvSpPr>
          <p:nvPr>
            <p:ph type="sldNum" sz="quarter" idx="5"/>
          </p:nvPr>
        </p:nvSpPr>
        <p:spPr/>
        <p:txBody>
          <a:bodyPr/>
          <a:lstStyle/>
          <a:p>
            <a:fld id="{50B2B449-F1C8-6F47-A588-55ED763A9793}" type="slidenum">
              <a:rPr lang="en-US" smtClean="0"/>
              <a:t>14</a:t>
            </a:fld>
            <a:endParaRPr lang="en-US"/>
          </a:p>
        </p:txBody>
      </p:sp>
    </p:spTree>
    <p:extLst>
      <p:ext uri="{BB962C8B-B14F-4D97-AF65-F5344CB8AC3E}">
        <p14:creationId xmlns:p14="http://schemas.microsoft.com/office/powerpoint/2010/main" val="2224009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33525-FBCF-F90D-80CE-15F90DB7C6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FE992D-8613-9198-807E-3FB3BAD6BF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7D2C36-09A1-EA15-6386-572F1CDDCD96}"/>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7C6A83DC-3540-A4D2-B8C0-7C5134F2E09E}"/>
              </a:ext>
            </a:extLst>
          </p:cNvPr>
          <p:cNvSpPr>
            <a:spLocks noGrp="1"/>
          </p:cNvSpPr>
          <p:nvPr>
            <p:ph type="sldNum" sz="quarter" idx="5"/>
          </p:nvPr>
        </p:nvSpPr>
        <p:spPr/>
        <p:txBody>
          <a:bodyPr/>
          <a:lstStyle/>
          <a:p>
            <a:fld id="{50B2B449-F1C8-6F47-A588-55ED763A9793}" type="slidenum">
              <a:rPr lang="en-US" smtClean="0"/>
              <a:t>15</a:t>
            </a:fld>
            <a:endParaRPr lang="en-US"/>
          </a:p>
        </p:txBody>
      </p:sp>
    </p:spTree>
    <p:extLst>
      <p:ext uri="{BB962C8B-B14F-4D97-AF65-F5344CB8AC3E}">
        <p14:creationId xmlns:p14="http://schemas.microsoft.com/office/powerpoint/2010/main" val="32906821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1BCF2-495F-8438-1FE4-D60040BB86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B59CDD-1794-9432-11BC-F0DA4991F0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4B1A64-D707-5B4A-0D90-86A54E564EFF}"/>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8B4D5236-C2A2-8415-B561-829BFFA4657F}"/>
              </a:ext>
            </a:extLst>
          </p:cNvPr>
          <p:cNvSpPr>
            <a:spLocks noGrp="1"/>
          </p:cNvSpPr>
          <p:nvPr>
            <p:ph type="sldNum" sz="quarter" idx="5"/>
          </p:nvPr>
        </p:nvSpPr>
        <p:spPr/>
        <p:txBody>
          <a:bodyPr/>
          <a:lstStyle/>
          <a:p>
            <a:fld id="{50B2B449-F1C8-6F47-A588-55ED763A9793}" type="slidenum">
              <a:rPr lang="en-US" smtClean="0"/>
              <a:t>16</a:t>
            </a:fld>
            <a:endParaRPr lang="en-US"/>
          </a:p>
        </p:txBody>
      </p:sp>
    </p:spTree>
    <p:extLst>
      <p:ext uri="{BB962C8B-B14F-4D97-AF65-F5344CB8AC3E}">
        <p14:creationId xmlns:p14="http://schemas.microsoft.com/office/powerpoint/2010/main" val="19862577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B1684-2D4C-68FE-42EF-4917A60C71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D889F9-0717-BB73-7672-AFBE87956D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57F22C-6DC0-3079-4CB7-916822FD62F2}"/>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C239F393-2109-2550-4481-058681C67A4C}"/>
              </a:ext>
            </a:extLst>
          </p:cNvPr>
          <p:cNvSpPr>
            <a:spLocks noGrp="1"/>
          </p:cNvSpPr>
          <p:nvPr>
            <p:ph type="sldNum" sz="quarter" idx="5"/>
          </p:nvPr>
        </p:nvSpPr>
        <p:spPr/>
        <p:txBody>
          <a:bodyPr/>
          <a:lstStyle/>
          <a:p>
            <a:fld id="{50B2B449-F1C8-6F47-A588-55ED763A9793}" type="slidenum">
              <a:rPr lang="en-US" smtClean="0"/>
              <a:t>17</a:t>
            </a:fld>
            <a:endParaRPr lang="en-US"/>
          </a:p>
        </p:txBody>
      </p:sp>
    </p:spTree>
    <p:extLst>
      <p:ext uri="{BB962C8B-B14F-4D97-AF65-F5344CB8AC3E}">
        <p14:creationId xmlns:p14="http://schemas.microsoft.com/office/powerpoint/2010/main" val="30199964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D16B8-05F6-DAFF-BF37-0F36D0ED4A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8B335E-12CC-5452-55D6-F93B55FAB6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35FD9C-2BBD-E0E1-A93C-05B7609D20B5}"/>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063D3133-036B-8798-194C-29C910DE3AE7}"/>
              </a:ext>
            </a:extLst>
          </p:cNvPr>
          <p:cNvSpPr>
            <a:spLocks noGrp="1"/>
          </p:cNvSpPr>
          <p:nvPr>
            <p:ph type="sldNum" sz="quarter" idx="5"/>
          </p:nvPr>
        </p:nvSpPr>
        <p:spPr/>
        <p:txBody>
          <a:bodyPr/>
          <a:lstStyle/>
          <a:p>
            <a:fld id="{50B2B449-F1C8-6F47-A588-55ED763A9793}" type="slidenum">
              <a:rPr lang="en-US" smtClean="0"/>
              <a:t>18</a:t>
            </a:fld>
            <a:endParaRPr lang="en-US"/>
          </a:p>
        </p:txBody>
      </p:sp>
    </p:spTree>
    <p:extLst>
      <p:ext uri="{BB962C8B-B14F-4D97-AF65-F5344CB8AC3E}">
        <p14:creationId xmlns:p14="http://schemas.microsoft.com/office/powerpoint/2010/main" val="31352964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52416-3C09-8088-96AA-C604F33B91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76F4C8-7A4C-1D27-4713-68B829AA48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C1CB73-B4FA-931C-4BB4-1139EE08D4E8}"/>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DE416C00-A29D-0685-4202-CD39F7B180BB}"/>
              </a:ext>
            </a:extLst>
          </p:cNvPr>
          <p:cNvSpPr>
            <a:spLocks noGrp="1"/>
          </p:cNvSpPr>
          <p:nvPr>
            <p:ph type="sldNum" sz="quarter" idx="5"/>
          </p:nvPr>
        </p:nvSpPr>
        <p:spPr/>
        <p:txBody>
          <a:bodyPr/>
          <a:lstStyle/>
          <a:p>
            <a:fld id="{50B2B449-F1C8-6F47-A588-55ED763A9793}" type="slidenum">
              <a:rPr lang="en-US" smtClean="0"/>
              <a:t>19</a:t>
            </a:fld>
            <a:endParaRPr lang="en-US"/>
          </a:p>
        </p:txBody>
      </p:sp>
    </p:spTree>
    <p:extLst>
      <p:ext uri="{BB962C8B-B14F-4D97-AF65-F5344CB8AC3E}">
        <p14:creationId xmlns:p14="http://schemas.microsoft.com/office/powerpoint/2010/main" val="23748179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DABDE-E08B-4767-4741-203605C351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7B2972-DEB0-75FB-FFBD-CE5C3AF3F7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274208-A64B-2553-7867-544CF580CB01}"/>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206A41E0-7EDF-5FF1-F046-03745478D225}"/>
              </a:ext>
            </a:extLst>
          </p:cNvPr>
          <p:cNvSpPr>
            <a:spLocks noGrp="1"/>
          </p:cNvSpPr>
          <p:nvPr>
            <p:ph type="sldNum" sz="quarter" idx="5"/>
          </p:nvPr>
        </p:nvSpPr>
        <p:spPr/>
        <p:txBody>
          <a:bodyPr/>
          <a:lstStyle/>
          <a:p>
            <a:fld id="{50B2B449-F1C8-6F47-A588-55ED763A9793}" type="slidenum">
              <a:rPr lang="en-US" smtClean="0"/>
              <a:t>20</a:t>
            </a:fld>
            <a:endParaRPr lang="en-US"/>
          </a:p>
        </p:txBody>
      </p:sp>
    </p:spTree>
    <p:extLst>
      <p:ext uri="{BB962C8B-B14F-4D97-AF65-F5344CB8AC3E}">
        <p14:creationId xmlns:p14="http://schemas.microsoft.com/office/powerpoint/2010/main" val="3392593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AAB07-6650-8B94-F520-7C3C166C93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98BC13-FE98-2D85-6529-4E72D81070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0B86AC-3B48-53B7-9E54-0BE076736619}"/>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5891D3E0-0E4E-AB25-BEEC-C07A710037A3}"/>
              </a:ext>
            </a:extLst>
          </p:cNvPr>
          <p:cNvSpPr>
            <a:spLocks noGrp="1"/>
          </p:cNvSpPr>
          <p:nvPr>
            <p:ph type="sldNum" sz="quarter" idx="5"/>
          </p:nvPr>
        </p:nvSpPr>
        <p:spPr/>
        <p:txBody>
          <a:bodyPr/>
          <a:lstStyle/>
          <a:p>
            <a:fld id="{50B2B449-F1C8-6F47-A588-55ED763A9793}" type="slidenum">
              <a:rPr lang="en-US" smtClean="0"/>
              <a:t>3</a:t>
            </a:fld>
            <a:endParaRPr lang="en-US"/>
          </a:p>
        </p:txBody>
      </p:sp>
    </p:spTree>
    <p:extLst>
      <p:ext uri="{BB962C8B-B14F-4D97-AF65-F5344CB8AC3E}">
        <p14:creationId xmlns:p14="http://schemas.microsoft.com/office/powerpoint/2010/main" val="17702163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605A6-AF68-E57F-2055-3A586C2453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E0FB22-94C1-676A-28C6-FC7030B2CC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C3203B-A482-4EEC-56F7-B8BB770D5D8D}"/>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8CCBDF0C-B231-8E91-B0D6-1FC2B3EB5A0D}"/>
              </a:ext>
            </a:extLst>
          </p:cNvPr>
          <p:cNvSpPr>
            <a:spLocks noGrp="1"/>
          </p:cNvSpPr>
          <p:nvPr>
            <p:ph type="sldNum" sz="quarter" idx="5"/>
          </p:nvPr>
        </p:nvSpPr>
        <p:spPr/>
        <p:txBody>
          <a:bodyPr/>
          <a:lstStyle/>
          <a:p>
            <a:fld id="{50B2B449-F1C8-6F47-A588-55ED763A9793}" type="slidenum">
              <a:rPr lang="en-US" smtClean="0"/>
              <a:t>21</a:t>
            </a:fld>
            <a:endParaRPr lang="en-US"/>
          </a:p>
        </p:txBody>
      </p:sp>
    </p:spTree>
    <p:extLst>
      <p:ext uri="{BB962C8B-B14F-4D97-AF65-F5344CB8AC3E}">
        <p14:creationId xmlns:p14="http://schemas.microsoft.com/office/powerpoint/2010/main" val="42181280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B60A3-2177-24FF-5184-01846209FA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FDDAE7-17B2-D5AA-2A6E-73999591DC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00624C-EFE5-B13F-E420-ED711CE7F894}"/>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48B1E4F2-41B5-BBD9-97DF-138B2556F798}"/>
              </a:ext>
            </a:extLst>
          </p:cNvPr>
          <p:cNvSpPr>
            <a:spLocks noGrp="1"/>
          </p:cNvSpPr>
          <p:nvPr>
            <p:ph type="sldNum" sz="quarter" idx="5"/>
          </p:nvPr>
        </p:nvSpPr>
        <p:spPr/>
        <p:txBody>
          <a:bodyPr/>
          <a:lstStyle/>
          <a:p>
            <a:fld id="{50B2B449-F1C8-6F47-A588-55ED763A9793}" type="slidenum">
              <a:rPr lang="en-US" smtClean="0"/>
              <a:t>22</a:t>
            </a:fld>
            <a:endParaRPr lang="en-US"/>
          </a:p>
        </p:txBody>
      </p:sp>
    </p:spTree>
    <p:extLst>
      <p:ext uri="{BB962C8B-B14F-4D97-AF65-F5344CB8AC3E}">
        <p14:creationId xmlns:p14="http://schemas.microsoft.com/office/powerpoint/2010/main" val="1273983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F021B-9E60-8929-9486-39501FF473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B0BB01-9A9E-2713-1F5B-E53724F195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2E750B-7C19-34F0-7435-B31F545A8EFE}"/>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AFDAD595-C93E-3A09-D666-DD7B75FB49F1}"/>
              </a:ext>
            </a:extLst>
          </p:cNvPr>
          <p:cNvSpPr>
            <a:spLocks noGrp="1"/>
          </p:cNvSpPr>
          <p:nvPr>
            <p:ph type="sldNum" sz="quarter" idx="5"/>
          </p:nvPr>
        </p:nvSpPr>
        <p:spPr/>
        <p:txBody>
          <a:bodyPr/>
          <a:lstStyle/>
          <a:p>
            <a:fld id="{50B2B449-F1C8-6F47-A588-55ED763A9793}" type="slidenum">
              <a:rPr lang="en-US" smtClean="0"/>
              <a:t>23</a:t>
            </a:fld>
            <a:endParaRPr lang="en-US"/>
          </a:p>
        </p:txBody>
      </p:sp>
    </p:spTree>
    <p:extLst>
      <p:ext uri="{BB962C8B-B14F-4D97-AF65-F5344CB8AC3E}">
        <p14:creationId xmlns:p14="http://schemas.microsoft.com/office/powerpoint/2010/main" val="35641656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F13FF-639B-5B71-B9F8-67B573CB9B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245C7F-5B78-FF2C-5B0B-28D98B3C73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F0F575-2C9E-1539-B8B1-8868BEFFF98C}"/>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6F895979-586B-21C1-761B-507F926F0D92}"/>
              </a:ext>
            </a:extLst>
          </p:cNvPr>
          <p:cNvSpPr>
            <a:spLocks noGrp="1"/>
          </p:cNvSpPr>
          <p:nvPr>
            <p:ph type="sldNum" sz="quarter" idx="5"/>
          </p:nvPr>
        </p:nvSpPr>
        <p:spPr/>
        <p:txBody>
          <a:bodyPr/>
          <a:lstStyle/>
          <a:p>
            <a:fld id="{50B2B449-F1C8-6F47-A588-55ED763A9793}" type="slidenum">
              <a:rPr lang="en-US" smtClean="0"/>
              <a:t>24</a:t>
            </a:fld>
            <a:endParaRPr lang="en-US"/>
          </a:p>
        </p:txBody>
      </p:sp>
    </p:spTree>
    <p:extLst>
      <p:ext uri="{BB962C8B-B14F-4D97-AF65-F5344CB8AC3E}">
        <p14:creationId xmlns:p14="http://schemas.microsoft.com/office/powerpoint/2010/main" val="31075127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2B53E-6796-AE08-0EE7-80ECE623B4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C04ED8-F323-C76B-0702-73AA8FB8A4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1A7554-5C73-8B4D-C9F5-572609F23CF4}"/>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23228D76-3C91-9E13-E98D-A18954D53C22}"/>
              </a:ext>
            </a:extLst>
          </p:cNvPr>
          <p:cNvSpPr>
            <a:spLocks noGrp="1"/>
          </p:cNvSpPr>
          <p:nvPr>
            <p:ph type="sldNum" sz="quarter" idx="5"/>
          </p:nvPr>
        </p:nvSpPr>
        <p:spPr/>
        <p:txBody>
          <a:bodyPr/>
          <a:lstStyle/>
          <a:p>
            <a:fld id="{50B2B449-F1C8-6F47-A588-55ED763A9793}" type="slidenum">
              <a:rPr lang="en-US" smtClean="0"/>
              <a:t>25</a:t>
            </a:fld>
            <a:endParaRPr lang="en-US"/>
          </a:p>
        </p:txBody>
      </p:sp>
    </p:spTree>
    <p:extLst>
      <p:ext uri="{BB962C8B-B14F-4D97-AF65-F5344CB8AC3E}">
        <p14:creationId xmlns:p14="http://schemas.microsoft.com/office/powerpoint/2010/main" val="21277032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0CC1C-4AFE-3B55-9839-684F9ABDB6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AD4E87-B8AC-5EB4-4CBB-E5104EDFFC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3F4207-FEB3-FA92-5382-B18F03DE15C8}"/>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97ACE13B-2022-8021-E08C-C207E2677E63}"/>
              </a:ext>
            </a:extLst>
          </p:cNvPr>
          <p:cNvSpPr>
            <a:spLocks noGrp="1"/>
          </p:cNvSpPr>
          <p:nvPr>
            <p:ph type="sldNum" sz="quarter" idx="5"/>
          </p:nvPr>
        </p:nvSpPr>
        <p:spPr/>
        <p:txBody>
          <a:bodyPr/>
          <a:lstStyle/>
          <a:p>
            <a:fld id="{50B2B449-F1C8-6F47-A588-55ED763A9793}" type="slidenum">
              <a:rPr lang="en-US" smtClean="0"/>
              <a:t>26</a:t>
            </a:fld>
            <a:endParaRPr lang="en-US"/>
          </a:p>
        </p:txBody>
      </p:sp>
    </p:spTree>
    <p:extLst>
      <p:ext uri="{BB962C8B-B14F-4D97-AF65-F5344CB8AC3E}">
        <p14:creationId xmlns:p14="http://schemas.microsoft.com/office/powerpoint/2010/main" val="11387822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8FD37-4FF4-00CB-4912-366E4DCBD0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30CCBE-5240-2E22-2840-D6A7FB1078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E9DCE8-DF77-C858-A85D-5A1EAC7C7EF4}"/>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A0A1869E-CA4F-10C0-0D8B-D826D12605B2}"/>
              </a:ext>
            </a:extLst>
          </p:cNvPr>
          <p:cNvSpPr>
            <a:spLocks noGrp="1"/>
          </p:cNvSpPr>
          <p:nvPr>
            <p:ph type="sldNum" sz="quarter" idx="5"/>
          </p:nvPr>
        </p:nvSpPr>
        <p:spPr/>
        <p:txBody>
          <a:bodyPr/>
          <a:lstStyle/>
          <a:p>
            <a:fld id="{50B2B449-F1C8-6F47-A588-55ED763A9793}" type="slidenum">
              <a:rPr lang="en-US" smtClean="0"/>
              <a:t>27</a:t>
            </a:fld>
            <a:endParaRPr lang="en-US"/>
          </a:p>
        </p:txBody>
      </p:sp>
    </p:spTree>
    <p:extLst>
      <p:ext uri="{BB962C8B-B14F-4D97-AF65-F5344CB8AC3E}">
        <p14:creationId xmlns:p14="http://schemas.microsoft.com/office/powerpoint/2010/main" val="41346436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E505D-9853-58EB-E474-8C186D6461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0E464C-9CDA-73FA-B40C-2A96664BB9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35AD6A-AC40-8F77-A01E-D3FA77D7ABE5}"/>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B2D6B160-88F9-DA88-3FE8-61A4D6417FBD}"/>
              </a:ext>
            </a:extLst>
          </p:cNvPr>
          <p:cNvSpPr>
            <a:spLocks noGrp="1"/>
          </p:cNvSpPr>
          <p:nvPr>
            <p:ph type="sldNum" sz="quarter" idx="5"/>
          </p:nvPr>
        </p:nvSpPr>
        <p:spPr/>
        <p:txBody>
          <a:bodyPr/>
          <a:lstStyle/>
          <a:p>
            <a:fld id="{50B2B449-F1C8-6F47-A588-55ED763A9793}" type="slidenum">
              <a:rPr lang="en-US" smtClean="0"/>
              <a:t>28</a:t>
            </a:fld>
            <a:endParaRPr lang="en-US"/>
          </a:p>
        </p:txBody>
      </p:sp>
    </p:spTree>
    <p:extLst>
      <p:ext uri="{BB962C8B-B14F-4D97-AF65-F5344CB8AC3E}">
        <p14:creationId xmlns:p14="http://schemas.microsoft.com/office/powerpoint/2010/main" val="8578855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B2B449-F1C8-6F47-A588-55ED763A9793}" type="slidenum">
              <a:rPr lang="en-US" smtClean="0"/>
              <a:t>29</a:t>
            </a:fld>
            <a:endParaRPr lang="en-US"/>
          </a:p>
        </p:txBody>
      </p:sp>
    </p:spTree>
    <p:extLst>
      <p:ext uri="{BB962C8B-B14F-4D97-AF65-F5344CB8AC3E}">
        <p14:creationId xmlns:p14="http://schemas.microsoft.com/office/powerpoint/2010/main" val="2097749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93AD7-E4C2-2FCA-5EB7-B909C50FDF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670998-4782-E219-1B41-8FA4CDE934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C5EC03-B524-EB5B-5B23-23518DA99CC2}"/>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65B083F1-26C1-6D9B-2A07-A062FBAEC9DD}"/>
              </a:ext>
            </a:extLst>
          </p:cNvPr>
          <p:cNvSpPr>
            <a:spLocks noGrp="1"/>
          </p:cNvSpPr>
          <p:nvPr>
            <p:ph type="sldNum" sz="quarter" idx="5"/>
          </p:nvPr>
        </p:nvSpPr>
        <p:spPr/>
        <p:txBody>
          <a:bodyPr/>
          <a:lstStyle/>
          <a:p>
            <a:fld id="{50B2B449-F1C8-6F47-A588-55ED763A9793}" type="slidenum">
              <a:rPr lang="en-US" smtClean="0"/>
              <a:t>4</a:t>
            </a:fld>
            <a:endParaRPr lang="en-US"/>
          </a:p>
        </p:txBody>
      </p:sp>
    </p:spTree>
    <p:extLst>
      <p:ext uri="{BB962C8B-B14F-4D97-AF65-F5344CB8AC3E}">
        <p14:creationId xmlns:p14="http://schemas.microsoft.com/office/powerpoint/2010/main" val="755248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411C5-E818-549F-3685-8173567D68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E43BFA-5B28-7472-D4AA-131FC0235B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701E4A-5B6E-C7B8-ACE9-E15F3E223831}"/>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D2ED33CC-124F-4652-1025-62F7F10D913C}"/>
              </a:ext>
            </a:extLst>
          </p:cNvPr>
          <p:cNvSpPr>
            <a:spLocks noGrp="1"/>
          </p:cNvSpPr>
          <p:nvPr>
            <p:ph type="sldNum" sz="quarter" idx="5"/>
          </p:nvPr>
        </p:nvSpPr>
        <p:spPr/>
        <p:txBody>
          <a:bodyPr/>
          <a:lstStyle/>
          <a:p>
            <a:fld id="{50B2B449-F1C8-6F47-A588-55ED763A9793}" type="slidenum">
              <a:rPr lang="en-US" smtClean="0"/>
              <a:t>5</a:t>
            </a:fld>
            <a:endParaRPr lang="en-US"/>
          </a:p>
        </p:txBody>
      </p:sp>
    </p:spTree>
    <p:extLst>
      <p:ext uri="{BB962C8B-B14F-4D97-AF65-F5344CB8AC3E}">
        <p14:creationId xmlns:p14="http://schemas.microsoft.com/office/powerpoint/2010/main" val="11792206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AAB4B-AEFB-3F30-4CF3-B7EBBAF067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49E142-08C6-DCD3-8E91-BB6845346E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A60E25-9D78-7B2D-20BD-78B7E291D6E0}"/>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62AE0037-3FE6-D34D-9533-98AC4D943112}"/>
              </a:ext>
            </a:extLst>
          </p:cNvPr>
          <p:cNvSpPr>
            <a:spLocks noGrp="1"/>
          </p:cNvSpPr>
          <p:nvPr>
            <p:ph type="sldNum" sz="quarter" idx="5"/>
          </p:nvPr>
        </p:nvSpPr>
        <p:spPr/>
        <p:txBody>
          <a:bodyPr/>
          <a:lstStyle/>
          <a:p>
            <a:fld id="{50B2B449-F1C8-6F47-A588-55ED763A9793}" type="slidenum">
              <a:rPr lang="en-US" smtClean="0"/>
              <a:t>6</a:t>
            </a:fld>
            <a:endParaRPr lang="en-US"/>
          </a:p>
        </p:txBody>
      </p:sp>
    </p:spTree>
    <p:extLst>
      <p:ext uri="{BB962C8B-B14F-4D97-AF65-F5344CB8AC3E}">
        <p14:creationId xmlns:p14="http://schemas.microsoft.com/office/powerpoint/2010/main" val="22605155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F5744-316D-E43F-D13C-862E2E7D3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DE22C5-F7EA-B4E5-5941-FA7B0BAAB5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8EB812-5195-040E-3AFB-3C5DF74E549C}"/>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D30B7948-7BA9-0E1B-FCBA-F660E864B090}"/>
              </a:ext>
            </a:extLst>
          </p:cNvPr>
          <p:cNvSpPr>
            <a:spLocks noGrp="1"/>
          </p:cNvSpPr>
          <p:nvPr>
            <p:ph type="sldNum" sz="quarter" idx="5"/>
          </p:nvPr>
        </p:nvSpPr>
        <p:spPr/>
        <p:txBody>
          <a:bodyPr/>
          <a:lstStyle/>
          <a:p>
            <a:fld id="{50B2B449-F1C8-6F47-A588-55ED763A9793}" type="slidenum">
              <a:rPr lang="en-US" smtClean="0"/>
              <a:t>7</a:t>
            </a:fld>
            <a:endParaRPr lang="en-US"/>
          </a:p>
        </p:txBody>
      </p:sp>
    </p:spTree>
    <p:extLst>
      <p:ext uri="{BB962C8B-B14F-4D97-AF65-F5344CB8AC3E}">
        <p14:creationId xmlns:p14="http://schemas.microsoft.com/office/powerpoint/2010/main" val="2084344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6AC4B-FABA-A684-7905-6FD41E550B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E32387-7030-8FF7-8BC9-6A132882C3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51A220-7909-FDBC-A85D-35F64C0FD893}"/>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A0AC0C80-7DCB-AB8F-F39A-B30C1DAF049D}"/>
              </a:ext>
            </a:extLst>
          </p:cNvPr>
          <p:cNvSpPr>
            <a:spLocks noGrp="1"/>
          </p:cNvSpPr>
          <p:nvPr>
            <p:ph type="sldNum" sz="quarter" idx="5"/>
          </p:nvPr>
        </p:nvSpPr>
        <p:spPr/>
        <p:txBody>
          <a:bodyPr/>
          <a:lstStyle/>
          <a:p>
            <a:fld id="{50B2B449-F1C8-6F47-A588-55ED763A9793}" type="slidenum">
              <a:rPr lang="en-US" smtClean="0"/>
              <a:t>8</a:t>
            </a:fld>
            <a:endParaRPr lang="en-US"/>
          </a:p>
        </p:txBody>
      </p:sp>
    </p:spTree>
    <p:extLst>
      <p:ext uri="{BB962C8B-B14F-4D97-AF65-F5344CB8AC3E}">
        <p14:creationId xmlns:p14="http://schemas.microsoft.com/office/powerpoint/2010/main" val="27256489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BBACE-3414-1BA1-C03A-93EC9DF929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950F8A-894C-2FEA-5FDC-C3D6CF0690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10BBA2-73CE-1D6C-91CA-8430A1B0227D}"/>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95B3F32C-432B-9746-3E18-C5A820AD9FD1}"/>
              </a:ext>
            </a:extLst>
          </p:cNvPr>
          <p:cNvSpPr>
            <a:spLocks noGrp="1"/>
          </p:cNvSpPr>
          <p:nvPr>
            <p:ph type="sldNum" sz="quarter" idx="5"/>
          </p:nvPr>
        </p:nvSpPr>
        <p:spPr/>
        <p:txBody>
          <a:bodyPr/>
          <a:lstStyle/>
          <a:p>
            <a:fld id="{50B2B449-F1C8-6F47-A588-55ED763A9793}" type="slidenum">
              <a:rPr lang="en-US" smtClean="0"/>
              <a:t>9</a:t>
            </a:fld>
            <a:endParaRPr lang="en-US"/>
          </a:p>
        </p:txBody>
      </p:sp>
    </p:spTree>
    <p:extLst>
      <p:ext uri="{BB962C8B-B14F-4D97-AF65-F5344CB8AC3E}">
        <p14:creationId xmlns:p14="http://schemas.microsoft.com/office/powerpoint/2010/main" val="1950553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FB5A1-5B27-1715-2D53-F05B234365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B30A4E-61ED-72AB-C655-9CB1F9A2C1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90CFE9-CE58-27F4-8A3C-EAF6CD8689DE}"/>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35910AC4-7BD1-7542-F134-4FEEEAE67CAE}"/>
              </a:ext>
            </a:extLst>
          </p:cNvPr>
          <p:cNvSpPr>
            <a:spLocks noGrp="1"/>
          </p:cNvSpPr>
          <p:nvPr>
            <p:ph type="sldNum" sz="quarter" idx="5"/>
          </p:nvPr>
        </p:nvSpPr>
        <p:spPr/>
        <p:txBody>
          <a:bodyPr/>
          <a:lstStyle/>
          <a:p>
            <a:fld id="{50B2B449-F1C8-6F47-A588-55ED763A9793}" type="slidenum">
              <a:rPr lang="en-US" smtClean="0"/>
              <a:t>10</a:t>
            </a:fld>
            <a:endParaRPr lang="en-US"/>
          </a:p>
        </p:txBody>
      </p:sp>
    </p:spTree>
    <p:extLst>
      <p:ext uri="{BB962C8B-B14F-4D97-AF65-F5344CB8AC3E}">
        <p14:creationId xmlns:p14="http://schemas.microsoft.com/office/powerpoint/2010/main" val="22641869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a:t>Click to edit Master Division</a:t>
            </a:r>
          </a:p>
        </p:txBody>
      </p:sp>
      <p:pic>
        <p:nvPicPr>
          <p:cNvPr id="3" name="Picture 2" descr="A picture containing text, water sport&#10;&#10;Description automatically generated">
            <a:extLst>
              <a:ext uri="{FF2B5EF4-FFF2-40B4-BE49-F238E27FC236}">
                <a16:creationId xmlns:a16="http://schemas.microsoft.com/office/drawing/2014/main" id="{875A963F-A346-A971-DAF2-CC6BB7DA049A}"/>
              </a:ext>
            </a:extLst>
          </p:cNvPr>
          <p:cNvPicPr>
            <a:picLocks noChangeAspect="1"/>
          </p:cNvPicPr>
          <p:nvPr userDrawn="1"/>
        </p:nvPicPr>
        <p:blipFill>
          <a:blip r:embed="rId2"/>
          <a:stretch>
            <a:fillRect/>
          </a:stretch>
        </p:blipFill>
        <p:spPr>
          <a:xfrm>
            <a:off x="0" y="-105655"/>
            <a:ext cx="9165742" cy="7086119"/>
          </a:xfrm>
          <a:prstGeom prst="rect">
            <a:avLst/>
          </a:prstGeom>
        </p:spPr>
      </p:pic>
    </p:spTree>
    <p:extLst>
      <p:ext uri="{BB962C8B-B14F-4D97-AF65-F5344CB8AC3E}">
        <p14:creationId xmlns:p14="http://schemas.microsoft.com/office/powerpoint/2010/main" val="221606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6B44F-4DA1-614E-E6DB-262323BC9100}"/>
              </a:ext>
            </a:extLst>
          </p:cNvPr>
          <p:cNvSpPr>
            <a:spLocks noGrp="1"/>
          </p:cNvSpPr>
          <p:nvPr>
            <p:ph type="title"/>
          </p:nvPr>
        </p:nvSpPr>
        <p:spPr>
          <a:xfrm>
            <a:off x="629841" y="365126"/>
            <a:ext cx="78867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071EB06-4FA4-FDDB-9B9F-DADDCF84C341}"/>
              </a:ext>
            </a:extLst>
          </p:cNvPr>
          <p:cNvSpPr>
            <a:spLocks noGrp="1"/>
          </p:cNvSpPr>
          <p:nvPr>
            <p:ph type="body" idx="1"/>
          </p:nvPr>
        </p:nvSpPr>
        <p:spPr>
          <a:xfrm>
            <a:off x="629842" y="1681163"/>
            <a:ext cx="3868340"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a:extLst>
              <a:ext uri="{FF2B5EF4-FFF2-40B4-BE49-F238E27FC236}">
                <a16:creationId xmlns:a16="http://schemas.microsoft.com/office/drawing/2014/main" id="{0E00652B-0D01-2AC4-7365-FC81CCD4285D}"/>
              </a:ext>
            </a:extLst>
          </p:cNvPr>
          <p:cNvSpPr>
            <a:spLocks noGrp="1"/>
          </p:cNvSpPr>
          <p:nvPr>
            <p:ph sz="half" idx="2"/>
          </p:nvPr>
        </p:nvSpPr>
        <p:spPr>
          <a:xfrm>
            <a:off x="629842" y="2505075"/>
            <a:ext cx="3868340"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D521AFA-810C-49A8-D47F-17105F3237AD}"/>
              </a:ext>
            </a:extLst>
          </p:cNvPr>
          <p:cNvSpPr>
            <a:spLocks noGrp="1"/>
          </p:cNvSpPr>
          <p:nvPr>
            <p:ph type="body" sz="quarter" idx="3"/>
          </p:nvPr>
        </p:nvSpPr>
        <p:spPr>
          <a:xfrm>
            <a:off x="4629150" y="1681163"/>
            <a:ext cx="3887391"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a:extLst>
              <a:ext uri="{FF2B5EF4-FFF2-40B4-BE49-F238E27FC236}">
                <a16:creationId xmlns:a16="http://schemas.microsoft.com/office/drawing/2014/main" id="{B624C6F7-09FE-5CCB-F013-1A06538C252F}"/>
              </a:ext>
            </a:extLst>
          </p:cNvPr>
          <p:cNvSpPr>
            <a:spLocks noGrp="1"/>
          </p:cNvSpPr>
          <p:nvPr>
            <p:ph sz="quarter" idx="4"/>
          </p:nvPr>
        </p:nvSpPr>
        <p:spPr>
          <a:xfrm>
            <a:off x="4629150" y="2505075"/>
            <a:ext cx="3887391"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24FDE5D-F844-15C9-90D1-AB957A464CE6}"/>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8" name="Footer Placeholder 7">
            <a:extLst>
              <a:ext uri="{FF2B5EF4-FFF2-40B4-BE49-F238E27FC236}">
                <a16:creationId xmlns:a16="http://schemas.microsoft.com/office/drawing/2014/main" id="{BC4DA582-1DD2-A0D4-9950-7D27D0D55B6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B8B1A85-01E2-2877-92A5-D678EFB36AD1}"/>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1676971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7EA7C-85F9-EB24-C24A-55768A05FEB9}"/>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13C61FA-A017-25E5-2F6E-EB3B05C14109}"/>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4" name="Footer Placeholder 3">
            <a:extLst>
              <a:ext uri="{FF2B5EF4-FFF2-40B4-BE49-F238E27FC236}">
                <a16:creationId xmlns:a16="http://schemas.microsoft.com/office/drawing/2014/main" id="{3D1211CF-7CAA-82C4-E429-F295D9B210D0}"/>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8485995-C103-5061-C60C-38612008B0D7}"/>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32467935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25C2B3-77FE-673D-909E-5073BB0ABDBE}"/>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3" name="Footer Placeholder 2">
            <a:extLst>
              <a:ext uri="{FF2B5EF4-FFF2-40B4-BE49-F238E27FC236}">
                <a16:creationId xmlns:a16="http://schemas.microsoft.com/office/drawing/2014/main" id="{2F98B86A-4D47-34E5-01A3-FE790432F00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B1C628A-5D94-1C1E-A22E-3C3D8ED7B60B}"/>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36553680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BF66B-0CA2-1AC4-B5C8-656E80B327DE}"/>
              </a:ext>
            </a:extLst>
          </p:cNvPr>
          <p:cNvSpPr>
            <a:spLocks noGrp="1"/>
          </p:cNvSpPr>
          <p:nvPr>
            <p:ph type="title"/>
          </p:nvPr>
        </p:nvSpPr>
        <p:spPr>
          <a:xfrm>
            <a:off x="629841" y="457200"/>
            <a:ext cx="2949178" cy="1600200"/>
          </a:xfrm>
          <a:prstGeom prst="rect">
            <a:avLst/>
          </a:prstGeom>
        </p:spPr>
        <p:txBody>
          <a:bodyPr anchor="b"/>
          <a:lstStyle>
            <a:lvl1pPr>
              <a:defRPr sz="24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0F0632C-6DF3-3E28-11BF-5AEF0B461188}"/>
              </a:ext>
            </a:extLst>
          </p:cNvPr>
          <p:cNvSpPr>
            <a:spLocks noGrp="1"/>
          </p:cNvSpPr>
          <p:nvPr>
            <p:ph idx="1"/>
          </p:nvPr>
        </p:nvSpPr>
        <p:spPr>
          <a:xfrm>
            <a:off x="3887391" y="987426"/>
            <a:ext cx="462915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7C966175-6E01-6BDD-2ACD-074950515F02}"/>
              </a:ext>
            </a:extLst>
          </p:cNvPr>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CF1AEDB3-4B5E-5FF7-2AC6-2AB7C96033B0}"/>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6" name="Footer Placeholder 5">
            <a:extLst>
              <a:ext uri="{FF2B5EF4-FFF2-40B4-BE49-F238E27FC236}">
                <a16:creationId xmlns:a16="http://schemas.microsoft.com/office/drawing/2014/main" id="{A746CCE3-A6C7-EF7C-434E-B40E58E17C90}"/>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A95A5B6-19D3-05E1-A53A-69DC400C4F56}"/>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6961628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AC1BA-CF5D-D495-B932-53D4E6D7EF7E}"/>
              </a:ext>
            </a:extLst>
          </p:cNvPr>
          <p:cNvSpPr>
            <a:spLocks noGrp="1"/>
          </p:cNvSpPr>
          <p:nvPr>
            <p:ph type="title"/>
          </p:nvPr>
        </p:nvSpPr>
        <p:spPr>
          <a:xfrm>
            <a:off x="629841" y="457200"/>
            <a:ext cx="2949178" cy="1600200"/>
          </a:xfrm>
          <a:prstGeom prst="rect">
            <a:avLst/>
          </a:prstGeom>
        </p:spPr>
        <p:txBody>
          <a:bodyPr anchor="b"/>
          <a:lstStyle>
            <a:lvl1pPr>
              <a:defRPr sz="24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0264CC0-2106-326D-C480-E9C2EFC02A37}"/>
              </a:ext>
            </a:extLst>
          </p:cNvPr>
          <p:cNvSpPr>
            <a:spLocks noGrp="1"/>
          </p:cNvSpPr>
          <p:nvPr>
            <p:ph type="pic" idx="1"/>
          </p:nvPr>
        </p:nvSpPr>
        <p:spPr>
          <a:xfrm>
            <a:off x="3887391" y="987426"/>
            <a:ext cx="4629150" cy="487362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4910DF31-BA8A-E074-D91A-822B4A2CD1BE}"/>
              </a:ext>
            </a:extLst>
          </p:cNvPr>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9054434A-38C4-2EFF-8FC2-4F387BDD8108}"/>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6" name="Footer Placeholder 5">
            <a:extLst>
              <a:ext uri="{FF2B5EF4-FFF2-40B4-BE49-F238E27FC236}">
                <a16:creationId xmlns:a16="http://schemas.microsoft.com/office/drawing/2014/main" id="{4F075AE6-F5CC-99E6-3607-3956B5355196}"/>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3AFAD55-1487-BA4A-14E8-35035EA4FD1E}"/>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6551133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C42F1-007B-D49B-05B7-C73EB3159709}"/>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DF78998-0488-AA46-F066-A3ED54BA3090}"/>
              </a:ext>
            </a:extLst>
          </p:cNvPr>
          <p:cNvSpPr>
            <a:spLocks noGrp="1"/>
          </p:cNvSpPr>
          <p:nvPr>
            <p:ph type="body" orient="vert" idx="1"/>
          </p:nvPr>
        </p:nvSpPr>
        <p:spPr>
          <a:xfrm>
            <a:off x="628650" y="1825625"/>
            <a:ext cx="78867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8CC0B9A-75F3-7A51-FC07-CA858E619ECE}"/>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5" name="Footer Placeholder 4">
            <a:extLst>
              <a:ext uri="{FF2B5EF4-FFF2-40B4-BE49-F238E27FC236}">
                <a16:creationId xmlns:a16="http://schemas.microsoft.com/office/drawing/2014/main" id="{ECE8C774-70BC-87C4-0036-F3E213F15B6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2C0F08B-1256-C1F3-3775-A492D9F3A595}"/>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35354458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8462B2-EFB3-3E84-2E21-7F42F10236A6}"/>
              </a:ext>
            </a:extLst>
          </p:cNvPr>
          <p:cNvSpPr>
            <a:spLocks noGrp="1"/>
          </p:cNvSpPr>
          <p:nvPr>
            <p:ph type="title" orient="vert"/>
          </p:nvPr>
        </p:nvSpPr>
        <p:spPr>
          <a:xfrm>
            <a:off x="6543675" y="365125"/>
            <a:ext cx="1971675"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115E113-912B-7038-8FB8-9BA3BC80139D}"/>
              </a:ext>
            </a:extLst>
          </p:cNvPr>
          <p:cNvSpPr>
            <a:spLocks noGrp="1"/>
          </p:cNvSpPr>
          <p:nvPr>
            <p:ph type="body" orient="vert" idx="1"/>
          </p:nvPr>
        </p:nvSpPr>
        <p:spPr>
          <a:xfrm>
            <a:off x="628650" y="365125"/>
            <a:ext cx="5800725"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1666DE9-5D2E-F1E9-22FB-20D115EB2759}"/>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5" name="Footer Placeholder 4">
            <a:extLst>
              <a:ext uri="{FF2B5EF4-FFF2-40B4-BE49-F238E27FC236}">
                <a16:creationId xmlns:a16="http://schemas.microsoft.com/office/drawing/2014/main" id="{92025377-7FFC-AB69-2444-5CCFA287B55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7480501-A0ED-C85D-B20E-036416E064EB}"/>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3023737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a:xfrm>
            <a:off x="341993" y="6429826"/>
            <a:ext cx="423320" cy="365125"/>
          </a:xfrm>
        </p:spPr>
        <p:txBody>
          <a:bodyPr/>
          <a:lstStyle/>
          <a:p>
            <a:fld id="{B540B12B-D968-2643-8E7F-238A3C456CC9}" type="slidenum">
              <a:rPr lang="en-US" smtClean="0"/>
              <a:pPr/>
              <a:t>‹#›</a:t>
            </a:fld>
            <a:endParaRPr lang="en-US"/>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760728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801566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title style</a:t>
            </a:r>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759399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3" name="Picture 2" descr="A picture containing diagram&#10;&#10;Description automatically generated">
            <a:extLst>
              <a:ext uri="{FF2B5EF4-FFF2-40B4-BE49-F238E27FC236}">
                <a16:creationId xmlns:a16="http://schemas.microsoft.com/office/drawing/2014/main" id="{C1678B8D-CF85-9478-EA1E-29FD8A5B5F23}"/>
              </a:ext>
            </a:extLst>
          </p:cNvPr>
          <p:cNvPicPr>
            <a:picLocks noChangeAspect="1"/>
          </p:cNvPicPr>
          <p:nvPr userDrawn="1"/>
        </p:nvPicPr>
        <p:blipFill>
          <a:blip r:embed="rId2"/>
          <a:stretch>
            <a:fillRect/>
          </a:stretch>
        </p:blipFill>
        <p:spPr>
          <a:xfrm>
            <a:off x="-622" y="-106136"/>
            <a:ext cx="9155804" cy="7078436"/>
          </a:xfrm>
          <a:prstGeom prst="rect">
            <a:avLst/>
          </a:prstGeom>
        </p:spPr>
      </p:pic>
    </p:spTree>
    <p:extLst>
      <p:ext uri="{BB962C8B-B14F-4D97-AF65-F5344CB8AC3E}">
        <p14:creationId xmlns:p14="http://schemas.microsoft.com/office/powerpoint/2010/main" val="78482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62C5E9F-FE49-AABC-5E83-8B18C91625C7}"/>
              </a:ext>
            </a:extLst>
          </p:cNvPr>
          <p:cNvPicPr>
            <a:picLocks noChangeAspect="1"/>
          </p:cNvPicPr>
          <p:nvPr userDrawn="1"/>
        </p:nvPicPr>
        <p:blipFill>
          <a:blip r:embed="rId2"/>
          <a:srcRect/>
          <a:stretch/>
        </p:blipFill>
        <p:spPr>
          <a:xfrm>
            <a:off x="0" y="8179"/>
            <a:ext cx="9179582" cy="6891337"/>
          </a:xfrm>
          <a:prstGeom prst="rect">
            <a:avLst/>
          </a:prstGeom>
        </p:spPr>
      </p:pic>
    </p:spTree>
    <p:extLst>
      <p:ext uri="{BB962C8B-B14F-4D97-AF65-F5344CB8AC3E}">
        <p14:creationId xmlns:p14="http://schemas.microsoft.com/office/powerpoint/2010/main" val="2753756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F5BA8-BA04-7459-39F8-33EE56703CB0}"/>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D4FD0F1-FB5B-E774-7199-A6C4715FA762}"/>
              </a:ext>
            </a:extLst>
          </p:cNvPr>
          <p:cNvSpPr>
            <a:spLocks noGrp="1"/>
          </p:cNvSpPr>
          <p:nvPr>
            <p:ph idx="1"/>
          </p:nvPr>
        </p:nvSpPr>
        <p:spPr>
          <a:xfrm>
            <a:off x="628650" y="1825625"/>
            <a:ext cx="78867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A5CB2A3-5480-7BCF-24AA-E6DF9C707951}"/>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5" name="Footer Placeholder 4">
            <a:extLst>
              <a:ext uri="{FF2B5EF4-FFF2-40B4-BE49-F238E27FC236}">
                <a16:creationId xmlns:a16="http://schemas.microsoft.com/office/drawing/2014/main" id="{3CC5B27B-0576-2245-5647-A3C078ED60D3}"/>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8815293-E7E7-FAE7-5301-6C44549BFC01}"/>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757368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BB530-1234-002F-0AB2-C7016CBB555C}"/>
              </a:ext>
            </a:extLst>
          </p:cNvPr>
          <p:cNvSpPr>
            <a:spLocks noGrp="1"/>
          </p:cNvSpPr>
          <p:nvPr>
            <p:ph type="title"/>
          </p:nvPr>
        </p:nvSpPr>
        <p:spPr>
          <a:xfrm>
            <a:off x="623888" y="1709739"/>
            <a:ext cx="7886700" cy="2852737"/>
          </a:xfrm>
          <a:prstGeom prst="rect">
            <a:avLst/>
          </a:prstGeom>
        </p:spPr>
        <p:txBody>
          <a:bodyPr anchor="b"/>
          <a:lstStyle>
            <a:lvl1pPr>
              <a:defRPr sz="45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4780DAEE-648B-A2AB-68BD-A1B41CEF95B5}"/>
              </a:ext>
            </a:extLst>
          </p:cNvPr>
          <p:cNvSpPr>
            <a:spLocks noGrp="1"/>
          </p:cNvSpPr>
          <p:nvPr>
            <p:ph type="body" idx="1"/>
          </p:nvPr>
        </p:nvSpPr>
        <p:spPr>
          <a:xfrm>
            <a:off x="623888" y="4589464"/>
            <a:ext cx="7886700" cy="1500187"/>
          </a:xfrm>
          <a:prstGeom prst="rect">
            <a:avLst/>
          </a:prstGeo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74D2A82-D69E-C15C-E96B-165C1E38950A}"/>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5" name="Footer Placeholder 4">
            <a:extLst>
              <a:ext uri="{FF2B5EF4-FFF2-40B4-BE49-F238E27FC236}">
                <a16:creationId xmlns:a16="http://schemas.microsoft.com/office/drawing/2014/main" id="{98C909DE-1E80-3B97-8482-E6BA0D3A614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D5BD32-6095-80A7-C6D4-1050B80D0220}"/>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2665701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0BB17-D89F-A8EF-D1E5-C15A9BBC5DB2}"/>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9E28BC9-0541-B383-53A9-AF06289ABC25}"/>
              </a:ext>
            </a:extLst>
          </p:cNvPr>
          <p:cNvSpPr>
            <a:spLocks noGrp="1"/>
          </p:cNvSpPr>
          <p:nvPr>
            <p:ph sz="half" idx="1"/>
          </p:nvPr>
        </p:nvSpPr>
        <p:spPr>
          <a:xfrm>
            <a:off x="628650" y="1825625"/>
            <a:ext cx="38862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A0EF33F-80AB-882D-2956-4298552F70EF}"/>
              </a:ext>
            </a:extLst>
          </p:cNvPr>
          <p:cNvSpPr>
            <a:spLocks noGrp="1"/>
          </p:cNvSpPr>
          <p:nvPr>
            <p:ph sz="half" idx="2"/>
          </p:nvPr>
        </p:nvSpPr>
        <p:spPr>
          <a:xfrm>
            <a:off x="4629150" y="1825625"/>
            <a:ext cx="38862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FAAFA887-9370-ADBC-E5AE-C159A14C067E}"/>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6" name="Footer Placeholder 5">
            <a:extLst>
              <a:ext uri="{FF2B5EF4-FFF2-40B4-BE49-F238E27FC236}">
                <a16:creationId xmlns:a16="http://schemas.microsoft.com/office/drawing/2014/main" id="{00275DFF-0128-A272-79BD-3F4D326A2B92}"/>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5E0DC87-2765-07C4-8E42-1CF0B982D8A9}"/>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1483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wmf"/><Relationship Id="rId3" Type="http://schemas.openxmlformats.org/officeDocument/2006/relationships/slideLayout" Target="../slideLayouts/slideLayout3.xml"/><Relationship Id="rId7" Type="http://schemas.openxmlformats.org/officeDocument/2006/relationships/image" Target="../media/image1.w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image" Target="../media/image5.jp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a:p>
        </p:txBody>
      </p:sp>
      <p:pic>
        <p:nvPicPr>
          <p:cNvPr id="13" name="Picture 1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5" r:id="rId2"/>
    <p:sldLayoutId id="2147483662" r:id="rId3"/>
    <p:sldLayoutId id="2147483663" r:id="rId4"/>
    <p:sldLayoutId id="2147483664" r:id="rId5"/>
  </p:sldLayoutIdLst>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8"/>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userDrawn="1">
          <p15:clr>
            <a:srgbClr val="F26B43"/>
          </p15:clr>
        </p15:guide>
        <p15:guide id="2" pos="272" userDrawn="1">
          <p15:clr>
            <a:srgbClr val="F26B43"/>
          </p15:clr>
        </p15:guide>
        <p15:guide id="3" pos="5488" userDrawn="1">
          <p15:clr>
            <a:srgbClr val="F26B43"/>
          </p15:clr>
        </p15:guide>
        <p15:guide id="4" orient="horz" pos="4201" userDrawn="1">
          <p15:clr>
            <a:srgbClr val="F26B43"/>
          </p15:clr>
        </p15:guide>
        <p15:guide id="5" orient="horz" pos="663" userDrawn="1">
          <p15:clr>
            <a:srgbClr val="F26B43"/>
          </p15:clr>
        </p15:guide>
        <p15:guide id="6" orient="horz" pos="1162" userDrawn="1">
          <p15:clr>
            <a:srgbClr val="F26B43"/>
          </p15:clr>
        </p15:guide>
        <p15:guide id="7" orient="horz" pos="383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44A6E8A6-896D-9BD6-607E-F17D2163FDB1}"/>
              </a:ext>
            </a:extLst>
          </p:cNvPr>
          <p:cNvPicPr>
            <a:picLocks noChangeAspect="1"/>
          </p:cNvPicPr>
          <p:nvPr userDrawn="1"/>
        </p:nvPicPr>
        <p:blipFill>
          <a:blip r:embed="rId13"/>
          <a:stretch>
            <a:fillRect/>
          </a:stretch>
        </p:blipFill>
        <p:spPr>
          <a:xfrm>
            <a:off x="0" y="0"/>
            <a:ext cx="9135174" cy="6858000"/>
          </a:xfrm>
          <a:prstGeom prst="rect">
            <a:avLst/>
          </a:prstGeom>
        </p:spPr>
      </p:pic>
    </p:spTree>
    <p:extLst>
      <p:ext uri="{BB962C8B-B14F-4D97-AF65-F5344CB8AC3E}">
        <p14:creationId xmlns:p14="http://schemas.microsoft.com/office/powerpoint/2010/main" val="2785308299"/>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tmp"/><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66175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AAE33-051D-0715-C34C-56290513095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CF1E102-CFD9-64AB-6EF7-68DBC3002B04}"/>
              </a:ext>
            </a:extLst>
          </p:cNvPr>
          <p:cNvSpPr>
            <a:spLocks noGrp="1"/>
          </p:cNvSpPr>
          <p:nvPr>
            <p:ph type="sldNum" sz="quarter" idx="10"/>
          </p:nvPr>
        </p:nvSpPr>
        <p:spPr/>
        <p:txBody>
          <a:bodyPr/>
          <a:lstStyle/>
          <a:p>
            <a:fld id="{B540B12B-D968-2643-8E7F-238A3C456CC9}" type="slidenum">
              <a:rPr lang="en-US" smtClean="0"/>
              <a:pPr/>
              <a:t>9</a:t>
            </a:fld>
            <a:endParaRPr lang="en-US"/>
          </a:p>
        </p:txBody>
      </p:sp>
      <p:sp>
        <p:nvSpPr>
          <p:cNvPr id="4" name="Text Placeholder 3">
            <a:extLst>
              <a:ext uri="{FF2B5EF4-FFF2-40B4-BE49-F238E27FC236}">
                <a16:creationId xmlns:a16="http://schemas.microsoft.com/office/drawing/2014/main" id="{0ACA96E5-C97A-7354-C022-EA2E6ECCB2BF}"/>
              </a:ext>
            </a:extLst>
          </p:cNvPr>
          <p:cNvSpPr>
            <a:spLocks noGrp="1"/>
          </p:cNvSpPr>
          <p:nvPr>
            <p:ph type="body" sz="quarter" idx="11"/>
          </p:nvPr>
        </p:nvSpPr>
        <p:spPr>
          <a:xfrm>
            <a:off x="226243" y="928543"/>
            <a:ext cx="8578391" cy="5114037"/>
          </a:xfrm>
        </p:spPr>
        <p:txBody>
          <a:bodyPr>
            <a:normAutofit/>
          </a:bodyPr>
          <a:lstStyle/>
          <a:p>
            <a:endParaRPr lang="en-US" dirty="0"/>
          </a:p>
          <a:p>
            <a:endParaRPr lang="en-US" dirty="0"/>
          </a:p>
          <a:p>
            <a:endParaRPr lang="en-ZA" dirty="0"/>
          </a:p>
        </p:txBody>
      </p:sp>
      <p:sp>
        <p:nvSpPr>
          <p:cNvPr id="6" name="Title 1">
            <a:extLst>
              <a:ext uri="{FF2B5EF4-FFF2-40B4-BE49-F238E27FC236}">
                <a16:creationId xmlns:a16="http://schemas.microsoft.com/office/drawing/2014/main" id="{44F337FF-B512-370B-F4B1-04F1E222B972}"/>
              </a:ext>
            </a:extLst>
          </p:cNvPr>
          <p:cNvSpPr>
            <a:spLocks noGrp="1"/>
          </p:cNvSpPr>
          <p:nvPr>
            <p:ph type="title"/>
          </p:nvPr>
        </p:nvSpPr>
        <p:spPr>
          <a:xfrm>
            <a:off x="0" y="1"/>
            <a:ext cx="9144000" cy="801278"/>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Adding New Client to a Portfolio</a:t>
            </a:r>
          </a:p>
        </p:txBody>
      </p:sp>
      <p:sp>
        <p:nvSpPr>
          <p:cNvPr id="7" name="TextBox 10">
            <a:extLst>
              <a:ext uri="{FF2B5EF4-FFF2-40B4-BE49-F238E27FC236}">
                <a16:creationId xmlns:a16="http://schemas.microsoft.com/office/drawing/2014/main" id="{48683480-7AA0-610A-63C7-1CBAE4D9C497}"/>
              </a:ext>
            </a:extLst>
          </p:cNvPr>
          <p:cNvSpPr txBox="1"/>
          <p:nvPr/>
        </p:nvSpPr>
        <p:spPr>
          <a:xfrm>
            <a:off x="226242" y="928543"/>
            <a:ext cx="8541655" cy="830997"/>
          </a:xfrm>
          <a:prstGeom prst="rect">
            <a:avLst/>
          </a:prstGeom>
          <a:solidFill>
            <a:srgbClr val="9DC3E6"/>
          </a:solidFill>
          <a:effectLst>
            <a:outerShdw blurRad="50800" dist="38100" algn="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ZA" altLang="en-US" sz="2400" dirty="0">
                <a:cs typeface="Vijaya" panose="020B0604020202020204" pitchFamily="34" charset="0"/>
              </a:rPr>
              <a:t>How to add clients to a portfolio? Click “Go To Portfolio” on the portfolio where you wish to add the client. </a:t>
            </a:r>
          </a:p>
        </p:txBody>
      </p:sp>
      <p:pic>
        <p:nvPicPr>
          <p:cNvPr id="8" name="Picture 7">
            <a:extLst>
              <a:ext uri="{FF2B5EF4-FFF2-40B4-BE49-F238E27FC236}">
                <a16:creationId xmlns:a16="http://schemas.microsoft.com/office/drawing/2014/main" id="{07DC8066-9EA7-88C2-9F78-4EA9387FB219}"/>
              </a:ext>
            </a:extLst>
          </p:cNvPr>
          <p:cNvPicPr>
            <a:picLocks noChangeAspect="1"/>
          </p:cNvPicPr>
          <p:nvPr/>
        </p:nvPicPr>
        <p:blipFill>
          <a:blip r:embed="rId3"/>
          <a:stretch>
            <a:fillRect/>
          </a:stretch>
        </p:blipFill>
        <p:spPr>
          <a:xfrm>
            <a:off x="226243" y="1826251"/>
            <a:ext cx="8541655" cy="4343593"/>
          </a:xfrm>
          <a:prstGeom prst="rect">
            <a:avLst/>
          </a:prstGeom>
        </p:spPr>
      </p:pic>
    </p:spTree>
    <p:extLst>
      <p:ext uri="{BB962C8B-B14F-4D97-AF65-F5344CB8AC3E}">
        <p14:creationId xmlns:p14="http://schemas.microsoft.com/office/powerpoint/2010/main" val="20771603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10337-5111-5BD5-7100-2FD7E4B6F473}"/>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3D444DE-0B92-2A56-2696-FD7F3923F181}"/>
              </a:ext>
            </a:extLst>
          </p:cNvPr>
          <p:cNvSpPr>
            <a:spLocks noGrp="1"/>
          </p:cNvSpPr>
          <p:nvPr>
            <p:ph type="sldNum" sz="quarter" idx="10"/>
          </p:nvPr>
        </p:nvSpPr>
        <p:spPr/>
        <p:txBody>
          <a:bodyPr/>
          <a:lstStyle/>
          <a:p>
            <a:fld id="{B540B12B-D968-2643-8E7F-238A3C456CC9}" type="slidenum">
              <a:rPr lang="en-US" smtClean="0"/>
              <a:pPr/>
              <a:t>10</a:t>
            </a:fld>
            <a:endParaRPr lang="en-US"/>
          </a:p>
        </p:txBody>
      </p:sp>
      <p:sp>
        <p:nvSpPr>
          <p:cNvPr id="4" name="Text Placeholder 3">
            <a:extLst>
              <a:ext uri="{FF2B5EF4-FFF2-40B4-BE49-F238E27FC236}">
                <a16:creationId xmlns:a16="http://schemas.microsoft.com/office/drawing/2014/main" id="{B01BEA40-25B8-AA11-FD22-93825A92301F}"/>
              </a:ext>
            </a:extLst>
          </p:cNvPr>
          <p:cNvSpPr>
            <a:spLocks noGrp="1"/>
          </p:cNvSpPr>
          <p:nvPr>
            <p:ph type="body" sz="quarter" idx="11"/>
          </p:nvPr>
        </p:nvSpPr>
        <p:spPr>
          <a:xfrm>
            <a:off x="138736" y="928543"/>
            <a:ext cx="8393446" cy="5374019"/>
          </a:xfrm>
        </p:spPr>
        <p:txBody>
          <a:bodyPr>
            <a:normAutofit/>
          </a:bodyPr>
          <a:lstStyle/>
          <a:p>
            <a:endParaRPr lang="en-ZA" dirty="0"/>
          </a:p>
          <a:p>
            <a:endParaRPr lang="en-ZA" dirty="0"/>
          </a:p>
        </p:txBody>
      </p:sp>
      <p:sp>
        <p:nvSpPr>
          <p:cNvPr id="6" name="Title 1">
            <a:extLst>
              <a:ext uri="{FF2B5EF4-FFF2-40B4-BE49-F238E27FC236}">
                <a16:creationId xmlns:a16="http://schemas.microsoft.com/office/drawing/2014/main" id="{98CDBF03-E66C-AB58-63CD-9D1A3B803211}"/>
              </a:ext>
            </a:extLst>
          </p:cNvPr>
          <p:cNvSpPr>
            <a:spLocks noGrp="1"/>
          </p:cNvSpPr>
          <p:nvPr>
            <p:ph type="title"/>
          </p:nvPr>
        </p:nvSpPr>
        <p:spPr>
          <a:xfrm>
            <a:off x="0" y="1"/>
            <a:ext cx="9144000" cy="801278"/>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Adding New Client to a Portfolio</a:t>
            </a:r>
          </a:p>
        </p:txBody>
      </p:sp>
      <p:sp>
        <p:nvSpPr>
          <p:cNvPr id="7" name="TextBox 10">
            <a:extLst>
              <a:ext uri="{FF2B5EF4-FFF2-40B4-BE49-F238E27FC236}">
                <a16:creationId xmlns:a16="http://schemas.microsoft.com/office/drawing/2014/main" id="{48683480-7AA0-610A-63C7-1CBAE4D9C497}"/>
              </a:ext>
            </a:extLst>
          </p:cNvPr>
          <p:cNvSpPr txBox="1"/>
          <p:nvPr/>
        </p:nvSpPr>
        <p:spPr>
          <a:xfrm>
            <a:off x="341993" y="928543"/>
            <a:ext cx="8610498" cy="461665"/>
          </a:xfrm>
          <a:prstGeom prst="rect">
            <a:avLst/>
          </a:prstGeom>
          <a:solidFill>
            <a:srgbClr val="9DC3E6"/>
          </a:solidFill>
          <a:effectLst>
            <a:outerShdw blurRad="50800" dist="38100" algn="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ZA" altLang="en-US" sz="2400" dirty="0">
                <a:cs typeface="Vijaya" panose="020B0604020202020204" pitchFamily="34" charset="0"/>
              </a:rPr>
              <a:t>Click “Organisations” on the top of the screen</a:t>
            </a:r>
          </a:p>
        </p:txBody>
      </p:sp>
      <p:pic>
        <p:nvPicPr>
          <p:cNvPr id="8" name="Picture 7">
            <a:extLst>
              <a:ext uri="{FF2B5EF4-FFF2-40B4-BE49-F238E27FC236}">
                <a16:creationId xmlns:a16="http://schemas.microsoft.com/office/drawing/2014/main" id="{01B30FF7-C5C0-F1B7-C907-5B16D7586FB7}"/>
              </a:ext>
            </a:extLst>
          </p:cNvPr>
          <p:cNvPicPr>
            <a:picLocks noChangeAspect="1"/>
          </p:cNvPicPr>
          <p:nvPr/>
        </p:nvPicPr>
        <p:blipFill>
          <a:blip r:embed="rId3"/>
          <a:stretch>
            <a:fillRect/>
          </a:stretch>
        </p:blipFill>
        <p:spPr>
          <a:xfrm>
            <a:off x="341993" y="1517472"/>
            <a:ext cx="8610499" cy="4557933"/>
          </a:xfrm>
          <a:prstGeom prst="rect">
            <a:avLst/>
          </a:prstGeom>
        </p:spPr>
      </p:pic>
    </p:spTree>
    <p:extLst>
      <p:ext uri="{BB962C8B-B14F-4D97-AF65-F5344CB8AC3E}">
        <p14:creationId xmlns:p14="http://schemas.microsoft.com/office/powerpoint/2010/main" val="1812179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9DD9D-AAFB-B70B-DE43-A7C2486E5176}"/>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3DEF056-EEC3-6A95-8E9E-6592C72BCFCB}"/>
              </a:ext>
            </a:extLst>
          </p:cNvPr>
          <p:cNvSpPr>
            <a:spLocks noGrp="1"/>
          </p:cNvSpPr>
          <p:nvPr>
            <p:ph type="sldNum" sz="quarter" idx="10"/>
          </p:nvPr>
        </p:nvSpPr>
        <p:spPr/>
        <p:txBody>
          <a:bodyPr/>
          <a:lstStyle/>
          <a:p>
            <a:fld id="{B540B12B-D968-2643-8E7F-238A3C456CC9}" type="slidenum">
              <a:rPr lang="en-US" smtClean="0"/>
              <a:pPr/>
              <a:t>11</a:t>
            </a:fld>
            <a:endParaRPr lang="en-US"/>
          </a:p>
        </p:txBody>
      </p:sp>
      <p:sp>
        <p:nvSpPr>
          <p:cNvPr id="6" name="Title 1">
            <a:extLst>
              <a:ext uri="{FF2B5EF4-FFF2-40B4-BE49-F238E27FC236}">
                <a16:creationId xmlns:a16="http://schemas.microsoft.com/office/drawing/2014/main" id="{B5AEF22B-4166-D46E-6C96-88CB5EA75FB9}"/>
              </a:ext>
            </a:extLst>
          </p:cNvPr>
          <p:cNvSpPr>
            <a:spLocks noGrp="1"/>
          </p:cNvSpPr>
          <p:nvPr>
            <p:ph type="title"/>
          </p:nvPr>
        </p:nvSpPr>
        <p:spPr>
          <a:xfrm>
            <a:off x="0" y="1"/>
            <a:ext cx="9144000" cy="801278"/>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Adding New Client to a Portfolio</a:t>
            </a:r>
          </a:p>
        </p:txBody>
      </p:sp>
      <p:sp>
        <p:nvSpPr>
          <p:cNvPr id="5" name="TextBox 10">
            <a:extLst>
              <a:ext uri="{FF2B5EF4-FFF2-40B4-BE49-F238E27FC236}">
                <a16:creationId xmlns:a16="http://schemas.microsoft.com/office/drawing/2014/main" id="{48683480-7AA0-610A-63C7-1CBAE4D9C497}"/>
              </a:ext>
            </a:extLst>
          </p:cNvPr>
          <p:cNvSpPr txBox="1">
            <a:spLocks noGrp="1"/>
          </p:cNvSpPr>
          <p:nvPr>
            <p:ph type="body" sz="quarter" idx="11"/>
          </p:nvPr>
        </p:nvSpPr>
        <p:spPr>
          <a:xfrm>
            <a:off x="138112" y="928689"/>
            <a:ext cx="8798497" cy="461665"/>
          </a:xfrm>
          <a:prstGeom prst="rect">
            <a:avLst/>
          </a:prstGeom>
          <a:solidFill>
            <a:srgbClr val="9DC3E6"/>
          </a:solidFill>
          <a:effectLst>
            <a:outerShdw blurRad="50800" dist="38100" algn="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ZA" altLang="en-US" sz="2400" dirty="0">
                <a:cs typeface="Vijaya" panose="020B0604020202020204" pitchFamily="34" charset="0"/>
              </a:rPr>
              <a:t>Then click “Organisations” on the left hand side of the screen</a:t>
            </a:r>
          </a:p>
        </p:txBody>
      </p:sp>
      <p:pic>
        <p:nvPicPr>
          <p:cNvPr id="7" name="Picture 6">
            <a:extLst>
              <a:ext uri="{FF2B5EF4-FFF2-40B4-BE49-F238E27FC236}">
                <a16:creationId xmlns:a16="http://schemas.microsoft.com/office/drawing/2014/main" id="{66A27B27-AA3F-1F87-354E-9F75E8596C0F}"/>
              </a:ext>
            </a:extLst>
          </p:cNvPr>
          <p:cNvPicPr>
            <a:picLocks noChangeAspect="1"/>
          </p:cNvPicPr>
          <p:nvPr/>
        </p:nvPicPr>
        <p:blipFill>
          <a:blip r:embed="rId3"/>
          <a:stretch>
            <a:fillRect/>
          </a:stretch>
        </p:blipFill>
        <p:spPr>
          <a:xfrm>
            <a:off x="138112" y="1442879"/>
            <a:ext cx="8798497" cy="4637410"/>
          </a:xfrm>
          <a:prstGeom prst="rect">
            <a:avLst/>
          </a:prstGeom>
        </p:spPr>
      </p:pic>
    </p:spTree>
    <p:extLst>
      <p:ext uri="{BB962C8B-B14F-4D97-AF65-F5344CB8AC3E}">
        <p14:creationId xmlns:p14="http://schemas.microsoft.com/office/powerpoint/2010/main" val="34906069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EB352-11EE-B6D0-9E82-53EE8A8709D2}"/>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08D3D11-3F39-C884-971A-9C34EE46A0F2}"/>
              </a:ext>
            </a:extLst>
          </p:cNvPr>
          <p:cNvSpPr>
            <a:spLocks noGrp="1"/>
          </p:cNvSpPr>
          <p:nvPr>
            <p:ph type="sldNum" sz="quarter" idx="10"/>
          </p:nvPr>
        </p:nvSpPr>
        <p:spPr/>
        <p:txBody>
          <a:bodyPr/>
          <a:lstStyle/>
          <a:p>
            <a:fld id="{B540B12B-D968-2643-8E7F-238A3C456CC9}" type="slidenum">
              <a:rPr lang="en-US" smtClean="0"/>
              <a:pPr/>
              <a:t>12</a:t>
            </a:fld>
            <a:endParaRPr lang="en-US"/>
          </a:p>
        </p:txBody>
      </p:sp>
      <p:sp>
        <p:nvSpPr>
          <p:cNvPr id="6" name="Title 1">
            <a:extLst>
              <a:ext uri="{FF2B5EF4-FFF2-40B4-BE49-F238E27FC236}">
                <a16:creationId xmlns:a16="http://schemas.microsoft.com/office/drawing/2014/main" id="{BE1EF06D-71E2-4BAA-E6FD-33A017CE5371}"/>
              </a:ext>
            </a:extLst>
          </p:cNvPr>
          <p:cNvSpPr>
            <a:spLocks noGrp="1"/>
          </p:cNvSpPr>
          <p:nvPr>
            <p:ph type="title"/>
          </p:nvPr>
        </p:nvSpPr>
        <p:spPr>
          <a:xfrm>
            <a:off x="0" y="1"/>
            <a:ext cx="9144000" cy="801278"/>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Adding New Client to a Portfolio</a:t>
            </a:r>
          </a:p>
        </p:txBody>
      </p:sp>
      <p:sp>
        <p:nvSpPr>
          <p:cNvPr id="5" name="TextBox 10">
            <a:extLst>
              <a:ext uri="{FF2B5EF4-FFF2-40B4-BE49-F238E27FC236}">
                <a16:creationId xmlns:a16="http://schemas.microsoft.com/office/drawing/2014/main" id="{48683480-7AA0-610A-63C7-1CBAE4D9C497}"/>
              </a:ext>
            </a:extLst>
          </p:cNvPr>
          <p:cNvSpPr txBox="1">
            <a:spLocks noGrp="1"/>
          </p:cNvSpPr>
          <p:nvPr>
            <p:ph type="body" sz="quarter" idx="11"/>
          </p:nvPr>
        </p:nvSpPr>
        <p:spPr>
          <a:xfrm>
            <a:off x="198438" y="981076"/>
            <a:ext cx="8804160" cy="1200329"/>
          </a:xfrm>
          <a:prstGeom prst="rect">
            <a:avLst/>
          </a:prstGeom>
          <a:solidFill>
            <a:srgbClr val="9DC3E6"/>
          </a:solidFill>
          <a:effectLst>
            <a:outerShdw blurRad="50800" dist="38100" algn="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ZA" altLang="en-US" sz="2400" dirty="0">
                <a:cs typeface="Vijaya" panose="020B0604020202020204" pitchFamily="34" charset="0"/>
              </a:rPr>
              <a:t>Select the submenu “Register New” to register a new client.</a:t>
            </a:r>
          </a:p>
          <a:p>
            <a:pPr algn="just"/>
            <a:r>
              <a:rPr lang="en-ZA" altLang="en-US" sz="2400" dirty="0">
                <a:cs typeface="Vijaya" panose="020B0604020202020204" pitchFamily="34" charset="0"/>
              </a:rPr>
              <a:t>Select the Entity Type on the drop-down menu, then complete all the field and click “Add Taxpayer” </a:t>
            </a:r>
          </a:p>
        </p:txBody>
      </p:sp>
      <p:pic>
        <p:nvPicPr>
          <p:cNvPr id="7" name="Picture 6">
            <a:extLst>
              <a:ext uri="{FF2B5EF4-FFF2-40B4-BE49-F238E27FC236}">
                <a16:creationId xmlns:a16="http://schemas.microsoft.com/office/drawing/2014/main" id="{A4682106-CA73-7D38-52C1-13ABCA25CA64}"/>
              </a:ext>
            </a:extLst>
          </p:cNvPr>
          <p:cNvPicPr>
            <a:picLocks noChangeAspect="1"/>
          </p:cNvPicPr>
          <p:nvPr/>
        </p:nvPicPr>
        <p:blipFill rotWithShape="1">
          <a:blip r:embed="rId3"/>
          <a:srcRect l="703"/>
          <a:stretch/>
        </p:blipFill>
        <p:spPr>
          <a:xfrm>
            <a:off x="198437" y="2311136"/>
            <a:ext cx="8804159" cy="3797434"/>
          </a:xfrm>
          <a:prstGeom prst="rect">
            <a:avLst/>
          </a:prstGeom>
          <a:ln w="3175">
            <a:solidFill>
              <a:schemeClr val="tx1"/>
            </a:solidFill>
          </a:ln>
        </p:spPr>
      </p:pic>
    </p:spTree>
    <p:extLst>
      <p:ext uri="{BB962C8B-B14F-4D97-AF65-F5344CB8AC3E}">
        <p14:creationId xmlns:p14="http://schemas.microsoft.com/office/powerpoint/2010/main" val="33587785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125AE-4619-4A4B-39E7-64693D9E2B28}"/>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766E5B9-CB75-BA84-6522-FDD36539FF40}"/>
              </a:ext>
            </a:extLst>
          </p:cNvPr>
          <p:cNvSpPr>
            <a:spLocks noGrp="1"/>
          </p:cNvSpPr>
          <p:nvPr>
            <p:ph type="sldNum" sz="quarter" idx="10"/>
          </p:nvPr>
        </p:nvSpPr>
        <p:spPr/>
        <p:txBody>
          <a:bodyPr/>
          <a:lstStyle/>
          <a:p>
            <a:fld id="{B540B12B-D968-2643-8E7F-238A3C456CC9}" type="slidenum">
              <a:rPr lang="en-US" smtClean="0"/>
              <a:pPr/>
              <a:t>13</a:t>
            </a:fld>
            <a:endParaRPr lang="en-US"/>
          </a:p>
        </p:txBody>
      </p:sp>
      <p:sp>
        <p:nvSpPr>
          <p:cNvPr id="4" name="Text Placeholder 3">
            <a:extLst>
              <a:ext uri="{FF2B5EF4-FFF2-40B4-BE49-F238E27FC236}">
                <a16:creationId xmlns:a16="http://schemas.microsoft.com/office/drawing/2014/main" id="{6614FC12-F745-6562-4509-3DF98A2E5B0D}"/>
              </a:ext>
            </a:extLst>
          </p:cNvPr>
          <p:cNvSpPr>
            <a:spLocks noGrp="1"/>
          </p:cNvSpPr>
          <p:nvPr>
            <p:ph type="body" sz="quarter" idx="11"/>
          </p:nvPr>
        </p:nvSpPr>
        <p:spPr>
          <a:xfrm>
            <a:off x="138736" y="928543"/>
            <a:ext cx="8393446" cy="5374019"/>
          </a:xfrm>
        </p:spPr>
        <p:txBody>
          <a:bodyPr>
            <a:normAutofit/>
          </a:bodyPr>
          <a:lstStyle/>
          <a:p>
            <a:endParaRPr lang="en-ZA" dirty="0">
              <a:solidFill>
                <a:schemeClr val="tx1">
                  <a:lumMod val="95000"/>
                  <a:lumOff val="5000"/>
                </a:schemeClr>
              </a:solidFill>
            </a:endParaRPr>
          </a:p>
          <a:p>
            <a:endParaRPr lang="en-ZA" dirty="0">
              <a:solidFill>
                <a:schemeClr val="tx1">
                  <a:lumMod val="95000"/>
                  <a:lumOff val="5000"/>
                </a:schemeClr>
              </a:solidFill>
            </a:endParaRPr>
          </a:p>
        </p:txBody>
      </p:sp>
      <p:sp>
        <p:nvSpPr>
          <p:cNvPr id="6" name="Title 1">
            <a:extLst>
              <a:ext uri="{FF2B5EF4-FFF2-40B4-BE49-F238E27FC236}">
                <a16:creationId xmlns:a16="http://schemas.microsoft.com/office/drawing/2014/main" id="{D9A25D5A-249F-CF58-0E67-CF110F2503E4}"/>
              </a:ext>
            </a:extLst>
          </p:cNvPr>
          <p:cNvSpPr>
            <a:spLocks noGrp="1"/>
          </p:cNvSpPr>
          <p:nvPr>
            <p:ph type="title"/>
          </p:nvPr>
        </p:nvSpPr>
        <p:spPr>
          <a:xfrm>
            <a:off x="0" y="1"/>
            <a:ext cx="9144000" cy="801278"/>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Adding New Client to a Portfolio</a:t>
            </a:r>
          </a:p>
        </p:txBody>
      </p:sp>
      <p:sp>
        <p:nvSpPr>
          <p:cNvPr id="5" name="TextBox 10">
            <a:extLst>
              <a:ext uri="{FF2B5EF4-FFF2-40B4-BE49-F238E27FC236}">
                <a16:creationId xmlns:a16="http://schemas.microsoft.com/office/drawing/2014/main" id="{48683480-7AA0-610A-63C7-1CBAE4D9C497}"/>
              </a:ext>
            </a:extLst>
          </p:cNvPr>
          <p:cNvSpPr txBox="1"/>
          <p:nvPr/>
        </p:nvSpPr>
        <p:spPr>
          <a:xfrm>
            <a:off x="139069" y="928543"/>
            <a:ext cx="8759833" cy="1200329"/>
          </a:xfrm>
          <a:prstGeom prst="rect">
            <a:avLst/>
          </a:prstGeom>
          <a:solidFill>
            <a:srgbClr val="9DC3E6"/>
          </a:solidFill>
          <a:effectLst>
            <a:outerShdw blurRad="50800" dist="38100" algn="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ZA" altLang="en-US" sz="2400" dirty="0">
                <a:cs typeface="Vijaya" panose="020B0604020202020204" pitchFamily="34" charset="0"/>
              </a:rPr>
              <a:t>If the taxpayer you are adding already exists on your portfolio, you will get a message “The taxpayer you are trying to add already exist on this portfolio” Then click on “View Taxpayer” </a:t>
            </a:r>
          </a:p>
        </p:txBody>
      </p:sp>
      <p:pic>
        <p:nvPicPr>
          <p:cNvPr id="7" name="Picture 6">
            <a:extLst>
              <a:ext uri="{FF2B5EF4-FFF2-40B4-BE49-F238E27FC236}">
                <a16:creationId xmlns:a16="http://schemas.microsoft.com/office/drawing/2014/main" id="{15D831E5-DC21-C620-5FAD-80DDC872A2DA}"/>
              </a:ext>
            </a:extLst>
          </p:cNvPr>
          <p:cNvPicPr>
            <a:picLocks noChangeAspect="1"/>
          </p:cNvPicPr>
          <p:nvPr/>
        </p:nvPicPr>
        <p:blipFill>
          <a:blip r:embed="rId3"/>
          <a:stretch>
            <a:fillRect/>
          </a:stretch>
        </p:blipFill>
        <p:spPr>
          <a:xfrm>
            <a:off x="138736" y="2256136"/>
            <a:ext cx="8759832" cy="3813396"/>
          </a:xfrm>
          <a:prstGeom prst="rect">
            <a:avLst/>
          </a:prstGeom>
        </p:spPr>
      </p:pic>
    </p:spTree>
    <p:extLst>
      <p:ext uri="{BB962C8B-B14F-4D97-AF65-F5344CB8AC3E}">
        <p14:creationId xmlns:p14="http://schemas.microsoft.com/office/powerpoint/2010/main" val="19412827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B6692-091F-0CFB-BC64-684DA0DA1273}"/>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E9AD0CC-CA4D-AD96-83F3-5B08C7E558A7}"/>
              </a:ext>
            </a:extLst>
          </p:cNvPr>
          <p:cNvSpPr>
            <a:spLocks noGrp="1"/>
          </p:cNvSpPr>
          <p:nvPr>
            <p:ph type="sldNum" sz="quarter" idx="10"/>
          </p:nvPr>
        </p:nvSpPr>
        <p:spPr/>
        <p:txBody>
          <a:bodyPr/>
          <a:lstStyle/>
          <a:p>
            <a:fld id="{B540B12B-D968-2643-8E7F-238A3C456CC9}" type="slidenum">
              <a:rPr lang="en-US" smtClean="0"/>
              <a:pPr/>
              <a:t>14</a:t>
            </a:fld>
            <a:endParaRPr lang="en-US"/>
          </a:p>
        </p:txBody>
      </p:sp>
      <p:sp>
        <p:nvSpPr>
          <p:cNvPr id="4" name="Text Placeholder 3">
            <a:extLst>
              <a:ext uri="{FF2B5EF4-FFF2-40B4-BE49-F238E27FC236}">
                <a16:creationId xmlns:a16="http://schemas.microsoft.com/office/drawing/2014/main" id="{BAC969F4-0F95-F8B1-9B31-A2642616477F}"/>
              </a:ext>
            </a:extLst>
          </p:cNvPr>
          <p:cNvSpPr>
            <a:spLocks noGrp="1"/>
          </p:cNvSpPr>
          <p:nvPr>
            <p:ph type="body" sz="quarter" idx="11"/>
          </p:nvPr>
        </p:nvSpPr>
        <p:spPr>
          <a:xfrm>
            <a:off x="138736" y="928543"/>
            <a:ext cx="8393446" cy="5374019"/>
          </a:xfrm>
        </p:spPr>
        <p:txBody>
          <a:bodyPr>
            <a:normAutofit/>
          </a:bodyPr>
          <a:lstStyle/>
          <a:p>
            <a:endParaRPr lang="en-ZA" dirty="0">
              <a:solidFill>
                <a:schemeClr val="tx1">
                  <a:lumMod val="95000"/>
                  <a:lumOff val="5000"/>
                </a:schemeClr>
              </a:solidFill>
            </a:endParaRPr>
          </a:p>
          <a:p>
            <a:endParaRPr lang="en-ZA" dirty="0">
              <a:solidFill>
                <a:schemeClr val="tx1">
                  <a:lumMod val="95000"/>
                  <a:lumOff val="5000"/>
                </a:schemeClr>
              </a:solidFill>
            </a:endParaRPr>
          </a:p>
        </p:txBody>
      </p:sp>
      <p:sp>
        <p:nvSpPr>
          <p:cNvPr id="6" name="Title 1">
            <a:extLst>
              <a:ext uri="{FF2B5EF4-FFF2-40B4-BE49-F238E27FC236}">
                <a16:creationId xmlns:a16="http://schemas.microsoft.com/office/drawing/2014/main" id="{AD90E28C-FD24-3047-9F01-D7FED46C650A}"/>
              </a:ext>
            </a:extLst>
          </p:cNvPr>
          <p:cNvSpPr>
            <a:spLocks noGrp="1"/>
          </p:cNvSpPr>
          <p:nvPr>
            <p:ph type="title"/>
          </p:nvPr>
        </p:nvSpPr>
        <p:spPr>
          <a:xfrm>
            <a:off x="0" y="1"/>
            <a:ext cx="9144000" cy="801278"/>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Adding New Client to a Portfolio</a:t>
            </a:r>
          </a:p>
        </p:txBody>
      </p:sp>
      <p:sp>
        <p:nvSpPr>
          <p:cNvPr id="2" name="TextBox 10">
            <a:extLst>
              <a:ext uri="{FF2B5EF4-FFF2-40B4-BE49-F238E27FC236}">
                <a16:creationId xmlns:a16="http://schemas.microsoft.com/office/drawing/2014/main" id="{48683480-7AA0-610A-63C7-1CBAE4D9C497}"/>
              </a:ext>
            </a:extLst>
          </p:cNvPr>
          <p:cNvSpPr txBox="1"/>
          <p:nvPr/>
        </p:nvSpPr>
        <p:spPr>
          <a:xfrm>
            <a:off x="341993" y="928543"/>
            <a:ext cx="8393112" cy="1569660"/>
          </a:xfrm>
          <a:prstGeom prst="rect">
            <a:avLst/>
          </a:prstGeom>
          <a:solidFill>
            <a:srgbClr val="9DC3E6"/>
          </a:solidFill>
          <a:effectLst>
            <a:outerShdw blurRad="50800" dist="38100" algn="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ZA" altLang="en-US" sz="2400" dirty="0">
                <a:cs typeface="Vijaya" panose="020B0604020202020204" pitchFamily="34" charset="0"/>
              </a:rPr>
              <a:t>If the taxpayer you are adding already exist on a different portfolio, you will get the warning message. Click “Add Taxpayer” if you wish to register the taxpayer on this portfolio. </a:t>
            </a:r>
          </a:p>
        </p:txBody>
      </p:sp>
      <p:pic>
        <p:nvPicPr>
          <p:cNvPr id="5" name="Picture 4">
            <a:extLst>
              <a:ext uri="{FF2B5EF4-FFF2-40B4-BE49-F238E27FC236}">
                <a16:creationId xmlns:a16="http://schemas.microsoft.com/office/drawing/2014/main" id="{6166273E-6B01-55F7-10F9-BD66C036FC60}"/>
              </a:ext>
            </a:extLst>
          </p:cNvPr>
          <p:cNvPicPr>
            <a:picLocks noChangeAspect="1"/>
          </p:cNvPicPr>
          <p:nvPr/>
        </p:nvPicPr>
        <p:blipFill>
          <a:blip r:embed="rId3"/>
          <a:stretch>
            <a:fillRect/>
          </a:stretch>
        </p:blipFill>
        <p:spPr>
          <a:xfrm>
            <a:off x="290149" y="2548222"/>
            <a:ext cx="8444956" cy="3704320"/>
          </a:xfrm>
          <a:prstGeom prst="rect">
            <a:avLst/>
          </a:prstGeom>
        </p:spPr>
      </p:pic>
    </p:spTree>
    <p:extLst>
      <p:ext uri="{BB962C8B-B14F-4D97-AF65-F5344CB8AC3E}">
        <p14:creationId xmlns:p14="http://schemas.microsoft.com/office/powerpoint/2010/main" val="28716445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8CD6E-1F61-475A-A2C2-B70635DF456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876E657-D19E-39ED-FB6C-314031D53DC6}"/>
              </a:ext>
            </a:extLst>
          </p:cNvPr>
          <p:cNvSpPr>
            <a:spLocks noGrp="1"/>
          </p:cNvSpPr>
          <p:nvPr>
            <p:ph type="sldNum" sz="quarter" idx="10"/>
          </p:nvPr>
        </p:nvSpPr>
        <p:spPr/>
        <p:txBody>
          <a:bodyPr/>
          <a:lstStyle/>
          <a:p>
            <a:fld id="{B540B12B-D968-2643-8E7F-238A3C456CC9}" type="slidenum">
              <a:rPr lang="en-US" smtClean="0"/>
              <a:pPr/>
              <a:t>15</a:t>
            </a:fld>
            <a:endParaRPr lang="en-US"/>
          </a:p>
        </p:txBody>
      </p:sp>
      <p:sp>
        <p:nvSpPr>
          <p:cNvPr id="4" name="Text Placeholder 3">
            <a:extLst>
              <a:ext uri="{FF2B5EF4-FFF2-40B4-BE49-F238E27FC236}">
                <a16:creationId xmlns:a16="http://schemas.microsoft.com/office/drawing/2014/main" id="{C0DBEC87-C2E0-25AF-8DA5-EDF7DA2228CD}"/>
              </a:ext>
            </a:extLst>
          </p:cNvPr>
          <p:cNvSpPr>
            <a:spLocks noGrp="1"/>
          </p:cNvSpPr>
          <p:nvPr>
            <p:ph type="body" sz="quarter" idx="11"/>
          </p:nvPr>
        </p:nvSpPr>
        <p:spPr>
          <a:xfrm>
            <a:off x="138736" y="928543"/>
            <a:ext cx="8393446" cy="5374019"/>
          </a:xfrm>
        </p:spPr>
        <p:txBody>
          <a:bodyPr>
            <a:normAutofit/>
          </a:bodyPr>
          <a:lstStyle/>
          <a:p>
            <a:endParaRPr lang="en-ZA" dirty="0">
              <a:solidFill>
                <a:schemeClr val="tx1">
                  <a:lumMod val="95000"/>
                  <a:lumOff val="5000"/>
                </a:schemeClr>
              </a:solidFill>
            </a:endParaRPr>
          </a:p>
          <a:p>
            <a:endParaRPr lang="en-ZA" dirty="0">
              <a:solidFill>
                <a:schemeClr val="tx1">
                  <a:lumMod val="95000"/>
                  <a:lumOff val="5000"/>
                </a:schemeClr>
              </a:solidFill>
            </a:endParaRPr>
          </a:p>
        </p:txBody>
      </p:sp>
      <p:sp>
        <p:nvSpPr>
          <p:cNvPr id="6" name="Title 1">
            <a:extLst>
              <a:ext uri="{FF2B5EF4-FFF2-40B4-BE49-F238E27FC236}">
                <a16:creationId xmlns:a16="http://schemas.microsoft.com/office/drawing/2014/main" id="{8FBF53F3-BF95-77FE-31CB-A04F39660051}"/>
              </a:ext>
            </a:extLst>
          </p:cNvPr>
          <p:cNvSpPr>
            <a:spLocks noGrp="1"/>
          </p:cNvSpPr>
          <p:nvPr>
            <p:ph type="title"/>
          </p:nvPr>
        </p:nvSpPr>
        <p:spPr>
          <a:xfrm>
            <a:off x="0" y="1"/>
            <a:ext cx="9144000" cy="801278"/>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Adding New Client to a Portfolio</a:t>
            </a:r>
          </a:p>
        </p:txBody>
      </p:sp>
      <p:sp>
        <p:nvSpPr>
          <p:cNvPr id="2" name="TextBox 10">
            <a:extLst>
              <a:ext uri="{FF2B5EF4-FFF2-40B4-BE49-F238E27FC236}">
                <a16:creationId xmlns:a16="http://schemas.microsoft.com/office/drawing/2014/main" id="{48683480-7AA0-610A-63C7-1CBAE4D9C497}"/>
              </a:ext>
            </a:extLst>
          </p:cNvPr>
          <p:cNvSpPr txBox="1"/>
          <p:nvPr/>
        </p:nvSpPr>
        <p:spPr>
          <a:xfrm>
            <a:off x="341993" y="928543"/>
            <a:ext cx="8509775" cy="830997"/>
          </a:xfrm>
          <a:prstGeom prst="rect">
            <a:avLst/>
          </a:prstGeom>
          <a:solidFill>
            <a:srgbClr val="9DC3E6"/>
          </a:solidFill>
          <a:effectLst>
            <a:outerShdw blurRad="50800" dist="38100" algn="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ltLang="en-US" sz="2400" dirty="0">
                <a:cs typeface="Vijaya" panose="020B0604020202020204" pitchFamily="34" charset="0"/>
              </a:rPr>
              <a:t>After adding the taxpayer, you must add the taxpayer to the group by selecting the group name and click “Continue” </a:t>
            </a:r>
          </a:p>
        </p:txBody>
      </p:sp>
      <p:pic>
        <p:nvPicPr>
          <p:cNvPr id="5" name="Picture 4">
            <a:extLst>
              <a:ext uri="{FF2B5EF4-FFF2-40B4-BE49-F238E27FC236}">
                <a16:creationId xmlns:a16="http://schemas.microsoft.com/office/drawing/2014/main" id="{CF585AA1-98CE-C22F-533C-A65AEB7B1501}"/>
              </a:ext>
            </a:extLst>
          </p:cNvPr>
          <p:cNvPicPr>
            <a:picLocks noChangeAspect="1"/>
          </p:cNvPicPr>
          <p:nvPr/>
        </p:nvPicPr>
        <p:blipFill>
          <a:blip r:embed="rId3"/>
          <a:stretch>
            <a:fillRect/>
          </a:stretch>
        </p:blipFill>
        <p:spPr>
          <a:xfrm>
            <a:off x="341993" y="1928977"/>
            <a:ext cx="8509774" cy="4000480"/>
          </a:xfrm>
          <a:prstGeom prst="rect">
            <a:avLst/>
          </a:prstGeom>
        </p:spPr>
      </p:pic>
    </p:spTree>
    <p:extLst>
      <p:ext uri="{BB962C8B-B14F-4D97-AF65-F5344CB8AC3E}">
        <p14:creationId xmlns:p14="http://schemas.microsoft.com/office/powerpoint/2010/main" val="23872142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67DCE-FD4E-8344-7319-B22B4EBBA23E}"/>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79B47D9-304E-4440-11A0-28D3D8D6ACFC}"/>
              </a:ext>
            </a:extLst>
          </p:cNvPr>
          <p:cNvSpPr>
            <a:spLocks noGrp="1"/>
          </p:cNvSpPr>
          <p:nvPr>
            <p:ph type="sldNum" sz="quarter" idx="10"/>
          </p:nvPr>
        </p:nvSpPr>
        <p:spPr/>
        <p:txBody>
          <a:bodyPr/>
          <a:lstStyle/>
          <a:p>
            <a:fld id="{B540B12B-D968-2643-8E7F-238A3C456CC9}" type="slidenum">
              <a:rPr lang="en-US" smtClean="0"/>
              <a:pPr/>
              <a:t>16</a:t>
            </a:fld>
            <a:endParaRPr lang="en-US"/>
          </a:p>
        </p:txBody>
      </p:sp>
      <p:sp>
        <p:nvSpPr>
          <p:cNvPr id="4" name="Text Placeholder 3">
            <a:extLst>
              <a:ext uri="{FF2B5EF4-FFF2-40B4-BE49-F238E27FC236}">
                <a16:creationId xmlns:a16="http://schemas.microsoft.com/office/drawing/2014/main" id="{26415395-80C2-44DE-6157-E880A01003C4}"/>
              </a:ext>
            </a:extLst>
          </p:cNvPr>
          <p:cNvSpPr>
            <a:spLocks noGrp="1"/>
          </p:cNvSpPr>
          <p:nvPr>
            <p:ph type="body" sz="quarter" idx="11"/>
          </p:nvPr>
        </p:nvSpPr>
        <p:spPr>
          <a:xfrm>
            <a:off x="138736" y="928543"/>
            <a:ext cx="8393446" cy="5374019"/>
          </a:xfrm>
        </p:spPr>
        <p:txBody>
          <a:bodyPr>
            <a:normAutofit/>
          </a:bodyPr>
          <a:lstStyle/>
          <a:p>
            <a:endParaRPr lang="en-ZA" dirty="0">
              <a:solidFill>
                <a:schemeClr val="tx1">
                  <a:lumMod val="95000"/>
                  <a:lumOff val="5000"/>
                </a:schemeClr>
              </a:solidFill>
            </a:endParaRPr>
          </a:p>
          <a:p>
            <a:endParaRPr lang="en-ZA" dirty="0">
              <a:solidFill>
                <a:schemeClr val="tx1">
                  <a:lumMod val="95000"/>
                  <a:lumOff val="5000"/>
                </a:schemeClr>
              </a:solidFill>
            </a:endParaRPr>
          </a:p>
        </p:txBody>
      </p:sp>
      <p:sp>
        <p:nvSpPr>
          <p:cNvPr id="6" name="Title 1">
            <a:extLst>
              <a:ext uri="{FF2B5EF4-FFF2-40B4-BE49-F238E27FC236}">
                <a16:creationId xmlns:a16="http://schemas.microsoft.com/office/drawing/2014/main" id="{DCFC0DEE-E620-BB0B-0550-88DE70FD59BD}"/>
              </a:ext>
            </a:extLst>
          </p:cNvPr>
          <p:cNvSpPr>
            <a:spLocks noGrp="1"/>
          </p:cNvSpPr>
          <p:nvPr>
            <p:ph type="title"/>
          </p:nvPr>
        </p:nvSpPr>
        <p:spPr>
          <a:xfrm>
            <a:off x="0" y="1"/>
            <a:ext cx="9144000" cy="801278"/>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Adding a Tax type for the New Client</a:t>
            </a:r>
          </a:p>
        </p:txBody>
      </p:sp>
      <p:sp>
        <p:nvSpPr>
          <p:cNvPr id="2" name="TextBox 10">
            <a:extLst>
              <a:ext uri="{FF2B5EF4-FFF2-40B4-BE49-F238E27FC236}">
                <a16:creationId xmlns:a16="http://schemas.microsoft.com/office/drawing/2014/main" id="{48683480-7AA0-610A-63C7-1CBAE4D9C497}"/>
              </a:ext>
            </a:extLst>
          </p:cNvPr>
          <p:cNvSpPr txBox="1"/>
          <p:nvPr/>
        </p:nvSpPr>
        <p:spPr>
          <a:xfrm>
            <a:off x="341992" y="937896"/>
            <a:ext cx="8528631" cy="2677656"/>
          </a:xfrm>
          <a:prstGeom prst="rect">
            <a:avLst/>
          </a:prstGeom>
          <a:solidFill>
            <a:srgbClr val="9DC3E6"/>
          </a:solidFill>
          <a:effectLst>
            <a:outerShdw blurRad="50800" dist="38100" algn="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GB" altLang="en-US" sz="2400" dirty="0">
                <a:cs typeface="Vijaya" panose="020B0604020202020204" pitchFamily="34" charset="0"/>
              </a:rPr>
              <a:t>The list of tax types linked to the selected taxpayer</a:t>
            </a:r>
          </a:p>
          <a:p>
            <a:pPr marL="342900" indent="-342900" algn="just">
              <a:buFont typeface="Arial" panose="020B0604020202020204" pitchFamily="34" charset="0"/>
              <a:buChar char="•"/>
            </a:pPr>
            <a:r>
              <a:rPr lang="en-GB" altLang="en-US" sz="2400" dirty="0">
                <a:cs typeface="Vijaya" panose="020B0604020202020204" pitchFamily="34" charset="0"/>
              </a:rPr>
              <a:t>Reference numbers</a:t>
            </a:r>
          </a:p>
          <a:p>
            <a:pPr marL="342900" indent="-342900" algn="just">
              <a:buFont typeface="Arial" panose="020B0604020202020204" pitchFamily="34" charset="0"/>
              <a:buChar char="•"/>
            </a:pPr>
            <a:r>
              <a:rPr lang="en-GB" altLang="en-US" sz="2400" dirty="0">
                <a:cs typeface="Vijaya" panose="020B0604020202020204" pitchFamily="34" charset="0"/>
              </a:rPr>
              <a:t>Activation Status</a:t>
            </a:r>
          </a:p>
          <a:p>
            <a:pPr marL="342900" indent="-342900" algn="just">
              <a:buFont typeface="Arial" panose="020B0604020202020204" pitchFamily="34" charset="0"/>
              <a:buChar char="•"/>
            </a:pPr>
            <a:r>
              <a:rPr lang="en-GB" altLang="en-US" sz="2400" dirty="0">
                <a:cs typeface="Vijaya" panose="020B0604020202020204" pitchFamily="34" charset="0"/>
              </a:rPr>
              <a:t>Action that can be selected for that number (e.g. request activation, request tax type transfer, deactivate)</a:t>
            </a:r>
          </a:p>
          <a:p>
            <a:pPr algn="just"/>
            <a:r>
              <a:rPr lang="en-GB" altLang="en-US" sz="2400" dirty="0">
                <a:cs typeface="Vijaya" panose="020B0604020202020204" pitchFamily="34" charset="0"/>
              </a:rPr>
              <a:t>To activate or request transfer of tax types, tick the box under “Action” and click on “Submit” at the bottom. </a:t>
            </a:r>
          </a:p>
        </p:txBody>
      </p:sp>
      <p:pic>
        <p:nvPicPr>
          <p:cNvPr id="5" name="Picture 4">
            <a:extLst>
              <a:ext uri="{FF2B5EF4-FFF2-40B4-BE49-F238E27FC236}">
                <a16:creationId xmlns:a16="http://schemas.microsoft.com/office/drawing/2014/main" id="{F0A34EA2-64C3-267B-473C-0A21A567A5D9}"/>
              </a:ext>
            </a:extLst>
          </p:cNvPr>
          <p:cNvPicPr>
            <a:picLocks noChangeAspect="1"/>
          </p:cNvPicPr>
          <p:nvPr/>
        </p:nvPicPr>
        <p:blipFill rotWithShape="1">
          <a:blip r:embed="rId3"/>
          <a:srcRect t="47127"/>
          <a:stretch/>
        </p:blipFill>
        <p:spPr>
          <a:xfrm>
            <a:off x="341992" y="3728158"/>
            <a:ext cx="8528630" cy="2461798"/>
          </a:xfrm>
          <a:prstGeom prst="rect">
            <a:avLst/>
          </a:prstGeom>
        </p:spPr>
      </p:pic>
    </p:spTree>
    <p:extLst>
      <p:ext uri="{BB962C8B-B14F-4D97-AF65-F5344CB8AC3E}">
        <p14:creationId xmlns:p14="http://schemas.microsoft.com/office/powerpoint/2010/main" val="16978004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17C30-A27D-5205-E681-E6CEB27327D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79982F0-0A3E-2E2C-6D28-30DFC2ECDEB7}"/>
              </a:ext>
            </a:extLst>
          </p:cNvPr>
          <p:cNvSpPr>
            <a:spLocks noGrp="1"/>
          </p:cNvSpPr>
          <p:nvPr>
            <p:ph type="sldNum" sz="quarter" idx="10"/>
          </p:nvPr>
        </p:nvSpPr>
        <p:spPr/>
        <p:txBody>
          <a:bodyPr/>
          <a:lstStyle/>
          <a:p>
            <a:fld id="{B540B12B-D968-2643-8E7F-238A3C456CC9}" type="slidenum">
              <a:rPr lang="en-US" smtClean="0"/>
              <a:pPr/>
              <a:t>17</a:t>
            </a:fld>
            <a:endParaRPr lang="en-US"/>
          </a:p>
        </p:txBody>
      </p:sp>
      <p:sp>
        <p:nvSpPr>
          <p:cNvPr id="4" name="Text Placeholder 3">
            <a:extLst>
              <a:ext uri="{FF2B5EF4-FFF2-40B4-BE49-F238E27FC236}">
                <a16:creationId xmlns:a16="http://schemas.microsoft.com/office/drawing/2014/main" id="{D8FC4D4B-01F9-5163-8430-F6EE83FD82D3}"/>
              </a:ext>
            </a:extLst>
          </p:cNvPr>
          <p:cNvSpPr>
            <a:spLocks noGrp="1"/>
          </p:cNvSpPr>
          <p:nvPr>
            <p:ph type="body" sz="quarter" idx="11"/>
          </p:nvPr>
        </p:nvSpPr>
        <p:spPr>
          <a:xfrm>
            <a:off x="138736" y="928543"/>
            <a:ext cx="8393446" cy="5374019"/>
          </a:xfrm>
        </p:spPr>
        <p:txBody>
          <a:bodyPr>
            <a:normAutofit/>
          </a:bodyPr>
          <a:lstStyle/>
          <a:p>
            <a:endParaRPr lang="en-ZA" dirty="0">
              <a:solidFill>
                <a:schemeClr val="tx1">
                  <a:lumMod val="95000"/>
                  <a:lumOff val="5000"/>
                </a:schemeClr>
              </a:solidFill>
            </a:endParaRPr>
          </a:p>
          <a:p>
            <a:endParaRPr lang="en-ZA" dirty="0">
              <a:solidFill>
                <a:schemeClr val="tx1">
                  <a:lumMod val="95000"/>
                  <a:lumOff val="5000"/>
                </a:schemeClr>
              </a:solidFill>
            </a:endParaRPr>
          </a:p>
        </p:txBody>
      </p:sp>
      <p:sp>
        <p:nvSpPr>
          <p:cNvPr id="6" name="Title 1">
            <a:extLst>
              <a:ext uri="{FF2B5EF4-FFF2-40B4-BE49-F238E27FC236}">
                <a16:creationId xmlns:a16="http://schemas.microsoft.com/office/drawing/2014/main" id="{CE3DA2D9-DE59-2C62-F871-650AB1F51D79}"/>
              </a:ext>
            </a:extLst>
          </p:cNvPr>
          <p:cNvSpPr>
            <a:spLocks noGrp="1"/>
          </p:cNvSpPr>
          <p:nvPr>
            <p:ph type="title"/>
          </p:nvPr>
        </p:nvSpPr>
        <p:spPr>
          <a:xfrm>
            <a:off x="0" y="1"/>
            <a:ext cx="9144000" cy="801278"/>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Adding a Tax type for the New Client</a:t>
            </a:r>
          </a:p>
        </p:txBody>
      </p:sp>
      <p:sp>
        <p:nvSpPr>
          <p:cNvPr id="2" name="TextBox 10">
            <a:extLst>
              <a:ext uri="{FF2B5EF4-FFF2-40B4-BE49-F238E27FC236}">
                <a16:creationId xmlns:a16="http://schemas.microsoft.com/office/drawing/2014/main" id="{48683480-7AA0-610A-63C7-1CBAE4D9C497}"/>
              </a:ext>
            </a:extLst>
          </p:cNvPr>
          <p:cNvSpPr txBox="1"/>
          <p:nvPr/>
        </p:nvSpPr>
        <p:spPr>
          <a:xfrm>
            <a:off x="341993" y="1003906"/>
            <a:ext cx="8528630" cy="1569660"/>
          </a:xfrm>
          <a:prstGeom prst="rect">
            <a:avLst/>
          </a:prstGeom>
          <a:solidFill>
            <a:srgbClr val="9DC3E6"/>
          </a:solidFill>
          <a:effectLst>
            <a:outerShdw blurRad="50800" dist="38100" algn="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ltLang="en-US" sz="2400" dirty="0">
                <a:cs typeface="Vijaya" panose="020B0604020202020204" pitchFamily="34" charset="0"/>
              </a:rPr>
              <a:t>Select the tick-boxes for the applicable actions required (example): “Request Activation” or “Request Tax Type Transfer” and click on “Submit” the status will change to “Requested”, then click “Continue”. </a:t>
            </a:r>
          </a:p>
        </p:txBody>
      </p:sp>
      <p:pic>
        <p:nvPicPr>
          <p:cNvPr id="5" name="Picture 4">
            <a:extLst>
              <a:ext uri="{FF2B5EF4-FFF2-40B4-BE49-F238E27FC236}">
                <a16:creationId xmlns:a16="http://schemas.microsoft.com/office/drawing/2014/main" id="{8EB439EB-9E82-B8BD-50B9-22BBFA3B5C64}"/>
              </a:ext>
            </a:extLst>
          </p:cNvPr>
          <p:cNvPicPr>
            <a:picLocks noChangeAspect="1"/>
          </p:cNvPicPr>
          <p:nvPr/>
        </p:nvPicPr>
        <p:blipFill>
          <a:blip r:embed="rId3"/>
          <a:stretch>
            <a:fillRect/>
          </a:stretch>
        </p:blipFill>
        <p:spPr>
          <a:xfrm>
            <a:off x="308291" y="2573566"/>
            <a:ext cx="8562332" cy="3497296"/>
          </a:xfrm>
          <a:prstGeom prst="rect">
            <a:avLst/>
          </a:prstGeom>
        </p:spPr>
      </p:pic>
    </p:spTree>
    <p:extLst>
      <p:ext uri="{BB962C8B-B14F-4D97-AF65-F5344CB8AC3E}">
        <p14:creationId xmlns:p14="http://schemas.microsoft.com/office/powerpoint/2010/main" val="32725196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56FF1-4041-7CD7-5BC4-35E519D4636B}"/>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BFD6BCE-D5BD-5388-BC8E-9349AE554659}"/>
              </a:ext>
            </a:extLst>
          </p:cNvPr>
          <p:cNvSpPr>
            <a:spLocks noGrp="1"/>
          </p:cNvSpPr>
          <p:nvPr>
            <p:ph type="sldNum" sz="quarter" idx="10"/>
          </p:nvPr>
        </p:nvSpPr>
        <p:spPr/>
        <p:txBody>
          <a:bodyPr/>
          <a:lstStyle/>
          <a:p>
            <a:fld id="{B540B12B-D968-2643-8E7F-238A3C456CC9}" type="slidenum">
              <a:rPr lang="en-US" smtClean="0"/>
              <a:pPr/>
              <a:t>18</a:t>
            </a:fld>
            <a:endParaRPr lang="en-US"/>
          </a:p>
        </p:txBody>
      </p:sp>
      <p:sp>
        <p:nvSpPr>
          <p:cNvPr id="4" name="Text Placeholder 3">
            <a:extLst>
              <a:ext uri="{FF2B5EF4-FFF2-40B4-BE49-F238E27FC236}">
                <a16:creationId xmlns:a16="http://schemas.microsoft.com/office/drawing/2014/main" id="{008FC796-BD69-DEA8-E332-46FE826A9FB2}"/>
              </a:ext>
            </a:extLst>
          </p:cNvPr>
          <p:cNvSpPr>
            <a:spLocks noGrp="1"/>
          </p:cNvSpPr>
          <p:nvPr>
            <p:ph type="body" sz="quarter" idx="11"/>
          </p:nvPr>
        </p:nvSpPr>
        <p:spPr>
          <a:xfrm>
            <a:off x="226243" y="923832"/>
            <a:ext cx="8393446" cy="5374019"/>
          </a:xfrm>
        </p:spPr>
        <p:txBody>
          <a:bodyPr>
            <a:normAutofit/>
          </a:bodyPr>
          <a:lstStyle/>
          <a:p>
            <a:endParaRPr lang="en-ZA" dirty="0">
              <a:solidFill>
                <a:schemeClr val="tx1">
                  <a:lumMod val="95000"/>
                  <a:lumOff val="5000"/>
                </a:schemeClr>
              </a:solidFill>
            </a:endParaRPr>
          </a:p>
          <a:p>
            <a:endParaRPr lang="en-ZA" dirty="0">
              <a:solidFill>
                <a:schemeClr val="tx1">
                  <a:lumMod val="95000"/>
                  <a:lumOff val="5000"/>
                </a:schemeClr>
              </a:solidFill>
            </a:endParaRPr>
          </a:p>
        </p:txBody>
      </p:sp>
      <p:sp>
        <p:nvSpPr>
          <p:cNvPr id="6" name="Title 1">
            <a:extLst>
              <a:ext uri="{FF2B5EF4-FFF2-40B4-BE49-F238E27FC236}">
                <a16:creationId xmlns:a16="http://schemas.microsoft.com/office/drawing/2014/main" id="{6450FCF1-CE64-4FA9-FFD8-812524575CFC}"/>
              </a:ext>
            </a:extLst>
          </p:cNvPr>
          <p:cNvSpPr>
            <a:spLocks noGrp="1"/>
          </p:cNvSpPr>
          <p:nvPr>
            <p:ph type="title"/>
          </p:nvPr>
        </p:nvSpPr>
        <p:spPr>
          <a:xfrm>
            <a:off x="0" y="1"/>
            <a:ext cx="9144000" cy="801278"/>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Adding a Tax type for the New Client</a:t>
            </a:r>
          </a:p>
        </p:txBody>
      </p:sp>
      <p:sp>
        <p:nvSpPr>
          <p:cNvPr id="2" name="TextBox 10">
            <a:extLst>
              <a:ext uri="{FF2B5EF4-FFF2-40B4-BE49-F238E27FC236}">
                <a16:creationId xmlns:a16="http://schemas.microsoft.com/office/drawing/2014/main" id="{48683480-7AA0-610A-63C7-1CBAE4D9C497}"/>
              </a:ext>
            </a:extLst>
          </p:cNvPr>
          <p:cNvSpPr txBox="1"/>
          <p:nvPr/>
        </p:nvSpPr>
        <p:spPr>
          <a:xfrm>
            <a:off x="341993" y="923832"/>
            <a:ext cx="8575764" cy="1569660"/>
          </a:xfrm>
          <a:prstGeom prst="rect">
            <a:avLst/>
          </a:prstGeom>
          <a:solidFill>
            <a:srgbClr val="9DC3E6"/>
          </a:solidFill>
          <a:effectLst>
            <a:outerShdw blurRad="50800" dist="38100" algn="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GB" altLang="en-US" sz="2400" dirty="0">
                <a:cs typeface="Vijaya" panose="020B0604020202020204" pitchFamily="34" charset="0"/>
              </a:rPr>
              <a:t>The status of the request will change to awaiting authorisation and will require the current Taxpayer/Representative of the tax number to authorise the request via the SARS website to complete the process.</a:t>
            </a:r>
          </a:p>
        </p:txBody>
      </p:sp>
      <p:pic>
        <p:nvPicPr>
          <p:cNvPr id="5" name="Picture 4">
            <a:extLst>
              <a:ext uri="{FF2B5EF4-FFF2-40B4-BE49-F238E27FC236}">
                <a16:creationId xmlns:a16="http://schemas.microsoft.com/office/drawing/2014/main" id="{B65FCD62-614B-B7F8-381D-AED7A3BE5474}"/>
              </a:ext>
            </a:extLst>
          </p:cNvPr>
          <p:cNvPicPr>
            <a:picLocks noChangeAspect="1"/>
          </p:cNvPicPr>
          <p:nvPr/>
        </p:nvPicPr>
        <p:blipFill>
          <a:blip r:embed="rId3"/>
          <a:stretch>
            <a:fillRect/>
          </a:stretch>
        </p:blipFill>
        <p:spPr>
          <a:xfrm>
            <a:off x="359038" y="2616045"/>
            <a:ext cx="8558719" cy="3312625"/>
          </a:xfrm>
          <a:prstGeom prst="rect">
            <a:avLst/>
          </a:prstGeom>
          <a:ln w="3175">
            <a:solidFill>
              <a:schemeClr val="tx1"/>
            </a:solidFill>
          </a:ln>
        </p:spPr>
      </p:pic>
    </p:spTree>
    <p:extLst>
      <p:ext uri="{BB962C8B-B14F-4D97-AF65-F5344CB8AC3E}">
        <p14:creationId xmlns:p14="http://schemas.microsoft.com/office/powerpoint/2010/main" val="3587775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67E4E6D5-7207-8B8B-1C04-1B1AFB09EE58}"/>
              </a:ext>
            </a:extLst>
          </p:cNvPr>
          <p:cNvSpPr txBox="1">
            <a:spLocks/>
          </p:cNvSpPr>
          <p:nvPr/>
        </p:nvSpPr>
        <p:spPr>
          <a:xfrm>
            <a:off x="1143000" y="3024554"/>
            <a:ext cx="6858000" cy="124182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685800">
              <a:spcBef>
                <a:spcPts val="750"/>
              </a:spcBef>
            </a:pPr>
            <a:r>
              <a:rPr lang="en-ZA" sz="3200" b="1" kern="0" dirty="0">
                <a:solidFill>
                  <a:prstClr val="white"/>
                </a:solidFill>
                <a:latin typeface="Arial" panose="020B0604020202020204" pitchFamily="34" charset="0"/>
                <a:ea typeface="Times New Roman" panose="02020603050405020304" pitchFamily="18" charset="0"/>
                <a:cs typeface="Arial" panose="020B0604020202020204" pitchFamily="34" charset="0"/>
              </a:rPr>
              <a:t>Module 6: </a:t>
            </a:r>
            <a:r>
              <a:rPr lang="en-ZA" sz="3200" kern="0" dirty="0">
                <a:solidFill>
                  <a:prstClr val="white"/>
                </a:solidFill>
                <a:latin typeface="Arial" panose="020B0604020202020204" pitchFamily="34" charset="0"/>
                <a:ea typeface="Times New Roman" panose="02020603050405020304" pitchFamily="18" charset="0"/>
                <a:cs typeface="Arial" panose="020B0604020202020204" pitchFamily="34" charset="0"/>
              </a:rPr>
              <a:t>eFiling </a:t>
            </a:r>
            <a:r>
              <a:rPr lang="en-ZA" sz="3200" dirty="0">
                <a:solidFill>
                  <a:prstClr val="white"/>
                </a:solidFill>
                <a:latin typeface="Arial" panose="020B0604020202020204" pitchFamily="34" charset="0"/>
                <a:cs typeface="Arial" panose="020B0604020202020204" pitchFamily="34" charset="0"/>
              </a:rPr>
              <a:t> </a:t>
            </a:r>
            <a:endParaRPr lang="en-US" sz="32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84643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9BD35-EE4A-7053-13E9-5B4A5FF88345}"/>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D17C4CC-A393-397D-CDB0-1F3A13481C87}"/>
              </a:ext>
            </a:extLst>
          </p:cNvPr>
          <p:cNvSpPr>
            <a:spLocks noGrp="1"/>
          </p:cNvSpPr>
          <p:nvPr>
            <p:ph type="sldNum" sz="quarter" idx="10"/>
          </p:nvPr>
        </p:nvSpPr>
        <p:spPr/>
        <p:txBody>
          <a:bodyPr/>
          <a:lstStyle/>
          <a:p>
            <a:fld id="{B540B12B-D968-2643-8E7F-238A3C456CC9}" type="slidenum">
              <a:rPr lang="en-US" smtClean="0"/>
              <a:pPr/>
              <a:t>19</a:t>
            </a:fld>
            <a:endParaRPr lang="en-US"/>
          </a:p>
        </p:txBody>
      </p:sp>
      <p:sp>
        <p:nvSpPr>
          <p:cNvPr id="4" name="Text Placeholder 3">
            <a:extLst>
              <a:ext uri="{FF2B5EF4-FFF2-40B4-BE49-F238E27FC236}">
                <a16:creationId xmlns:a16="http://schemas.microsoft.com/office/drawing/2014/main" id="{FE830F3A-9A88-E800-4D6D-A12A5E330308}"/>
              </a:ext>
            </a:extLst>
          </p:cNvPr>
          <p:cNvSpPr>
            <a:spLocks noGrp="1"/>
          </p:cNvSpPr>
          <p:nvPr>
            <p:ph type="body" sz="quarter" idx="11"/>
          </p:nvPr>
        </p:nvSpPr>
        <p:spPr>
          <a:xfrm>
            <a:off x="138736" y="928544"/>
            <a:ext cx="8882716" cy="5114038"/>
          </a:xfrm>
        </p:spPr>
        <p:txBody>
          <a:bodyPr>
            <a:normAutofit/>
          </a:bodyPr>
          <a:lstStyle/>
          <a:p>
            <a:endParaRPr lang="en-ZA" dirty="0">
              <a:solidFill>
                <a:schemeClr val="tx1">
                  <a:lumMod val="95000"/>
                  <a:lumOff val="5000"/>
                </a:schemeClr>
              </a:solidFill>
            </a:endParaRPr>
          </a:p>
          <a:p>
            <a:endParaRPr lang="en-ZA" dirty="0">
              <a:solidFill>
                <a:schemeClr val="tx1">
                  <a:lumMod val="95000"/>
                  <a:lumOff val="5000"/>
                </a:schemeClr>
              </a:solidFill>
            </a:endParaRPr>
          </a:p>
        </p:txBody>
      </p:sp>
      <p:sp>
        <p:nvSpPr>
          <p:cNvPr id="6" name="Title 1">
            <a:extLst>
              <a:ext uri="{FF2B5EF4-FFF2-40B4-BE49-F238E27FC236}">
                <a16:creationId xmlns:a16="http://schemas.microsoft.com/office/drawing/2014/main" id="{A2D67FAA-46FB-03F5-896C-8E3FC8714FA1}"/>
              </a:ext>
            </a:extLst>
          </p:cNvPr>
          <p:cNvSpPr>
            <a:spLocks noGrp="1"/>
          </p:cNvSpPr>
          <p:nvPr>
            <p:ph type="title"/>
          </p:nvPr>
        </p:nvSpPr>
        <p:spPr>
          <a:xfrm>
            <a:off x="0" y="1"/>
            <a:ext cx="9144000" cy="801278"/>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Adding a Tax type for the New Client</a:t>
            </a:r>
          </a:p>
        </p:txBody>
      </p:sp>
      <p:sp>
        <p:nvSpPr>
          <p:cNvPr id="2" name="TextBox 10">
            <a:extLst>
              <a:ext uri="{FF2B5EF4-FFF2-40B4-BE49-F238E27FC236}">
                <a16:creationId xmlns:a16="http://schemas.microsoft.com/office/drawing/2014/main" id="{48683480-7AA0-610A-63C7-1CBAE4D9C497}"/>
              </a:ext>
            </a:extLst>
          </p:cNvPr>
          <p:cNvSpPr txBox="1"/>
          <p:nvPr/>
        </p:nvSpPr>
        <p:spPr>
          <a:xfrm>
            <a:off x="226242" y="928543"/>
            <a:ext cx="8710367" cy="2123658"/>
          </a:xfrm>
          <a:prstGeom prst="rect">
            <a:avLst/>
          </a:prstGeom>
          <a:solidFill>
            <a:srgbClr val="9DC3E6"/>
          </a:solidFill>
          <a:effectLst>
            <a:outerShdw blurRad="50800" dist="38100" algn="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GB" altLang="en-US" sz="2200" dirty="0">
                <a:cs typeface="Vijaya" panose="020B0604020202020204" pitchFamily="34" charset="0"/>
              </a:rPr>
              <a:t>If the Taxpayer/Representative authorises the request to “Activate”, the status will change to “Successfully Activated”. If the taxpayer/representative authorises the request to transfer and there are previously submitted returns, the Status will change to “Authorised schedule to run within 24 hours” to allow the transfer of historical submissions.</a:t>
            </a:r>
          </a:p>
        </p:txBody>
      </p:sp>
      <p:pic>
        <p:nvPicPr>
          <p:cNvPr id="5" name="Picture 4">
            <a:extLst>
              <a:ext uri="{FF2B5EF4-FFF2-40B4-BE49-F238E27FC236}">
                <a16:creationId xmlns:a16="http://schemas.microsoft.com/office/drawing/2014/main" id="{52F5BBC6-7C16-0526-6933-81130EF5EF72}"/>
              </a:ext>
            </a:extLst>
          </p:cNvPr>
          <p:cNvPicPr>
            <a:picLocks noChangeAspect="1"/>
          </p:cNvPicPr>
          <p:nvPr/>
        </p:nvPicPr>
        <p:blipFill rotWithShape="1">
          <a:blip r:embed="rId3"/>
          <a:srcRect l="3948"/>
          <a:stretch/>
        </p:blipFill>
        <p:spPr>
          <a:xfrm>
            <a:off x="226241" y="3200848"/>
            <a:ext cx="8710367" cy="1757651"/>
          </a:xfrm>
          <a:prstGeom prst="rect">
            <a:avLst/>
          </a:prstGeom>
          <a:ln w="3175">
            <a:solidFill>
              <a:schemeClr val="tx1"/>
            </a:solidFill>
          </a:ln>
        </p:spPr>
      </p:pic>
      <p:pic>
        <p:nvPicPr>
          <p:cNvPr id="7" name="Picture 6">
            <a:extLst>
              <a:ext uri="{FF2B5EF4-FFF2-40B4-BE49-F238E27FC236}">
                <a16:creationId xmlns:a16="http://schemas.microsoft.com/office/drawing/2014/main" id="{3BCE10F5-D304-2404-E1FA-F6D63DC7E609}"/>
              </a:ext>
            </a:extLst>
          </p:cNvPr>
          <p:cNvPicPr>
            <a:picLocks noChangeAspect="1"/>
          </p:cNvPicPr>
          <p:nvPr/>
        </p:nvPicPr>
        <p:blipFill>
          <a:blip r:embed="rId4"/>
          <a:stretch>
            <a:fillRect/>
          </a:stretch>
        </p:blipFill>
        <p:spPr>
          <a:xfrm>
            <a:off x="226240" y="5008635"/>
            <a:ext cx="8710367" cy="1123950"/>
          </a:xfrm>
          <a:prstGeom prst="rect">
            <a:avLst/>
          </a:prstGeom>
        </p:spPr>
      </p:pic>
    </p:spTree>
    <p:extLst>
      <p:ext uri="{BB962C8B-B14F-4D97-AF65-F5344CB8AC3E}">
        <p14:creationId xmlns:p14="http://schemas.microsoft.com/office/powerpoint/2010/main" val="12816250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CDC04-8E37-1CCA-3363-33701F39D7EA}"/>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3050952-8A54-D254-A70F-F1842E40A1ED}"/>
              </a:ext>
            </a:extLst>
          </p:cNvPr>
          <p:cNvSpPr>
            <a:spLocks noGrp="1"/>
          </p:cNvSpPr>
          <p:nvPr>
            <p:ph type="sldNum" sz="quarter" idx="10"/>
          </p:nvPr>
        </p:nvSpPr>
        <p:spPr/>
        <p:txBody>
          <a:bodyPr/>
          <a:lstStyle/>
          <a:p>
            <a:fld id="{B540B12B-D968-2643-8E7F-238A3C456CC9}" type="slidenum">
              <a:rPr lang="en-US" smtClean="0"/>
              <a:pPr/>
              <a:t>20</a:t>
            </a:fld>
            <a:endParaRPr lang="en-US"/>
          </a:p>
        </p:txBody>
      </p:sp>
      <p:sp>
        <p:nvSpPr>
          <p:cNvPr id="4" name="Text Placeholder 3">
            <a:extLst>
              <a:ext uri="{FF2B5EF4-FFF2-40B4-BE49-F238E27FC236}">
                <a16:creationId xmlns:a16="http://schemas.microsoft.com/office/drawing/2014/main" id="{0ABB2B5C-3E5C-1DB0-76A7-6DAFFFF916EA}"/>
              </a:ext>
            </a:extLst>
          </p:cNvPr>
          <p:cNvSpPr>
            <a:spLocks noGrp="1"/>
          </p:cNvSpPr>
          <p:nvPr>
            <p:ph type="body" sz="quarter" idx="11"/>
          </p:nvPr>
        </p:nvSpPr>
        <p:spPr>
          <a:xfrm>
            <a:off x="177776" y="829560"/>
            <a:ext cx="8788448" cy="5198880"/>
          </a:xfrm>
        </p:spPr>
        <p:txBody>
          <a:bodyPr>
            <a:normAutofit/>
          </a:bodyPr>
          <a:lstStyle/>
          <a:p>
            <a:endParaRPr lang="en-ZA" dirty="0">
              <a:solidFill>
                <a:schemeClr val="tx1">
                  <a:lumMod val="95000"/>
                  <a:lumOff val="5000"/>
                </a:schemeClr>
              </a:solidFill>
            </a:endParaRPr>
          </a:p>
          <a:p>
            <a:endParaRPr lang="en-ZA" dirty="0">
              <a:solidFill>
                <a:schemeClr val="tx1">
                  <a:lumMod val="95000"/>
                  <a:lumOff val="5000"/>
                </a:schemeClr>
              </a:solidFill>
            </a:endParaRPr>
          </a:p>
        </p:txBody>
      </p:sp>
      <p:sp>
        <p:nvSpPr>
          <p:cNvPr id="6" name="Title 1">
            <a:extLst>
              <a:ext uri="{FF2B5EF4-FFF2-40B4-BE49-F238E27FC236}">
                <a16:creationId xmlns:a16="http://schemas.microsoft.com/office/drawing/2014/main" id="{92969D13-48D3-5BEE-3B3F-D902128ACCA1}"/>
              </a:ext>
            </a:extLst>
          </p:cNvPr>
          <p:cNvSpPr>
            <a:spLocks noGrp="1"/>
          </p:cNvSpPr>
          <p:nvPr>
            <p:ph type="title"/>
          </p:nvPr>
        </p:nvSpPr>
        <p:spPr>
          <a:xfrm>
            <a:off x="0" y="1"/>
            <a:ext cx="9144000" cy="697583"/>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Invite User</a:t>
            </a:r>
          </a:p>
        </p:txBody>
      </p:sp>
      <p:sp>
        <p:nvSpPr>
          <p:cNvPr id="2" name="TextBox 10">
            <a:extLst>
              <a:ext uri="{FF2B5EF4-FFF2-40B4-BE49-F238E27FC236}">
                <a16:creationId xmlns:a16="http://schemas.microsoft.com/office/drawing/2014/main" id="{48683480-7AA0-610A-63C7-1CBAE4D9C497}"/>
              </a:ext>
            </a:extLst>
          </p:cNvPr>
          <p:cNvSpPr txBox="1"/>
          <p:nvPr/>
        </p:nvSpPr>
        <p:spPr>
          <a:xfrm>
            <a:off x="341993" y="829560"/>
            <a:ext cx="8556910" cy="1477328"/>
          </a:xfrm>
          <a:prstGeom prst="rect">
            <a:avLst/>
          </a:prstGeom>
          <a:solidFill>
            <a:srgbClr val="9DC3E6"/>
          </a:solidFill>
          <a:effectLst>
            <a:outerShdw blurRad="50800" dist="38100" algn="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ltLang="en-US" sz="2200" dirty="0">
                <a:cs typeface="Vijaya" panose="020B0604020202020204" pitchFamily="34" charset="0"/>
              </a:rPr>
              <a:t>To Invite a new user to a portfolio, select the correct portfolio.</a:t>
            </a:r>
          </a:p>
          <a:p>
            <a:r>
              <a:rPr lang="en-GB" altLang="en-US" sz="2200" dirty="0">
                <a:cs typeface="Vijaya" panose="020B0604020202020204" pitchFamily="34" charset="0"/>
              </a:rPr>
              <a:t> </a:t>
            </a:r>
          </a:p>
          <a:p>
            <a:r>
              <a:rPr lang="en-GB" altLang="en-US" sz="2200" dirty="0">
                <a:cs typeface="Vijaya" panose="020B0604020202020204" pitchFamily="34" charset="0"/>
              </a:rPr>
              <a:t>Click on </a:t>
            </a:r>
            <a:r>
              <a:rPr lang="en-GB" altLang="en-US" sz="2200" b="1" dirty="0">
                <a:cs typeface="Vijaya" panose="020B0604020202020204" pitchFamily="34" charset="0"/>
              </a:rPr>
              <a:t>“My Profile” </a:t>
            </a:r>
            <a:r>
              <a:rPr lang="en-GB" altLang="en-US" sz="2200" dirty="0">
                <a:cs typeface="Vijaya" panose="020B0604020202020204" pitchFamily="34" charset="0"/>
              </a:rPr>
              <a:t>on the left screen. </a:t>
            </a:r>
          </a:p>
          <a:p>
            <a:r>
              <a:rPr lang="en-GB" altLang="en-US" sz="2200" dirty="0">
                <a:cs typeface="Vijaya" panose="020B0604020202020204" pitchFamily="34" charset="0"/>
              </a:rPr>
              <a:t>Then select </a:t>
            </a:r>
            <a:r>
              <a:rPr lang="en-GB" altLang="en-US" sz="2200" b="1" dirty="0">
                <a:cs typeface="Vijaya" panose="020B0604020202020204" pitchFamily="34" charset="0"/>
              </a:rPr>
              <a:t>“Portfolio Management</a:t>
            </a:r>
            <a:r>
              <a:rPr lang="en-GB" altLang="en-US" sz="2400" b="1" dirty="0">
                <a:cs typeface="Vijaya" panose="020B0604020202020204" pitchFamily="34" charset="0"/>
              </a:rPr>
              <a:t>” </a:t>
            </a:r>
          </a:p>
        </p:txBody>
      </p:sp>
      <p:pic>
        <p:nvPicPr>
          <p:cNvPr id="5" name="Picture 4" descr="Screen Clipping">
            <a:extLst>
              <a:ext uri="{FF2B5EF4-FFF2-40B4-BE49-F238E27FC236}">
                <a16:creationId xmlns:a16="http://schemas.microsoft.com/office/drawing/2014/main" id="{0215C695-5070-749D-2B32-C058CB7066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1993" y="2712891"/>
            <a:ext cx="8624231" cy="3447525"/>
          </a:xfrm>
          <a:prstGeom prst="rect">
            <a:avLst/>
          </a:prstGeom>
        </p:spPr>
      </p:pic>
    </p:spTree>
    <p:extLst>
      <p:ext uri="{BB962C8B-B14F-4D97-AF65-F5344CB8AC3E}">
        <p14:creationId xmlns:p14="http://schemas.microsoft.com/office/powerpoint/2010/main" val="5132358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33E4C-ACEE-CA60-27D0-4E9F5490185B}"/>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7D4C2B8-4836-1D21-04CF-B5EA8EC5627F}"/>
              </a:ext>
            </a:extLst>
          </p:cNvPr>
          <p:cNvSpPr>
            <a:spLocks noGrp="1"/>
          </p:cNvSpPr>
          <p:nvPr>
            <p:ph type="sldNum" sz="quarter" idx="10"/>
          </p:nvPr>
        </p:nvSpPr>
        <p:spPr/>
        <p:txBody>
          <a:bodyPr/>
          <a:lstStyle/>
          <a:p>
            <a:fld id="{B540B12B-D968-2643-8E7F-238A3C456CC9}" type="slidenum">
              <a:rPr lang="en-US" smtClean="0"/>
              <a:pPr/>
              <a:t>21</a:t>
            </a:fld>
            <a:endParaRPr lang="en-US"/>
          </a:p>
        </p:txBody>
      </p:sp>
      <p:sp>
        <p:nvSpPr>
          <p:cNvPr id="4" name="Text Placeholder 3">
            <a:extLst>
              <a:ext uri="{FF2B5EF4-FFF2-40B4-BE49-F238E27FC236}">
                <a16:creationId xmlns:a16="http://schemas.microsoft.com/office/drawing/2014/main" id="{C8969673-703E-39AC-1871-71E468A98A32}"/>
              </a:ext>
            </a:extLst>
          </p:cNvPr>
          <p:cNvSpPr>
            <a:spLocks noGrp="1"/>
          </p:cNvSpPr>
          <p:nvPr>
            <p:ph type="body" sz="quarter" idx="11"/>
          </p:nvPr>
        </p:nvSpPr>
        <p:spPr>
          <a:xfrm>
            <a:off x="138736" y="928543"/>
            <a:ext cx="8393446" cy="5374019"/>
          </a:xfrm>
        </p:spPr>
        <p:txBody>
          <a:bodyPr>
            <a:normAutofit/>
          </a:bodyPr>
          <a:lstStyle/>
          <a:p>
            <a:endParaRPr lang="en-ZA" dirty="0">
              <a:solidFill>
                <a:schemeClr val="tx1">
                  <a:lumMod val="95000"/>
                  <a:lumOff val="5000"/>
                </a:schemeClr>
              </a:solidFill>
            </a:endParaRPr>
          </a:p>
          <a:p>
            <a:endParaRPr lang="en-ZA" dirty="0">
              <a:solidFill>
                <a:schemeClr val="tx1">
                  <a:lumMod val="95000"/>
                  <a:lumOff val="5000"/>
                </a:schemeClr>
              </a:solidFill>
            </a:endParaRPr>
          </a:p>
        </p:txBody>
      </p:sp>
      <p:sp>
        <p:nvSpPr>
          <p:cNvPr id="6" name="Title 1">
            <a:extLst>
              <a:ext uri="{FF2B5EF4-FFF2-40B4-BE49-F238E27FC236}">
                <a16:creationId xmlns:a16="http://schemas.microsoft.com/office/drawing/2014/main" id="{4F855FA3-502D-D09E-C36A-6F4955E9F0BF}"/>
              </a:ext>
            </a:extLst>
          </p:cNvPr>
          <p:cNvSpPr>
            <a:spLocks noGrp="1"/>
          </p:cNvSpPr>
          <p:nvPr>
            <p:ph type="title"/>
          </p:nvPr>
        </p:nvSpPr>
        <p:spPr>
          <a:xfrm>
            <a:off x="0" y="1"/>
            <a:ext cx="9144000" cy="801278"/>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Invite User</a:t>
            </a:r>
          </a:p>
        </p:txBody>
      </p:sp>
      <p:sp>
        <p:nvSpPr>
          <p:cNvPr id="2" name="TextBox 10">
            <a:extLst>
              <a:ext uri="{FF2B5EF4-FFF2-40B4-BE49-F238E27FC236}">
                <a16:creationId xmlns:a16="http://schemas.microsoft.com/office/drawing/2014/main" id="{48683480-7AA0-610A-63C7-1CBAE4D9C497}"/>
              </a:ext>
            </a:extLst>
          </p:cNvPr>
          <p:cNvSpPr txBox="1"/>
          <p:nvPr/>
        </p:nvSpPr>
        <p:spPr>
          <a:xfrm>
            <a:off x="243469" y="928543"/>
            <a:ext cx="8627154" cy="461665"/>
          </a:xfrm>
          <a:prstGeom prst="rect">
            <a:avLst/>
          </a:prstGeom>
          <a:solidFill>
            <a:srgbClr val="9DC3E6"/>
          </a:solidFill>
          <a:effectLst>
            <a:outerShdw blurRad="50800" dist="38100" algn="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ltLang="en-US" sz="2400" dirty="0">
                <a:cs typeface="Vijaya" panose="020B0604020202020204" pitchFamily="34" charset="0"/>
              </a:rPr>
              <a:t>Chose the portfolio by clicking on “Go to Portfolio”</a:t>
            </a:r>
          </a:p>
        </p:txBody>
      </p:sp>
      <p:pic>
        <p:nvPicPr>
          <p:cNvPr id="5" name="Picture 4" descr="Screen Clipping">
            <a:extLst>
              <a:ext uri="{FF2B5EF4-FFF2-40B4-BE49-F238E27FC236}">
                <a16:creationId xmlns:a16="http://schemas.microsoft.com/office/drawing/2014/main" id="{1D91C6A2-345C-E1E9-411A-7C3E90E753E8}"/>
              </a:ext>
            </a:extLst>
          </p:cNvPr>
          <p:cNvPicPr>
            <a:picLocks noChangeAspect="1"/>
          </p:cNvPicPr>
          <p:nvPr/>
        </p:nvPicPr>
        <p:blipFill rotWithShape="1">
          <a:blip r:embed="rId3">
            <a:extLst>
              <a:ext uri="{28A0092B-C50C-407E-A947-70E740481C1C}">
                <a14:useLocalDpi xmlns:a14="http://schemas.microsoft.com/office/drawing/2010/main" val="0"/>
              </a:ext>
            </a:extLst>
          </a:blip>
          <a:srcRect r="18070"/>
          <a:stretch/>
        </p:blipFill>
        <p:spPr>
          <a:xfrm>
            <a:off x="258423" y="1806781"/>
            <a:ext cx="8627154" cy="3839875"/>
          </a:xfrm>
          <a:prstGeom prst="rect">
            <a:avLst/>
          </a:prstGeom>
        </p:spPr>
      </p:pic>
    </p:spTree>
    <p:extLst>
      <p:ext uri="{BB962C8B-B14F-4D97-AF65-F5344CB8AC3E}">
        <p14:creationId xmlns:p14="http://schemas.microsoft.com/office/powerpoint/2010/main" val="2996077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68BE2-986A-B7F5-26A3-C4E2A5049C01}"/>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F2DE524-05EA-8CEC-ADC7-61C5B234F72D}"/>
              </a:ext>
            </a:extLst>
          </p:cNvPr>
          <p:cNvSpPr>
            <a:spLocks noGrp="1"/>
          </p:cNvSpPr>
          <p:nvPr>
            <p:ph type="sldNum" sz="quarter" idx="10"/>
          </p:nvPr>
        </p:nvSpPr>
        <p:spPr/>
        <p:txBody>
          <a:bodyPr/>
          <a:lstStyle/>
          <a:p>
            <a:fld id="{B540B12B-D968-2643-8E7F-238A3C456CC9}" type="slidenum">
              <a:rPr lang="en-US" smtClean="0"/>
              <a:pPr/>
              <a:t>22</a:t>
            </a:fld>
            <a:endParaRPr lang="en-US"/>
          </a:p>
        </p:txBody>
      </p:sp>
      <p:sp>
        <p:nvSpPr>
          <p:cNvPr id="4" name="Text Placeholder 3">
            <a:extLst>
              <a:ext uri="{FF2B5EF4-FFF2-40B4-BE49-F238E27FC236}">
                <a16:creationId xmlns:a16="http://schemas.microsoft.com/office/drawing/2014/main" id="{4AA9CD41-CB98-A9BC-30B7-80C953DCE40E}"/>
              </a:ext>
            </a:extLst>
          </p:cNvPr>
          <p:cNvSpPr>
            <a:spLocks noGrp="1"/>
          </p:cNvSpPr>
          <p:nvPr>
            <p:ph type="body" sz="quarter" idx="11"/>
          </p:nvPr>
        </p:nvSpPr>
        <p:spPr>
          <a:xfrm>
            <a:off x="138736" y="928543"/>
            <a:ext cx="8393446" cy="5374019"/>
          </a:xfrm>
        </p:spPr>
        <p:txBody>
          <a:bodyPr>
            <a:normAutofit/>
          </a:bodyPr>
          <a:lstStyle/>
          <a:p>
            <a:endParaRPr lang="en-ZA" dirty="0">
              <a:solidFill>
                <a:schemeClr val="tx1">
                  <a:lumMod val="95000"/>
                  <a:lumOff val="5000"/>
                </a:schemeClr>
              </a:solidFill>
            </a:endParaRPr>
          </a:p>
          <a:p>
            <a:endParaRPr lang="en-ZA" dirty="0">
              <a:solidFill>
                <a:schemeClr val="tx1">
                  <a:lumMod val="95000"/>
                  <a:lumOff val="5000"/>
                </a:schemeClr>
              </a:solidFill>
            </a:endParaRPr>
          </a:p>
        </p:txBody>
      </p:sp>
      <p:sp>
        <p:nvSpPr>
          <p:cNvPr id="6" name="Title 1">
            <a:extLst>
              <a:ext uri="{FF2B5EF4-FFF2-40B4-BE49-F238E27FC236}">
                <a16:creationId xmlns:a16="http://schemas.microsoft.com/office/drawing/2014/main" id="{193BEAB6-851B-E3C1-C26F-847D59685C6A}"/>
              </a:ext>
            </a:extLst>
          </p:cNvPr>
          <p:cNvSpPr>
            <a:spLocks noGrp="1"/>
          </p:cNvSpPr>
          <p:nvPr>
            <p:ph type="title"/>
          </p:nvPr>
        </p:nvSpPr>
        <p:spPr>
          <a:xfrm>
            <a:off x="0" y="0"/>
            <a:ext cx="9144000" cy="801278"/>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Invite User</a:t>
            </a:r>
          </a:p>
        </p:txBody>
      </p:sp>
      <p:sp>
        <p:nvSpPr>
          <p:cNvPr id="2" name="TextBox 10">
            <a:extLst>
              <a:ext uri="{FF2B5EF4-FFF2-40B4-BE49-F238E27FC236}">
                <a16:creationId xmlns:a16="http://schemas.microsoft.com/office/drawing/2014/main" id="{48683480-7AA0-610A-63C7-1CBAE4D9C497}"/>
              </a:ext>
            </a:extLst>
          </p:cNvPr>
          <p:cNvSpPr txBox="1"/>
          <p:nvPr/>
        </p:nvSpPr>
        <p:spPr>
          <a:xfrm>
            <a:off x="245096" y="1005591"/>
            <a:ext cx="8616099" cy="830997"/>
          </a:xfrm>
          <a:prstGeom prst="rect">
            <a:avLst/>
          </a:prstGeom>
          <a:solidFill>
            <a:srgbClr val="9DC3E6"/>
          </a:solidFill>
          <a:effectLst>
            <a:outerShdw blurRad="50800" dist="38100" algn="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ltLang="en-US" sz="2400" dirty="0">
                <a:cs typeface="Vijaya" panose="020B0604020202020204" pitchFamily="34" charset="0"/>
              </a:rPr>
              <a:t>Click on “User” from the top menu, then click on “User” on the left menu. </a:t>
            </a:r>
          </a:p>
        </p:txBody>
      </p:sp>
      <p:pic>
        <p:nvPicPr>
          <p:cNvPr id="5" name="Picture 4">
            <a:extLst>
              <a:ext uri="{FF2B5EF4-FFF2-40B4-BE49-F238E27FC236}">
                <a16:creationId xmlns:a16="http://schemas.microsoft.com/office/drawing/2014/main" id="{4D2879E3-F16F-75A5-DECE-606816F0656C}"/>
              </a:ext>
            </a:extLst>
          </p:cNvPr>
          <p:cNvPicPr>
            <a:picLocks noChangeAspect="1"/>
          </p:cNvPicPr>
          <p:nvPr/>
        </p:nvPicPr>
        <p:blipFill>
          <a:blip r:embed="rId3"/>
          <a:stretch>
            <a:fillRect/>
          </a:stretch>
        </p:blipFill>
        <p:spPr>
          <a:xfrm>
            <a:off x="245095" y="2046570"/>
            <a:ext cx="8616099" cy="3882887"/>
          </a:xfrm>
          <a:prstGeom prst="rect">
            <a:avLst/>
          </a:prstGeom>
        </p:spPr>
      </p:pic>
    </p:spTree>
    <p:extLst>
      <p:ext uri="{BB962C8B-B14F-4D97-AF65-F5344CB8AC3E}">
        <p14:creationId xmlns:p14="http://schemas.microsoft.com/office/powerpoint/2010/main" val="16389644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87EF3-07A2-E457-16BE-69388A092E87}"/>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828B8C7-BB2E-FBC0-6F9A-D900E9158563}"/>
              </a:ext>
            </a:extLst>
          </p:cNvPr>
          <p:cNvSpPr>
            <a:spLocks noGrp="1"/>
          </p:cNvSpPr>
          <p:nvPr>
            <p:ph type="sldNum" sz="quarter" idx="10"/>
          </p:nvPr>
        </p:nvSpPr>
        <p:spPr/>
        <p:txBody>
          <a:bodyPr/>
          <a:lstStyle/>
          <a:p>
            <a:fld id="{B540B12B-D968-2643-8E7F-238A3C456CC9}" type="slidenum">
              <a:rPr lang="en-US" smtClean="0"/>
              <a:pPr/>
              <a:t>23</a:t>
            </a:fld>
            <a:endParaRPr lang="en-US"/>
          </a:p>
        </p:txBody>
      </p:sp>
      <p:sp>
        <p:nvSpPr>
          <p:cNvPr id="4" name="Text Placeholder 3">
            <a:extLst>
              <a:ext uri="{FF2B5EF4-FFF2-40B4-BE49-F238E27FC236}">
                <a16:creationId xmlns:a16="http://schemas.microsoft.com/office/drawing/2014/main" id="{71DFCDB2-58B7-7E8A-03AC-0536208A18CE}"/>
              </a:ext>
            </a:extLst>
          </p:cNvPr>
          <p:cNvSpPr>
            <a:spLocks noGrp="1"/>
          </p:cNvSpPr>
          <p:nvPr>
            <p:ph type="body" sz="quarter" idx="11"/>
          </p:nvPr>
        </p:nvSpPr>
        <p:spPr>
          <a:xfrm>
            <a:off x="138736" y="928543"/>
            <a:ext cx="8393446" cy="5374019"/>
          </a:xfrm>
        </p:spPr>
        <p:txBody>
          <a:bodyPr>
            <a:normAutofit/>
          </a:bodyPr>
          <a:lstStyle/>
          <a:p>
            <a:endParaRPr lang="en-ZA" dirty="0">
              <a:solidFill>
                <a:schemeClr val="tx1">
                  <a:lumMod val="95000"/>
                  <a:lumOff val="5000"/>
                </a:schemeClr>
              </a:solidFill>
            </a:endParaRPr>
          </a:p>
          <a:p>
            <a:endParaRPr lang="en-ZA" dirty="0">
              <a:solidFill>
                <a:schemeClr val="tx1">
                  <a:lumMod val="95000"/>
                  <a:lumOff val="5000"/>
                </a:schemeClr>
              </a:solidFill>
            </a:endParaRPr>
          </a:p>
        </p:txBody>
      </p:sp>
      <p:sp>
        <p:nvSpPr>
          <p:cNvPr id="6" name="Title 1">
            <a:extLst>
              <a:ext uri="{FF2B5EF4-FFF2-40B4-BE49-F238E27FC236}">
                <a16:creationId xmlns:a16="http://schemas.microsoft.com/office/drawing/2014/main" id="{07ED6C84-9CA1-1CD1-5A83-F9CBE1E3F9C6}"/>
              </a:ext>
            </a:extLst>
          </p:cNvPr>
          <p:cNvSpPr>
            <a:spLocks noGrp="1"/>
          </p:cNvSpPr>
          <p:nvPr>
            <p:ph type="title"/>
          </p:nvPr>
        </p:nvSpPr>
        <p:spPr>
          <a:xfrm>
            <a:off x="0" y="1"/>
            <a:ext cx="9144000" cy="801278"/>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Invite User</a:t>
            </a:r>
          </a:p>
        </p:txBody>
      </p:sp>
      <p:sp>
        <p:nvSpPr>
          <p:cNvPr id="2" name="TextBox 10">
            <a:extLst>
              <a:ext uri="{FF2B5EF4-FFF2-40B4-BE49-F238E27FC236}">
                <a16:creationId xmlns:a16="http://schemas.microsoft.com/office/drawing/2014/main" id="{48683480-7AA0-610A-63C7-1CBAE4D9C497}"/>
              </a:ext>
            </a:extLst>
          </p:cNvPr>
          <p:cNvSpPr txBox="1"/>
          <p:nvPr/>
        </p:nvSpPr>
        <p:spPr>
          <a:xfrm>
            <a:off x="252895" y="996165"/>
            <a:ext cx="8627153" cy="830997"/>
          </a:xfrm>
          <a:prstGeom prst="rect">
            <a:avLst/>
          </a:prstGeom>
          <a:solidFill>
            <a:srgbClr val="9DC3E6"/>
          </a:solidFill>
          <a:effectLst>
            <a:outerShdw blurRad="50800" dist="38100" algn="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ltLang="en-US" sz="2400" dirty="0">
                <a:cs typeface="Vijaya" panose="020B0604020202020204" pitchFamily="34" charset="0"/>
              </a:rPr>
              <a:t>Select “Identification Type”, Enter “ID number”, Enter “Surname”, Click on “Invite” </a:t>
            </a:r>
          </a:p>
        </p:txBody>
      </p:sp>
      <p:pic>
        <p:nvPicPr>
          <p:cNvPr id="5" name="Picture 4">
            <a:extLst>
              <a:ext uri="{FF2B5EF4-FFF2-40B4-BE49-F238E27FC236}">
                <a16:creationId xmlns:a16="http://schemas.microsoft.com/office/drawing/2014/main" id="{98357618-18DB-844A-39DF-F31AE8CF2BA6}"/>
              </a:ext>
            </a:extLst>
          </p:cNvPr>
          <p:cNvPicPr>
            <a:picLocks noChangeAspect="1"/>
          </p:cNvPicPr>
          <p:nvPr/>
        </p:nvPicPr>
        <p:blipFill>
          <a:blip r:embed="rId3"/>
          <a:stretch>
            <a:fillRect/>
          </a:stretch>
        </p:blipFill>
        <p:spPr>
          <a:xfrm>
            <a:off x="252894" y="2037869"/>
            <a:ext cx="8627153" cy="4053986"/>
          </a:xfrm>
          <a:prstGeom prst="rect">
            <a:avLst/>
          </a:prstGeom>
        </p:spPr>
      </p:pic>
    </p:spTree>
    <p:extLst>
      <p:ext uri="{BB962C8B-B14F-4D97-AF65-F5344CB8AC3E}">
        <p14:creationId xmlns:p14="http://schemas.microsoft.com/office/powerpoint/2010/main" val="34429163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D2555-A45B-63E2-B0B9-16D8168CE326}"/>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D66EB7B-EB81-2FD7-A613-CFFBB554BEA7}"/>
              </a:ext>
            </a:extLst>
          </p:cNvPr>
          <p:cNvSpPr>
            <a:spLocks noGrp="1"/>
          </p:cNvSpPr>
          <p:nvPr>
            <p:ph type="sldNum" sz="quarter" idx="10"/>
          </p:nvPr>
        </p:nvSpPr>
        <p:spPr/>
        <p:txBody>
          <a:bodyPr/>
          <a:lstStyle/>
          <a:p>
            <a:fld id="{B540B12B-D968-2643-8E7F-238A3C456CC9}" type="slidenum">
              <a:rPr lang="en-US" smtClean="0"/>
              <a:pPr/>
              <a:t>24</a:t>
            </a:fld>
            <a:endParaRPr lang="en-US"/>
          </a:p>
        </p:txBody>
      </p:sp>
      <p:sp>
        <p:nvSpPr>
          <p:cNvPr id="4" name="Text Placeholder 3">
            <a:extLst>
              <a:ext uri="{FF2B5EF4-FFF2-40B4-BE49-F238E27FC236}">
                <a16:creationId xmlns:a16="http://schemas.microsoft.com/office/drawing/2014/main" id="{3542DD31-4C04-A632-92AB-C17E65C0CF70}"/>
              </a:ext>
            </a:extLst>
          </p:cNvPr>
          <p:cNvSpPr>
            <a:spLocks noGrp="1"/>
          </p:cNvSpPr>
          <p:nvPr>
            <p:ph type="body" sz="quarter" idx="11"/>
          </p:nvPr>
        </p:nvSpPr>
        <p:spPr>
          <a:xfrm>
            <a:off x="138736" y="928543"/>
            <a:ext cx="8393446" cy="5374019"/>
          </a:xfrm>
        </p:spPr>
        <p:txBody>
          <a:bodyPr>
            <a:normAutofit/>
          </a:bodyPr>
          <a:lstStyle/>
          <a:p>
            <a:endParaRPr lang="en-ZA" dirty="0">
              <a:solidFill>
                <a:schemeClr val="tx1">
                  <a:lumMod val="95000"/>
                  <a:lumOff val="5000"/>
                </a:schemeClr>
              </a:solidFill>
            </a:endParaRPr>
          </a:p>
          <a:p>
            <a:endParaRPr lang="en-ZA" dirty="0">
              <a:solidFill>
                <a:schemeClr val="tx1">
                  <a:lumMod val="95000"/>
                  <a:lumOff val="5000"/>
                </a:schemeClr>
              </a:solidFill>
            </a:endParaRPr>
          </a:p>
        </p:txBody>
      </p:sp>
      <p:sp>
        <p:nvSpPr>
          <p:cNvPr id="6" name="Title 1">
            <a:extLst>
              <a:ext uri="{FF2B5EF4-FFF2-40B4-BE49-F238E27FC236}">
                <a16:creationId xmlns:a16="http://schemas.microsoft.com/office/drawing/2014/main" id="{B128CB11-2258-5BC6-0797-8450295E2BAC}"/>
              </a:ext>
            </a:extLst>
          </p:cNvPr>
          <p:cNvSpPr>
            <a:spLocks noGrp="1"/>
          </p:cNvSpPr>
          <p:nvPr>
            <p:ph type="title"/>
          </p:nvPr>
        </p:nvSpPr>
        <p:spPr>
          <a:xfrm>
            <a:off x="0" y="1"/>
            <a:ext cx="9144000" cy="801278"/>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Invite User</a:t>
            </a:r>
          </a:p>
        </p:txBody>
      </p:sp>
      <p:sp>
        <p:nvSpPr>
          <p:cNvPr id="2" name="TextBox 10">
            <a:extLst>
              <a:ext uri="{FF2B5EF4-FFF2-40B4-BE49-F238E27FC236}">
                <a16:creationId xmlns:a16="http://schemas.microsoft.com/office/drawing/2014/main" id="{48683480-7AA0-610A-63C7-1CBAE4D9C497}"/>
              </a:ext>
            </a:extLst>
          </p:cNvPr>
          <p:cNvSpPr txBox="1"/>
          <p:nvPr/>
        </p:nvSpPr>
        <p:spPr>
          <a:xfrm>
            <a:off x="341992" y="928543"/>
            <a:ext cx="8519203" cy="461665"/>
          </a:xfrm>
          <a:prstGeom prst="rect">
            <a:avLst/>
          </a:prstGeom>
          <a:solidFill>
            <a:srgbClr val="9DC3E6"/>
          </a:solidFill>
          <a:effectLst>
            <a:outerShdw blurRad="50800" dist="38100" algn="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ltLang="en-US" sz="2400" dirty="0">
                <a:cs typeface="Vijaya" panose="020B0604020202020204" pitchFamily="34" charset="0"/>
              </a:rPr>
              <a:t>Give the new user “Access Rights” on the next screen</a:t>
            </a:r>
          </a:p>
        </p:txBody>
      </p:sp>
      <p:pic>
        <p:nvPicPr>
          <p:cNvPr id="5" name="Picture 4">
            <a:extLst>
              <a:ext uri="{FF2B5EF4-FFF2-40B4-BE49-F238E27FC236}">
                <a16:creationId xmlns:a16="http://schemas.microsoft.com/office/drawing/2014/main" id="{93D3C54C-68A8-FCAD-8A8E-05B59D9B8DA3}"/>
              </a:ext>
            </a:extLst>
          </p:cNvPr>
          <p:cNvPicPr>
            <a:picLocks noChangeAspect="1"/>
          </p:cNvPicPr>
          <p:nvPr/>
        </p:nvPicPr>
        <p:blipFill>
          <a:blip r:embed="rId3"/>
          <a:stretch>
            <a:fillRect/>
          </a:stretch>
        </p:blipFill>
        <p:spPr>
          <a:xfrm>
            <a:off x="341992" y="1747936"/>
            <a:ext cx="8393446" cy="4454902"/>
          </a:xfrm>
          <a:prstGeom prst="rect">
            <a:avLst/>
          </a:prstGeom>
        </p:spPr>
      </p:pic>
    </p:spTree>
    <p:extLst>
      <p:ext uri="{BB962C8B-B14F-4D97-AF65-F5344CB8AC3E}">
        <p14:creationId xmlns:p14="http://schemas.microsoft.com/office/powerpoint/2010/main" val="35926185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A3343-A052-3E4B-0568-7810CE0589DA}"/>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693DB3D-99B6-4215-2F6E-90B7B509C9AB}"/>
              </a:ext>
            </a:extLst>
          </p:cNvPr>
          <p:cNvSpPr>
            <a:spLocks noGrp="1"/>
          </p:cNvSpPr>
          <p:nvPr>
            <p:ph type="sldNum" sz="quarter" idx="10"/>
          </p:nvPr>
        </p:nvSpPr>
        <p:spPr/>
        <p:txBody>
          <a:bodyPr/>
          <a:lstStyle/>
          <a:p>
            <a:fld id="{B540B12B-D968-2643-8E7F-238A3C456CC9}" type="slidenum">
              <a:rPr lang="en-US" smtClean="0"/>
              <a:pPr/>
              <a:t>25</a:t>
            </a:fld>
            <a:endParaRPr lang="en-US"/>
          </a:p>
        </p:txBody>
      </p:sp>
      <p:sp>
        <p:nvSpPr>
          <p:cNvPr id="4" name="Text Placeholder 3">
            <a:extLst>
              <a:ext uri="{FF2B5EF4-FFF2-40B4-BE49-F238E27FC236}">
                <a16:creationId xmlns:a16="http://schemas.microsoft.com/office/drawing/2014/main" id="{91DAB078-88CD-FC68-DE50-5950422E6BFB}"/>
              </a:ext>
            </a:extLst>
          </p:cNvPr>
          <p:cNvSpPr>
            <a:spLocks noGrp="1"/>
          </p:cNvSpPr>
          <p:nvPr>
            <p:ph type="body" sz="quarter" idx="11"/>
          </p:nvPr>
        </p:nvSpPr>
        <p:spPr>
          <a:xfrm>
            <a:off x="138736" y="928543"/>
            <a:ext cx="8393446" cy="5374019"/>
          </a:xfrm>
        </p:spPr>
        <p:txBody>
          <a:bodyPr>
            <a:normAutofit/>
          </a:bodyPr>
          <a:lstStyle/>
          <a:p>
            <a:endParaRPr lang="en-ZA" dirty="0">
              <a:solidFill>
                <a:schemeClr val="tx1">
                  <a:lumMod val="95000"/>
                  <a:lumOff val="5000"/>
                </a:schemeClr>
              </a:solidFill>
            </a:endParaRPr>
          </a:p>
          <a:p>
            <a:endParaRPr lang="en-ZA" dirty="0">
              <a:solidFill>
                <a:schemeClr val="tx1">
                  <a:lumMod val="95000"/>
                  <a:lumOff val="5000"/>
                </a:schemeClr>
              </a:solidFill>
            </a:endParaRPr>
          </a:p>
        </p:txBody>
      </p:sp>
      <p:sp>
        <p:nvSpPr>
          <p:cNvPr id="6" name="Title 1">
            <a:extLst>
              <a:ext uri="{FF2B5EF4-FFF2-40B4-BE49-F238E27FC236}">
                <a16:creationId xmlns:a16="http://schemas.microsoft.com/office/drawing/2014/main" id="{FD316428-42D3-2D1A-E935-10CFD89C5414}"/>
              </a:ext>
            </a:extLst>
          </p:cNvPr>
          <p:cNvSpPr>
            <a:spLocks noGrp="1"/>
          </p:cNvSpPr>
          <p:nvPr>
            <p:ph type="title"/>
          </p:nvPr>
        </p:nvSpPr>
        <p:spPr>
          <a:xfrm>
            <a:off x="0" y="1"/>
            <a:ext cx="9144000" cy="801278"/>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Invite User</a:t>
            </a:r>
          </a:p>
        </p:txBody>
      </p:sp>
      <p:sp>
        <p:nvSpPr>
          <p:cNvPr id="2" name="TextBox 10">
            <a:extLst>
              <a:ext uri="{FF2B5EF4-FFF2-40B4-BE49-F238E27FC236}">
                <a16:creationId xmlns:a16="http://schemas.microsoft.com/office/drawing/2014/main" id="{48683480-7AA0-610A-63C7-1CBAE4D9C497}"/>
              </a:ext>
            </a:extLst>
          </p:cNvPr>
          <p:cNvSpPr txBox="1"/>
          <p:nvPr/>
        </p:nvSpPr>
        <p:spPr>
          <a:xfrm>
            <a:off x="271748" y="928543"/>
            <a:ext cx="8655435" cy="1200329"/>
          </a:xfrm>
          <a:prstGeom prst="rect">
            <a:avLst/>
          </a:prstGeom>
          <a:solidFill>
            <a:srgbClr val="9DC3E6"/>
          </a:solidFill>
          <a:effectLst>
            <a:outerShdw blurRad="50800" dist="38100" algn="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GB" altLang="en-US" sz="2400" dirty="0">
                <a:cs typeface="Vijaya" panose="020B0604020202020204" pitchFamily="34" charset="0"/>
              </a:rPr>
              <a:t>The status will show “Awaiting Confirmation”.  Invitation can be “cancelled” by clicking “Cancel Invitation” and the user can send a reminder by clicking the “Send Reminder”</a:t>
            </a:r>
          </a:p>
        </p:txBody>
      </p:sp>
      <p:pic>
        <p:nvPicPr>
          <p:cNvPr id="5" name="Picture 4">
            <a:extLst>
              <a:ext uri="{FF2B5EF4-FFF2-40B4-BE49-F238E27FC236}">
                <a16:creationId xmlns:a16="http://schemas.microsoft.com/office/drawing/2014/main" id="{52FACD0A-CD5C-E068-1116-4C84B1FB0169}"/>
              </a:ext>
            </a:extLst>
          </p:cNvPr>
          <p:cNvPicPr>
            <a:picLocks noChangeAspect="1"/>
          </p:cNvPicPr>
          <p:nvPr/>
        </p:nvPicPr>
        <p:blipFill>
          <a:blip r:embed="rId3"/>
          <a:stretch>
            <a:fillRect/>
          </a:stretch>
        </p:blipFill>
        <p:spPr>
          <a:xfrm>
            <a:off x="271748" y="2262861"/>
            <a:ext cx="8655434" cy="3666596"/>
          </a:xfrm>
          <a:prstGeom prst="rect">
            <a:avLst/>
          </a:prstGeom>
        </p:spPr>
      </p:pic>
    </p:spTree>
    <p:extLst>
      <p:ext uri="{BB962C8B-B14F-4D97-AF65-F5344CB8AC3E}">
        <p14:creationId xmlns:p14="http://schemas.microsoft.com/office/powerpoint/2010/main" val="42285859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28F30-24DA-8CB6-FACA-DBBE7E51E34E}"/>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B6EC6BD-92C8-4546-1E75-A97B61878FED}"/>
              </a:ext>
            </a:extLst>
          </p:cNvPr>
          <p:cNvSpPr>
            <a:spLocks noGrp="1"/>
          </p:cNvSpPr>
          <p:nvPr>
            <p:ph type="sldNum" sz="quarter" idx="10"/>
          </p:nvPr>
        </p:nvSpPr>
        <p:spPr/>
        <p:txBody>
          <a:bodyPr/>
          <a:lstStyle/>
          <a:p>
            <a:fld id="{B540B12B-D968-2643-8E7F-238A3C456CC9}" type="slidenum">
              <a:rPr lang="en-US" smtClean="0"/>
              <a:pPr/>
              <a:t>26</a:t>
            </a:fld>
            <a:endParaRPr lang="en-US"/>
          </a:p>
        </p:txBody>
      </p:sp>
      <p:sp>
        <p:nvSpPr>
          <p:cNvPr id="4" name="Text Placeholder 3">
            <a:extLst>
              <a:ext uri="{FF2B5EF4-FFF2-40B4-BE49-F238E27FC236}">
                <a16:creationId xmlns:a16="http://schemas.microsoft.com/office/drawing/2014/main" id="{D207DB8D-70E7-7107-AD13-ADC3034F1311}"/>
              </a:ext>
            </a:extLst>
          </p:cNvPr>
          <p:cNvSpPr>
            <a:spLocks noGrp="1"/>
          </p:cNvSpPr>
          <p:nvPr>
            <p:ph type="body" sz="quarter" idx="11"/>
          </p:nvPr>
        </p:nvSpPr>
        <p:spPr>
          <a:xfrm>
            <a:off x="138736" y="928543"/>
            <a:ext cx="8393446" cy="5374019"/>
          </a:xfrm>
        </p:spPr>
        <p:txBody>
          <a:bodyPr>
            <a:normAutofit/>
          </a:bodyPr>
          <a:lstStyle/>
          <a:p>
            <a:endParaRPr lang="en-ZA" dirty="0">
              <a:solidFill>
                <a:schemeClr val="tx1">
                  <a:lumMod val="95000"/>
                  <a:lumOff val="5000"/>
                </a:schemeClr>
              </a:solidFill>
            </a:endParaRPr>
          </a:p>
          <a:p>
            <a:endParaRPr lang="en-ZA" dirty="0">
              <a:solidFill>
                <a:schemeClr val="tx1">
                  <a:lumMod val="95000"/>
                  <a:lumOff val="5000"/>
                </a:schemeClr>
              </a:solidFill>
            </a:endParaRPr>
          </a:p>
        </p:txBody>
      </p:sp>
      <p:sp>
        <p:nvSpPr>
          <p:cNvPr id="6" name="Title 1">
            <a:extLst>
              <a:ext uri="{FF2B5EF4-FFF2-40B4-BE49-F238E27FC236}">
                <a16:creationId xmlns:a16="http://schemas.microsoft.com/office/drawing/2014/main" id="{3A574A8C-CAA6-E38E-F4DB-5D1267F98F43}"/>
              </a:ext>
            </a:extLst>
          </p:cNvPr>
          <p:cNvSpPr>
            <a:spLocks noGrp="1"/>
          </p:cNvSpPr>
          <p:nvPr>
            <p:ph type="title"/>
          </p:nvPr>
        </p:nvSpPr>
        <p:spPr>
          <a:xfrm>
            <a:off x="0" y="1"/>
            <a:ext cx="9144000" cy="801278"/>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Invite User</a:t>
            </a:r>
          </a:p>
        </p:txBody>
      </p:sp>
      <p:sp>
        <p:nvSpPr>
          <p:cNvPr id="2" name="TextBox 10">
            <a:extLst>
              <a:ext uri="{FF2B5EF4-FFF2-40B4-BE49-F238E27FC236}">
                <a16:creationId xmlns:a16="http://schemas.microsoft.com/office/drawing/2014/main" id="{48683480-7AA0-610A-63C7-1CBAE4D9C497}"/>
              </a:ext>
            </a:extLst>
          </p:cNvPr>
          <p:cNvSpPr txBox="1"/>
          <p:nvPr/>
        </p:nvSpPr>
        <p:spPr>
          <a:xfrm>
            <a:off x="205760" y="928543"/>
            <a:ext cx="8799503" cy="461665"/>
          </a:xfrm>
          <a:prstGeom prst="rect">
            <a:avLst/>
          </a:prstGeom>
          <a:solidFill>
            <a:srgbClr val="9DC3E6"/>
          </a:solidFill>
          <a:effectLst>
            <a:outerShdw blurRad="50800" dist="38100" algn="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ltLang="en-US" sz="2400" dirty="0">
                <a:cs typeface="Vijaya" panose="020B0604020202020204" pitchFamily="34" charset="0"/>
              </a:rPr>
              <a:t>Accepting the Invitation</a:t>
            </a:r>
          </a:p>
        </p:txBody>
      </p:sp>
      <p:sp>
        <p:nvSpPr>
          <p:cNvPr id="7" name="TextBox 6">
            <a:extLst>
              <a:ext uri="{FF2B5EF4-FFF2-40B4-BE49-F238E27FC236}">
                <a16:creationId xmlns:a16="http://schemas.microsoft.com/office/drawing/2014/main" id="{6B05BB42-B7F0-2A15-C8FF-51B6B538BF35}"/>
              </a:ext>
            </a:extLst>
          </p:cNvPr>
          <p:cNvSpPr txBox="1"/>
          <p:nvPr/>
        </p:nvSpPr>
        <p:spPr>
          <a:xfrm>
            <a:off x="205759" y="1390208"/>
            <a:ext cx="8799503" cy="825867"/>
          </a:xfrm>
          <a:prstGeom prst="rect">
            <a:avLst/>
          </a:prstGeom>
          <a:noFill/>
        </p:spPr>
        <p:txBody>
          <a:bodyPr wrap="square">
            <a:spAutoFit/>
          </a:bodyPr>
          <a:lstStyle/>
          <a:p>
            <a:pPr>
              <a:lnSpc>
                <a:spcPct val="150000"/>
              </a:lnSpc>
            </a:pPr>
            <a:r>
              <a:rPr lang="en-US" sz="1600" dirty="0"/>
              <a:t>SMS and an email notification will be sent to the person who has been invited to be a user on an organisation or tax practitioner’s portfolio</a:t>
            </a:r>
            <a:r>
              <a:rPr lang="en-US" dirty="0"/>
              <a:t>.</a:t>
            </a:r>
          </a:p>
        </p:txBody>
      </p:sp>
      <p:sp>
        <p:nvSpPr>
          <p:cNvPr id="8" name="TextBox 8">
            <a:extLst>
              <a:ext uri="{FF2B5EF4-FFF2-40B4-BE49-F238E27FC236}">
                <a16:creationId xmlns:a16="http://schemas.microsoft.com/office/drawing/2014/main" id="{B731BB90-C38F-8648-DD8F-04CC700E9BFA}"/>
              </a:ext>
            </a:extLst>
          </p:cNvPr>
          <p:cNvSpPr txBox="1"/>
          <p:nvPr/>
        </p:nvSpPr>
        <p:spPr>
          <a:xfrm>
            <a:off x="270818" y="2150818"/>
            <a:ext cx="8602363" cy="152400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GB" sz="1600" dirty="0"/>
              <a:t>Log on to your eFiling profile.</a:t>
            </a:r>
          </a:p>
          <a:p>
            <a:pPr marL="285750" indent="-285750">
              <a:lnSpc>
                <a:spcPct val="150000"/>
              </a:lnSpc>
              <a:buFont typeface="Arial" panose="020B0604020202020204" pitchFamily="34" charset="0"/>
              <a:buChar char="•"/>
            </a:pPr>
            <a:r>
              <a:rPr lang="en-GB" sz="1600" dirty="0"/>
              <a:t>Select </a:t>
            </a:r>
            <a:r>
              <a:rPr lang="en-GB" sz="1600" b="1" dirty="0"/>
              <a:t>“My Profile”</a:t>
            </a:r>
          </a:p>
          <a:p>
            <a:pPr marL="285750" indent="-285750">
              <a:lnSpc>
                <a:spcPct val="150000"/>
              </a:lnSpc>
              <a:buFont typeface="Arial" panose="020B0604020202020204" pitchFamily="34" charset="0"/>
              <a:buChar char="•"/>
            </a:pPr>
            <a:r>
              <a:rPr lang="en-GB" sz="1600" dirty="0"/>
              <a:t>Select </a:t>
            </a:r>
            <a:r>
              <a:rPr lang="en-GB" sz="1600" b="1" dirty="0"/>
              <a:t>“Portfolio Management”</a:t>
            </a:r>
          </a:p>
          <a:p>
            <a:pPr marL="285750" indent="-285750">
              <a:lnSpc>
                <a:spcPct val="150000"/>
              </a:lnSpc>
              <a:buFont typeface="Arial" panose="020B0604020202020204" pitchFamily="34" charset="0"/>
              <a:buChar char="•"/>
            </a:pPr>
            <a:r>
              <a:rPr lang="en-GB" sz="1600" dirty="0"/>
              <a:t>The User Invitation will display. Click on </a:t>
            </a:r>
            <a:r>
              <a:rPr lang="en-GB" sz="1600" b="1" dirty="0"/>
              <a:t>“Accept”.</a:t>
            </a:r>
            <a:endParaRPr lang="en-ZA" sz="1600" b="1" dirty="0"/>
          </a:p>
        </p:txBody>
      </p:sp>
      <p:pic>
        <p:nvPicPr>
          <p:cNvPr id="9" name="Picture 8">
            <a:extLst>
              <a:ext uri="{FF2B5EF4-FFF2-40B4-BE49-F238E27FC236}">
                <a16:creationId xmlns:a16="http://schemas.microsoft.com/office/drawing/2014/main" id="{8CAAE812-E046-BEDD-9F4C-8E3CA44F9949}"/>
              </a:ext>
            </a:extLst>
          </p:cNvPr>
          <p:cNvPicPr>
            <a:picLocks noChangeAspect="1"/>
          </p:cNvPicPr>
          <p:nvPr/>
        </p:nvPicPr>
        <p:blipFill>
          <a:blip r:embed="rId3"/>
          <a:stretch>
            <a:fillRect/>
          </a:stretch>
        </p:blipFill>
        <p:spPr>
          <a:xfrm>
            <a:off x="341993" y="3802089"/>
            <a:ext cx="8531188" cy="2268773"/>
          </a:xfrm>
          <a:prstGeom prst="rect">
            <a:avLst/>
          </a:prstGeom>
        </p:spPr>
      </p:pic>
    </p:spTree>
    <p:extLst>
      <p:ext uri="{BB962C8B-B14F-4D97-AF65-F5344CB8AC3E}">
        <p14:creationId xmlns:p14="http://schemas.microsoft.com/office/powerpoint/2010/main" val="14121378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E52B1-CB7A-942B-8693-CCB441F47C5F}"/>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7D3109D-EF0E-4778-B8E7-E38A139B5FF7}"/>
              </a:ext>
            </a:extLst>
          </p:cNvPr>
          <p:cNvSpPr>
            <a:spLocks noGrp="1"/>
          </p:cNvSpPr>
          <p:nvPr>
            <p:ph type="sldNum" sz="quarter" idx="10"/>
          </p:nvPr>
        </p:nvSpPr>
        <p:spPr/>
        <p:txBody>
          <a:bodyPr/>
          <a:lstStyle/>
          <a:p>
            <a:fld id="{B540B12B-D968-2643-8E7F-238A3C456CC9}" type="slidenum">
              <a:rPr lang="en-US" smtClean="0"/>
              <a:pPr/>
              <a:t>27</a:t>
            </a:fld>
            <a:endParaRPr lang="en-US"/>
          </a:p>
        </p:txBody>
      </p:sp>
      <p:sp>
        <p:nvSpPr>
          <p:cNvPr id="4" name="Text Placeholder 3">
            <a:extLst>
              <a:ext uri="{FF2B5EF4-FFF2-40B4-BE49-F238E27FC236}">
                <a16:creationId xmlns:a16="http://schemas.microsoft.com/office/drawing/2014/main" id="{EFD7BC3F-609B-B01A-EB2E-CA492D964773}"/>
              </a:ext>
            </a:extLst>
          </p:cNvPr>
          <p:cNvSpPr>
            <a:spLocks noGrp="1"/>
          </p:cNvSpPr>
          <p:nvPr>
            <p:ph type="body" sz="quarter" idx="11"/>
          </p:nvPr>
        </p:nvSpPr>
        <p:spPr>
          <a:xfrm>
            <a:off x="138736" y="928543"/>
            <a:ext cx="8393446" cy="5374019"/>
          </a:xfrm>
        </p:spPr>
        <p:txBody>
          <a:bodyPr>
            <a:normAutofit/>
          </a:bodyPr>
          <a:lstStyle/>
          <a:p>
            <a:endParaRPr lang="en-ZA" dirty="0">
              <a:solidFill>
                <a:schemeClr val="tx1">
                  <a:lumMod val="95000"/>
                  <a:lumOff val="5000"/>
                </a:schemeClr>
              </a:solidFill>
            </a:endParaRPr>
          </a:p>
          <a:p>
            <a:endParaRPr lang="en-ZA" dirty="0">
              <a:solidFill>
                <a:schemeClr val="tx1">
                  <a:lumMod val="95000"/>
                  <a:lumOff val="5000"/>
                </a:schemeClr>
              </a:solidFill>
            </a:endParaRPr>
          </a:p>
        </p:txBody>
      </p:sp>
      <p:sp>
        <p:nvSpPr>
          <p:cNvPr id="6" name="Title 1">
            <a:extLst>
              <a:ext uri="{FF2B5EF4-FFF2-40B4-BE49-F238E27FC236}">
                <a16:creationId xmlns:a16="http://schemas.microsoft.com/office/drawing/2014/main" id="{DF9559FA-2E5F-1D8B-CB5F-1C985CBFA263}"/>
              </a:ext>
            </a:extLst>
          </p:cNvPr>
          <p:cNvSpPr>
            <a:spLocks noGrp="1"/>
          </p:cNvSpPr>
          <p:nvPr>
            <p:ph type="title"/>
          </p:nvPr>
        </p:nvSpPr>
        <p:spPr>
          <a:xfrm>
            <a:off x="0" y="1"/>
            <a:ext cx="9144000" cy="801278"/>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Invite User</a:t>
            </a:r>
          </a:p>
        </p:txBody>
      </p:sp>
      <p:sp>
        <p:nvSpPr>
          <p:cNvPr id="2" name="TextBox 10">
            <a:extLst>
              <a:ext uri="{FF2B5EF4-FFF2-40B4-BE49-F238E27FC236}">
                <a16:creationId xmlns:a16="http://schemas.microsoft.com/office/drawing/2014/main" id="{48683480-7AA0-610A-63C7-1CBAE4D9C497}"/>
              </a:ext>
            </a:extLst>
          </p:cNvPr>
          <p:cNvSpPr txBox="1"/>
          <p:nvPr/>
        </p:nvSpPr>
        <p:spPr>
          <a:xfrm>
            <a:off x="215187" y="928543"/>
            <a:ext cx="8589447" cy="461665"/>
          </a:xfrm>
          <a:prstGeom prst="rect">
            <a:avLst/>
          </a:prstGeom>
          <a:solidFill>
            <a:srgbClr val="9DC3E6"/>
          </a:solidFill>
          <a:effectLst>
            <a:outerShdw blurRad="50800" dist="38100" algn="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ltLang="en-US" sz="2400" dirty="0">
                <a:cs typeface="Vijaya" panose="020B0604020202020204" pitchFamily="34" charset="0"/>
              </a:rPr>
              <a:t>Accepting the Invitation</a:t>
            </a:r>
          </a:p>
        </p:txBody>
      </p:sp>
      <p:sp>
        <p:nvSpPr>
          <p:cNvPr id="7" name="TextBox 6">
            <a:extLst>
              <a:ext uri="{FF2B5EF4-FFF2-40B4-BE49-F238E27FC236}">
                <a16:creationId xmlns:a16="http://schemas.microsoft.com/office/drawing/2014/main" id="{51D9E050-1CE4-CBC1-72B6-32D7A02D3D5F}"/>
              </a:ext>
            </a:extLst>
          </p:cNvPr>
          <p:cNvSpPr txBox="1"/>
          <p:nvPr/>
        </p:nvSpPr>
        <p:spPr>
          <a:xfrm>
            <a:off x="215187" y="1631085"/>
            <a:ext cx="8589446" cy="872034"/>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ZA" sz="1800" b="0" i="0" u="none" strike="noStrike" kern="1200" cap="none" spc="0" normalizeH="0" baseline="0" noProof="0" dirty="0">
                <a:ln>
                  <a:noFill/>
                </a:ln>
                <a:solidFill>
                  <a:prstClr val="black"/>
                </a:solidFill>
                <a:effectLst/>
                <a:uLnTx/>
                <a:uFillTx/>
                <a:latin typeface="Arial" panose="020B0604020202020204"/>
                <a:ea typeface="+mn-ea"/>
                <a:cs typeface="+mn-cs"/>
              </a:rPr>
              <a:t>The new user will be sent an </a:t>
            </a:r>
            <a:r>
              <a:rPr kumimoji="0" lang="en-ZA" sz="1800" b="1" i="0" u="none" strike="noStrike" kern="1200" cap="none" spc="0" normalizeH="0" baseline="0" noProof="0" dirty="0">
                <a:ln>
                  <a:noFill/>
                </a:ln>
                <a:solidFill>
                  <a:prstClr val="black"/>
                </a:solidFill>
                <a:effectLst/>
                <a:uLnTx/>
                <a:uFillTx/>
                <a:latin typeface="Arial" panose="020B0604020202020204"/>
                <a:ea typeface="+mn-ea"/>
                <a:cs typeface="+mn-cs"/>
              </a:rPr>
              <a:t>OTP</a:t>
            </a:r>
            <a:r>
              <a:rPr kumimoji="0" lang="en-ZA" sz="1800" b="0" i="0" u="none" strike="noStrike" kern="1200" cap="none" spc="0" normalizeH="0" baseline="0" noProof="0" dirty="0">
                <a:ln>
                  <a:noFill/>
                </a:ln>
                <a:solidFill>
                  <a:prstClr val="black"/>
                </a:solidFill>
                <a:effectLst/>
                <a:uLnTx/>
                <a:uFillTx/>
                <a:latin typeface="Arial" panose="020B0604020202020204"/>
                <a:ea typeface="+mn-ea"/>
                <a:cs typeface="+mn-cs"/>
              </a:rPr>
              <a:t> (One Time Pin) via the preferred means of contact (cell phone or email)  </a:t>
            </a:r>
          </a:p>
        </p:txBody>
      </p:sp>
      <p:pic>
        <p:nvPicPr>
          <p:cNvPr id="8" name="Picture 7">
            <a:extLst>
              <a:ext uri="{FF2B5EF4-FFF2-40B4-BE49-F238E27FC236}">
                <a16:creationId xmlns:a16="http://schemas.microsoft.com/office/drawing/2014/main" id="{267DAD3E-B681-CEA7-2484-DC059CA1BF8F}"/>
              </a:ext>
            </a:extLst>
          </p:cNvPr>
          <p:cNvPicPr>
            <a:picLocks noChangeAspect="1"/>
          </p:cNvPicPr>
          <p:nvPr/>
        </p:nvPicPr>
        <p:blipFill>
          <a:blip r:embed="rId3"/>
          <a:stretch>
            <a:fillRect/>
          </a:stretch>
        </p:blipFill>
        <p:spPr>
          <a:xfrm>
            <a:off x="1714049" y="2743996"/>
            <a:ext cx="4467225" cy="3284939"/>
          </a:xfrm>
          <a:prstGeom prst="rect">
            <a:avLst/>
          </a:prstGeom>
        </p:spPr>
      </p:pic>
    </p:spTree>
    <p:extLst>
      <p:ext uri="{BB962C8B-B14F-4D97-AF65-F5344CB8AC3E}">
        <p14:creationId xmlns:p14="http://schemas.microsoft.com/office/powerpoint/2010/main" val="34532718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DB48B-4191-3BEC-D8F5-E008E3F1C94B}"/>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4A66CE1-1945-B129-67F6-B49B1424ED64}"/>
              </a:ext>
            </a:extLst>
          </p:cNvPr>
          <p:cNvSpPr>
            <a:spLocks noGrp="1"/>
          </p:cNvSpPr>
          <p:nvPr>
            <p:ph type="sldNum" sz="quarter" idx="10"/>
          </p:nvPr>
        </p:nvSpPr>
        <p:spPr/>
        <p:txBody>
          <a:bodyPr/>
          <a:lstStyle/>
          <a:p>
            <a:fld id="{B540B12B-D968-2643-8E7F-238A3C456CC9}" type="slidenum">
              <a:rPr lang="en-US" smtClean="0"/>
              <a:pPr/>
              <a:t>28</a:t>
            </a:fld>
            <a:endParaRPr lang="en-US"/>
          </a:p>
        </p:txBody>
      </p:sp>
      <p:sp>
        <p:nvSpPr>
          <p:cNvPr id="4" name="Text Placeholder 3">
            <a:extLst>
              <a:ext uri="{FF2B5EF4-FFF2-40B4-BE49-F238E27FC236}">
                <a16:creationId xmlns:a16="http://schemas.microsoft.com/office/drawing/2014/main" id="{6547E311-EC7D-DDA8-DCA3-7B557B8D13B3}"/>
              </a:ext>
            </a:extLst>
          </p:cNvPr>
          <p:cNvSpPr>
            <a:spLocks noGrp="1"/>
          </p:cNvSpPr>
          <p:nvPr>
            <p:ph type="body" sz="quarter" idx="11"/>
          </p:nvPr>
        </p:nvSpPr>
        <p:spPr>
          <a:xfrm>
            <a:off x="138736" y="928543"/>
            <a:ext cx="8393446" cy="5374019"/>
          </a:xfrm>
        </p:spPr>
        <p:txBody>
          <a:bodyPr>
            <a:normAutofit/>
          </a:bodyPr>
          <a:lstStyle/>
          <a:p>
            <a:endParaRPr lang="en-ZA" dirty="0">
              <a:solidFill>
                <a:schemeClr val="tx1">
                  <a:lumMod val="95000"/>
                  <a:lumOff val="5000"/>
                </a:schemeClr>
              </a:solidFill>
            </a:endParaRPr>
          </a:p>
          <a:p>
            <a:endParaRPr lang="en-ZA" dirty="0">
              <a:solidFill>
                <a:schemeClr val="tx1">
                  <a:lumMod val="95000"/>
                  <a:lumOff val="5000"/>
                </a:schemeClr>
              </a:solidFill>
            </a:endParaRPr>
          </a:p>
        </p:txBody>
      </p:sp>
      <p:sp>
        <p:nvSpPr>
          <p:cNvPr id="6" name="Title 1">
            <a:extLst>
              <a:ext uri="{FF2B5EF4-FFF2-40B4-BE49-F238E27FC236}">
                <a16:creationId xmlns:a16="http://schemas.microsoft.com/office/drawing/2014/main" id="{AE7535E4-4F84-DF0F-F3A8-D902F420D8E6}"/>
              </a:ext>
            </a:extLst>
          </p:cNvPr>
          <p:cNvSpPr>
            <a:spLocks noGrp="1"/>
          </p:cNvSpPr>
          <p:nvPr>
            <p:ph type="title"/>
          </p:nvPr>
        </p:nvSpPr>
        <p:spPr>
          <a:xfrm>
            <a:off x="0" y="1"/>
            <a:ext cx="9144000" cy="801278"/>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Invite User</a:t>
            </a:r>
          </a:p>
        </p:txBody>
      </p:sp>
      <p:sp>
        <p:nvSpPr>
          <p:cNvPr id="2" name="TextBox 10">
            <a:extLst>
              <a:ext uri="{FF2B5EF4-FFF2-40B4-BE49-F238E27FC236}">
                <a16:creationId xmlns:a16="http://schemas.microsoft.com/office/drawing/2014/main" id="{48683480-7AA0-610A-63C7-1CBAE4D9C497}"/>
              </a:ext>
            </a:extLst>
          </p:cNvPr>
          <p:cNvSpPr txBox="1"/>
          <p:nvPr/>
        </p:nvSpPr>
        <p:spPr>
          <a:xfrm>
            <a:off x="252894" y="1030002"/>
            <a:ext cx="8561167" cy="461665"/>
          </a:xfrm>
          <a:prstGeom prst="rect">
            <a:avLst/>
          </a:prstGeom>
          <a:solidFill>
            <a:srgbClr val="9DC3E6"/>
          </a:solidFill>
          <a:effectLst>
            <a:outerShdw blurRad="50800" dist="38100" algn="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ltLang="en-US" sz="2400" dirty="0">
                <a:cs typeface="Vijaya" panose="020B0604020202020204" pitchFamily="34" charset="0"/>
              </a:rPr>
              <a:t>Accepting the Invitation</a:t>
            </a:r>
          </a:p>
        </p:txBody>
      </p:sp>
      <p:sp>
        <p:nvSpPr>
          <p:cNvPr id="5" name="TextBox 11">
            <a:extLst>
              <a:ext uri="{FF2B5EF4-FFF2-40B4-BE49-F238E27FC236}">
                <a16:creationId xmlns:a16="http://schemas.microsoft.com/office/drawing/2014/main" id="{1B753753-9641-3008-AEEC-9A05D0D072DD}"/>
              </a:ext>
            </a:extLst>
          </p:cNvPr>
          <p:cNvSpPr txBox="1"/>
          <p:nvPr/>
        </p:nvSpPr>
        <p:spPr>
          <a:xfrm>
            <a:off x="252894" y="1720390"/>
            <a:ext cx="8561167" cy="872034"/>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ZA" dirty="0"/>
              <a:t>The message will come up confirming that the Portfolio has been linked. The linked portfolio will move to </a:t>
            </a:r>
            <a:r>
              <a:rPr lang="en-ZA" b="1" dirty="0"/>
              <a:t>“Linked Portfolio” </a:t>
            </a:r>
          </a:p>
        </p:txBody>
      </p:sp>
      <p:pic>
        <p:nvPicPr>
          <p:cNvPr id="7" name="Picture 6">
            <a:extLst>
              <a:ext uri="{FF2B5EF4-FFF2-40B4-BE49-F238E27FC236}">
                <a16:creationId xmlns:a16="http://schemas.microsoft.com/office/drawing/2014/main" id="{81F8FA02-EBE3-68B2-939C-0EEA0F87215E}"/>
              </a:ext>
            </a:extLst>
          </p:cNvPr>
          <p:cNvPicPr>
            <a:picLocks noChangeAspect="1"/>
          </p:cNvPicPr>
          <p:nvPr/>
        </p:nvPicPr>
        <p:blipFill>
          <a:blip r:embed="rId3"/>
          <a:stretch>
            <a:fillRect/>
          </a:stretch>
        </p:blipFill>
        <p:spPr>
          <a:xfrm>
            <a:off x="319696" y="2677270"/>
            <a:ext cx="8561167" cy="3403020"/>
          </a:xfrm>
          <a:prstGeom prst="rect">
            <a:avLst/>
          </a:prstGeom>
        </p:spPr>
      </p:pic>
    </p:spTree>
    <p:extLst>
      <p:ext uri="{BB962C8B-B14F-4D97-AF65-F5344CB8AC3E}">
        <p14:creationId xmlns:p14="http://schemas.microsoft.com/office/powerpoint/2010/main" val="1004354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2</a:t>
            </a:fld>
            <a:endParaRPr lang="en-US"/>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48162" y="873245"/>
            <a:ext cx="8663271" cy="5374019"/>
          </a:xfrm>
        </p:spPr>
        <p:txBody>
          <a:bodyPr>
            <a:normAutofit/>
          </a:bodyPr>
          <a:lstStyle/>
          <a:p>
            <a:pPr marL="371475" marR="0" lvl="0" indent="-285750" algn="just" defTabSz="914400" rtl="0" eaLnBrk="1" fontAlgn="auto" latinLnBrk="0" hangingPunct="1">
              <a:lnSpc>
                <a:spcPct val="150000"/>
              </a:lnSpc>
              <a:spcBef>
                <a:spcPts val="0"/>
              </a:spcBef>
              <a:spcAft>
                <a:spcPts val="0"/>
              </a:spcAft>
              <a:buClrTx/>
              <a:buSzTx/>
              <a:buFontTx/>
              <a:buNone/>
              <a:tabLst/>
              <a:defRPr/>
            </a:pPr>
            <a:r>
              <a:rPr kumimoji="0" lang="en-ZA" sz="2000" b="0" i="0" u="none" strike="noStrike" kern="1200" cap="none" spc="0" normalizeH="0" baseline="0" noProof="0" dirty="0">
                <a:ln>
                  <a:noFill/>
                </a:ln>
                <a:solidFill>
                  <a:schemeClr val="tx1">
                    <a:lumMod val="95000"/>
                    <a:lumOff val="5000"/>
                  </a:schemeClr>
                </a:solidFill>
                <a:effectLst/>
                <a:uLnTx/>
                <a:uFillTx/>
                <a:latin typeface="Arial" panose="020B0604020202020204"/>
                <a:ea typeface="+mn-ea"/>
                <a:cs typeface="+mn-cs"/>
              </a:rPr>
              <a:t>At the end of this module, you are expected to:</a:t>
            </a:r>
          </a:p>
          <a:p>
            <a:pPr marL="428625" indent="-342900" algn="just">
              <a:lnSpc>
                <a:spcPct val="150000"/>
              </a:lnSpc>
              <a:buFont typeface="Arial" panose="020B0604020202020204" pitchFamily="34" charset="0"/>
              <a:buChar char="•"/>
              <a:defRPr/>
            </a:pPr>
            <a:r>
              <a:rPr kumimoji="0" lang="en-ZA" sz="2000" b="0" i="0" u="none" strike="noStrike" kern="1200" cap="none" spc="0" normalizeH="0" baseline="0" noProof="0" dirty="0">
                <a:ln>
                  <a:noFill/>
                </a:ln>
                <a:solidFill>
                  <a:schemeClr val="tx1">
                    <a:lumMod val="95000"/>
                    <a:lumOff val="5000"/>
                  </a:schemeClr>
                </a:solidFill>
                <a:effectLst/>
                <a:uLnTx/>
                <a:uFillTx/>
                <a:latin typeface="Arial" panose="020B0604020202020204"/>
                <a:ea typeface="+mn-ea"/>
                <a:cs typeface="+mn-cs"/>
              </a:rPr>
              <a:t>Understand how </a:t>
            </a:r>
            <a:r>
              <a:rPr lang="en-ZA" sz="2000" dirty="0">
                <a:solidFill>
                  <a:schemeClr val="tx1">
                    <a:lumMod val="95000"/>
                    <a:lumOff val="5000"/>
                  </a:schemeClr>
                </a:solidFill>
                <a:latin typeface="Arial" panose="020B0604020202020204"/>
              </a:rPr>
              <a:t>to add a new portfolio on eFiling</a:t>
            </a:r>
            <a:r>
              <a:rPr kumimoji="0" lang="en-ZA" sz="2000" b="0" i="0" u="none" strike="noStrike" kern="1200" cap="none" spc="0" normalizeH="0" baseline="0" noProof="0" dirty="0">
                <a:ln>
                  <a:noFill/>
                </a:ln>
                <a:solidFill>
                  <a:schemeClr val="tx1">
                    <a:lumMod val="95000"/>
                    <a:lumOff val="5000"/>
                  </a:schemeClr>
                </a:solidFill>
                <a:effectLst/>
                <a:uLnTx/>
                <a:uFillTx/>
                <a:latin typeface="Arial" panose="020B0604020202020204"/>
                <a:ea typeface="+mn-ea"/>
                <a:cs typeface="+mn-cs"/>
              </a:rPr>
              <a:t>,</a:t>
            </a:r>
          </a:p>
          <a:p>
            <a:pPr marL="428625" indent="-342900" algn="just">
              <a:lnSpc>
                <a:spcPct val="150000"/>
              </a:lnSpc>
              <a:buFont typeface="Arial" panose="020B0604020202020204" pitchFamily="34" charset="0"/>
              <a:buChar char="•"/>
              <a:defRPr/>
            </a:pPr>
            <a:r>
              <a:rPr kumimoji="0" lang="en-ZA" sz="2000" b="0" i="0" u="none" strike="noStrike" kern="1200" cap="none" spc="0" normalizeH="0" baseline="0" noProof="0" dirty="0">
                <a:ln>
                  <a:noFill/>
                </a:ln>
                <a:solidFill>
                  <a:schemeClr val="tx1">
                    <a:lumMod val="95000"/>
                    <a:lumOff val="5000"/>
                  </a:schemeClr>
                </a:solidFill>
                <a:effectLst/>
                <a:uLnTx/>
                <a:uFillTx/>
                <a:latin typeface="Arial" panose="020B0604020202020204"/>
                <a:ea typeface="+mn-ea"/>
                <a:cs typeface="+mn-cs"/>
              </a:rPr>
              <a:t>Understand how </a:t>
            </a:r>
            <a:r>
              <a:rPr kumimoji="0" lang="en-US" sz="2000" b="0" i="0" u="none" strike="noStrike" kern="1200" cap="none" spc="0" normalizeH="0" baseline="0" noProof="0" dirty="0">
                <a:ln>
                  <a:noFill/>
                </a:ln>
                <a:solidFill>
                  <a:schemeClr val="tx1">
                    <a:lumMod val="95000"/>
                    <a:lumOff val="5000"/>
                  </a:schemeClr>
                </a:solidFill>
                <a:effectLst/>
                <a:uLnTx/>
                <a:uFillTx/>
                <a:latin typeface="Arial" panose="020B0604020202020204"/>
                <a:ea typeface="+mn-ea"/>
                <a:cs typeface="+mn-cs"/>
              </a:rPr>
              <a:t>to add a </a:t>
            </a:r>
            <a:r>
              <a:rPr lang="en-US" sz="2000" dirty="0">
                <a:solidFill>
                  <a:schemeClr val="tx1">
                    <a:lumMod val="95000"/>
                    <a:lumOff val="5000"/>
                  </a:schemeClr>
                </a:solidFill>
                <a:latin typeface="Arial" panose="020B0604020202020204"/>
              </a:rPr>
              <a:t>n</a:t>
            </a:r>
            <a:r>
              <a:rPr kumimoji="0" lang="en-US" sz="2000" b="0" i="0" u="none" strike="noStrike" kern="1200" cap="none" spc="0" normalizeH="0" baseline="0" noProof="0" dirty="0" err="1">
                <a:ln>
                  <a:noFill/>
                </a:ln>
                <a:solidFill>
                  <a:schemeClr val="tx1">
                    <a:lumMod val="95000"/>
                    <a:lumOff val="5000"/>
                  </a:schemeClr>
                </a:solidFill>
                <a:effectLst/>
                <a:uLnTx/>
                <a:uFillTx/>
                <a:latin typeface="Arial" panose="020B0604020202020204"/>
                <a:ea typeface="+mn-ea"/>
                <a:cs typeface="+mn-cs"/>
              </a:rPr>
              <a:t>ew</a:t>
            </a:r>
            <a:r>
              <a:rPr kumimoji="0" lang="en-US" sz="2000" b="0" i="0" u="none" strike="noStrike" kern="1200" cap="none" spc="0" normalizeH="0" baseline="0" noProof="0" dirty="0">
                <a:ln>
                  <a:noFill/>
                </a:ln>
                <a:solidFill>
                  <a:schemeClr val="tx1">
                    <a:lumMod val="95000"/>
                    <a:lumOff val="5000"/>
                  </a:schemeClr>
                </a:solidFill>
                <a:effectLst/>
                <a:uLnTx/>
                <a:uFillTx/>
                <a:latin typeface="Arial" panose="020B0604020202020204"/>
                <a:ea typeface="+mn-ea"/>
                <a:cs typeface="+mn-cs"/>
              </a:rPr>
              <a:t> client to a portfolio</a:t>
            </a:r>
            <a:r>
              <a:rPr kumimoji="0" lang="en-ZA" sz="2000" b="0" i="0" u="none" strike="noStrike" kern="1200" cap="none" spc="0" normalizeH="0" baseline="0" noProof="0" dirty="0">
                <a:ln>
                  <a:noFill/>
                </a:ln>
                <a:solidFill>
                  <a:schemeClr val="tx1">
                    <a:lumMod val="95000"/>
                    <a:lumOff val="5000"/>
                  </a:schemeClr>
                </a:solidFill>
                <a:effectLst/>
                <a:uLnTx/>
                <a:uFillTx/>
                <a:latin typeface="Arial" panose="020B0604020202020204"/>
                <a:ea typeface="+mn-ea"/>
                <a:cs typeface="+mn-cs"/>
              </a:rPr>
              <a:t>,</a:t>
            </a:r>
          </a:p>
          <a:p>
            <a:pPr marL="428625" indent="-342900" algn="just">
              <a:lnSpc>
                <a:spcPct val="150000"/>
              </a:lnSpc>
              <a:buFont typeface="Arial" panose="020B0604020202020204" pitchFamily="34" charset="0"/>
              <a:buChar char="•"/>
              <a:defRPr/>
            </a:pPr>
            <a:r>
              <a:rPr kumimoji="0" lang="en-ZA" sz="2000" b="0" i="0" u="none" strike="noStrike" kern="1200" cap="none" spc="0" normalizeH="0" baseline="0" noProof="0" dirty="0">
                <a:ln>
                  <a:noFill/>
                </a:ln>
                <a:solidFill>
                  <a:schemeClr val="tx1">
                    <a:lumMod val="95000"/>
                    <a:lumOff val="5000"/>
                  </a:schemeClr>
                </a:solidFill>
                <a:effectLst/>
                <a:uLnTx/>
                <a:uFillTx/>
                <a:latin typeface="Arial" panose="020B0604020202020204"/>
                <a:ea typeface="+mn-ea"/>
                <a:cs typeface="+mn-cs"/>
              </a:rPr>
              <a:t>Understand how to </a:t>
            </a:r>
            <a:r>
              <a:rPr lang="en-US" sz="2000" dirty="0">
                <a:solidFill>
                  <a:schemeClr val="tx1">
                    <a:lumMod val="95000"/>
                    <a:lumOff val="5000"/>
                  </a:schemeClr>
                </a:solidFill>
                <a:latin typeface="Arial" panose="020B0604020202020204"/>
              </a:rPr>
              <a:t>a</a:t>
            </a:r>
            <a:r>
              <a:rPr kumimoji="0" lang="en-US" sz="2000" b="0" i="0" u="none" strike="noStrike" kern="1200" cap="none" spc="0" normalizeH="0" baseline="0" noProof="0" dirty="0">
                <a:ln>
                  <a:noFill/>
                </a:ln>
                <a:solidFill>
                  <a:schemeClr val="tx1">
                    <a:lumMod val="95000"/>
                    <a:lumOff val="5000"/>
                  </a:schemeClr>
                </a:solidFill>
                <a:effectLst/>
                <a:uLnTx/>
                <a:uFillTx/>
                <a:latin typeface="Arial" panose="020B0604020202020204"/>
                <a:ea typeface="+mn-ea"/>
                <a:cs typeface="+mn-cs"/>
              </a:rPr>
              <a:t>dd a tax type for the new client</a:t>
            </a:r>
            <a:r>
              <a:rPr lang="en-ZA" sz="2000" dirty="0">
                <a:solidFill>
                  <a:schemeClr val="tx1">
                    <a:lumMod val="95000"/>
                    <a:lumOff val="5000"/>
                  </a:schemeClr>
                </a:solidFill>
                <a:latin typeface="Arial" panose="020B0604020202020204"/>
              </a:rPr>
              <a:t>,</a:t>
            </a:r>
          </a:p>
          <a:p>
            <a:pPr marL="428625" indent="-342900" algn="just">
              <a:lnSpc>
                <a:spcPct val="150000"/>
              </a:lnSpc>
              <a:buFont typeface="Arial" panose="020B0604020202020204" pitchFamily="34" charset="0"/>
              <a:buChar char="•"/>
              <a:defRPr/>
            </a:pPr>
            <a:r>
              <a:rPr lang="en-US" sz="2000" dirty="0">
                <a:solidFill>
                  <a:schemeClr val="tx1">
                    <a:lumMod val="95000"/>
                    <a:lumOff val="5000"/>
                  </a:schemeClr>
                </a:solidFill>
                <a:latin typeface="Arial" panose="020B0604020202020204"/>
              </a:rPr>
              <a:t>Understand how to invite a new user to a portfolio.</a:t>
            </a:r>
            <a:endParaRPr lang="en-ZA" sz="2000" dirty="0">
              <a:solidFill>
                <a:schemeClr val="tx1">
                  <a:lumMod val="95000"/>
                  <a:lumOff val="5000"/>
                </a:schemeClr>
              </a:solidFill>
              <a:latin typeface="Arial" panose="020B0604020202020204"/>
            </a:endParaRPr>
          </a:p>
          <a:p>
            <a:pPr marL="428625" indent="-342900" algn="just">
              <a:lnSpc>
                <a:spcPct val="150000"/>
              </a:lnSpc>
              <a:buFont typeface="Arial" panose="020B0604020202020204" pitchFamily="34" charset="0"/>
              <a:buChar char="•"/>
              <a:defRPr/>
            </a:pPr>
            <a:endParaRPr kumimoji="0" lang="en-ZA" sz="2000" b="0" i="0" u="none" strike="noStrike" kern="1200" cap="none" spc="0" normalizeH="0" baseline="0" noProof="0" dirty="0">
              <a:ln>
                <a:noFill/>
              </a:ln>
              <a:solidFill>
                <a:schemeClr val="tx1">
                  <a:lumMod val="95000"/>
                  <a:lumOff val="5000"/>
                </a:schemeClr>
              </a:solidFill>
              <a:effectLst/>
              <a:uLnTx/>
              <a:uFillTx/>
              <a:latin typeface="Arial" panose="020B0604020202020204"/>
              <a:ea typeface="+mn-ea"/>
              <a:cs typeface="+mn-cs"/>
            </a:endParaRPr>
          </a:p>
          <a:p>
            <a:pPr marL="285750" indent="-285750">
              <a:lnSpc>
                <a:spcPct val="150000"/>
              </a:lnSpc>
              <a:buFont typeface="Wingdings" panose="05000000000000000000" pitchFamily="2" charset="2"/>
              <a:buChar char="§"/>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1"/>
            <a:ext cx="9144000" cy="690682"/>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Learning Objectives</a:t>
            </a:r>
          </a:p>
        </p:txBody>
      </p:sp>
    </p:spTree>
    <p:extLst>
      <p:ext uri="{BB962C8B-B14F-4D97-AF65-F5344CB8AC3E}">
        <p14:creationId xmlns:p14="http://schemas.microsoft.com/office/powerpoint/2010/main" val="12914931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1211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9534F-532B-5266-54A0-4A7A8BC94153}"/>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939348F-31D0-DA4F-3CAB-A7B30E96D0B2}"/>
              </a:ext>
            </a:extLst>
          </p:cNvPr>
          <p:cNvSpPr>
            <a:spLocks noGrp="1"/>
          </p:cNvSpPr>
          <p:nvPr>
            <p:ph type="sldNum" sz="quarter" idx="10"/>
          </p:nvPr>
        </p:nvSpPr>
        <p:spPr/>
        <p:txBody>
          <a:bodyPr/>
          <a:lstStyle/>
          <a:p>
            <a:fld id="{B540B12B-D968-2643-8E7F-238A3C456CC9}" type="slidenum">
              <a:rPr lang="en-US" smtClean="0"/>
              <a:pPr/>
              <a:t>3</a:t>
            </a:fld>
            <a:endParaRPr lang="en-US"/>
          </a:p>
        </p:txBody>
      </p:sp>
      <p:sp>
        <p:nvSpPr>
          <p:cNvPr id="4" name="Text Placeholder 3">
            <a:extLst>
              <a:ext uri="{FF2B5EF4-FFF2-40B4-BE49-F238E27FC236}">
                <a16:creationId xmlns:a16="http://schemas.microsoft.com/office/drawing/2014/main" id="{77F4DB3C-E7F2-3608-65FE-8076FE94B105}"/>
              </a:ext>
            </a:extLst>
          </p:cNvPr>
          <p:cNvSpPr>
            <a:spLocks noGrp="1"/>
          </p:cNvSpPr>
          <p:nvPr>
            <p:ph type="body" sz="quarter" idx="11"/>
          </p:nvPr>
        </p:nvSpPr>
        <p:spPr>
          <a:xfrm>
            <a:off x="138736" y="1055808"/>
            <a:ext cx="8797874" cy="4958494"/>
          </a:xfrm>
        </p:spPr>
        <p:txBody>
          <a:bodyPr>
            <a:normAutofit/>
          </a:bodyPr>
          <a:lstStyle/>
          <a:p>
            <a:pPr>
              <a:lnSpc>
                <a:spcPct val="150000"/>
              </a:lnSpc>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E32B3880-D302-1C84-C43C-10E7265B1012}"/>
              </a:ext>
            </a:extLst>
          </p:cNvPr>
          <p:cNvSpPr>
            <a:spLocks noGrp="1"/>
          </p:cNvSpPr>
          <p:nvPr>
            <p:ph type="title"/>
          </p:nvPr>
        </p:nvSpPr>
        <p:spPr>
          <a:xfrm>
            <a:off x="0" y="1"/>
            <a:ext cx="9144000" cy="744718"/>
          </a:xfrm>
          <a:solidFill>
            <a:schemeClr val="accent1">
              <a:lumMod val="50000"/>
            </a:schemeClr>
          </a:solidFill>
        </p:spPr>
        <p:txBody>
          <a:bodyPr>
            <a:normAutofit fontScale="90000"/>
          </a:bodyPr>
          <a:lstStyle/>
          <a:p>
            <a:pPr algn="ctr"/>
            <a:r>
              <a:rPr lang="en-US" sz="2800" dirty="0">
                <a:solidFill>
                  <a:schemeClr val="bg1"/>
                </a:solidFill>
                <a:latin typeface="Arial" panose="020B0604020202020204" pitchFamily="34" charset="0"/>
              </a:rPr>
              <a:t>Login to SARS eFiling</a:t>
            </a:r>
            <a:br>
              <a:rPr lang="en-US" sz="2800" dirty="0">
                <a:solidFill>
                  <a:schemeClr val="bg1"/>
                </a:solidFill>
                <a:latin typeface="Arial" panose="020B0604020202020204" pitchFamily="34" charset="0"/>
              </a:rPr>
            </a:br>
            <a:endParaRPr lang="en-US" sz="2800" dirty="0">
              <a:solidFill>
                <a:schemeClr val="bg1"/>
              </a:solidFill>
              <a:latin typeface="Arial" panose="020B0604020202020204" pitchFamily="34" charset="0"/>
            </a:endParaRPr>
          </a:p>
        </p:txBody>
      </p:sp>
      <p:pic>
        <p:nvPicPr>
          <p:cNvPr id="7" name="Picture 6">
            <a:extLst>
              <a:ext uri="{FF2B5EF4-FFF2-40B4-BE49-F238E27FC236}">
                <a16:creationId xmlns:a16="http://schemas.microsoft.com/office/drawing/2014/main" id="{ABDB1BDA-E842-84DA-FD92-D04DBD88E74E}"/>
              </a:ext>
            </a:extLst>
          </p:cNvPr>
          <p:cNvPicPr>
            <a:picLocks noChangeAspect="1"/>
          </p:cNvPicPr>
          <p:nvPr/>
        </p:nvPicPr>
        <p:blipFill rotWithShape="1">
          <a:blip r:embed="rId3"/>
          <a:srcRect l="2274" t="5891" r="3163" b="5601"/>
          <a:stretch/>
        </p:blipFill>
        <p:spPr>
          <a:xfrm>
            <a:off x="138736" y="843698"/>
            <a:ext cx="8866528" cy="5293151"/>
          </a:xfrm>
          <a:prstGeom prst="rect">
            <a:avLst/>
          </a:prstGeom>
        </p:spPr>
      </p:pic>
    </p:spTree>
    <p:extLst>
      <p:ext uri="{BB962C8B-B14F-4D97-AF65-F5344CB8AC3E}">
        <p14:creationId xmlns:p14="http://schemas.microsoft.com/office/powerpoint/2010/main" val="3949946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940EE-A900-C487-38D3-329BE04375C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9D98C40-6324-12A1-761E-F50850BD7B16}"/>
              </a:ext>
            </a:extLst>
          </p:cNvPr>
          <p:cNvSpPr>
            <a:spLocks noGrp="1"/>
          </p:cNvSpPr>
          <p:nvPr>
            <p:ph type="sldNum" sz="quarter" idx="10"/>
          </p:nvPr>
        </p:nvSpPr>
        <p:spPr/>
        <p:txBody>
          <a:bodyPr/>
          <a:lstStyle/>
          <a:p>
            <a:fld id="{B540B12B-D968-2643-8E7F-238A3C456CC9}" type="slidenum">
              <a:rPr lang="en-US" smtClean="0"/>
              <a:pPr/>
              <a:t>4</a:t>
            </a:fld>
            <a:endParaRPr lang="en-US"/>
          </a:p>
        </p:txBody>
      </p:sp>
      <p:sp>
        <p:nvSpPr>
          <p:cNvPr id="4" name="Text Placeholder 3">
            <a:extLst>
              <a:ext uri="{FF2B5EF4-FFF2-40B4-BE49-F238E27FC236}">
                <a16:creationId xmlns:a16="http://schemas.microsoft.com/office/drawing/2014/main" id="{19C38F46-4D7D-2D05-761C-4E14D9D95550}"/>
              </a:ext>
            </a:extLst>
          </p:cNvPr>
          <p:cNvSpPr>
            <a:spLocks noGrp="1"/>
          </p:cNvSpPr>
          <p:nvPr>
            <p:ph type="body" sz="quarter" idx="11"/>
          </p:nvPr>
        </p:nvSpPr>
        <p:spPr>
          <a:xfrm>
            <a:off x="233004" y="946193"/>
            <a:ext cx="8393446" cy="5171803"/>
          </a:xfrm>
        </p:spPr>
        <p:txBody>
          <a:bodyPr>
            <a:normAutofit/>
          </a:bodyPr>
          <a:lstStyle/>
          <a:p>
            <a:pPr>
              <a:lnSpc>
                <a:spcPct val="150000"/>
              </a:lnSpc>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79711D91-CA05-75A5-58EA-88EB0A5256E3}"/>
              </a:ext>
            </a:extLst>
          </p:cNvPr>
          <p:cNvSpPr>
            <a:spLocks noGrp="1"/>
          </p:cNvSpPr>
          <p:nvPr>
            <p:ph type="title"/>
          </p:nvPr>
        </p:nvSpPr>
        <p:spPr>
          <a:xfrm>
            <a:off x="0" y="0"/>
            <a:ext cx="9144000" cy="836579"/>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Portfolio Management</a:t>
            </a:r>
          </a:p>
        </p:txBody>
      </p:sp>
      <p:sp>
        <p:nvSpPr>
          <p:cNvPr id="2" name="TextBox 4">
            <a:extLst>
              <a:ext uri="{FF2B5EF4-FFF2-40B4-BE49-F238E27FC236}">
                <a16:creationId xmlns:a16="http://schemas.microsoft.com/office/drawing/2014/main" id="{EC08C571-F7ED-A71B-553A-B6C38CD6AFAD}"/>
              </a:ext>
            </a:extLst>
          </p:cNvPr>
          <p:cNvSpPr txBox="1"/>
          <p:nvPr/>
        </p:nvSpPr>
        <p:spPr>
          <a:xfrm>
            <a:off x="304988" y="946193"/>
            <a:ext cx="8249478" cy="461665"/>
          </a:xfrm>
          <a:prstGeom prst="rect">
            <a:avLst/>
          </a:prstGeom>
          <a:solidFill>
            <a:srgbClr val="9DC3E6"/>
          </a:solidFill>
          <a:effectLst>
            <a:outerShdw blurRad="50800" dist="38100" algn="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ZA" altLang="en-US" sz="2400" dirty="0">
                <a:cs typeface="Vijaya" panose="020B0604020202020204" pitchFamily="34" charset="0"/>
              </a:rPr>
              <a:t>Click on “My Profile”, then click on “Portfolio Management”.</a:t>
            </a:r>
          </a:p>
        </p:txBody>
      </p:sp>
      <p:pic>
        <p:nvPicPr>
          <p:cNvPr id="5" name="Picture 4" descr="Screen Clipping">
            <a:extLst>
              <a:ext uri="{FF2B5EF4-FFF2-40B4-BE49-F238E27FC236}">
                <a16:creationId xmlns:a16="http://schemas.microsoft.com/office/drawing/2014/main" id="{5EFE7254-B1A9-3914-2B9F-27C42D5B6C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988" y="1573936"/>
            <a:ext cx="8249478" cy="4544060"/>
          </a:xfrm>
          <a:prstGeom prst="rect">
            <a:avLst/>
          </a:prstGeom>
        </p:spPr>
      </p:pic>
    </p:spTree>
    <p:extLst>
      <p:ext uri="{BB962C8B-B14F-4D97-AF65-F5344CB8AC3E}">
        <p14:creationId xmlns:p14="http://schemas.microsoft.com/office/powerpoint/2010/main" val="964384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9F034-8A0B-5A29-832F-0BCE427A124A}"/>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F5CE57B-6E6C-2CD8-BE89-FF8F747EE393}"/>
              </a:ext>
            </a:extLst>
          </p:cNvPr>
          <p:cNvSpPr>
            <a:spLocks noGrp="1"/>
          </p:cNvSpPr>
          <p:nvPr>
            <p:ph type="sldNum" sz="quarter" idx="10"/>
          </p:nvPr>
        </p:nvSpPr>
        <p:spPr/>
        <p:txBody>
          <a:bodyPr/>
          <a:lstStyle/>
          <a:p>
            <a:fld id="{B540B12B-D968-2643-8E7F-238A3C456CC9}" type="slidenum">
              <a:rPr lang="en-US" smtClean="0"/>
              <a:pPr/>
              <a:t>5</a:t>
            </a:fld>
            <a:endParaRPr lang="en-US"/>
          </a:p>
        </p:txBody>
      </p:sp>
      <p:sp>
        <p:nvSpPr>
          <p:cNvPr id="4" name="Text Placeholder 3">
            <a:extLst>
              <a:ext uri="{FF2B5EF4-FFF2-40B4-BE49-F238E27FC236}">
                <a16:creationId xmlns:a16="http://schemas.microsoft.com/office/drawing/2014/main" id="{F0B64B85-7D37-C8A6-EDCB-ABC382EA9EF8}"/>
              </a:ext>
            </a:extLst>
          </p:cNvPr>
          <p:cNvSpPr>
            <a:spLocks noGrp="1"/>
          </p:cNvSpPr>
          <p:nvPr>
            <p:ph type="body" sz="quarter" idx="11"/>
          </p:nvPr>
        </p:nvSpPr>
        <p:spPr>
          <a:xfrm>
            <a:off x="298259" y="954466"/>
            <a:ext cx="8547482" cy="4949067"/>
          </a:xfrm>
        </p:spPr>
        <p:txBody>
          <a:bodyPr>
            <a:normAutofit/>
          </a:bodyPr>
          <a:lstStyle/>
          <a:p>
            <a:pPr>
              <a:lnSpc>
                <a:spcPct val="150000"/>
              </a:lnSpc>
            </a:pPr>
            <a:endParaRPr lang="en-US" dirty="0"/>
          </a:p>
          <a:p>
            <a:pPr marL="285750" indent="-285750">
              <a:lnSpc>
                <a:spcPct val="150000"/>
              </a:lnSpc>
              <a:buFont typeface="Wingdings" panose="05000000000000000000" pitchFamily="2" charset="2"/>
              <a:buChar char="§"/>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5E7A219C-BAE6-5DD6-18F8-4C18BA168A1F}"/>
              </a:ext>
            </a:extLst>
          </p:cNvPr>
          <p:cNvSpPr>
            <a:spLocks noGrp="1"/>
          </p:cNvSpPr>
          <p:nvPr>
            <p:ph type="title"/>
          </p:nvPr>
        </p:nvSpPr>
        <p:spPr>
          <a:xfrm>
            <a:off x="0" y="0"/>
            <a:ext cx="9144000" cy="782425"/>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Portfolio Management</a:t>
            </a:r>
          </a:p>
        </p:txBody>
      </p:sp>
      <p:sp>
        <p:nvSpPr>
          <p:cNvPr id="7" name="TextBox 8">
            <a:extLst>
              <a:ext uri="{FF2B5EF4-FFF2-40B4-BE49-F238E27FC236}">
                <a16:creationId xmlns:a16="http://schemas.microsoft.com/office/drawing/2014/main" id="{5E49D46F-22B0-DCFC-799C-19B9E7AE6394}"/>
              </a:ext>
            </a:extLst>
          </p:cNvPr>
          <p:cNvSpPr txBox="1"/>
          <p:nvPr/>
        </p:nvSpPr>
        <p:spPr>
          <a:xfrm>
            <a:off x="298259" y="893219"/>
            <a:ext cx="8326914" cy="830997"/>
          </a:xfrm>
          <a:prstGeom prst="rect">
            <a:avLst/>
          </a:prstGeom>
          <a:solidFill>
            <a:srgbClr val="9DC3E6"/>
          </a:solidFill>
          <a:effectLst>
            <a:outerShdw blurRad="50800" dist="38100" algn="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ZA" altLang="en-US" sz="2400" dirty="0">
                <a:cs typeface="Vijaya" panose="020B0604020202020204" pitchFamily="34" charset="0"/>
              </a:rPr>
              <a:t>The Portfolio Management Screen will display for you to add a new portfolio.</a:t>
            </a:r>
          </a:p>
        </p:txBody>
      </p:sp>
      <p:pic>
        <p:nvPicPr>
          <p:cNvPr id="8" name="Picture 7">
            <a:extLst>
              <a:ext uri="{FF2B5EF4-FFF2-40B4-BE49-F238E27FC236}">
                <a16:creationId xmlns:a16="http://schemas.microsoft.com/office/drawing/2014/main" id="{7CD73E29-8E39-C277-5E41-1014752A15E9}"/>
              </a:ext>
            </a:extLst>
          </p:cNvPr>
          <p:cNvPicPr>
            <a:picLocks noChangeAspect="1"/>
          </p:cNvPicPr>
          <p:nvPr/>
        </p:nvPicPr>
        <p:blipFill>
          <a:blip r:embed="rId3"/>
          <a:stretch>
            <a:fillRect/>
          </a:stretch>
        </p:blipFill>
        <p:spPr>
          <a:xfrm>
            <a:off x="298259" y="1785463"/>
            <a:ext cx="8326914" cy="4215802"/>
          </a:xfrm>
          <a:prstGeom prst="rect">
            <a:avLst/>
          </a:prstGeom>
        </p:spPr>
      </p:pic>
    </p:spTree>
    <p:extLst>
      <p:ext uri="{BB962C8B-B14F-4D97-AF65-F5344CB8AC3E}">
        <p14:creationId xmlns:p14="http://schemas.microsoft.com/office/powerpoint/2010/main" val="20999784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B57DB-42AF-14F0-F446-C132C4715462}"/>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E227837-9C5E-64CD-EB1C-16392691EF0B}"/>
              </a:ext>
            </a:extLst>
          </p:cNvPr>
          <p:cNvSpPr>
            <a:spLocks noGrp="1"/>
          </p:cNvSpPr>
          <p:nvPr>
            <p:ph type="sldNum" sz="quarter" idx="10"/>
          </p:nvPr>
        </p:nvSpPr>
        <p:spPr/>
        <p:txBody>
          <a:bodyPr/>
          <a:lstStyle/>
          <a:p>
            <a:fld id="{B540B12B-D968-2643-8E7F-238A3C456CC9}" type="slidenum">
              <a:rPr lang="en-US" smtClean="0"/>
              <a:pPr/>
              <a:t>6</a:t>
            </a:fld>
            <a:endParaRPr lang="en-US"/>
          </a:p>
        </p:txBody>
      </p:sp>
      <p:sp>
        <p:nvSpPr>
          <p:cNvPr id="6" name="Title 1">
            <a:extLst>
              <a:ext uri="{FF2B5EF4-FFF2-40B4-BE49-F238E27FC236}">
                <a16:creationId xmlns:a16="http://schemas.microsoft.com/office/drawing/2014/main" id="{E0087EC9-2934-6ABD-6BE0-56DDB937F5F5}"/>
              </a:ext>
            </a:extLst>
          </p:cNvPr>
          <p:cNvSpPr>
            <a:spLocks noGrp="1"/>
          </p:cNvSpPr>
          <p:nvPr>
            <p:ph type="title"/>
          </p:nvPr>
        </p:nvSpPr>
        <p:spPr>
          <a:xfrm>
            <a:off x="0" y="1"/>
            <a:ext cx="9144000" cy="690682"/>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Portfolio Management</a:t>
            </a:r>
          </a:p>
        </p:txBody>
      </p:sp>
      <p:sp>
        <p:nvSpPr>
          <p:cNvPr id="11" name="Text Placeholder 10">
            <a:extLst>
              <a:ext uri="{FF2B5EF4-FFF2-40B4-BE49-F238E27FC236}">
                <a16:creationId xmlns:a16="http://schemas.microsoft.com/office/drawing/2014/main" id="{48683480-7AA0-610A-63C7-1CBAE4D9C497}"/>
              </a:ext>
            </a:extLst>
          </p:cNvPr>
          <p:cNvSpPr txBox="1">
            <a:spLocks noGrp="1"/>
          </p:cNvSpPr>
          <p:nvPr>
            <p:ph type="body" sz="quarter" idx="11"/>
          </p:nvPr>
        </p:nvSpPr>
        <p:spPr>
          <a:xfrm>
            <a:off x="341993" y="783432"/>
            <a:ext cx="8528629" cy="1200329"/>
          </a:xfrm>
          <a:prstGeom prst="rect">
            <a:avLst/>
          </a:prstGeom>
          <a:solidFill>
            <a:srgbClr val="9DC3E6"/>
          </a:solidFill>
          <a:effectLst>
            <a:outerShdw blurRad="50800" dist="38100" algn="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ZA" altLang="en-US" sz="2400" dirty="0">
                <a:cs typeface="Vijaya" panose="020B0604020202020204" pitchFamily="34" charset="0"/>
              </a:rPr>
              <a:t>Click on “Add Portfolio”. </a:t>
            </a:r>
          </a:p>
          <a:p>
            <a:pPr algn="just"/>
            <a:r>
              <a:rPr lang="en-ZA" altLang="en-US" sz="2400" dirty="0">
                <a:cs typeface="Vijaya" panose="020B0604020202020204" pitchFamily="34" charset="0"/>
              </a:rPr>
              <a:t>Enter the portfolio name and select the portfolio type from </a:t>
            </a:r>
          </a:p>
          <a:p>
            <a:pPr algn="just"/>
            <a:r>
              <a:rPr lang="en-ZA" altLang="en-US" sz="2400" dirty="0">
                <a:cs typeface="Vijaya" panose="020B0604020202020204" pitchFamily="34" charset="0"/>
              </a:rPr>
              <a:t>the drop-down menu, click on “Add Portfolio”</a:t>
            </a:r>
          </a:p>
        </p:txBody>
      </p:sp>
      <p:pic>
        <p:nvPicPr>
          <p:cNvPr id="12" name="Picture 11" descr="Screen Clipping">
            <a:extLst>
              <a:ext uri="{FF2B5EF4-FFF2-40B4-BE49-F238E27FC236}">
                <a16:creationId xmlns:a16="http://schemas.microsoft.com/office/drawing/2014/main" id="{D6170149-9414-A278-4ADB-4BA2B5D149BF}"/>
              </a:ext>
            </a:extLst>
          </p:cNvPr>
          <p:cNvPicPr>
            <a:picLocks noChangeAspect="1"/>
          </p:cNvPicPr>
          <p:nvPr/>
        </p:nvPicPr>
        <p:blipFill rotWithShape="1">
          <a:blip r:embed="rId3">
            <a:extLst>
              <a:ext uri="{28A0092B-C50C-407E-A947-70E740481C1C}">
                <a14:useLocalDpi xmlns:a14="http://schemas.microsoft.com/office/drawing/2010/main" val="0"/>
              </a:ext>
            </a:extLst>
          </a:blip>
          <a:srcRect t="14163"/>
          <a:stretch/>
        </p:blipFill>
        <p:spPr>
          <a:xfrm>
            <a:off x="365777" y="2298685"/>
            <a:ext cx="8481060" cy="3618091"/>
          </a:xfrm>
          <a:prstGeom prst="rect">
            <a:avLst/>
          </a:prstGeom>
        </p:spPr>
      </p:pic>
    </p:spTree>
    <p:extLst>
      <p:ext uri="{BB962C8B-B14F-4D97-AF65-F5344CB8AC3E}">
        <p14:creationId xmlns:p14="http://schemas.microsoft.com/office/powerpoint/2010/main" val="12209841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88080-8197-B349-B478-D9393A019823}"/>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996C604-7D6D-529E-DBEA-3AB62C2ABA7B}"/>
              </a:ext>
            </a:extLst>
          </p:cNvPr>
          <p:cNvSpPr>
            <a:spLocks noGrp="1"/>
          </p:cNvSpPr>
          <p:nvPr>
            <p:ph type="sldNum" sz="quarter" idx="10"/>
          </p:nvPr>
        </p:nvSpPr>
        <p:spPr/>
        <p:txBody>
          <a:bodyPr/>
          <a:lstStyle/>
          <a:p>
            <a:fld id="{B540B12B-D968-2643-8E7F-238A3C456CC9}" type="slidenum">
              <a:rPr lang="en-US" smtClean="0"/>
              <a:pPr/>
              <a:t>7</a:t>
            </a:fld>
            <a:endParaRPr lang="en-US"/>
          </a:p>
        </p:txBody>
      </p:sp>
      <p:sp>
        <p:nvSpPr>
          <p:cNvPr id="6" name="Title 1">
            <a:extLst>
              <a:ext uri="{FF2B5EF4-FFF2-40B4-BE49-F238E27FC236}">
                <a16:creationId xmlns:a16="http://schemas.microsoft.com/office/drawing/2014/main" id="{C4A0E106-C470-2F36-1F43-DE028E0CD38E}"/>
              </a:ext>
            </a:extLst>
          </p:cNvPr>
          <p:cNvSpPr>
            <a:spLocks noGrp="1"/>
          </p:cNvSpPr>
          <p:nvPr>
            <p:ph type="title"/>
          </p:nvPr>
        </p:nvSpPr>
        <p:spPr>
          <a:xfrm>
            <a:off x="0" y="1"/>
            <a:ext cx="9144000" cy="801278"/>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Portfolio Management</a:t>
            </a:r>
          </a:p>
        </p:txBody>
      </p:sp>
      <p:sp>
        <p:nvSpPr>
          <p:cNvPr id="8" name="TextBox 10">
            <a:extLst>
              <a:ext uri="{FF2B5EF4-FFF2-40B4-BE49-F238E27FC236}">
                <a16:creationId xmlns:a16="http://schemas.microsoft.com/office/drawing/2014/main" id="{48683480-7AA0-610A-63C7-1CBAE4D9C497}"/>
              </a:ext>
            </a:extLst>
          </p:cNvPr>
          <p:cNvSpPr txBox="1">
            <a:spLocks noGrp="1"/>
          </p:cNvSpPr>
          <p:nvPr>
            <p:ph type="body" sz="quarter" idx="11"/>
          </p:nvPr>
        </p:nvSpPr>
        <p:spPr>
          <a:xfrm>
            <a:off x="341993" y="1025229"/>
            <a:ext cx="8543974" cy="461665"/>
          </a:xfrm>
          <a:prstGeom prst="rect">
            <a:avLst/>
          </a:prstGeom>
          <a:solidFill>
            <a:srgbClr val="9DC3E6"/>
          </a:solidFill>
          <a:effectLst>
            <a:outerShdw blurRad="50800" dist="38100" algn="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ZA" altLang="en-US" sz="2400" dirty="0">
                <a:cs typeface="Vijaya" panose="020B0604020202020204" pitchFamily="34" charset="0"/>
              </a:rPr>
              <a:t>The new portfolio will be successfully added. </a:t>
            </a:r>
          </a:p>
        </p:txBody>
      </p:sp>
      <p:pic>
        <p:nvPicPr>
          <p:cNvPr id="9" name="Picture 8">
            <a:extLst>
              <a:ext uri="{FF2B5EF4-FFF2-40B4-BE49-F238E27FC236}">
                <a16:creationId xmlns:a16="http://schemas.microsoft.com/office/drawing/2014/main" id="{5D7236CD-9B7E-DC17-F74D-7D83BF543ED0}"/>
              </a:ext>
            </a:extLst>
          </p:cNvPr>
          <p:cNvPicPr>
            <a:picLocks noChangeAspect="1"/>
          </p:cNvPicPr>
          <p:nvPr/>
        </p:nvPicPr>
        <p:blipFill>
          <a:blip r:embed="rId3"/>
          <a:stretch>
            <a:fillRect/>
          </a:stretch>
        </p:blipFill>
        <p:spPr>
          <a:xfrm>
            <a:off x="341992" y="1693973"/>
            <a:ext cx="8543974" cy="4358035"/>
          </a:xfrm>
          <a:prstGeom prst="rect">
            <a:avLst/>
          </a:prstGeom>
        </p:spPr>
      </p:pic>
    </p:spTree>
    <p:extLst>
      <p:ext uri="{BB962C8B-B14F-4D97-AF65-F5344CB8AC3E}">
        <p14:creationId xmlns:p14="http://schemas.microsoft.com/office/powerpoint/2010/main" val="4890235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E72F0-5577-137B-C39C-E63C8019B3E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0B22D0A-34DD-E3B5-2F61-F69808BE3535}"/>
              </a:ext>
            </a:extLst>
          </p:cNvPr>
          <p:cNvSpPr>
            <a:spLocks noGrp="1"/>
          </p:cNvSpPr>
          <p:nvPr>
            <p:ph type="sldNum" sz="quarter" idx="10"/>
          </p:nvPr>
        </p:nvSpPr>
        <p:spPr/>
        <p:txBody>
          <a:bodyPr/>
          <a:lstStyle/>
          <a:p>
            <a:fld id="{B540B12B-D968-2643-8E7F-238A3C456CC9}" type="slidenum">
              <a:rPr lang="en-US" smtClean="0"/>
              <a:pPr/>
              <a:t>8</a:t>
            </a:fld>
            <a:endParaRPr lang="en-US"/>
          </a:p>
        </p:txBody>
      </p:sp>
      <p:sp>
        <p:nvSpPr>
          <p:cNvPr id="4" name="Text Placeholder 3">
            <a:extLst>
              <a:ext uri="{FF2B5EF4-FFF2-40B4-BE49-F238E27FC236}">
                <a16:creationId xmlns:a16="http://schemas.microsoft.com/office/drawing/2014/main" id="{A2CEA941-4D5B-91DD-4B30-C38EDC6CD6CC}"/>
              </a:ext>
            </a:extLst>
          </p:cNvPr>
          <p:cNvSpPr>
            <a:spLocks noGrp="1"/>
          </p:cNvSpPr>
          <p:nvPr>
            <p:ph type="body" sz="quarter" idx="11"/>
          </p:nvPr>
        </p:nvSpPr>
        <p:spPr>
          <a:xfrm>
            <a:off x="138735" y="928544"/>
            <a:ext cx="8713033" cy="5057478"/>
          </a:xfrm>
        </p:spPr>
        <p:txBody>
          <a:bodyPr>
            <a:normAutofit/>
          </a:bodyPr>
          <a:lstStyle/>
          <a:p>
            <a:pPr algn="just">
              <a:lnSpc>
                <a:spcPct val="150000"/>
              </a:lnSpc>
            </a:pPr>
            <a:endParaRPr lang="en-US" dirty="0"/>
          </a:p>
          <a:p>
            <a:endParaRPr lang="en-ZA" dirty="0"/>
          </a:p>
        </p:txBody>
      </p:sp>
      <p:sp>
        <p:nvSpPr>
          <p:cNvPr id="6" name="Title 1">
            <a:extLst>
              <a:ext uri="{FF2B5EF4-FFF2-40B4-BE49-F238E27FC236}">
                <a16:creationId xmlns:a16="http://schemas.microsoft.com/office/drawing/2014/main" id="{36143B5F-503A-3F15-2C34-B7C7039D9AB3}"/>
              </a:ext>
            </a:extLst>
          </p:cNvPr>
          <p:cNvSpPr>
            <a:spLocks noGrp="1"/>
          </p:cNvSpPr>
          <p:nvPr>
            <p:ph type="title"/>
          </p:nvPr>
        </p:nvSpPr>
        <p:spPr>
          <a:xfrm>
            <a:off x="0" y="1"/>
            <a:ext cx="9144000" cy="801278"/>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Portfolio Management</a:t>
            </a:r>
          </a:p>
        </p:txBody>
      </p:sp>
      <p:sp>
        <p:nvSpPr>
          <p:cNvPr id="2" name="TextBox 10">
            <a:extLst>
              <a:ext uri="{FF2B5EF4-FFF2-40B4-BE49-F238E27FC236}">
                <a16:creationId xmlns:a16="http://schemas.microsoft.com/office/drawing/2014/main" id="{48683480-7AA0-610A-63C7-1CBAE4D9C497}"/>
              </a:ext>
            </a:extLst>
          </p:cNvPr>
          <p:cNvSpPr txBox="1"/>
          <p:nvPr/>
        </p:nvSpPr>
        <p:spPr>
          <a:xfrm>
            <a:off x="251856" y="933261"/>
            <a:ext cx="8599912" cy="461665"/>
          </a:xfrm>
          <a:prstGeom prst="rect">
            <a:avLst/>
          </a:prstGeom>
          <a:solidFill>
            <a:srgbClr val="9DC3E6"/>
          </a:solidFill>
          <a:effectLst>
            <a:outerShdw blurRad="50800" dist="38100" algn="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ZA" altLang="en-US" sz="2400" dirty="0">
                <a:cs typeface="Vijaya" panose="020B0604020202020204" pitchFamily="34" charset="0"/>
              </a:rPr>
              <a:t>The added portfolio will be displayed under linked portfolios. </a:t>
            </a:r>
          </a:p>
        </p:txBody>
      </p:sp>
      <p:pic>
        <p:nvPicPr>
          <p:cNvPr id="5" name="Picture 4">
            <a:extLst>
              <a:ext uri="{FF2B5EF4-FFF2-40B4-BE49-F238E27FC236}">
                <a16:creationId xmlns:a16="http://schemas.microsoft.com/office/drawing/2014/main" id="{07DC8066-9EA7-88C2-9F78-4EA9387FB219}"/>
              </a:ext>
            </a:extLst>
          </p:cNvPr>
          <p:cNvPicPr>
            <a:picLocks noChangeAspect="1"/>
          </p:cNvPicPr>
          <p:nvPr/>
        </p:nvPicPr>
        <p:blipFill>
          <a:blip r:embed="rId3"/>
          <a:stretch>
            <a:fillRect/>
          </a:stretch>
        </p:blipFill>
        <p:spPr>
          <a:xfrm>
            <a:off x="251855" y="1517474"/>
            <a:ext cx="8599911" cy="4642789"/>
          </a:xfrm>
          <a:prstGeom prst="rect">
            <a:avLst/>
          </a:prstGeom>
        </p:spPr>
      </p:pic>
    </p:spTree>
    <p:extLst>
      <p:ext uri="{BB962C8B-B14F-4D97-AF65-F5344CB8AC3E}">
        <p14:creationId xmlns:p14="http://schemas.microsoft.com/office/powerpoint/2010/main" val="2394275687"/>
      </p:ext>
    </p:extLst>
  </p:cSld>
  <p:clrMapOvr>
    <a:masterClrMapping/>
  </p:clrMapOvr>
</p:sld>
</file>

<file path=ppt/theme/theme1.xml><?xml version="1.0" encoding="utf-8"?>
<a:theme xmlns:a="http://schemas.openxmlformats.org/drawingml/2006/main" name="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F2435662B19BC48AFE8452864AAF5E4" ma:contentTypeVersion="14" ma:contentTypeDescription="Create a new document." ma:contentTypeScope="" ma:versionID="be737c2bd3f056fe505789ba154c47cb">
  <xsd:schema xmlns:xsd="http://www.w3.org/2001/XMLSchema" xmlns:xs="http://www.w3.org/2001/XMLSchema" xmlns:p="http://schemas.microsoft.com/office/2006/metadata/properties" xmlns:ns2="306ea2f8-baf3-435e-8c47-53a3895015a3" xmlns:ns3="0b982d86-a47b-48b2-aad7-81789d529a9c" targetNamespace="http://schemas.microsoft.com/office/2006/metadata/properties" ma:root="true" ma:fieldsID="be764209cf7708307141f1544276bad8" ns2:_="" ns3:_="">
    <xsd:import namespace="306ea2f8-baf3-435e-8c47-53a3895015a3"/>
    <xsd:import namespace="0b982d86-a47b-48b2-aad7-81789d529a9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GenerationTime" minOccurs="0"/>
                <xsd:element ref="ns2:MediaServiceEventHashCode" minOccurs="0"/>
                <xsd:element ref="ns2:MediaLengthInSeconds" minOccurs="0"/>
                <xsd:element ref="ns2:MediaServiceSearchProperties" minOccurs="0"/>
                <xsd:element ref="ns2:MediaServiceDateTake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6ea2f8-baf3-435e-8c47-53a3895015a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b1b9d4a3-9100-4727-89e9-055356ec2bda"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982d86-a47b-48b2-aad7-81789d529a9c"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ab6d475e-6afd-4fc5-b713-51d0cb29f836}" ma:internalName="TaxCatchAll" ma:showField="CatchAllData" ma:web="0b982d86-a47b-48b2-aad7-81789d529a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0b982d86-a47b-48b2-aad7-81789d529a9c">
      <UserInfo>
        <DisplayName>Lijuan Wang</DisplayName>
        <AccountId>114</AccountId>
        <AccountType/>
      </UserInfo>
      <UserInfo>
        <DisplayName>Rudolph Masiya</DisplayName>
        <AccountId>62</AccountId>
        <AccountType/>
      </UserInfo>
      <UserInfo>
        <DisplayName>Shanitha Ramharak</DisplayName>
        <AccountId>66</AccountId>
        <AccountType/>
      </UserInfo>
    </SharedWithUsers>
    <lcf76f155ced4ddcb4097134ff3c332f xmlns="306ea2f8-baf3-435e-8c47-53a3895015a3">
      <Terms xmlns="http://schemas.microsoft.com/office/infopath/2007/PartnerControls"/>
    </lcf76f155ced4ddcb4097134ff3c332f>
    <TaxCatchAll xmlns="0b982d86-a47b-48b2-aad7-81789d529a9c" xsi:nil="true"/>
  </documentManagement>
</p:properties>
</file>

<file path=customXml/itemProps1.xml><?xml version="1.0" encoding="utf-8"?>
<ds:datastoreItem xmlns:ds="http://schemas.openxmlformats.org/officeDocument/2006/customXml" ds:itemID="{FE6FEF6F-3EDD-4CDA-96D1-84A754F6BCC6}">
  <ds:schemaRefs>
    <ds:schemaRef ds:uri="http://schemas.microsoft.com/sharepoint/v3/contenttype/forms"/>
  </ds:schemaRefs>
</ds:datastoreItem>
</file>

<file path=customXml/itemProps2.xml><?xml version="1.0" encoding="utf-8"?>
<ds:datastoreItem xmlns:ds="http://schemas.openxmlformats.org/officeDocument/2006/customXml" ds:itemID="{CF8C4C43-C6D9-4B28-9E6B-027F6DACEF7F}"/>
</file>

<file path=customXml/itemProps3.xml><?xml version="1.0" encoding="utf-8"?>
<ds:datastoreItem xmlns:ds="http://schemas.openxmlformats.org/officeDocument/2006/customXml" ds:itemID="{76A6FB1A-60FB-48D3-9433-0EC83991451A}">
  <ds:schemaRefs>
    <ds:schemaRef ds:uri="0b982d86-a47b-48b2-aad7-81789d529a9c"/>
    <ds:schemaRef ds:uri="77346db6-4ad3-4091-ac3f-0d28eb71052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 ds:uri="306ea2f8-baf3-435e-8c47-53a3895015a3"/>
  </ds:schemaRefs>
</ds:datastoreItem>
</file>

<file path=docProps/app.xml><?xml version="1.0" encoding="utf-8"?>
<Properties xmlns="http://schemas.openxmlformats.org/officeDocument/2006/extended-properties" xmlns:vt="http://schemas.openxmlformats.org/officeDocument/2006/docPropsVTypes">
  <Template>Corporate Identity presentation_MANCO_2017 v1.3 SR</Template>
  <TotalTime>379</TotalTime>
  <Words>913</Words>
  <Application>Microsoft Office PowerPoint</Application>
  <PresentationFormat>On-screen Show (4:3)</PresentationFormat>
  <Paragraphs>133</Paragraphs>
  <Slides>30</Slides>
  <Notes>28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30</vt:i4>
      </vt:variant>
    </vt:vector>
  </HeadingPairs>
  <TitlesOfParts>
    <vt:vector size="36" baseType="lpstr">
      <vt:lpstr>Arial</vt:lpstr>
      <vt:lpstr>Calibri</vt:lpstr>
      <vt:lpstr>Vijaya</vt:lpstr>
      <vt:lpstr>Wingdings</vt:lpstr>
      <vt:lpstr>Corporate Identity presentation_MANCO_2017 v1.3 SR</vt:lpstr>
      <vt:lpstr>Office Theme</vt:lpstr>
      <vt:lpstr>PowerPoint Presentation</vt:lpstr>
      <vt:lpstr>PowerPoint Presentation</vt:lpstr>
      <vt:lpstr>Learning Objectives</vt:lpstr>
      <vt:lpstr>Login to SARS eFiling </vt:lpstr>
      <vt:lpstr>Portfolio Management</vt:lpstr>
      <vt:lpstr>Portfolio Management</vt:lpstr>
      <vt:lpstr>Portfolio Management</vt:lpstr>
      <vt:lpstr>Portfolio Management</vt:lpstr>
      <vt:lpstr>Portfolio Management</vt:lpstr>
      <vt:lpstr>Adding New Client to a Portfolio</vt:lpstr>
      <vt:lpstr>Adding New Client to a Portfolio</vt:lpstr>
      <vt:lpstr>Adding New Client to a Portfolio</vt:lpstr>
      <vt:lpstr>Adding New Client to a Portfolio</vt:lpstr>
      <vt:lpstr>Adding New Client to a Portfolio</vt:lpstr>
      <vt:lpstr>Adding New Client to a Portfolio</vt:lpstr>
      <vt:lpstr>Adding New Client to a Portfolio</vt:lpstr>
      <vt:lpstr>Adding a Tax type for the New Client</vt:lpstr>
      <vt:lpstr>Adding a Tax type for the New Client</vt:lpstr>
      <vt:lpstr>Adding a Tax type for the New Client</vt:lpstr>
      <vt:lpstr>Adding a Tax type for the New Client</vt:lpstr>
      <vt:lpstr>Invite User</vt:lpstr>
      <vt:lpstr>Invite User</vt:lpstr>
      <vt:lpstr>Invite User</vt:lpstr>
      <vt:lpstr>Invite User</vt:lpstr>
      <vt:lpstr>Invite User</vt:lpstr>
      <vt:lpstr>Invite User</vt:lpstr>
      <vt:lpstr>Invite User</vt:lpstr>
      <vt:lpstr>Invite User</vt:lpstr>
      <vt:lpstr>Invite User</vt:lpstr>
      <vt:lpstr>PowerPoint Presentation</vt:lpstr>
    </vt:vector>
  </TitlesOfParts>
  <Company>SARS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Template 2</dc:title>
  <dc:creator>Simangele Radebe</dc:creator>
  <cp:lastModifiedBy>Rudolph Masiya</cp:lastModifiedBy>
  <cp:revision>60</cp:revision>
  <cp:lastPrinted>2019-07-22T09:05:08Z</cp:lastPrinted>
  <dcterms:created xsi:type="dcterms:W3CDTF">2017-08-25T14:16:48Z</dcterms:created>
  <dcterms:modified xsi:type="dcterms:W3CDTF">2024-06-11T07:55:54Z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0x0101000F2435662B19BC48AFE8452864AAF5E4</vt:lpwstr>
  </property>
  <property fmtid="{D5CDD505-2E9C-101B-9397-08002B2CF9AE}" pid="3" name="_dlc_DocIdItemGuid">
    <vt:lpwstr>2143bd4b-7c40-4309-8067-dc47fc5ba370</vt:lpwstr>
  </property>
  <property fmtid="{D5CDD505-2E9C-101B-9397-08002B2CF9AE}" pid="4" name="SARS SuppServ Keywords">
    <vt:lpwstr>1889;#communications|99f118ec-bc8c-499e-90c2-01975f38d542</vt:lpwstr>
  </property>
  <property fmtid="{D5CDD505-2E9C-101B-9397-08002B2CF9AE}" pid="5" name="Place in SuppServ Navigation">
    <vt:lpwstr>1888;#Templates|b43f2ca6-37ed-425a-b6bf-873d5f19db93;#2024;#Communications|8fe426ae-a6ff-4e04-a79e-3995fc7c51fa</vt:lpwstr>
  </property>
  <property fmtid="{D5CDD505-2E9C-101B-9397-08002B2CF9AE}" pid="6" name="SARS SuppServ Function">
    <vt:lpwstr>1884;#Communications|2b378cf1-a46b-45a4-b05e-8c7d84352a5f</vt:lpwstr>
  </property>
  <property fmtid="{D5CDD505-2E9C-101B-9397-08002B2CF9AE}" pid="7" name="SARS SuppServ Function0">
    <vt:lpwstr>1884;#Communications|2b378cf1-a46b-45a4-b05e-8c7d84352a5f</vt:lpwstr>
  </property>
  <property fmtid="{D5CDD505-2E9C-101B-9397-08002B2CF9AE}" pid="8" name="Order">
    <vt:r8>7400</vt:r8>
  </property>
  <property fmtid="{D5CDD505-2E9C-101B-9397-08002B2CF9AE}" pid="9" name="xd_ProgID">
    <vt:lpwstr/>
  </property>
  <property fmtid="{D5CDD505-2E9C-101B-9397-08002B2CF9AE}" pid="10" name="_CopySource">
    <vt:lpwstr>http://sarsportal/ProdQMS/Supp/SARS SuppServ Doc Router/COMMS-CI-01-T47 - PowerPoint Presentation Template Plain - Internal Template.potx</vt:lpwstr>
  </property>
  <property fmtid="{D5CDD505-2E9C-101B-9397-08002B2CF9AE}" pid="11" name="TemplateUrl">
    <vt:lpwstr/>
  </property>
  <property fmtid="{D5CDD505-2E9C-101B-9397-08002B2CF9AE}" pid="12" name="Synopsis">
    <vt:lpwstr/>
  </property>
  <property fmtid="{D5CDD505-2E9C-101B-9397-08002B2CF9AE}" pid="13" name="Applicable Year">
    <vt:lpwstr/>
  </property>
  <property fmtid="{D5CDD505-2E9C-101B-9397-08002B2CF9AE}" pid="14" name="Tender Type">
    <vt:lpwstr/>
  </property>
  <property fmtid="{D5CDD505-2E9C-101B-9397-08002B2CF9AE}" pid="15" name="Tender Number">
    <vt:lpwstr/>
  </property>
  <property fmtid="{D5CDD505-2E9C-101B-9397-08002B2CF9AE}" pid="16" name="Scam Institution">
    <vt:lpwstr/>
  </property>
  <property fmtid="{D5CDD505-2E9C-101B-9397-08002B2CF9AE}" pid="17" name="Tender Doc Type">
    <vt:lpwstr/>
  </property>
  <property fmtid="{D5CDD505-2E9C-101B-9397-08002B2CF9AE}" pid="18" name="Scam Subject">
    <vt:lpwstr/>
  </property>
  <property fmtid="{D5CDD505-2E9C-101B-9397-08002B2CF9AE}" pid="19" name="Scam Source">
    <vt:lpwstr/>
  </property>
</Properties>
</file>