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88921" autoAdjust="0"/>
  </p:normalViewPr>
  <p:slideViewPr>
    <p:cSldViewPr snapToObjects="1">
      <p:cViewPr varScale="1">
        <p:scale>
          <a:sx n="53" d="100"/>
          <a:sy n="53" d="100"/>
        </p:scale>
        <p:origin x="2429" y="91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7/12/2023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7/12/2023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7/12/2023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tdunga@sars.gov.z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SERVICE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</a:t>
            </a:r>
            <a:r>
              <a:rPr lang="en-US" sz="1100">
                <a:solidFill>
                  <a:schemeClr val="tx2"/>
                </a:solidFill>
                <a:latin typeface="+mn-lt"/>
              </a:rPr>
              <a:t>of outstanding 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tax returns, eFiling,Mobi App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92211"/>
            <a:ext cx="6848475" cy="101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209624"/>
              </p:ext>
            </p:extLst>
          </p:nvPr>
        </p:nvGraphicFramePr>
        <p:xfrm>
          <a:off x="76200" y="1277125"/>
          <a:ext cx="6516561" cy="5323608"/>
        </p:xfrm>
        <a:graphic>
          <a:graphicData uri="http://schemas.openxmlformats.org/drawingml/2006/table">
            <a:tbl>
              <a:tblPr/>
              <a:tblGrid>
                <a:gridCol w="2325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997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2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Circus Triangle Mall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60 Sutherland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Mthatha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04,18,&amp; 25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Mount Fletcher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(Municipal Hall)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272 Back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Mount Fletcher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01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637492"/>
                  </a:ext>
                </a:extLst>
              </a:tr>
              <a:tr h="6334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Matatiele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(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Harry 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Gwala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Hal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Harry </a:t>
                      </a: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Gwala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Park/Area 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Matatiele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02-03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677586"/>
                  </a:ext>
                </a:extLst>
              </a:tr>
              <a:tr h="6334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Lusikisiki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( Dept of Public Works)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Main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Lusikisiki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15 &amp; 16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141286"/>
                  </a:ext>
                </a:extLst>
              </a:tr>
              <a:tr h="6314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St Johns ( Municipal Hall)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257 Main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Port St Johns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17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406744"/>
                  </a:ext>
                </a:extLst>
              </a:tr>
              <a:tr h="6314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Matatiele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 (Municipal Hall)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111 High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Matatiele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22 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554577"/>
                  </a:ext>
                </a:extLst>
              </a:tr>
              <a:tr h="63149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Ntabankulu ( Municipal Hall)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85 Main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Ntabankulu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24 August 2023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 Dunga- 082 885 9910 </a:t>
                      </a: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  <a:hlinkClick r:id="rId4"/>
                        </a:rPr>
                        <a:t>tdunga@sars.gov.za</a:t>
                      </a:r>
                      <a:endParaRPr kumimoji="0" lang="en-ZA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1988544"/>
                  </a:ext>
                </a:extLst>
              </a:tr>
              <a:tr h="38392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83552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6200" y="8892211"/>
            <a:ext cx="4343400" cy="9458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www.sars.gov.za</a:t>
            </a:r>
          </a:p>
          <a:p>
            <a:pPr>
              <a:defRPr/>
            </a:pPr>
            <a:endParaRPr lang="en-ZA" sz="14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r>
              <a:rPr lang="en-ZA" sz="1400" dirty="0">
                <a:solidFill>
                  <a:srgbClr val="000000"/>
                </a:solidFill>
                <a:ea typeface="ＭＳ Ｐゴシック"/>
                <a:cs typeface="ＭＳ Ｐゴシック"/>
              </a:rPr>
              <a:t>0800 00 SARS(7277)</a:t>
            </a:r>
          </a:p>
        </p:txBody>
      </p:sp>
      <p:sp>
        <p:nvSpPr>
          <p:cNvPr id="2" name="Rectangle 1"/>
          <p:cNvSpPr/>
          <p:nvPr/>
        </p:nvSpPr>
        <p:spPr>
          <a:xfrm>
            <a:off x="-9526" y="6594142"/>
            <a:ext cx="6858000" cy="266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000" b="1" i="0" dirty="0">
                <a:effectLst/>
                <a:latin typeface="+mj-lt"/>
              </a:rPr>
              <a:t>	</a:t>
            </a:r>
            <a:endParaRPr lang="en-US" sz="1100" dirty="0">
              <a:latin typeface="+mj-lt"/>
              <a:ea typeface="Times New Roman" panose="02020603050405020304" pitchFamily="18" charset="0"/>
            </a:endParaRPr>
          </a:p>
          <a:p>
            <a:pPr algn="l"/>
            <a:endParaRPr lang="en-ZA" sz="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n-ZA" sz="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ZA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Please bring the following:</a:t>
            </a:r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ZA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identity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income –all IRP5/IT3 (a) and IT3 (b) certificates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deductions –e.g. medical aid, travel, pension &amp; retirement annuity certificates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Your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eFilingusername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and password if registered on 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</a:t>
            </a:r>
            <a:endParaRPr lang="en-US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Smartphone/Laptop/Tablet/iPad if filing using </a:t>
            </a:r>
            <a:r>
              <a:rPr lang="en-US" sz="1100" b="1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DIGITAL</a:t>
            </a:r>
            <a:r>
              <a:rPr lang="en-US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channels</a:t>
            </a:r>
            <a:endParaRPr lang="en-US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r>
              <a:rPr lang="en-GB" sz="1000" b="1" i="0" dirty="0">
                <a:effectLst/>
                <a:latin typeface="+mj-lt"/>
              </a:rPr>
              <a:t>For taxpayer without smart Phone can dial *134* 7277# for the following services</a:t>
            </a:r>
            <a:r>
              <a:rPr lang="en-GB" sz="1000" b="1" dirty="0">
                <a:latin typeface="+mj-lt"/>
              </a:rPr>
              <a:t>          </a:t>
            </a:r>
          </a:p>
          <a:p>
            <a:pPr algn="l"/>
            <a:r>
              <a:rPr lang="en-GB" sz="1000" i="0" dirty="0">
                <a:effectLst/>
                <a:latin typeface="+mj-lt"/>
              </a:rPr>
              <a:t>                 </a:t>
            </a:r>
            <a:r>
              <a:rPr lang="en-GB" sz="1000" dirty="0">
                <a:latin typeface="+mj-lt"/>
              </a:rPr>
              <a:t>                1. Tax number</a:t>
            </a:r>
          </a:p>
          <a:p>
            <a:pPr lvl="1"/>
            <a:r>
              <a:rPr lang="en-GB" sz="1000" i="0" dirty="0">
                <a:effectLst/>
                <a:latin typeface="+mj-lt"/>
              </a:rPr>
              <a:t>                 2. Account balance</a:t>
            </a:r>
          </a:p>
          <a:p>
            <a:pPr lvl="1"/>
            <a:r>
              <a:rPr lang="en-GB" sz="1000" dirty="0">
                <a:latin typeface="+mj-lt"/>
              </a:rPr>
              <a:t>                 3  Do I need to file tax return</a:t>
            </a:r>
          </a:p>
          <a:p>
            <a:pPr lvl="1"/>
            <a:r>
              <a:rPr lang="en-GB" sz="1000" i="0" dirty="0">
                <a:effectLst/>
                <a:latin typeface="+mj-lt"/>
              </a:rPr>
              <a:t>                 4. E booking </a:t>
            </a:r>
          </a:p>
          <a:p>
            <a:pPr lvl="2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14596</TotalTime>
  <Words>366</Words>
  <Application>Microsoft Office PowerPoint</Application>
  <PresentationFormat>A4 Paper (210x297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SARS SERVICE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Tumeka Dunga</cp:lastModifiedBy>
  <cp:revision>558</cp:revision>
  <cp:lastPrinted>2014-07-29T06:37:07Z</cp:lastPrinted>
  <dcterms:created xsi:type="dcterms:W3CDTF">2011-02-03T13:22:32Z</dcterms:created>
  <dcterms:modified xsi:type="dcterms:W3CDTF">2023-07-12T07:32:55Z</dcterms:modified>
</cp:coreProperties>
</file>