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Untitled Section" id="{09B1AD33-AC24-458E-98C3-67111E689B63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5E"/>
    <a:srgbClr val="1F497D"/>
    <a:srgbClr val="005395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8" autoAdjust="0"/>
    <p:restoredTop sz="88921" autoAdjust="0"/>
  </p:normalViewPr>
  <p:slideViewPr>
    <p:cSldViewPr snapToObjects="1">
      <p:cViewPr varScale="1">
        <p:scale>
          <a:sx n="50" d="100"/>
          <a:sy n="50" d="100"/>
        </p:scale>
        <p:origin x="250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7/3/2023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7/3/2023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165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667250" y="533400"/>
            <a:ext cx="219075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2023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 </a:t>
            </a:r>
            <a:r>
              <a:rPr lang="en-US" sz="1100" b="1" u="sng" dirty="0">
                <a:solidFill>
                  <a:schemeClr val="tx2"/>
                </a:solidFill>
                <a:latin typeface="+mn-lt"/>
              </a:rPr>
              <a:t>Kindly schedule an appointment on 0800 00 72 77 or send an SMS to 47277  alternatively dial *134*7277# to request appointment for the day </a:t>
            </a:r>
            <a:endParaRPr lang="en-US" sz="1100" b="1" u="sng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54025"/>
            <a:ext cx="6848475" cy="16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33400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12 NW REGION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23391"/>
              </p:ext>
            </p:extLst>
          </p:nvPr>
        </p:nvGraphicFramePr>
        <p:xfrm>
          <a:off x="0" y="1611987"/>
          <a:ext cx="6877049" cy="2045613"/>
        </p:xfrm>
        <a:graphic>
          <a:graphicData uri="http://schemas.openxmlformats.org/drawingml/2006/table">
            <a:tbl>
              <a:tblPr/>
              <a:tblGrid>
                <a:gridCol w="2236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Potchefstroom Banquet Hall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01 August  2023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 02 August 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 – 16:30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</a:rPr>
                        <a:t>09:00 – 14:00</a:t>
                      </a:r>
                      <a:endParaRPr lang="en-Z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Bontle</a:t>
                      </a:r>
                      <a:r>
                        <a:rPr lang="en-ZA" sz="10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Lekone/ Chris McCarthy </a:t>
                      </a:r>
                      <a:endParaRPr lang="en-Z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ZA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ounded Rectangle 7"/>
          <p:cNvSpPr>
            <a:spLocks noChangeArrowheads="1"/>
          </p:cNvSpPr>
          <p:nvPr/>
        </p:nvSpPr>
        <p:spPr bwMode="auto">
          <a:xfrm>
            <a:off x="28575" y="8217145"/>
            <a:ext cx="2371725" cy="16519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Tax Services Offered: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ZA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Mobi-app and </a:t>
            </a:r>
            <a:r>
              <a:rPr lang="en-ZA" altLang="en-US" sz="800" b="1" dirty="0" err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efiling</a:t>
            </a:r>
            <a:r>
              <a:rPr lang="en-ZA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registration/ submission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Tax Cle</a:t>
            </a:r>
            <a:r>
              <a:rPr lang="en-ZA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arance application</a:t>
            </a:r>
            <a:endParaRPr kumimoji="0" lang="en-ZA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2590800" y="8180266"/>
            <a:ext cx="2076450" cy="16888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Required:</a:t>
            </a: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Original ID, </a:t>
            </a:r>
            <a:r>
              <a:rPr lang="en-ZA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Smart phone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ZA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Medical Tax Certificate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ZA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Travelling log sheet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ZA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Retirement Annuity </a:t>
            </a:r>
            <a:r>
              <a:rPr lang="en-ZA" altLang="en-US" sz="800" dirty="0" err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Cetificate</a:t>
            </a:r>
            <a:endParaRPr lang="en-ZA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B42B61-984F-C514-2AAB-FAECC6B73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19006"/>
              </p:ext>
            </p:extLst>
          </p:nvPr>
        </p:nvGraphicFramePr>
        <p:xfrm>
          <a:off x="0" y="5056066"/>
          <a:ext cx="6848474" cy="2280718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394308031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649414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62356184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1747516457"/>
                    </a:ext>
                  </a:extLst>
                </a:gridCol>
              </a:tblGrid>
              <a:tr h="2280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Public Works </a:t>
                      </a:r>
                      <a:r>
                        <a:rPr lang="en-ZA" sz="1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Vryburg</a:t>
                      </a:r>
                      <a:r>
                        <a:rPr lang="en-Z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29 -30 August 2023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31 August 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 – 16:30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</a:rPr>
                        <a:t>09:00 – 14:00</a:t>
                      </a:r>
                      <a:endParaRPr lang="en-Z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Bontle Lekone/ Keobakile Diamonds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983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C66449-DC85-EA28-A237-7F310C68B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94247"/>
              </p:ext>
            </p:extLst>
          </p:nvPr>
        </p:nvGraphicFramePr>
        <p:xfrm>
          <a:off x="14287" y="3291028"/>
          <a:ext cx="6848474" cy="2280718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323782976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320256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90472045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2084598193"/>
                    </a:ext>
                  </a:extLst>
                </a:gridCol>
              </a:tblGrid>
              <a:tr h="2280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SASSA Thabazimbi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15-16 August 2023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17 August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 – 16:30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</a:rPr>
                        <a:t>09:00 – 14:00</a:t>
                      </a:r>
                      <a:endParaRPr lang="en-Z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Bontle Lekone/ Chris McCarthy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07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14056</TotalTime>
  <Words>169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Bontle Lekone</cp:lastModifiedBy>
  <cp:revision>551</cp:revision>
  <cp:lastPrinted>2014-07-29T06:37:07Z</cp:lastPrinted>
  <dcterms:created xsi:type="dcterms:W3CDTF">2011-02-03T13:22:32Z</dcterms:created>
  <dcterms:modified xsi:type="dcterms:W3CDTF">2023-07-03T12:50:34Z</dcterms:modified>
</cp:coreProperties>
</file>