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4" r:id="rId5"/>
    <p:sldId id="278" r:id="rId6"/>
    <p:sldId id="280" r:id="rId7"/>
  </p:sldIdLst>
  <p:sldSz cx="6858000" cy="9906000" type="A4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588" autoAdjust="0"/>
    <p:restoredTop sz="84047" autoAdjust="0"/>
  </p:normalViewPr>
  <p:slideViewPr>
    <p:cSldViewPr snapToObjects="1">
      <p:cViewPr varScale="1">
        <p:scale>
          <a:sx n="53" d="100"/>
          <a:sy n="53" d="100"/>
        </p:scale>
        <p:origin x="845" y="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4958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t" anchorCtr="0" compatLnSpc="1">
            <a:prstTxWarp prst="textNoShape">
              <a:avLst/>
            </a:prstTxWarp>
          </a:bodyPr>
          <a:lstStyle>
            <a:lvl1pPr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99" y="0"/>
            <a:ext cx="2944958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t" anchorCtr="0" compatLnSpc="1">
            <a:prstTxWarp prst="textNoShape">
              <a:avLst/>
            </a:prstTxWarp>
          </a:bodyPr>
          <a:lstStyle>
            <a:lvl1pPr algn="r"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6/20/2025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9269"/>
            <a:ext cx="2944958" cy="49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b" anchorCtr="0" compatLnSpc="1">
            <a:prstTxWarp prst="textNoShape">
              <a:avLst/>
            </a:prstTxWarp>
          </a:bodyPr>
          <a:lstStyle>
            <a:lvl1pPr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99" y="9429269"/>
            <a:ext cx="2944958" cy="49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b" anchorCtr="0" compatLnSpc="1">
            <a:prstTxWarp prst="textNoShape">
              <a:avLst/>
            </a:prstTxWarp>
          </a:bodyPr>
          <a:lstStyle>
            <a:lvl1pPr algn="r"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58" cy="4957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9" y="0"/>
            <a:ext cx="2944958" cy="4957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6/20/2025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15432"/>
            <a:ext cx="5438464" cy="4466747"/>
          </a:xfrm>
          <a:prstGeom prst="rect">
            <a:avLst/>
          </a:prstGeom>
        </p:spPr>
        <p:txBody>
          <a:bodyPr vert="horz" lIns="92372" tIns="46186" rIns="92372" bIns="461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269"/>
            <a:ext cx="2944958" cy="495774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9" y="9429269"/>
            <a:ext cx="2944958" cy="495774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2871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42EA6B-0E78-EE16-0A62-63B51D9806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9255B958-A19F-3995-48EE-CFCB223093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FDE0C332-6942-0645-D376-F2D05E3741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D3B42173-072C-FA0D-716D-0B4622BFAB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0980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5126CF-BEE6-C609-4D85-D980AFE28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5D3DE48-800B-E97A-C731-FE3F64A872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2F41305-4022-5B55-942E-56EA62E8DC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F21FB13F-A08E-EA85-C8F0-5DF102501F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4959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6/20/2025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6/20/2025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6/20/2025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6/20/2025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6/20/2025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6/20/2025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Nthyumre@sars.gov.z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Nthyumre@sars.gov.z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Nthyumre@sars.gov.z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598185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July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61" y="8221664"/>
            <a:ext cx="6857998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581025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03 – EC (EL)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46237"/>
              </p:ext>
            </p:extLst>
          </p:nvPr>
        </p:nvGraphicFramePr>
        <p:xfrm>
          <a:off x="9730" y="861829"/>
          <a:ext cx="6857999" cy="7592808"/>
        </p:xfrm>
        <a:graphic>
          <a:graphicData uri="http://schemas.openxmlformats.org/drawingml/2006/table">
            <a:tbl>
              <a:tblPr/>
              <a:tblGrid>
                <a:gridCol w="2213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8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64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63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21-22 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July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0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24  July 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25  July  2025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2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28-29 July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 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8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30 -31 July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01 August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52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52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063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152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87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318299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24030" y="8556633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and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43330" y="8556633"/>
            <a:ext cx="22098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NThyumre@sars.gov.za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7073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70DFC-474C-F8B5-2856-A27C009D80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318D0264-82D4-FAA8-D93D-E77A77C65B0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598185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F1E9053E-129E-BC8E-410E-27D44314FFD3}"/>
              </a:ext>
            </a:extLst>
          </p:cNvPr>
          <p:cNvSpPr txBox="1">
            <a:spLocks/>
          </p:cNvSpPr>
          <p:nvPr/>
        </p:nvSpPr>
        <p:spPr bwMode="auto">
          <a:xfrm>
            <a:off x="5029200" y="533400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August 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580A0CFE-1B29-D298-2590-DFB9524AD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4CC8FBCD-D240-A83E-2D86-69B098D051F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62" y="8658908"/>
            <a:ext cx="6858000" cy="155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9E579B88-FB3B-4BB4-960E-3EBBAC36A4F3}"/>
              </a:ext>
            </a:extLst>
          </p:cNvPr>
          <p:cNvSpPr txBox="1">
            <a:spLocks/>
          </p:cNvSpPr>
          <p:nvPr/>
        </p:nvSpPr>
        <p:spPr bwMode="auto">
          <a:xfrm>
            <a:off x="0" y="581025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03 – EC (EL)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C96427FA-BDF8-56C2-985A-7B70F0AFA5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018470"/>
              </p:ext>
            </p:extLst>
          </p:nvPr>
        </p:nvGraphicFramePr>
        <p:xfrm>
          <a:off x="10562" y="838203"/>
          <a:ext cx="6847438" cy="7895696"/>
        </p:xfrm>
        <a:graphic>
          <a:graphicData uri="http://schemas.openxmlformats.org/drawingml/2006/table">
            <a:tbl>
              <a:tblPr/>
              <a:tblGrid>
                <a:gridCol w="221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04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1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04-05 Aug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92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06-07 Aug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    08 Aug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4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11-12 Aug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09:00 -15: 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92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13-14 Aug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     15 Aug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 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14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18-19 Aug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92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20-21 Aug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     22 Aug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171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25-26 Aug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092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27-28 Aug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     29 Aug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062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318299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E5B580B-E08C-B240-A38C-FEB64A1B5316}"/>
              </a:ext>
            </a:extLst>
          </p:cNvPr>
          <p:cNvSpPr/>
          <p:nvPr/>
        </p:nvSpPr>
        <p:spPr>
          <a:xfrm>
            <a:off x="188357" y="8742606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and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0BF144BC-FC22-29DE-3BAA-7C9EF2451DEC}"/>
              </a:ext>
            </a:extLst>
          </p:cNvPr>
          <p:cNvSpPr/>
          <p:nvPr/>
        </p:nvSpPr>
        <p:spPr>
          <a:xfrm>
            <a:off x="2263046" y="8795426"/>
            <a:ext cx="2209800" cy="1135859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NThyumre@sars.gov.za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744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A4A657-757C-30EC-4BE3-D2FE50B424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D589E4C8-C252-0651-A744-06BF3C8E52A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598185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3E7BA714-B11B-D0F9-03EE-7AD24BE5F3F7}"/>
              </a:ext>
            </a:extLst>
          </p:cNvPr>
          <p:cNvSpPr txBox="1">
            <a:spLocks/>
          </p:cNvSpPr>
          <p:nvPr/>
        </p:nvSpPr>
        <p:spPr bwMode="auto">
          <a:xfrm>
            <a:off x="5029200" y="533400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Sept 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03693905-A67F-3BE2-C20B-2C2BA80A6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F8A0C7FC-757C-7A79-08BA-6253541234A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62" y="8658908"/>
            <a:ext cx="6858000" cy="155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7D70B9B2-4021-621A-8119-9EC6E9B65BDF}"/>
              </a:ext>
            </a:extLst>
          </p:cNvPr>
          <p:cNvSpPr txBox="1">
            <a:spLocks/>
          </p:cNvSpPr>
          <p:nvPr/>
        </p:nvSpPr>
        <p:spPr bwMode="auto">
          <a:xfrm>
            <a:off x="0" y="581025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03 – EC (EL)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AF58C3E9-AD1B-4826-392E-B0102BAA5F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516679"/>
              </p:ext>
            </p:extLst>
          </p:nvPr>
        </p:nvGraphicFramePr>
        <p:xfrm>
          <a:off x="10562" y="904875"/>
          <a:ext cx="6836876" cy="7848090"/>
        </p:xfrm>
        <a:graphic>
          <a:graphicData uri="http://schemas.openxmlformats.org/drawingml/2006/table">
            <a:tbl>
              <a:tblPr/>
              <a:tblGrid>
                <a:gridCol w="2206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6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779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3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02 Sept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7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04 Sept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05 Sept 2025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 Sept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27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11 Sept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12 Sept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16 Sept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27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18 Sept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19 Sept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050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23 Sept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33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25 Sept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26 Sept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08:00 -14:00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904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30 Sept 2025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318299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18DD11F-EDB3-7592-52A5-110E878E1FD5}"/>
              </a:ext>
            </a:extLst>
          </p:cNvPr>
          <p:cNvSpPr/>
          <p:nvPr/>
        </p:nvSpPr>
        <p:spPr>
          <a:xfrm>
            <a:off x="188357" y="8916639"/>
            <a:ext cx="1905000" cy="1210341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and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BB95C4C4-B97B-273D-8561-EE7337BCFD3E}"/>
              </a:ext>
            </a:extLst>
          </p:cNvPr>
          <p:cNvSpPr/>
          <p:nvPr/>
        </p:nvSpPr>
        <p:spPr>
          <a:xfrm>
            <a:off x="2334662" y="8916639"/>
            <a:ext cx="2209800" cy="1274774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NThyumre@sars.gov.za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5661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ebf7208-def6-4b7f-a520-bd5f118b22f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404EF20FB3C54B9898909D5E2D61EC" ma:contentTypeVersion="13" ma:contentTypeDescription="Create a new document." ma:contentTypeScope="" ma:versionID="04edb4d8e40a12be58b8adb8945e0a04">
  <xsd:schema xmlns:xsd="http://www.w3.org/2001/XMLSchema" xmlns:xs="http://www.w3.org/2001/XMLSchema" xmlns:p="http://schemas.microsoft.com/office/2006/metadata/properties" xmlns:ns3="aebf7208-def6-4b7f-a520-bd5f118b22fe" xmlns:ns4="a235b45a-b849-457d-b99e-3d761c30c431" targetNamespace="http://schemas.microsoft.com/office/2006/metadata/properties" ma:root="true" ma:fieldsID="a552aa54d504cdc6bbd6040c65e1b394" ns3:_="" ns4:_="">
    <xsd:import namespace="aebf7208-def6-4b7f-a520-bd5f118b22fe"/>
    <xsd:import namespace="a235b45a-b849-457d-b99e-3d761c30c4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bf7208-def6-4b7f-a520-bd5f118b2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5b45a-b849-457d-b99e-3d761c30c4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9F88BF-9178-41C9-A3DA-5744935F7581}">
  <ds:schemaRefs>
    <ds:schemaRef ds:uri="aebf7208-def6-4b7f-a520-bd5f118b22fe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a235b45a-b849-457d-b99e-3d761c30c431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BDD970F-0015-4B84-A877-743AF9D0F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bf7208-def6-4b7f-a520-bd5f118b22fe"/>
    <ds:schemaRef ds:uri="a235b45a-b849-457d-b99e-3d761c30c4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6AF012-A104-4B02-9A74-9FFE9BA445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14442</TotalTime>
  <Words>897</Words>
  <Application>Microsoft Office PowerPoint</Application>
  <PresentationFormat>A4 Paper (210x297 mm)</PresentationFormat>
  <Paragraphs>237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Theme</vt:lpstr>
      <vt:lpstr>SARS MOBILE TAX UNIT</vt:lpstr>
      <vt:lpstr>SARS MOBILE TAX UNIT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Nolundi Tyumre</cp:lastModifiedBy>
  <cp:revision>580</cp:revision>
  <cp:lastPrinted>2025-03-17T11:35:48Z</cp:lastPrinted>
  <dcterms:created xsi:type="dcterms:W3CDTF">2011-02-03T13:22:32Z</dcterms:created>
  <dcterms:modified xsi:type="dcterms:W3CDTF">2025-06-20T14:17:25Z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0x010100A4404EF20FB3C54B9898909D5E2D61EC</vt:lpwstr>
  </property>
</Properties>
</file>