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8" r:id="rId3"/>
    <p:sldId id="279" r:id="rId4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88921" autoAdjust="0"/>
  </p:normalViewPr>
  <p:slideViewPr>
    <p:cSldViewPr snapToObjects="1">
      <p:cViewPr varScale="1">
        <p:scale>
          <a:sx n="49" d="100"/>
          <a:sy n="49" d="100"/>
        </p:scale>
        <p:origin x="936" y="9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3/19/2024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3/19/2024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9667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31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3482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April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29600"/>
            <a:ext cx="6848475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38751"/>
              </p:ext>
            </p:extLst>
          </p:nvPr>
        </p:nvGraphicFramePr>
        <p:xfrm>
          <a:off x="-6240" y="1226424"/>
          <a:ext cx="6848474" cy="7019927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8 April 2024 Tuesday 9 April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11 April 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12 April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15 April 2024 Tuesday 16 April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18 April 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19 April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6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23 April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25 April 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26 April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4990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29600"/>
            <a:ext cx="6848475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01423"/>
              </p:ext>
            </p:extLst>
          </p:nvPr>
        </p:nvGraphicFramePr>
        <p:xfrm>
          <a:off x="9526" y="1209674"/>
          <a:ext cx="6848474" cy="7019927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7 May 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09 May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10 May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14 May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16 May 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17 May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6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21 May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23 May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24 May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7981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29600"/>
            <a:ext cx="6848475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97896"/>
              </p:ext>
            </p:extLst>
          </p:nvPr>
        </p:nvGraphicFramePr>
        <p:xfrm>
          <a:off x="9526" y="1209674"/>
          <a:ext cx="6848474" cy="7019927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04 June 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06 June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07 June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11 June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13 June 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14 June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6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25 June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27 June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28 June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08:00- 14:30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869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14039</TotalTime>
  <Words>836</Words>
  <Application>Microsoft Office PowerPoint</Application>
  <PresentationFormat>A4 Paper (210x297 mm)</PresentationFormat>
  <Paragraphs>234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Rashid Ismail</cp:lastModifiedBy>
  <cp:revision>547</cp:revision>
  <cp:lastPrinted>2014-07-29T06:37:07Z</cp:lastPrinted>
  <dcterms:created xsi:type="dcterms:W3CDTF">2011-02-03T13:22:32Z</dcterms:created>
  <dcterms:modified xsi:type="dcterms:W3CDTF">2024-03-19T10:08:50Z</dcterms:modified>
</cp:coreProperties>
</file>