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4" r:id="rId5"/>
    <p:sldId id="279" r:id="rId6"/>
    <p:sldId id="278" r:id="rId7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84047" autoAdjust="0"/>
  </p:normalViewPr>
  <p:slideViewPr>
    <p:cSldViewPr snapToObjects="1">
      <p:cViewPr>
        <p:scale>
          <a:sx n="98" d="100"/>
          <a:sy n="98" d="100"/>
        </p:scale>
        <p:origin x="888" y="15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3/17/2025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3/17/2025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2871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40739-BBC5-AEC1-6243-A877EFAA4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D12B466-EAD7-3B93-9B86-CFF7D09EE6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4F7B0491-DC0A-1BBE-2EB7-FC58B44FC3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89634BA6-9D8B-0582-021F-271B6DCCDA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54202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2EA6B-0E78-EE16-0A62-63B51D9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9255B958-A19F-3995-48EE-CFCB223093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FDE0C332-6942-0645-D376-F2D05E3741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D3B42173-072C-FA0D-716D-0B4622BFAB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098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NThyumre@sars.gov.za" TargetMode="External"/><Relationship Id="rId4" Type="http://schemas.openxmlformats.org/officeDocument/2006/relationships/hyperlink" Target="mailto:Nthyumre@sars.gov.z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Nthyumre@sars.gov.z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Nthyumre@sars.gov.z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598185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5029200" y="533400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APRIL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61" y="8221664"/>
            <a:ext cx="6857998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339956"/>
              </p:ext>
            </p:extLst>
          </p:nvPr>
        </p:nvGraphicFramePr>
        <p:xfrm>
          <a:off x="9730" y="861829"/>
          <a:ext cx="6857999" cy="7598778"/>
        </p:xfrm>
        <a:graphic>
          <a:graphicData uri="http://schemas.openxmlformats.org/drawingml/2006/table">
            <a:tbl>
              <a:tblPr/>
              <a:tblGrid>
                <a:gridCol w="2213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7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64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63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 Apr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0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3–4 Apr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522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8 Apr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    15: 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0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10–11 Apr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522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15 Apr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522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22 Apr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063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24-25 Apr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5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1522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29 Apr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5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87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18299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24030" y="8556633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43330" y="8618989"/>
            <a:ext cx="2209800" cy="1135859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NThyumre@sars.gov.za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7073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F3B3A-C923-1FC7-E42A-7E9CBF783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321B7E48-1625-B49C-E1A3-B6430BC6527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598185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86837682-FF2D-1F9B-AA3D-B2FA1AAFEFE2}"/>
              </a:ext>
            </a:extLst>
          </p:cNvPr>
          <p:cNvSpPr txBox="1">
            <a:spLocks/>
          </p:cNvSpPr>
          <p:nvPr/>
        </p:nvSpPr>
        <p:spPr bwMode="auto">
          <a:xfrm>
            <a:off x="5029200" y="533400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MAY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A97960AE-F496-0FB6-F446-53793B57A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AB5F9D0B-9708-76EA-A7CE-8EC612F9B56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8222606"/>
            <a:ext cx="6877050" cy="168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1FC360E7-53FD-2E14-2899-58BDBCB1B364}"/>
              </a:ext>
            </a:extLst>
          </p:cNvPr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FB26EABC-B865-232C-11BC-DA34EB12B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945564"/>
              </p:ext>
            </p:extLst>
          </p:nvPr>
        </p:nvGraphicFramePr>
        <p:xfrm>
          <a:off x="-2" y="838200"/>
          <a:ext cx="6858002" cy="7589520"/>
        </p:xfrm>
        <a:graphic>
          <a:graphicData uri="http://schemas.openxmlformats.org/drawingml/2006/table">
            <a:tbl>
              <a:tblPr/>
              <a:tblGrid>
                <a:gridCol w="2213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7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44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89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6 May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46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8-9 May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53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13 May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    14: 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73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15-16 May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153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 May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407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22-23 May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818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27 May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8243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29-30 May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96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18299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7FFCF71-CF5E-CBB6-EF4C-3E6BBD68E4C5}"/>
              </a:ext>
            </a:extLst>
          </p:cNvPr>
          <p:cNvSpPr/>
          <p:nvPr/>
        </p:nvSpPr>
        <p:spPr>
          <a:xfrm>
            <a:off x="147497" y="8604332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F38BD017-77D9-FA6C-FCB2-B62DCCF6D99A}"/>
              </a:ext>
            </a:extLst>
          </p:cNvPr>
          <p:cNvSpPr/>
          <p:nvPr/>
        </p:nvSpPr>
        <p:spPr>
          <a:xfrm>
            <a:off x="2133600" y="8643083"/>
            <a:ext cx="2209800" cy="1135859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NThyumre@sars.gov.za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4066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70DFC-474C-F8B5-2856-A27C009D8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318D0264-82D4-FAA8-D93D-E77A77C65B0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598185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F1E9053E-129E-BC8E-410E-27D44314FFD3}"/>
              </a:ext>
            </a:extLst>
          </p:cNvPr>
          <p:cNvSpPr txBox="1">
            <a:spLocks/>
          </p:cNvSpPr>
          <p:nvPr/>
        </p:nvSpPr>
        <p:spPr bwMode="auto">
          <a:xfrm>
            <a:off x="5029200" y="533400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JUNE2025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580A0CFE-1B29-D298-2590-DFB9524AD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4CC8FBCD-D240-A83E-2D86-69B098D051F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62" y="8658908"/>
            <a:ext cx="6858000" cy="155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9E579B88-FB3B-4BB4-960E-3EBBAC36A4F3}"/>
              </a:ext>
            </a:extLst>
          </p:cNvPr>
          <p:cNvSpPr txBox="1">
            <a:spLocks/>
          </p:cNvSpPr>
          <p:nvPr/>
        </p:nvSpPr>
        <p:spPr bwMode="auto">
          <a:xfrm>
            <a:off x="0" y="581025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03 – EC (EL)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C96427FA-BDF8-56C2-985A-7B70F0AFA5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457042"/>
              </p:ext>
            </p:extLst>
          </p:nvPr>
        </p:nvGraphicFramePr>
        <p:xfrm>
          <a:off x="10562" y="838203"/>
          <a:ext cx="6847438" cy="7794731"/>
        </p:xfrm>
        <a:graphic>
          <a:graphicData uri="http://schemas.openxmlformats.org/drawingml/2006/table">
            <a:tbl>
              <a:tblPr/>
              <a:tblGrid>
                <a:gridCol w="221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0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044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1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 Jun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9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5-6  Jun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4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 Jun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    14: 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9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12-13 Jun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14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17 Jun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9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19-20 Jun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17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Steve Biko Centre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One </a:t>
                      </a: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Zotshie</a:t>
                      </a: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 Street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Ginsberg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Qonce</a:t>
                      </a:r>
                      <a:endParaRPr kumimoji="0" lang="en-ZA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24 Jun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14:00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92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Queenstown (Dept of Health)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/>
                          <a:cs typeface="Aparajita" panose="020B0604020202020204" pitchFamily="34" charset="0"/>
                        </a:rPr>
                        <a:t>1833 National Road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26-27 Jun 2025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0724314873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  <a:hlinkClick r:id="rId4"/>
                        </a:rPr>
                        <a:t>NThyumre@sars.gov.za</a:t>
                      </a: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0625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/>
                        <a:cs typeface="Aparajita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18299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E5B580B-E08C-B240-A38C-FEB64A1B5316}"/>
              </a:ext>
            </a:extLst>
          </p:cNvPr>
          <p:cNvSpPr/>
          <p:nvPr/>
        </p:nvSpPr>
        <p:spPr>
          <a:xfrm>
            <a:off x="188357" y="8742606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efiling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and </a:t>
            </a:r>
            <a:r>
              <a:rPr lang="en-ZA" sz="700" dirty="0" err="1">
                <a:solidFill>
                  <a:srgbClr val="000000"/>
                </a:solidFill>
                <a:ea typeface="ＭＳ Ｐゴシック"/>
                <a:cs typeface="ＭＳ Ｐゴシック"/>
              </a:rPr>
              <a:t>Mobi</a:t>
            </a: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0BF144BC-FC22-29DE-3BAA-7C9EF2451DEC}"/>
              </a:ext>
            </a:extLst>
          </p:cNvPr>
          <p:cNvSpPr/>
          <p:nvPr/>
        </p:nvSpPr>
        <p:spPr>
          <a:xfrm>
            <a:off x="2263046" y="8795426"/>
            <a:ext cx="2209800" cy="1135859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NThyumre@sars.gov.za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7446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bf7208-def6-4b7f-a520-bd5f118b22f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4EF20FB3C54B9898909D5E2D61EC" ma:contentTypeVersion="13" ma:contentTypeDescription="Create a new document." ma:contentTypeScope="" ma:versionID="04edb4d8e40a12be58b8adb8945e0a04">
  <xsd:schema xmlns:xsd="http://www.w3.org/2001/XMLSchema" xmlns:xs="http://www.w3.org/2001/XMLSchema" xmlns:p="http://schemas.microsoft.com/office/2006/metadata/properties" xmlns:ns3="aebf7208-def6-4b7f-a520-bd5f118b22fe" xmlns:ns4="a235b45a-b849-457d-b99e-3d761c30c431" targetNamespace="http://schemas.microsoft.com/office/2006/metadata/properties" ma:root="true" ma:fieldsID="a552aa54d504cdc6bbd6040c65e1b394" ns3:_="" ns4:_="">
    <xsd:import namespace="aebf7208-def6-4b7f-a520-bd5f118b22fe"/>
    <xsd:import namespace="a235b45a-b849-457d-b99e-3d761c30c4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f7208-def6-4b7f-a520-bd5f118b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45a-b849-457d-b99e-3d761c30c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6AF012-A104-4B02-9A74-9FFE9BA445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9F88BF-9178-41C9-A3DA-5744935F7581}">
  <ds:schemaRefs>
    <ds:schemaRef ds:uri="aebf7208-def6-4b7f-a520-bd5f118b22fe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a235b45a-b849-457d-b99e-3d761c30c431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BDD970F-0015-4B84-A877-743AF9D0F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bf7208-def6-4b7f-a520-bd5f118b22fe"/>
    <ds:schemaRef ds:uri="a235b45a-b849-457d-b99e-3d761c30c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14336</TotalTime>
  <Words>898</Words>
  <Application>Microsoft Office PowerPoint</Application>
  <PresentationFormat>A4 Paper (210x297 mm)</PresentationFormat>
  <Paragraphs>236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SARS MOBILE TAX UNIT</vt:lpstr>
      <vt:lpstr>SARS MOBILE TAX UNIT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Nolundi Tyumre</cp:lastModifiedBy>
  <cp:revision>555</cp:revision>
  <cp:lastPrinted>2025-03-17T11:35:48Z</cp:lastPrinted>
  <dcterms:created xsi:type="dcterms:W3CDTF">2011-02-03T13:22:32Z</dcterms:created>
  <dcterms:modified xsi:type="dcterms:W3CDTF">2025-03-17T11:44:40Z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0x010100A4404EF20FB3C54B9898909D5E2D61EC</vt:lpwstr>
  </property>
</Properties>
</file>