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6858000" cy="9906000" type="A4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5395"/>
    <a:srgbClr val="00345E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3B77A6-246E-4F71-A34C-CD28A30EFC8C}" v="3" dt="2025-11-05T07:13:35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7" autoAdjust="0"/>
    <p:restoredTop sz="88857" autoAdjust="0"/>
  </p:normalViewPr>
  <p:slideViewPr>
    <p:cSldViewPr snapToObjects="1">
      <p:cViewPr>
        <p:scale>
          <a:sx n="98" d="100"/>
          <a:sy n="98" d="100"/>
        </p:scale>
        <p:origin x="678" y="-12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1099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11/5/2025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1099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99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11/5/2025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2" tIns="46186" rIns="92372" bIns="4618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6" y="4715432"/>
            <a:ext cx="5438464" cy="4466747"/>
          </a:xfrm>
          <a:prstGeom prst="rect">
            <a:avLst/>
          </a:prstGeom>
        </p:spPr>
        <p:txBody>
          <a:bodyPr vert="horz" lIns="92372" tIns="46186" rIns="92372" bIns="4618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99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>
                <a:solidFill>
                  <a:prstClr val="black"/>
                </a:solidFill>
              </a:rPr>
              <a:pPr/>
              <a:t>1</a:t>
            </a:fld>
            <a:endParaRPr lang="en-Z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184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9906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b="1" dirty="0">
                <a:solidFill>
                  <a:schemeClr val="bg1"/>
                </a:solidFill>
                <a:ea typeface="ＭＳ Ｐゴシック"/>
              </a:rPr>
              <a:t>SARS Mobile Unit 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67300" y="990600"/>
            <a:ext cx="1790700" cy="5334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prstClr val="white"/>
                </a:solidFill>
                <a:latin typeface="Calibri" pitchFamily="34" charset="0"/>
              </a:rPr>
              <a:t>NOVEMBER    2025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1553534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200" dirty="0">
                <a:solidFill>
                  <a:srgbClr val="1F497D"/>
                </a:solidFill>
                <a:latin typeface="Calibri"/>
              </a:rPr>
              <a:t>The South African Revenue Service will be visiting the areas listed below to assist taxpayers with the SARS general queries and any tax matters.</a:t>
            </a:r>
            <a:endParaRPr lang="en-US" sz="1200" dirty="0">
              <a:solidFill>
                <a:srgbClr val="1F497D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8763000"/>
            <a:ext cx="6934200" cy="146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0" y="990600"/>
            <a:ext cx="2743200" cy="5334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prstClr val="white"/>
                </a:solidFill>
                <a:latin typeface="Calibri" pitchFamily="34" charset="0"/>
              </a:rPr>
              <a:t>MTU 21 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738925"/>
              </p:ext>
            </p:extLst>
          </p:nvPr>
        </p:nvGraphicFramePr>
        <p:xfrm>
          <a:off x="90488" y="2180510"/>
          <a:ext cx="6767512" cy="3214264"/>
        </p:xfrm>
        <a:graphic>
          <a:graphicData uri="http://schemas.openxmlformats.org/drawingml/2006/table">
            <a:tbl>
              <a:tblPr/>
              <a:tblGrid>
                <a:gridCol w="2043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708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7183">
                <a:tc>
                  <a:txBody>
                    <a:bodyPr/>
                    <a:lstStyle/>
                    <a:p>
                      <a:r>
                        <a:rPr lang="en-ZA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Municipal Hall- Ga- Segonyana Local Municipality- Cnr Voortrekker &amp; School Streets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25-27 November 2025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Sinegugu Dladla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067 428 7492</a:t>
                      </a:r>
                      <a:endParaRPr kumimoji="0" lang="sv-S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ounded Rectangle 7">
            <a:extLst>
              <a:ext uri="{FF2B5EF4-FFF2-40B4-BE49-F238E27FC236}">
                <a16:creationId xmlns:a16="http://schemas.microsoft.com/office/drawing/2014/main" id="{216BDEFF-DCFA-674D-80BB-D057B3633B95}"/>
              </a:ext>
            </a:extLst>
          </p:cNvPr>
          <p:cNvSpPr/>
          <p:nvPr/>
        </p:nvSpPr>
        <p:spPr>
          <a:xfrm>
            <a:off x="36286" y="5714999"/>
            <a:ext cx="3252788" cy="1911567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11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all queries bring along the following:</a:t>
            </a:r>
          </a:p>
          <a:p>
            <a:pPr>
              <a:defRPr/>
            </a:pPr>
            <a:endParaRPr lang="en-ZA" sz="1100" b="1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1100" dirty="0">
                <a:solidFill>
                  <a:srgbClr val="000000"/>
                </a:solidFill>
                <a:ea typeface="ＭＳ Ｐゴシック"/>
                <a:cs typeface="ＭＳ Ｐゴシック"/>
              </a:rPr>
              <a:t>ID/Drivers Licence/Passport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endParaRPr lang="en-ZA" sz="11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1100" dirty="0">
                <a:solidFill>
                  <a:srgbClr val="000000"/>
                </a:solidFill>
                <a:ea typeface="ＭＳ Ｐゴシック"/>
                <a:cs typeface="ＭＳ Ｐゴシック"/>
              </a:rPr>
              <a:t>Bring you own device to submit via MobiApp or eFiling</a:t>
            </a:r>
          </a:p>
          <a:p>
            <a:pPr>
              <a:defRPr/>
            </a:pPr>
            <a:endParaRPr lang="en-ZA" sz="11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3" name="Rounded Rectangle 10">
            <a:extLst>
              <a:ext uri="{FF2B5EF4-FFF2-40B4-BE49-F238E27FC236}">
                <a16:creationId xmlns:a16="http://schemas.microsoft.com/office/drawing/2014/main" id="{E48AAA5C-A42F-5A39-98C8-27B065C94AA8}"/>
              </a:ext>
            </a:extLst>
          </p:cNvPr>
          <p:cNvSpPr/>
          <p:nvPr/>
        </p:nvSpPr>
        <p:spPr>
          <a:xfrm>
            <a:off x="3700462" y="5638800"/>
            <a:ext cx="3009900" cy="2099602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12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The following services will be offered:</a:t>
            </a:r>
          </a:p>
          <a:p>
            <a:pPr>
              <a:defRPr/>
            </a:pPr>
            <a:endParaRPr lang="en-ZA" sz="1200" b="1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Small Business-related queries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NPO’s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Estate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Any other tax related queries.</a:t>
            </a:r>
          </a:p>
          <a:p>
            <a:pPr>
              <a:defRPr/>
            </a:pPr>
            <a:endParaRPr lang="en-GB" sz="900" u="sng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GB" sz="900" dirty="0">
              <a:solidFill>
                <a:prstClr val="black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41653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13240</TotalTime>
  <Words>103</Words>
  <Application>Microsoft Office PowerPoint</Application>
  <PresentationFormat>A4 Paper (210x297 mm)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SARS Mobile Unit 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Sinegugu Dladla</cp:lastModifiedBy>
  <cp:revision>633</cp:revision>
  <cp:lastPrinted>2023-03-15T15:26:55Z</cp:lastPrinted>
  <dcterms:created xsi:type="dcterms:W3CDTF">2011-02-03T13:22:32Z</dcterms:created>
  <dcterms:modified xsi:type="dcterms:W3CDTF">2025-11-05T07:15:05Z</dcterms:modified>
</cp:coreProperties>
</file>