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27" r:id="rId5"/>
    <p:sldMasterId id="2147483775" r:id="rId6"/>
  </p:sldMasterIdLst>
  <p:notesMasterIdLst>
    <p:notesMasterId r:id="rId19"/>
  </p:notesMasterIdLst>
  <p:sldIdLst>
    <p:sldId id="379" r:id="rId7"/>
    <p:sldId id="293" r:id="rId8"/>
    <p:sldId id="364" r:id="rId9"/>
    <p:sldId id="380" r:id="rId10"/>
    <p:sldId id="265" r:id="rId11"/>
    <p:sldId id="310" r:id="rId12"/>
    <p:sldId id="344" r:id="rId13"/>
    <p:sldId id="307" r:id="rId14"/>
    <p:sldId id="278" r:id="rId15"/>
    <p:sldId id="268" r:id="rId16"/>
    <p:sldId id="287" r:id="rId17"/>
    <p:sldId id="38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846" userDrawn="1">
          <p15:clr>
            <a:srgbClr val="A4A3A4"/>
          </p15:clr>
        </p15:guide>
        <p15:guide id="3" pos="6834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1209" userDrawn="1">
          <p15:clr>
            <a:srgbClr val="A4A3A4"/>
          </p15:clr>
        </p15:guide>
        <p15:guide id="10" pos="6471" userDrawn="1">
          <p15:clr>
            <a:srgbClr val="A4A3A4"/>
          </p15:clr>
        </p15:guide>
        <p15:guide id="11" pos="4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62"/>
    <a:srgbClr val="F44336"/>
    <a:srgbClr val="2FC9FF"/>
    <a:srgbClr val="EDEDED"/>
    <a:srgbClr val="FFFFFF"/>
    <a:srgbClr val="F8F8F8"/>
    <a:srgbClr val="111111"/>
    <a:srgbClr val="12002A"/>
    <a:srgbClr val="1D0022"/>
    <a:srgbClr val="000E2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363D1-E595-1FEE-87B5-044373CA5FC3}" v="1" dt="2024-06-06T12:15:1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6242" autoAdjust="0"/>
  </p:normalViewPr>
  <p:slideViewPr>
    <p:cSldViewPr snapToGrid="0">
      <p:cViewPr varScale="1">
        <p:scale>
          <a:sx n="83" d="100"/>
          <a:sy n="83" d="100"/>
        </p:scale>
        <p:origin x="96" y="528"/>
      </p:cViewPr>
      <p:guideLst>
        <p:guide pos="846"/>
        <p:guide pos="6834"/>
        <p:guide orient="horz" pos="504"/>
        <p:guide orient="horz" pos="3816"/>
        <p:guide pos="3840"/>
        <p:guide orient="horz" pos="2160"/>
        <p:guide pos="1209"/>
        <p:guide pos="6471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olph Masiya" userId="S::rmasiya@sars.gov.za::c642a9d1-8e59-4006-8b8d-584600e90004" providerId="AD" clId="Web-{9CB363D1-E595-1FEE-87B5-044373CA5FC3}"/>
    <pc:docChg chg="modSld">
      <pc:chgData name="Rudolph Masiya" userId="S::rmasiya@sars.gov.za::c642a9d1-8e59-4006-8b8d-584600e90004" providerId="AD" clId="Web-{9CB363D1-E595-1FEE-87B5-044373CA5FC3}" dt="2024-06-06T12:15:16.525" v="0" actId="1076"/>
      <pc:docMkLst>
        <pc:docMk/>
      </pc:docMkLst>
      <pc:sldChg chg="modSp">
        <pc:chgData name="Rudolph Masiya" userId="S::rmasiya@sars.gov.za::c642a9d1-8e59-4006-8b8d-584600e90004" providerId="AD" clId="Web-{9CB363D1-E595-1FEE-87B5-044373CA5FC3}" dt="2024-06-06T12:15:16.525" v="0" actId="1076"/>
        <pc:sldMkLst>
          <pc:docMk/>
          <pc:sldMk cId="2575782965" sldId="293"/>
        </pc:sldMkLst>
        <pc:spChg chg="mod">
          <ac:chgData name="Rudolph Masiya" userId="S::rmasiya@sars.gov.za::c642a9d1-8e59-4006-8b8d-584600e90004" providerId="AD" clId="Web-{9CB363D1-E595-1FEE-87B5-044373CA5FC3}" dt="2024-06-06T12:15:16.525" v="0" actId="1076"/>
          <ac:spMkLst>
            <pc:docMk/>
            <pc:sldMk cId="2575782965" sldId="293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5D971959-953B-463E-BAAE-BE8CB048C413}" type="datetimeFigureOut">
              <a:rPr lang="fr-FR" smtClean="0"/>
              <a:pPr/>
              <a:t>06/06/2024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01BB0138-77EE-466A-BAEB-47D907700EE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6089-3D82-43B1-99D2-E34B66D1CEF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slidor.fr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slidor.fr/" TargetMode="Externa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slidor.fr/" TargetMode="Externa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6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BF478B0-BD0C-4753-83DD-0647CA2A70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E75A3EB-2585-4E8B-966D-EE16E52809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2B3B241-D439-47C0-9E90-9F4C8234BE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3B4748-1D15-492B-BFA6-8B1A7240F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45937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506049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45010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DE33140-D326-4494-8DB4-ACF90E3C8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2C13F67-F61E-47C3-A6D3-99FD3E040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5DE429-D884-40C9-B0F5-6FA660027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3E28430-BF0E-4EB2-8CF6-514BFB60B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CC977C2-23FC-446F-AF25-B21729685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63291BD-1B23-4F4E-A28B-D5B20078D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2E3775C-73B3-46F8-8D0B-C26A2FB24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30B80C7-1AF7-412E-AEEA-2B26FC4163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5A66AAF-512E-407E-AE51-F6DF878A34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1AB9A89-FC73-4026-9488-202987050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7ACB13C-2706-413C-927A-1CB63BB155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21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DDFEC20-88DE-440E-8C22-D2A2B23793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3FA24DDE-A296-4264-94A3-D62AF5BDC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944FD892-B40E-4C8A-BEFD-A9870E1F9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AFF585DB-A83A-4238-915C-7030522C21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B800CBA0-2590-40E4-B56A-5697FBD2E0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137815DD-834A-450B-81D9-F1D90A0CAE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1D58274C-6E9E-4343-91B3-DACB9E20B2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7ADC8F93-D983-4E6E-8384-5D7D814EEF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8B4B45E4-553B-409A-9111-A940DD06D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C72E8-81C8-4FB4-85BA-C194C185D5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D08509A-CA5E-4810-BB02-ED01A7E3E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58071FC-D284-419F-9B56-2BB8AC98B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7FB7B32-A6F1-441F-ABF7-ED5E7620E9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BB5C338-6573-4AD1-B7C1-7F31BC5582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E62FFDFA-4672-49E8-BA29-A820D4E34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11689A5-79C4-4A87-B01A-4B9F8A428E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184713B9-EF45-452D-AB5C-E790803F48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0B08813-7DA6-42D4-9260-A3656B183C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11A3551-612E-49A8-9DFD-0DB2C3B6CF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5D23A70-0BB2-4635-BFD7-77425C4431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8DE0069-A8B7-4E2A-A88D-ED057F4A1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DED62EA6-CA25-42AF-932E-E226621A7D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69C73F44-1303-4699-9741-5071A8683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3FAB9CE8-C8F6-4097-9876-3D5BB131A6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2FE7EAC6-53B9-40F7-BAC8-FFAFE182DB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4AA8E213-976B-4F42-BF73-C960C4D9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B1B6386-3DB5-4B9B-9D72-E30B0FE410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E3598400-E700-44A3-8903-DB65AFF124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4D6E52E-F777-4A62-937F-D377DFED58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78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BF478B0-BD0C-4753-83DD-0647CA2A70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E75A3EB-2585-4E8B-966D-EE16E52809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2B3B241-D439-47C0-9E90-9F4C8234BE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3B4748-1D15-492B-BFA6-8B1A7240F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07289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4018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86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4F1CB-95E7-41BB-84CD-811F727BAF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54250B-4272-4700-9E95-FBE4CD9377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3F891ED-CFDF-48EE-BC3D-74230214B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427D460-C8D5-4849-98E7-5367CC052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37533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0AF8791-9D94-4BF7-908B-96C3B4C2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101846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AC4AD57-0BE9-49C6-825B-E9FA1F1C6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683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101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288219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106597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832251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128" y="552450"/>
            <a:ext cx="8680183" cy="5753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427521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474551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2855E4E-0C63-46F6-AF74-7985B3D22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555A4FC-4CCB-4761-BA47-6EF0217746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588575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84292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75998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532577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9778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5575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245885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61608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5796EA6-35FB-4A7E-809F-A9815E5FEF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443055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512849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62A3B4-90FB-4299-99EA-8A0033116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418" y="2781300"/>
            <a:ext cx="2073164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16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7147" y="896184"/>
            <a:ext cx="2366010" cy="513885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6311">
                <a:moveTo>
                  <a:pt x="0" y="256648"/>
                </a:moveTo>
                <a:cubicBezTo>
                  <a:pt x="0" y="121456"/>
                  <a:pt x="101975" y="14401"/>
                  <a:pt x="237167" y="9321"/>
                </a:cubicBezTo>
                <a:cubicBezTo>
                  <a:pt x="333052" y="-1632"/>
                  <a:pt x="444023" y="-4013"/>
                  <a:pt x="520700" y="8052"/>
                </a:cubicBezTo>
                <a:cubicBezTo>
                  <a:pt x="570707" y="42977"/>
                  <a:pt x="486568" y="204269"/>
                  <a:pt x="732790" y="189664"/>
                </a:cubicBezTo>
                <a:cubicBezTo>
                  <a:pt x="889925" y="194321"/>
                  <a:pt x="1103918" y="196755"/>
                  <a:pt x="1274918" y="194110"/>
                </a:cubicBezTo>
                <a:cubicBezTo>
                  <a:pt x="1445918" y="191466"/>
                  <a:pt x="1661739" y="204383"/>
                  <a:pt x="1758788" y="173797"/>
                </a:cubicBezTo>
                <a:cubicBezTo>
                  <a:pt x="1855837" y="143211"/>
                  <a:pt x="1797125" y="37475"/>
                  <a:pt x="1857213" y="10594"/>
                </a:cubicBezTo>
                <a:cubicBezTo>
                  <a:pt x="1896981" y="-1049"/>
                  <a:pt x="2008907" y="688"/>
                  <a:pt x="2133923" y="4245"/>
                </a:cubicBezTo>
                <a:cubicBezTo>
                  <a:pt x="2258939" y="7802"/>
                  <a:pt x="2366010" y="121456"/>
                  <a:pt x="2366010" y="256648"/>
                </a:cubicBezTo>
                <a:lnTo>
                  <a:pt x="2366010" y="4891524"/>
                </a:lnTo>
                <a:cubicBezTo>
                  <a:pt x="2366010" y="5026716"/>
                  <a:pt x="2256415" y="5136311"/>
                  <a:pt x="2121223" y="5136311"/>
                </a:cubicBezTo>
                <a:lnTo>
                  <a:pt x="244787" y="5136311"/>
                </a:lnTo>
                <a:cubicBezTo>
                  <a:pt x="109595" y="5136311"/>
                  <a:pt x="0" y="5026716"/>
                  <a:pt x="0" y="4891524"/>
                </a:cubicBezTo>
                <a:lnTo>
                  <a:pt x="0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5278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086" y="1534810"/>
            <a:ext cx="3795555" cy="5334729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84244 w 2384244"/>
              <a:gd name="connsiteY9" fmla="*/ 4891524 h 5136311"/>
              <a:gd name="connsiteX10" fmla="*/ 2139457 w 2384244"/>
              <a:gd name="connsiteY10" fmla="*/ 5136311 h 5136311"/>
              <a:gd name="connsiteX11" fmla="*/ 263021 w 2384244"/>
              <a:gd name="connsiteY11" fmla="*/ 5136311 h 5136311"/>
              <a:gd name="connsiteX12" fmla="*/ 18234 w 2384244"/>
              <a:gd name="connsiteY12" fmla="*/ 4891524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334285 h 5213948"/>
              <a:gd name="connsiteX1" fmla="*/ 255401 w 2384244"/>
              <a:gd name="connsiteY1" fmla="*/ 86958 h 5213948"/>
              <a:gd name="connsiteX2" fmla="*/ 538934 w 2384244"/>
              <a:gd name="connsiteY2" fmla="*/ 85689 h 5213948"/>
              <a:gd name="connsiteX3" fmla="*/ 751024 w 2384244"/>
              <a:gd name="connsiteY3" fmla="*/ 267301 h 5213948"/>
              <a:gd name="connsiteX4" fmla="*/ 1293152 w 2384244"/>
              <a:gd name="connsiteY4" fmla="*/ 271747 h 5213948"/>
              <a:gd name="connsiteX5" fmla="*/ 1777022 w 2384244"/>
              <a:gd name="connsiteY5" fmla="*/ 251434 h 5213948"/>
              <a:gd name="connsiteX6" fmla="*/ 1875447 w 2384244"/>
              <a:gd name="connsiteY6" fmla="*/ 88231 h 5213948"/>
              <a:gd name="connsiteX7" fmla="*/ 2152157 w 2384244"/>
              <a:gd name="connsiteY7" fmla="*/ 81882 h 5213948"/>
              <a:gd name="connsiteX8" fmla="*/ 2384244 w 2384244"/>
              <a:gd name="connsiteY8" fmla="*/ 334285 h 5213948"/>
              <a:gd name="connsiteX9" fmla="*/ 2379641 w 2384244"/>
              <a:gd name="connsiteY9" fmla="*/ 3424391 h 5213948"/>
              <a:gd name="connsiteX10" fmla="*/ 2384244 w 2384244"/>
              <a:gd name="connsiteY10" fmla="*/ 4969161 h 5213948"/>
              <a:gd name="connsiteX11" fmla="*/ 2139457 w 2384244"/>
              <a:gd name="connsiteY11" fmla="*/ 5213948 h 5213948"/>
              <a:gd name="connsiteX12" fmla="*/ 263021 w 2384244"/>
              <a:gd name="connsiteY12" fmla="*/ 5213948 h 5213948"/>
              <a:gd name="connsiteX13" fmla="*/ 18234 w 2384244"/>
              <a:gd name="connsiteY13" fmla="*/ 4969161 h 5213948"/>
              <a:gd name="connsiteX14" fmla="*/ 0 w 2384244"/>
              <a:gd name="connsiteY14" fmla="*/ 3424391 h 5213948"/>
              <a:gd name="connsiteX15" fmla="*/ 18234 w 2384244"/>
              <a:gd name="connsiteY15" fmla="*/ 334285 h 5213948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0 w 2384244"/>
              <a:gd name="connsiteY12" fmla="*/ 3346754 h 5136311"/>
              <a:gd name="connsiteX13" fmla="*/ 18234 w 2384244"/>
              <a:gd name="connsiteY13" fmla="*/ 256648 h 5136311"/>
              <a:gd name="connsiteX0" fmla="*/ 18234 w 2384244"/>
              <a:gd name="connsiteY0" fmla="*/ 256648 h 4891524"/>
              <a:gd name="connsiteX1" fmla="*/ 255401 w 2384244"/>
              <a:gd name="connsiteY1" fmla="*/ 9321 h 4891524"/>
              <a:gd name="connsiteX2" fmla="*/ 538934 w 2384244"/>
              <a:gd name="connsiteY2" fmla="*/ 8052 h 4891524"/>
              <a:gd name="connsiteX3" fmla="*/ 751024 w 2384244"/>
              <a:gd name="connsiteY3" fmla="*/ 189664 h 4891524"/>
              <a:gd name="connsiteX4" fmla="*/ 1293152 w 2384244"/>
              <a:gd name="connsiteY4" fmla="*/ 194110 h 4891524"/>
              <a:gd name="connsiteX5" fmla="*/ 1777022 w 2384244"/>
              <a:gd name="connsiteY5" fmla="*/ 173797 h 4891524"/>
              <a:gd name="connsiteX6" fmla="*/ 1875447 w 2384244"/>
              <a:gd name="connsiteY6" fmla="*/ 10594 h 4891524"/>
              <a:gd name="connsiteX7" fmla="*/ 2152157 w 2384244"/>
              <a:gd name="connsiteY7" fmla="*/ 4245 h 4891524"/>
              <a:gd name="connsiteX8" fmla="*/ 2384244 w 2384244"/>
              <a:gd name="connsiteY8" fmla="*/ 256648 h 4891524"/>
              <a:gd name="connsiteX9" fmla="*/ 2379641 w 2384244"/>
              <a:gd name="connsiteY9" fmla="*/ 3346754 h 4891524"/>
              <a:gd name="connsiteX10" fmla="*/ 2384244 w 2384244"/>
              <a:gd name="connsiteY10" fmla="*/ 4891524 h 4891524"/>
              <a:gd name="connsiteX11" fmla="*/ 0 w 2384244"/>
              <a:gd name="connsiteY11" fmla="*/ 3346754 h 4891524"/>
              <a:gd name="connsiteX12" fmla="*/ 18234 w 2384244"/>
              <a:gd name="connsiteY12" fmla="*/ 256648 h 4891524"/>
              <a:gd name="connsiteX0" fmla="*/ 18234 w 2384244"/>
              <a:gd name="connsiteY0" fmla="*/ 256648 h 3733017"/>
              <a:gd name="connsiteX1" fmla="*/ 255401 w 2384244"/>
              <a:gd name="connsiteY1" fmla="*/ 9321 h 3733017"/>
              <a:gd name="connsiteX2" fmla="*/ 538934 w 2384244"/>
              <a:gd name="connsiteY2" fmla="*/ 8052 h 3733017"/>
              <a:gd name="connsiteX3" fmla="*/ 751024 w 2384244"/>
              <a:gd name="connsiteY3" fmla="*/ 189664 h 3733017"/>
              <a:gd name="connsiteX4" fmla="*/ 1293152 w 2384244"/>
              <a:gd name="connsiteY4" fmla="*/ 194110 h 3733017"/>
              <a:gd name="connsiteX5" fmla="*/ 1777022 w 2384244"/>
              <a:gd name="connsiteY5" fmla="*/ 173797 h 3733017"/>
              <a:gd name="connsiteX6" fmla="*/ 1875447 w 2384244"/>
              <a:gd name="connsiteY6" fmla="*/ 10594 h 3733017"/>
              <a:gd name="connsiteX7" fmla="*/ 2152157 w 2384244"/>
              <a:gd name="connsiteY7" fmla="*/ 4245 h 3733017"/>
              <a:gd name="connsiteX8" fmla="*/ 2384244 w 2384244"/>
              <a:gd name="connsiteY8" fmla="*/ 256648 h 3733017"/>
              <a:gd name="connsiteX9" fmla="*/ 2379641 w 2384244"/>
              <a:gd name="connsiteY9" fmla="*/ 3346754 h 3733017"/>
              <a:gd name="connsiteX10" fmla="*/ 0 w 2384244"/>
              <a:gd name="connsiteY10" fmla="*/ 3346754 h 3733017"/>
              <a:gd name="connsiteX11" fmla="*/ 18234 w 2384244"/>
              <a:gd name="connsiteY11" fmla="*/ 256648 h 3733017"/>
              <a:gd name="connsiteX0" fmla="*/ 18234 w 2384244"/>
              <a:gd name="connsiteY0" fmla="*/ 256648 h 3576698"/>
              <a:gd name="connsiteX1" fmla="*/ 255401 w 2384244"/>
              <a:gd name="connsiteY1" fmla="*/ 9321 h 3576698"/>
              <a:gd name="connsiteX2" fmla="*/ 538934 w 2384244"/>
              <a:gd name="connsiteY2" fmla="*/ 8052 h 3576698"/>
              <a:gd name="connsiteX3" fmla="*/ 751024 w 2384244"/>
              <a:gd name="connsiteY3" fmla="*/ 189664 h 3576698"/>
              <a:gd name="connsiteX4" fmla="*/ 1293152 w 2384244"/>
              <a:gd name="connsiteY4" fmla="*/ 194110 h 3576698"/>
              <a:gd name="connsiteX5" fmla="*/ 1777022 w 2384244"/>
              <a:gd name="connsiteY5" fmla="*/ 173797 h 3576698"/>
              <a:gd name="connsiteX6" fmla="*/ 1875447 w 2384244"/>
              <a:gd name="connsiteY6" fmla="*/ 10594 h 3576698"/>
              <a:gd name="connsiteX7" fmla="*/ 2152157 w 2384244"/>
              <a:gd name="connsiteY7" fmla="*/ 4245 h 3576698"/>
              <a:gd name="connsiteX8" fmla="*/ 2384244 w 2384244"/>
              <a:gd name="connsiteY8" fmla="*/ 256648 h 3576698"/>
              <a:gd name="connsiteX9" fmla="*/ 2379641 w 2384244"/>
              <a:gd name="connsiteY9" fmla="*/ 3346754 h 3576698"/>
              <a:gd name="connsiteX10" fmla="*/ 0 w 2384244"/>
              <a:gd name="connsiteY10" fmla="*/ 3346754 h 3576698"/>
              <a:gd name="connsiteX11" fmla="*/ 18234 w 2384244"/>
              <a:gd name="connsiteY11" fmla="*/ 256648 h 3576698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49443"/>
              <a:gd name="connsiteX1" fmla="*/ 255401 w 2384244"/>
              <a:gd name="connsiteY1" fmla="*/ 9321 h 3349443"/>
              <a:gd name="connsiteX2" fmla="*/ 538934 w 2384244"/>
              <a:gd name="connsiteY2" fmla="*/ 8052 h 3349443"/>
              <a:gd name="connsiteX3" fmla="*/ 751024 w 2384244"/>
              <a:gd name="connsiteY3" fmla="*/ 189664 h 3349443"/>
              <a:gd name="connsiteX4" fmla="*/ 1293152 w 2384244"/>
              <a:gd name="connsiteY4" fmla="*/ 194110 h 3349443"/>
              <a:gd name="connsiteX5" fmla="*/ 1777022 w 2384244"/>
              <a:gd name="connsiteY5" fmla="*/ 173797 h 3349443"/>
              <a:gd name="connsiteX6" fmla="*/ 1875447 w 2384244"/>
              <a:gd name="connsiteY6" fmla="*/ 10594 h 3349443"/>
              <a:gd name="connsiteX7" fmla="*/ 2152157 w 2384244"/>
              <a:gd name="connsiteY7" fmla="*/ 4245 h 3349443"/>
              <a:gd name="connsiteX8" fmla="*/ 2384244 w 2384244"/>
              <a:gd name="connsiteY8" fmla="*/ 256648 h 3349443"/>
              <a:gd name="connsiteX9" fmla="*/ 2379641 w 2384244"/>
              <a:gd name="connsiteY9" fmla="*/ 3346754 h 3349443"/>
              <a:gd name="connsiteX10" fmla="*/ 0 w 2384244"/>
              <a:gd name="connsiteY10" fmla="*/ 3346754 h 3349443"/>
              <a:gd name="connsiteX11" fmla="*/ 18234 w 2384244"/>
              <a:gd name="connsiteY11" fmla="*/ 256648 h 33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4244" h="3349443">
                <a:moveTo>
                  <a:pt x="18234" y="256648"/>
                </a:moveTo>
                <a:cubicBezTo>
                  <a:pt x="18234" y="121456"/>
                  <a:pt x="120209" y="14401"/>
                  <a:pt x="255401" y="9321"/>
                </a:cubicBezTo>
                <a:cubicBezTo>
                  <a:pt x="351286" y="-1632"/>
                  <a:pt x="462257" y="-4013"/>
                  <a:pt x="538934" y="8052"/>
                </a:cubicBezTo>
                <a:cubicBezTo>
                  <a:pt x="588941" y="42977"/>
                  <a:pt x="504802" y="204269"/>
                  <a:pt x="751024" y="189664"/>
                </a:cubicBezTo>
                <a:cubicBezTo>
                  <a:pt x="908159" y="194321"/>
                  <a:pt x="1122152" y="196755"/>
                  <a:pt x="1293152" y="194110"/>
                </a:cubicBezTo>
                <a:cubicBezTo>
                  <a:pt x="1464152" y="191466"/>
                  <a:pt x="1679973" y="204383"/>
                  <a:pt x="1777022" y="173797"/>
                </a:cubicBezTo>
                <a:cubicBezTo>
                  <a:pt x="1874071" y="143211"/>
                  <a:pt x="1815359" y="37475"/>
                  <a:pt x="1875447" y="10594"/>
                </a:cubicBezTo>
                <a:cubicBezTo>
                  <a:pt x="1915215" y="-1049"/>
                  <a:pt x="2027141" y="688"/>
                  <a:pt x="2152157" y="4245"/>
                </a:cubicBezTo>
                <a:cubicBezTo>
                  <a:pt x="2277173" y="7802"/>
                  <a:pt x="2373683" y="57529"/>
                  <a:pt x="2384244" y="256648"/>
                </a:cubicBezTo>
                <a:cubicBezTo>
                  <a:pt x="2382710" y="1286683"/>
                  <a:pt x="2381175" y="2316719"/>
                  <a:pt x="2379641" y="3346754"/>
                </a:cubicBezTo>
                <a:cubicBezTo>
                  <a:pt x="2383433" y="3351451"/>
                  <a:pt x="1520" y="3349029"/>
                  <a:pt x="0" y="3346754"/>
                </a:cubicBezTo>
                <a:lnTo>
                  <a:pt x="18234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531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DEBE99-BA7C-4A77-B9B3-C3E2B94B2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2407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8682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39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4F1CB-95E7-41BB-84CD-811F727BAF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54250B-4272-4700-9E95-FBE4CD9377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3F891ED-CFDF-48EE-BC3D-74230214B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427D460-C8D5-4849-98E7-5367CC052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623520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XP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650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6F9079A-40FC-45CA-B075-1C157417C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tx1"/>
          </a:solidFill>
        </p:spPr>
        <p:txBody>
          <a:bodyPr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2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604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C18045-4E97-4F51-A09F-D85E0CDDEC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tx1"/>
          </a:solidFill>
        </p:spPr>
        <p:txBody>
          <a:bodyPr lIns="180000" tIns="104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8791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ola Moto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0C29C-669A-4435-98F7-08E7CA3CB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2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to 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4335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5365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8400" y="1558290"/>
            <a:ext cx="3867150" cy="5325110"/>
          </a:xfrm>
          <a:custGeom>
            <a:avLst/>
            <a:gdLst>
              <a:gd name="connsiteX0" fmla="*/ 0 w 3854450"/>
              <a:gd name="connsiteY0" fmla="*/ 348982 h 7926459"/>
              <a:gd name="connsiteX1" fmla="*/ 348982 w 3854450"/>
              <a:gd name="connsiteY1" fmla="*/ 0 h 7926459"/>
              <a:gd name="connsiteX2" fmla="*/ 3505468 w 3854450"/>
              <a:gd name="connsiteY2" fmla="*/ 0 h 7926459"/>
              <a:gd name="connsiteX3" fmla="*/ 3854450 w 3854450"/>
              <a:gd name="connsiteY3" fmla="*/ 348982 h 7926459"/>
              <a:gd name="connsiteX4" fmla="*/ 3854450 w 3854450"/>
              <a:gd name="connsiteY4" fmla="*/ 7577477 h 7926459"/>
              <a:gd name="connsiteX5" fmla="*/ 3505468 w 3854450"/>
              <a:gd name="connsiteY5" fmla="*/ 7926459 h 7926459"/>
              <a:gd name="connsiteX6" fmla="*/ 348982 w 3854450"/>
              <a:gd name="connsiteY6" fmla="*/ 7926459 h 7926459"/>
              <a:gd name="connsiteX7" fmla="*/ 0 w 3854450"/>
              <a:gd name="connsiteY7" fmla="*/ 7577477 h 7926459"/>
              <a:gd name="connsiteX8" fmla="*/ 0 w 3854450"/>
              <a:gd name="connsiteY8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7150 w 3867150"/>
              <a:gd name="connsiteY4" fmla="*/ 7577477 h 7926459"/>
              <a:gd name="connsiteX5" fmla="*/ 3518168 w 3867150"/>
              <a:gd name="connsiteY5" fmla="*/ 7926459 h 7926459"/>
              <a:gd name="connsiteX6" fmla="*/ 361682 w 3867150"/>
              <a:gd name="connsiteY6" fmla="*/ 7926459 h 7926459"/>
              <a:gd name="connsiteX7" fmla="*/ 12700 w 3867150"/>
              <a:gd name="connsiteY7" fmla="*/ 7577477 h 7926459"/>
              <a:gd name="connsiteX8" fmla="*/ 0 w 3867150"/>
              <a:gd name="connsiteY8" fmla="*/ 5299710 h 7926459"/>
              <a:gd name="connsiteX9" fmla="*/ 12700 w 3867150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867150 w 3867150"/>
              <a:gd name="connsiteY5" fmla="*/ 7577477 h 7926459"/>
              <a:gd name="connsiteX6" fmla="*/ 3518168 w 3867150"/>
              <a:gd name="connsiteY6" fmla="*/ 7926459 h 7926459"/>
              <a:gd name="connsiteX7" fmla="*/ 361682 w 3867150"/>
              <a:gd name="connsiteY7" fmla="*/ 7926459 h 7926459"/>
              <a:gd name="connsiteX8" fmla="*/ 12700 w 3867150"/>
              <a:gd name="connsiteY8" fmla="*/ 7577477 h 7926459"/>
              <a:gd name="connsiteX9" fmla="*/ 0 w 3867150"/>
              <a:gd name="connsiteY9" fmla="*/ 5299710 h 7926459"/>
              <a:gd name="connsiteX10" fmla="*/ 12700 w 3867150"/>
              <a:gd name="connsiteY10" fmla="*/ 348982 h 7926459"/>
              <a:gd name="connsiteX0" fmla="*/ 12700 w 3886723"/>
              <a:gd name="connsiteY0" fmla="*/ 348982 h 7926459"/>
              <a:gd name="connsiteX1" fmla="*/ 361682 w 3886723"/>
              <a:gd name="connsiteY1" fmla="*/ 0 h 7926459"/>
              <a:gd name="connsiteX2" fmla="*/ 3518168 w 3886723"/>
              <a:gd name="connsiteY2" fmla="*/ 0 h 7926459"/>
              <a:gd name="connsiteX3" fmla="*/ 3867150 w 3886723"/>
              <a:gd name="connsiteY3" fmla="*/ 348982 h 7926459"/>
              <a:gd name="connsiteX4" fmla="*/ 3860800 w 3886723"/>
              <a:gd name="connsiteY4" fmla="*/ 5325110 h 7926459"/>
              <a:gd name="connsiteX5" fmla="*/ 3518168 w 3886723"/>
              <a:gd name="connsiteY5" fmla="*/ 7926459 h 7926459"/>
              <a:gd name="connsiteX6" fmla="*/ 361682 w 3886723"/>
              <a:gd name="connsiteY6" fmla="*/ 7926459 h 7926459"/>
              <a:gd name="connsiteX7" fmla="*/ 12700 w 3886723"/>
              <a:gd name="connsiteY7" fmla="*/ 7577477 h 7926459"/>
              <a:gd name="connsiteX8" fmla="*/ 0 w 3886723"/>
              <a:gd name="connsiteY8" fmla="*/ 5299710 h 7926459"/>
              <a:gd name="connsiteX9" fmla="*/ 12700 w 3886723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61682 w 3867150"/>
              <a:gd name="connsiteY5" fmla="*/ 7926459 h 7926459"/>
              <a:gd name="connsiteX6" fmla="*/ 12700 w 3867150"/>
              <a:gd name="connsiteY6" fmla="*/ 7577477 h 7926459"/>
              <a:gd name="connsiteX7" fmla="*/ 0 w 3867150"/>
              <a:gd name="connsiteY7" fmla="*/ 5299710 h 7926459"/>
              <a:gd name="connsiteX8" fmla="*/ 12700 w 3867150"/>
              <a:gd name="connsiteY8" fmla="*/ 348982 h 7926459"/>
              <a:gd name="connsiteX0" fmla="*/ 12700 w 3867150"/>
              <a:gd name="connsiteY0" fmla="*/ 348982 h 7577489"/>
              <a:gd name="connsiteX1" fmla="*/ 361682 w 3867150"/>
              <a:gd name="connsiteY1" fmla="*/ 0 h 7577489"/>
              <a:gd name="connsiteX2" fmla="*/ 3518168 w 3867150"/>
              <a:gd name="connsiteY2" fmla="*/ 0 h 7577489"/>
              <a:gd name="connsiteX3" fmla="*/ 3867150 w 3867150"/>
              <a:gd name="connsiteY3" fmla="*/ 348982 h 7577489"/>
              <a:gd name="connsiteX4" fmla="*/ 3860800 w 3867150"/>
              <a:gd name="connsiteY4" fmla="*/ 5325110 h 7577489"/>
              <a:gd name="connsiteX5" fmla="*/ 12700 w 3867150"/>
              <a:gd name="connsiteY5" fmla="*/ 7577477 h 7577489"/>
              <a:gd name="connsiteX6" fmla="*/ 0 w 3867150"/>
              <a:gd name="connsiteY6" fmla="*/ 5299710 h 7577489"/>
              <a:gd name="connsiteX7" fmla="*/ 12700 w 3867150"/>
              <a:gd name="connsiteY7" fmla="*/ 348982 h 7577489"/>
              <a:gd name="connsiteX0" fmla="*/ 12700 w 3867150"/>
              <a:gd name="connsiteY0" fmla="*/ 348982 h 5932961"/>
              <a:gd name="connsiteX1" fmla="*/ 361682 w 3867150"/>
              <a:gd name="connsiteY1" fmla="*/ 0 h 5932961"/>
              <a:gd name="connsiteX2" fmla="*/ 3518168 w 3867150"/>
              <a:gd name="connsiteY2" fmla="*/ 0 h 5932961"/>
              <a:gd name="connsiteX3" fmla="*/ 3867150 w 3867150"/>
              <a:gd name="connsiteY3" fmla="*/ 348982 h 5932961"/>
              <a:gd name="connsiteX4" fmla="*/ 3860800 w 3867150"/>
              <a:gd name="connsiteY4" fmla="*/ 5325110 h 5932961"/>
              <a:gd name="connsiteX5" fmla="*/ 0 w 3867150"/>
              <a:gd name="connsiteY5" fmla="*/ 5299710 h 5932961"/>
              <a:gd name="connsiteX6" fmla="*/ 12700 w 3867150"/>
              <a:gd name="connsiteY6" fmla="*/ 348982 h 5932961"/>
              <a:gd name="connsiteX0" fmla="*/ 12700 w 3867150"/>
              <a:gd name="connsiteY0" fmla="*/ 348982 h 5697434"/>
              <a:gd name="connsiteX1" fmla="*/ 361682 w 3867150"/>
              <a:gd name="connsiteY1" fmla="*/ 0 h 5697434"/>
              <a:gd name="connsiteX2" fmla="*/ 3518168 w 3867150"/>
              <a:gd name="connsiteY2" fmla="*/ 0 h 5697434"/>
              <a:gd name="connsiteX3" fmla="*/ 3867150 w 3867150"/>
              <a:gd name="connsiteY3" fmla="*/ 348982 h 5697434"/>
              <a:gd name="connsiteX4" fmla="*/ 3860800 w 3867150"/>
              <a:gd name="connsiteY4" fmla="*/ 5325110 h 5697434"/>
              <a:gd name="connsiteX5" fmla="*/ 0 w 3867150"/>
              <a:gd name="connsiteY5" fmla="*/ 5299710 h 5697434"/>
              <a:gd name="connsiteX6" fmla="*/ 12700 w 3867150"/>
              <a:gd name="connsiteY6" fmla="*/ 348982 h 5697434"/>
              <a:gd name="connsiteX0" fmla="*/ 12700 w 3867150"/>
              <a:gd name="connsiteY0" fmla="*/ 348982 h 5348214"/>
              <a:gd name="connsiteX1" fmla="*/ 361682 w 3867150"/>
              <a:gd name="connsiteY1" fmla="*/ 0 h 5348214"/>
              <a:gd name="connsiteX2" fmla="*/ 3518168 w 3867150"/>
              <a:gd name="connsiteY2" fmla="*/ 0 h 5348214"/>
              <a:gd name="connsiteX3" fmla="*/ 3867150 w 3867150"/>
              <a:gd name="connsiteY3" fmla="*/ 348982 h 5348214"/>
              <a:gd name="connsiteX4" fmla="*/ 3860800 w 3867150"/>
              <a:gd name="connsiteY4" fmla="*/ 5325110 h 5348214"/>
              <a:gd name="connsiteX5" fmla="*/ 0 w 3867150"/>
              <a:gd name="connsiteY5" fmla="*/ 5299710 h 5348214"/>
              <a:gd name="connsiteX6" fmla="*/ 12700 w 3867150"/>
              <a:gd name="connsiteY6" fmla="*/ 348982 h 5348214"/>
              <a:gd name="connsiteX0" fmla="*/ 12700 w 3867150"/>
              <a:gd name="connsiteY0" fmla="*/ 348982 h 5353474"/>
              <a:gd name="connsiteX1" fmla="*/ 361682 w 3867150"/>
              <a:gd name="connsiteY1" fmla="*/ 0 h 5353474"/>
              <a:gd name="connsiteX2" fmla="*/ 3518168 w 3867150"/>
              <a:gd name="connsiteY2" fmla="*/ 0 h 5353474"/>
              <a:gd name="connsiteX3" fmla="*/ 3867150 w 3867150"/>
              <a:gd name="connsiteY3" fmla="*/ 348982 h 5353474"/>
              <a:gd name="connsiteX4" fmla="*/ 3860800 w 3867150"/>
              <a:gd name="connsiteY4" fmla="*/ 5325110 h 5353474"/>
              <a:gd name="connsiteX5" fmla="*/ 0 w 3867150"/>
              <a:gd name="connsiteY5" fmla="*/ 5312410 h 5353474"/>
              <a:gd name="connsiteX6" fmla="*/ 12700 w 3867150"/>
              <a:gd name="connsiteY6" fmla="*/ 348982 h 5353474"/>
              <a:gd name="connsiteX0" fmla="*/ 12700 w 3867150"/>
              <a:gd name="connsiteY0" fmla="*/ 348982 h 5340388"/>
              <a:gd name="connsiteX1" fmla="*/ 361682 w 3867150"/>
              <a:gd name="connsiteY1" fmla="*/ 0 h 5340388"/>
              <a:gd name="connsiteX2" fmla="*/ 3518168 w 3867150"/>
              <a:gd name="connsiteY2" fmla="*/ 0 h 5340388"/>
              <a:gd name="connsiteX3" fmla="*/ 3867150 w 3867150"/>
              <a:gd name="connsiteY3" fmla="*/ 348982 h 5340388"/>
              <a:gd name="connsiteX4" fmla="*/ 3860800 w 3867150"/>
              <a:gd name="connsiteY4" fmla="*/ 5325110 h 5340388"/>
              <a:gd name="connsiteX5" fmla="*/ 0 w 3867150"/>
              <a:gd name="connsiteY5" fmla="*/ 5312410 h 5340388"/>
              <a:gd name="connsiteX6" fmla="*/ 12700 w 3867150"/>
              <a:gd name="connsiteY6" fmla="*/ 348982 h 5340388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12410 h 5325110"/>
              <a:gd name="connsiteX6" fmla="*/ 12700 w 3867150"/>
              <a:gd name="connsiteY6" fmla="*/ 348982 h 5325110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25110 h 5325110"/>
              <a:gd name="connsiteX6" fmla="*/ 12700 w 3867150"/>
              <a:gd name="connsiteY6" fmla="*/ 348982 h 53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5325110">
                <a:moveTo>
                  <a:pt x="12700" y="348982"/>
                </a:moveTo>
                <a:cubicBezTo>
                  <a:pt x="12700" y="156245"/>
                  <a:pt x="168945" y="0"/>
                  <a:pt x="361682" y="0"/>
                </a:cubicBezTo>
                <a:lnTo>
                  <a:pt x="3518168" y="0"/>
                </a:lnTo>
                <a:cubicBezTo>
                  <a:pt x="3710905" y="0"/>
                  <a:pt x="3867150" y="156245"/>
                  <a:pt x="3867150" y="348982"/>
                </a:cubicBezTo>
                <a:cubicBezTo>
                  <a:pt x="3865033" y="2007691"/>
                  <a:pt x="3862917" y="3666401"/>
                  <a:pt x="3860800" y="5325110"/>
                </a:cubicBezTo>
                <a:cubicBezTo>
                  <a:pt x="3851275" y="5324731"/>
                  <a:pt x="6350" y="5303565"/>
                  <a:pt x="0" y="5325110"/>
                </a:cubicBezTo>
                <a:cubicBezTo>
                  <a:pt x="4233" y="3674867"/>
                  <a:pt x="8467" y="1999225"/>
                  <a:pt x="12700" y="348982"/>
                </a:cubicBezTo>
                <a:close/>
              </a:path>
            </a:pathLst>
          </a:cu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1183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23F7C5-F348-47D4-9C59-49AD0BB718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8869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510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 S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8693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071DD5-C8B5-4225-B8DE-07EA5BA5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FFAE08D-92CA-4E3A-9155-D1B40C69A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tx1"/>
          </a:solidFill>
        </p:spPr>
        <p:txBody>
          <a:bodyPr lIns="72000" tIns="32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50A7111-6589-40CE-A556-684125F672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269" y="2254257"/>
            <a:ext cx="1683544" cy="365847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251 h 5137914"/>
              <a:gd name="connsiteX1" fmla="*/ 237167 w 2366010"/>
              <a:gd name="connsiteY1" fmla="*/ 10924 h 5137914"/>
              <a:gd name="connsiteX2" fmla="*/ 518022 w 2366010"/>
              <a:gd name="connsiteY2" fmla="*/ 6979 h 5137914"/>
              <a:gd name="connsiteX3" fmla="*/ 727710 w 2366010"/>
              <a:gd name="connsiteY3" fmla="*/ 196344 h 5137914"/>
              <a:gd name="connsiteX4" fmla="*/ 1274918 w 2366010"/>
              <a:gd name="connsiteY4" fmla="*/ 195713 h 5137914"/>
              <a:gd name="connsiteX5" fmla="*/ 1753708 w 2366010"/>
              <a:gd name="connsiteY5" fmla="*/ 180477 h 5137914"/>
              <a:gd name="connsiteX6" fmla="*/ 1857213 w 2366010"/>
              <a:gd name="connsiteY6" fmla="*/ 12197 h 5137914"/>
              <a:gd name="connsiteX7" fmla="*/ 2133923 w 2366010"/>
              <a:gd name="connsiteY7" fmla="*/ 5848 h 5137914"/>
              <a:gd name="connsiteX8" fmla="*/ 2366010 w 2366010"/>
              <a:gd name="connsiteY8" fmla="*/ 258251 h 5137914"/>
              <a:gd name="connsiteX9" fmla="*/ 2366010 w 2366010"/>
              <a:gd name="connsiteY9" fmla="*/ 4893127 h 5137914"/>
              <a:gd name="connsiteX10" fmla="*/ 2121223 w 2366010"/>
              <a:gd name="connsiteY10" fmla="*/ 5137914 h 5137914"/>
              <a:gd name="connsiteX11" fmla="*/ 244787 w 2366010"/>
              <a:gd name="connsiteY11" fmla="*/ 5137914 h 5137914"/>
              <a:gd name="connsiteX12" fmla="*/ 0 w 2366010"/>
              <a:gd name="connsiteY12" fmla="*/ 4893127 h 5137914"/>
              <a:gd name="connsiteX13" fmla="*/ 0 w 2366010"/>
              <a:gd name="connsiteY13" fmla="*/ 258251 h 5137914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8986">
                <a:moveTo>
                  <a:pt x="0" y="259323"/>
                </a:moveTo>
                <a:cubicBezTo>
                  <a:pt x="0" y="124131"/>
                  <a:pt x="99298" y="14400"/>
                  <a:pt x="234490" y="9320"/>
                </a:cubicBezTo>
                <a:cubicBezTo>
                  <a:pt x="330375" y="-1633"/>
                  <a:pt x="441345" y="-4014"/>
                  <a:pt x="518022" y="8051"/>
                </a:cubicBezTo>
                <a:cubicBezTo>
                  <a:pt x="568029" y="42976"/>
                  <a:pt x="608553" y="191263"/>
                  <a:pt x="727710" y="197416"/>
                </a:cubicBezTo>
                <a:cubicBezTo>
                  <a:pt x="883276" y="205449"/>
                  <a:pt x="1056621" y="196753"/>
                  <a:pt x="1274918" y="196785"/>
                </a:cubicBezTo>
                <a:cubicBezTo>
                  <a:pt x="1493215" y="196817"/>
                  <a:pt x="1691464" y="206784"/>
                  <a:pt x="1748353" y="181549"/>
                </a:cubicBezTo>
                <a:cubicBezTo>
                  <a:pt x="1805242" y="156314"/>
                  <a:pt x="1797125" y="40150"/>
                  <a:pt x="1857213" y="13269"/>
                </a:cubicBezTo>
                <a:cubicBezTo>
                  <a:pt x="1896981" y="1626"/>
                  <a:pt x="2008907" y="3363"/>
                  <a:pt x="2133923" y="6920"/>
                </a:cubicBezTo>
                <a:cubicBezTo>
                  <a:pt x="2258939" y="10477"/>
                  <a:pt x="2366010" y="124131"/>
                  <a:pt x="2366010" y="259323"/>
                </a:cubicBezTo>
                <a:lnTo>
                  <a:pt x="2366010" y="4894199"/>
                </a:lnTo>
                <a:cubicBezTo>
                  <a:pt x="2366010" y="5029391"/>
                  <a:pt x="2256415" y="5138986"/>
                  <a:pt x="2121223" y="5138986"/>
                </a:cubicBezTo>
                <a:lnTo>
                  <a:pt x="244787" y="5138986"/>
                </a:lnTo>
                <a:cubicBezTo>
                  <a:pt x="109595" y="5138986"/>
                  <a:pt x="0" y="5029391"/>
                  <a:pt x="0" y="4894199"/>
                </a:cubicBezTo>
                <a:lnTo>
                  <a:pt x="0" y="259323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360000" bIns="90000" anchor="t">
            <a:normAutofit/>
          </a:bodyPr>
          <a:lstStyle>
            <a:lvl1pPr marL="0" indent="0" algn="l">
              <a:buNone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8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0AF8791-9D94-4BF7-908B-96C3B4C2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833520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86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7B15E9-FE43-4841-B877-CF972643F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" r="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8AD5E2-80B9-4596-9CB1-D5569DED9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219" y="1588849"/>
            <a:ext cx="2931562" cy="1831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C311A9-D5EE-4491-885B-DF9302BF251A}"/>
              </a:ext>
            </a:extLst>
          </p:cNvPr>
          <p:cNvSpPr/>
          <p:nvPr userDrawn="1"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free PowerPoint Template made by Slidor.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D66DC7D3-23E7-4869-88B2-69EB16427068}"/>
              </a:ext>
            </a:extLst>
          </p:cNvPr>
          <p:cNvGrpSpPr/>
          <p:nvPr userDrawn="1"/>
        </p:nvGrpSpPr>
        <p:grpSpPr>
          <a:xfrm>
            <a:off x="6552060" y="3298862"/>
            <a:ext cx="848807" cy="172639"/>
            <a:chOff x="-4840605" y="4879650"/>
            <a:chExt cx="3371850" cy="685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923F90-C7F5-4957-8E42-1B5A2C22CF63}"/>
                </a:ext>
              </a:extLst>
            </p:cNvPr>
            <p:cNvSpPr/>
            <p:nvPr/>
          </p:nvSpPr>
          <p:spPr>
            <a:xfrm>
              <a:off x="-4847749" y="4872506"/>
              <a:ext cx="733425" cy="695325"/>
            </a:xfrm>
            <a:custGeom>
              <a:avLst/>
              <a:gdLst>
                <a:gd name="connsiteX0" fmla="*/ 727520 w 733425"/>
                <a:gd name="connsiteY0" fmla="*/ 349758 h 695325"/>
                <a:gd name="connsiteX1" fmla="*/ 728091 w 733425"/>
                <a:gd name="connsiteY1" fmla="*/ 349472 h 695325"/>
                <a:gd name="connsiteX2" fmla="*/ 650748 w 733425"/>
                <a:gd name="connsiteY2" fmla="*/ 303276 h 695325"/>
                <a:gd name="connsiteX3" fmla="*/ 161258 w 733425"/>
                <a:gd name="connsiteY3" fmla="*/ 7144 h 695325"/>
                <a:gd name="connsiteX4" fmla="*/ 11240 w 733425"/>
                <a:gd name="connsiteY4" fmla="*/ 51530 h 695325"/>
                <a:gd name="connsiteX5" fmla="*/ 505968 w 733425"/>
                <a:gd name="connsiteY5" fmla="*/ 349282 h 695325"/>
                <a:gd name="connsiteX6" fmla="*/ 7144 w 733425"/>
                <a:gd name="connsiteY6" fmla="*/ 645605 h 695325"/>
                <a:gd name="connsiteX7" fmla="*/ 161258 w 733425"/>
                <a:gd name="connsiteY7" fmla="*/ 692372 h 695325"/>
                <a:gd name="connsiteX8" fmla="*/ 270605 w 733425"/>
                <a:gd name="connsiteY8" fmla="*/ 626174 h 695325"/>
                <a:gd name="connsiteX9" fmla="*/ 650653 w 733425"/>
                <a:gd name="connsiteY9" fmla="*/ 396240 h 695325"/>
                <a:gd name="connsiteX10" fmla="*/ 728091 w 733425"/>
                <a:gd name="connsiteY10" fmla="*/ 350139 h 695325"/>
                <a:gd name="connsiteX11" fmla="*/ 727520 w 733425"/>
                <a:gd name="connsiteY11" fmla="*/ 3497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5" h="695325">
                  <a:moveTo>
                    <a:pt x="727520" y="349758"/>
                  </a:moveTo>
                  <a:lnTo>
                    <a:pt x="728091" y="349472"/>
                  </a:lnTo>
                  <a:lnTo>
                    <a:pt x="650748" y="303276"/>
                  </a:lnTo>
                  <a:lnTo>
                    <a:pt x="161258" y="7144"/>
                  </a:lnTo>
                  <a:lnTo>
                    <a:pt x="11240" y="51530"/>
                  </a:lnTo>
                  <a:lnTo>
                    <a:pt x="505968" y="349282"/>
                  </a:lnTo>
                  <a:lnTo>
                    <a:pt x="7144" y="645605"/>
                  </a:lnTo>
                  <a:lnTo>
                    <a:pt x="161258" y="692372"/>
                  </a:lnTo>
                  <a:lnTo>
                    <a:pt x="270605" y="626174"/>
                  </a:lnTo>
                  <a:lnTo>
                    <a:pt x="650653" y="396240"/>
                  </a:lnTo>
                  <a:lnTo>
                    <a:pt x="728091" y="350139"/>
                  </a:lnTo>
                  <a:lnTo>
                    <a:pt x="727520" y="349758"/>
                  </a:lnTo>
                  <a:close/>
                </a:path>
              </a:pathLst>
            </a:custGeom>
            <a:solidFill>
              <a:srgbClr val="F04C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91D39A-3051-4BF8-9AD2-6A54CECBDBDA}"/>
                </a:ext>
              </a:extLst>
            </p:cNvPr>
            <p:cNvSpPr/>
            <p:nvPr/>
          </p:nvSpPr>
          <p:spPr>
            <a:xfrm>
              <a:off x="-4462177" y="5214930"/>
              <a:ext cx="238125" cy="142875"/>
            </a:xfrm>
            <a:custGeom>
              <a:avLst/>
              <a:gdLst>
                <a:gd name="connsiteX0" fmla="*/ 120777 w 238125"/>
                <a:gd name="connsiteY0" fmla="*/ 7144 h 142875"/>
                <a:gd name="connsiteX1" fmla="*/ 231648 w 238125"/>
                <a:gd name="connsiteY1" fmla="*/ 73819 h 142875"/>
                <a:gd name="connsiteX2" fmla="*/ 120682 w 238125"/>
                <a:gd name="connsiteY2" fmla="*/ 141256 h 142875"/>
                <a:gd name="connsiteX3" fmla="*/ 7144 w 238125"/>
                <a:gd name="connsiteY3" fmla="*/ 74200 h 142875"/>
                <a:gd name="connsiteX4" fmla="*/ 120777 w 23812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42875">
                  <a:moveTo>
                    <a:pt x="120777" y="7144"/>
                  </a:moveTo>
                  <a:lnTo>
                    <a:pt x="231648" y="73819"/>
                  </a:lnTo>
                  <a:lnTo>
                    <a:pt x="120682" y="141256"/>
                  </a:lnTo>
                  <a:lnTo>
                    <a:pt x="7144" y="74200"/>
                  </a:lnTo>
                  <a:lnTo>
                    <a:pt x="120777" y="7144"/>
                  </a:lnTo>
                  <a:close/>
                </a:path>
              </a:pathLst>
            </a:custGeom>
            <a:solidFill>
              <a:srgbClr val="010101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5F7B6D-1347-40FE-A80A-D5BD017DF9CD}"/>
                </a:ext>
              </a:extLst>
            </p:cNvPr>
            <p:cNvSpPr/>
            <p:nvPr/>
          </p:nvSpPr>
          <p:spPr>
            <a:xfrm>
              <a:off x="-3434715" y="5011381"/>
              <a:ext cx="295275" cy="419100"/>
            </a:xfrm>
            <a:custGeom>
              <a:avLst/>
              <a:gdLst>
                <a:gd name="connsiteX0" fmla="*/ 7144 w 295275"/>
                <a:gd name="connsiteY0" fmla="*/ 50483 h 419100"/>
                <a:gd name="connsiteX1" fmla="*/ 78772 w 295275"/>
                <a:gd name="connsiteY1" fmla="*/ 7144 h 419100"/>
                <a:gd name="connsiteX2" fmla="*/ 78772 w 295275"/>
                <a:gd name="connsiteY2" fmla="*/ 349472 h 419100"/>
                <a:gd name="connsiteX3" fmla="*/ 292989 w 295275"/>
                <a:gd name="connsiteY3" fmla="*/ 349472 h 419100"/>
                <a:gd name="connsiteX4" fmla="*/ 292989 w 295275"/>
                <a:gd name="connsiteY4" fmla="*/ 414623 h 419100"/>
                <a:gd name="connsiteX5" fmla="*/ 7239 w 295275"/>
                <a:gd name="connsiteY5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419100">
                  <a:moveTo>
                    <a:pt x="7144" y="50483"/>
                  </a:moveTo>
                  <a:lnTo>
                    <a:pt x="78772" y="7144"/>
                  </a:lnTo>
                  <a:lnTo>
                    <a:pt x="78772" y="349472"/>
                  </a:lnTo>
                  <a:lnTo>
                    <a:pt x="292989" y="349472"/>
                  </a:lnTo>
                  <a:lnTo>
                    <a:pt x="292989" y="414623"/>
                  </a:lnTo>
                  <a:lnTo>
                    <a:pt x="7239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C7694-BEEB-45BD-8514-3A1381390988}"/>
                </a:ext>
              </a:extLst>
            </p:cNvPr>
            <p:cNvSpPr/>
            <p:nvPr/>
          </p:nvSpPr>
          <p:spPr>
            <a:xfrm>
              <a:off x="-3041142" y="5011381"/>
              <a:ext cx="85725" cy="419100"/>
            </a:xfrm>
            <a:custGeom>
              <a:avLst/>
              <a:gdLst>
                <a:gd name="connsiteX0" fmla="*/ 7144 w 85725"/>
                <a:gd name="connsiteY0" fmla="*/ 51721 h 419100"/>
                <a:gd name="connsiteX1" fmla="*/ 78772 w 85725"/>
                <a:gd name="connsiteY1" fmla="*/ 7144 h 419100"/>
                <a:gd name="connsiteX2" fmla="*/ 78772 w 85725"/>
                <a:gd name="connsiteY2" fmla="*/ 414623 h 419100"/>
                <a:gd name="connsiteX3" fmla="*/ 7144 w 85725"/>
                <a:gd name="connsiteY3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19100">
                  <a:moveTo>
                    <a:pt x="7144" y="51721"/>
                  </a:moveTo>
                  <a:lnTo>
                    <a:pt x="78772" y="7144"/>
                  </a:lnTo>
                  <a:lnTo>
                    <a:pt x="78772" y="414623"/>
                  </a:lnTo>
                  <a:lnTo>
                    <a:pt x="7144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33C57D-BC6C-45E8-BD7C-CD3182F4BBD4}"/>
                </a:ext>
              </a:extLst>
            </p:cNvPr>
            <p:cNvSpPr/>
            <p:nvPr/>
          </p:nvSpPr>
          <p:spPr>
            <a:xfrm>
              <a:off x="-2831592" y="5011365"/>
              <a:ext cx="381000" cy="419100"/>
            </a:xfrm>
            <a:custGeom>
              <a:avLst/>
              <a:gdLst>
                <a:gd name="connsiteX0" fmla="*/ 7144 w 381000"/>
                <a:gd name="connsiteY0" fmla="*/ 7160 h 419100"/>
                <a:gd name="connsiteX1" fmla="*/ 159544 w 381000"/>
                <a:gd name="connsiteY1" fmla="*/ 7160 h 419100"/>
                <a:gd name="connsiteX2" fmla="*/ 247174 w 381000"/>
                <a:gd name="connsiteY2" fmla="*/ 22590 h 419100"/>
                <a:gd name="connsiteX3" fmla="*/ 315849 w 381000"/>
                <a:gd name="connsiteY3" fmla="*/ 65357 h 419100"/>
                <a:gd name="connsiteX4" fmla="*/ 360426 w 381000"/>
                <a:gd name="connsiteY4" fmla="*/ 129746 h 419100"/>
                <a:gd name="connsiteX5" fmla="*/ 376142 w 381000"/>
                <a:gd name="connsiteY5" fmla="*/ 209756 h 419100"/>
                <a:gd name="connsiteX6" fmla="*/ 376142 w 381000"/>
                <a:gd name="connsiteY6" fmla="*/ 210899 h 419100"/>
                <a:gd name="connsiteX7" fmla="*/ 360426 w 381000"/>
                <a:gd name="connsiteY7" fmla="*/ 291290 h 419100"/>
                <a:gd name="connsiteX8" fmla="*/ 315849 w 381000"/>
                <a:gd name="connsiteY8" fmla="*/ 355870 h 419100"/>
                <a:gd name="connsiteX9" fmla="*/ 247174 w 381000"/>
                <a:gd name="connsiteY9" fmla="*/ 398923 h 419100"/>
                <a:gd name="connsiteX10" fmla="*/ 159544 w 381000"/>
                <a:gd name="connsiteY10" fmla="*/ 414639 h 419100"/>
                <a:gd name="connsiteX11" fmla="*/ 7144 w 381000"/>
                <a:gd name="connsiteY11" fmla="*/ 414639 h 419100"/>
                <a:gd name="connsiteX12" fmla="*/ 78391 w 381000"/>
                <a:gd name="connsiteY12" fmla="*/ 72787 h 419100"/>
                <a:gd name="connsiteX13" fmla="*/ 78391 w 381000"/>
                <a:gd name="connsiteY13" fmla="*/ 349869 h 419100"/>
                <a:gd name="connsiteX14" fmla="*/ 158687 w 381000"/>
                <a:gd name="connsiteY14" fmla="*/ 349869 h 419100"/>
                <a:gd name="connsiteX15" fmla="*/ 216884 w 381000"/>
                <a:gd name="connsiteY15" fmla="*/ 339677 h 419100"/>
                <a:gd name="connsiteX16" fmla="*/ 261461 w 381000"/>
                <a:gd name="connsiteY16" fmla="*/ 311102 h 419100"/>
                <a:gd name="connsiteX17" fmla="*/ 290036 w 381000"/>
                <a:gd name="connsiteY17" fmla="*/ 267478 h 419100"/>
                <a:gd name="connsiteX18" fmla="*/ 300228 w 381000"/>
                <a:gd name="connsiteY18" fmla="*/ 212518 h 419100"/>
                <a:gd name="connsiteX19" fmla="*/ 300228 w 381000"/>
                <a:gd name="connsiteY19" fmla="*/ 211280 h 419100"/>
                <a:gd name="connsiteX20" fmla="*/ 290036 w 381000"/>
                <a:gd name="connsiteY20" fmla="*/ 156035 h 419100"/>
                <a:gd name="connsiteX21" fmla="*/ 261461 w 381000"/>
                <a:gd name="connsiteY21" fmla="*/ 112030 h 419100"/>
                <a:gd name="connsiteX22" fmla="*/ 216884 w 381000"/>
                <a:gd name="connsiteY22" fmla="*/ 83455 h 419100"/>
                <a:gd name="connsiteX23" fmla="*/ 158687 w 381000"/>
                <a:gd name="connsiteY23" fmla="*/ 7297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000" h="419100">
                  <a:moveTo>
                    <a:pt x="7144" y="7160"/>
                  </a:moveTo>
                  <a:lnTo>
                    <a:pt x="159544" y="7160"/>
                  </a:lnTo>
                  <a:cubicBezTo>
                    <a:pt x="189459" y="6817"/>
                    <a:pt x="219175" y="12050"/>
                    <a:pt x="247174" y="22590"/>
                  </a:cubicBezTo>
                  <a:cubicBezTo>
                    <a:pt x="272645" y="32212"/>
                    <a:pt x="295978" y="46743"/>
                    <a:pt x="315849" y="65357"/>
                  </a:cubicBezTo>
                  <a:cubicBezTo>
                    <a:pt x="335007" y="83502"/>
                    <a:pt x="350187" y="105428"/>
                    <a:pt x="360426" y="129746"/>
                  </a:cubicBezTo>
                  <a:cubicBezTo>
                    <a:pt x="371036" y="155075"/>
                    <a:pt x="376383" y="182297"/>
                    <a:pt x="376142" y="209756"/>
                  </a:cubicBezTo>
                  <a:lnTo>
                    <a:pt x="376142" y="210899"/>
                  </a:lnTo>
                  <a:cubicBezTo>
                    <a:pt x="376371" y="238481"/>
                    <a:pt x="371025" y="265825"/>
                    <a:pt x="360426" y="291290"/>
                  </a:cubicBezTo>
                  <a:cubicBezTo>
                    <a:pt x="350257" y="315703"/>
                    <a:pt x="335070" y="337705"/>
                    <a:pt x="315849" y="355870"/>
                  </a:cubicBezTo>
                  <a:cubicBezTo>
                    <a:pt x="295967" y="374540"/>
                    <a:pt x="272642" y="389163"/>
                    <a:pt x="247174" y="398923"/>
                  </a:cubicBezTo>
                  <a:cubicBezTo>
                    <a:pt x="219219" y="409651"/>
                    <a:pt x="189485" y="414983"/>
                    <a:pt x="159544" y="414639"/>
                  </a:cubicBezTo>
                  <a:lnTo>
                    <a:pt x="7144" y="414639"/>
                  </a:lnTo>
                  <a:close/>
                  <a:moveTo>
                    <a:pt x="78391" y="72787"/>
                  </a:moveTo>
                  <a:lnTo>
                    <a:pt x="78391" y="349869"/>
                  </a:lnTo>
                  <a:lnTo>
                    <a:pt x="158687" y="349869"/>
                  </a:lnTo>
                  <a:cubicBezTo>
                    <a:pt x="178551" y="350118"/>
                    <a:pt x="198287" y="346662"/>
                    <a:pt x="216884" y="339677"/>
                  </a:cubicBezTo>
                  <a:cubicBezTo>
                    <a:pt x="233595" y="333409"/>
                    <a:pt x="248788" y="323670"/>
                    <a:pt x="261461" y="311102"/>
                  </a:cubicBezTo>
                  <a:cubicBezTo>
                    <a:pt x="273861" y="298662"/>
                    <a:pt x="283586" y="283816"/>
                    <a:pt x="290036" y="267478"/>
                  </a:cubicBezTo>
                  <a:cubicBezTo>
                    <a:pt x="296973" y="249995"/>
                    <a:pt x="300435" y="231327"/>
                    <a:pt x="300228" y="212518"/>
                  </a:cubicBezTo>
                  <a:lnTo>
                    <a:pt x="300228" y="211280"/>
                  </a:lnTo>
                  <a:cubicBezTo>
                    <a:pt x="300417" y="192381"/>
                    <a:pt x="296957" y="173623"/>
                    <a:pt x="290036" y="156035"/>
                  </a:cubicBezTo>
                  <a:cubicBezTo>
                    <a:pt x="283637" y="139559"/>
                    <a:pt x="273910" y="124578"/>
                    <a:pt x="261461" y="112030"/>
                  </a:cubicBezTo>
                  <a:cubicBezTo>
                    <a:pt x="248705" y="99567"/>
                    <a:pt x="233535" y="89843"/>
                    <a:pt x="216884" y="83455"/>
                  </a:cubicBezTo>
                  <a:cubicBezTo>
                    <a:pt x="198344" y="76236"/>
                    <a:pt x="178581" y="72678"/>
                    <a:pt x="158687" y="729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A94DF9-BAFB-4BE4-9840-26E3AE412F1B}"/>
                </a:ext>
              </a:extLst>
            </p:cNvPr>
            <p:cNvSpPr/>
            <p:nvPr/>
          </p:nvSpPr>
          <p:spPr>
            <a:xfrm>
              <a:off x="-2364680" y="5004696"/>
              <a:ext cx="438150" cy="428625"/>
            </a:xfrm>
            <a:custGeom>
              <a:avLst/>
              <a:gdLst>
                <a:gd name="connsiteX0" fmla="*/ 218983 w 438150"/>
                <a:gd name="connsiteY0" fmla="*/ 428357 h 428625"/>
                <a:gd name="connsiteX1" fmla="*/ 133258 w 438150"/>
                <a:gd name="connsiteY1" fmla="*/ 411783 h 428625"/>
                <a:gd name="connsiteX2" fmla="*/ 66583 w 438150"/>
                <a:gd name="connsiteY2" fmla="*/ 366635 h 428625"/>
                <a:gd name="connsiteX3" fmla="*/ 22864 w 438150"/>
                <a:gd name="connsiteY3" fmla="*/ 299960 h 428625"/>
                <a:gd name="connsiteX4" fmla="*/ 7147 w 438150"/>
                <a:gd name="connsiteY4" fmla="*/ 218807 h 428625"/>
                <a:gd name="connsiteX5" fmla="*/ 7147 w 438150"/>
                <a:gd name="connsiteY5" fmla="*/ 217569 h 428625"/>
                <a:gd name="connsiteX6" fmla="*/ 22864 w 438150"/>
                <a:gd name="connsiteY6" fmla="*/ 136416 h 428625"/>
                <a:gd name="connsiteX7" fmla="*/ 67155 w 438150"/>
                <a:gd name="connsiteY7" fmla="*/ 69741 h 428625"/>
                <a:gd name="connsiteX8" fmla="*/ 134687 w 438150"/>
                <a:gd name="connsiteY8" fmla="*/ 24021 h 428625"/>
                <a:gd name="connsiteX9" fmla="*/ 220888 w 438150"/>
                <a:gd name="connsiteY9" fmla="*/ 7161 h 428625"/>
                <a:gd name="connsiteX10" fmla="*/ 306613 w 438150"/>
                <a:gd name="connsiteY10" fmla="*/ 23735 h 428625"/>
                <a:gd name="connsiteX11" fmla="*/ 373288 w 438150"/>
                <a:gd name="connsiteY11" fmla="*/ 68883 h 428625"/>
                <a:gd name="connsiteX12" fmla="*/ 416913 w 438150"/>
                <a:gd name="connsiteY12" fmla="*/ 135558 h 428625"/>
                <a:gd name="connsiteX13" fmla="*/ 432629 w 438150"/>
                <a:gd name="connsiteY13" fmla="*/ 216711 h 428625"/>
                <a:gd name="connsiteX14" fmla="*/ 432629 w 438150"/>
                <a:gd name="connsiteY14" fmla="*/ 217854 h 428625"/>
                <a:gd name="connsiteX15" fmla="*/ 416913 w 438150"/>
                <a:gd name="connsiteY15" fmla="*/ 299103 h 428625"/>
                <a:gd name="connsiteX16" fmla="*/ 372717 w 438150"/>
                <a:gd name="connsiteY16" fmla="*/ 365778 h 428625"/>
                <a:gd name="connsiteX17" fmla="*/ 218983 w 438150"/>
                <a:gd name="connsiteY17" fmla="*/ 428357 h 428625"/>
                <a:gd name="connsiteX18" fmla="*/ 220222 w 438150"/>
                <a:gd name="connsiteY18" fmla="*/ 361682 h 428625"/>
                <a:gd name="connsiteX19" fmla="*/ 319091 w 438150"/>
                <a:gd name="connsiteY19" fmla="*/ 319677 h 428625"/>
                <a:gd name="connsiteX20" fmla="*/ 347666 w 438150"/>
                <a:gd name="connsiteY20" fmla="*/ 274147 h 428625"/>
                <a:gd name="connsiteX21" fmla="*/ 357858 w 438150"/>
                <a:gd name="connsiteY21" fmla="*/ 218140 h 428625"/>
                <a:gd name="connsiteX22" fmla="*/ 357858 w 438150"/>
                <a:gd name="connsiteY22" fmla="*/ 216997 h 428625"/>
                <a:gd name="connsiteX23" fmla="*/ 347666 w 438150"/>
                <a:gd name="connsiteY23" fmla="*/ 160704 h 428625"/>
                <a:gd name="connsiteX24" fmla="*/ 275181 w 438150"/>
                <a:gd name="connsiteY24" fmla="*/ 83457 h 428625"/>
                <a:gd name="connsiteX25" fmla="*/ 163738 w 438150"/>
                <a:gd name="connsiteY25" fmla="*/ 83457 h 428625"/>
                <a:gd name="connsiteX26" fmla="*/ 120304 w 438150"/>
                <a:gd name="connsiteY26" fmla="*/ 114318 h 428625"/>
                <a:gd name="connsiteX27" fmla="*/ 91729 w 438150"/>
                <a:gd name="connsiteY27" fmla="*/ 160133 h 428625"/>
                <a:gd name="connsiteX28" fmla="*/ 81537 w 438150"/>
                <a:gd name="connsiteY28" fmla="*/ 216140 h 428625"/>
                <a:gd name="connsiteX29" fmla="*/ 81538 w 438150"/>
                <a:gd name="connsiteY29" fmla="*/ 217283 h 428625"/>
                <a:gd name="connsiteX30" fmla="*/ 91729 w 438150"/>
                <a:gd name="connsiteY30" fmla="*/ 273290 h 428625"/>
                <a:gd name="connsiteX31" fmla="*/ 120304 w 438150"/>
                <a:gd name="connsiteY31" fmla="*/ 319391 h 428625"/>
                <a:gd name="connsiteX32" fmla="*/ 164310 w 438150"/>
                <a:gd name="connsiteY32" fmla="*/ 350633 h 428625"/>
                <a:gd name="connsiteX33" fmla="*/ 220222 w 438150"/>
                <a:gd name="connsiteY33" fmla="*/ 36196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28625">
                  <a:moveTo>
                    <a:pt x="218983" y="428357"/>
                  </a:moveTo>
                  <a:cubicBezTo>
                    <a:pt x="189583" y="428674"/>
                    <a:pt x="160422" y="423037"/>
                    <a:pt x="133258" y="411783"/>
                  </a:cubicBezTo>
                  <a:cubicBezTo>
                    <a:pt x="108249" y="401324"/>
                    <a:pt x="85580" y="385974"/>
                    <a:pt x="66583" y="366635"/>
                  </a:cubicBezTo>
                  <a:cubicBezTo>
                    <a:pt x="47851" y="347434"/>
                    <a:pt x="33006" y="324794"/>
                    <a:pt x="22864" y="299960"/>
                  </a:cubicBezTo>
                  <a:cubicBezTo>
                    <a:pt x="12325" y="274210"/>
                    <a:pt x="6984" y="246630"/>
                    <a:pt x="7147" y="218807"/>
                  </a:cubicBezTo>
                  <a:lnTo>
                    <a:pt x="7147" y="217569"/>
                  </a:lnTo>
                  <a:cubicBezTo>
                    <a:pt x="6984" y="189746"/>
                    <a:pt x="12325" y="162166"/>
                    <a:pt x="22864" y="136416"/>
                  </a:cubicBezTo>
                  <a:cubicBezTo>
                    <a:pt x="33146" y="111519"/>
                    <a:pt x="48191" y="88870"/>
                    <a:pt x="67155" y="69741"/>
                  </a:cubicBezTo>
                  <a:cubicBezTo>
                    <a:pt x="86504" y="50285"/>
                    <a:pt x="109437" y="34760"/>
                    <a:pt x="134687" y="24021"/>
                  </a:cubicBezTo>
                  <a:cubicBezTo>
                    <a:pt x="161953" y="12523"/>
                    <a:pt x="191300" y="6783"/>
                    <a:pt x="220888" y="7161"/>
                  </a:cubicBezTo>
                  <a:cubicBezTo>
                    <a:pt x="250288" y="6854"/>
                    <a:pt x="279446" y="12492"/>
                    <a:pt x="306613" y="23735"/>
                  </a:cubicBezTo>
                  <a:cubicBezTo>
                    <a:pt x="331611" y="34217"/>
                    <a:pt x="354275" y="49564"/>
                    <a:pt x="373288" y="68883"/>
                  </a:cubicBezTo>
                  <a:cubicBezTo>
                    <a:pt x="392011" y="88073"/>
                    <a:pt x="406827" y="110718"/>
                    <a:pt x="416913" y="135558"/>
                  </a:cubicBezTo>
                  <a:cubicBezTo>
                    <a:pt x="427461" y="161306"/>
                    <a:pt x="432803" y="188888"/>
                    <a:pt x="432629" y="216711"/>
                  </a:cubicBezTo>
                  <a:lnTo>
                    <a:pt x="432629" y="217854"/>
                  </a:lnTo>
                  <a:cubicBezTo>
                    <a:pt x="432803" y="245709"/>
                    <a:pt x="427461" y="273322"/>
                    <a:pt x="416913" y="299103"/>
                  </a:cubicBezTo>
                  <a:cubicBezTo>
                    <a:pt x="406665" y="323995"/>
                    <a:pt x="391652" y="346644"/>
                    <a:pt x="372717" y="365778"/>
                  </a:cubicBezTo>
                  <a:cubicBezTo>
                    <a:pt x="332099" y="406653"/>
                    <a:pt x="276600" y="429244"/>
                    <a:pt x="218983" y="428357"/>
                  </a:cubicBezTo>
                  <a:close/>
                  <a:moveTo>
                    <a:pt x="220222" y="361682"/>
                  </a:moveTo>
                  <a:cubicBezTo>
                    <a:pt x="257610" y="362161"/>
                    <a:pt x="293481" y="346921"/>
                    <a:pt x="319091" y="319677"/>
                  </a:cubicBezTo>
                  <a:cubicBezTo>
                    <a:pt x="331504" y="306517"/>
                    <a:pt x="341213" y="291048"/>
                    <a:pt x="347666" y="274147"/>
                  </a:cubicBezTo>
                  <a:cubicBezTo>
                    <a:pt x="354525" y="256277"/>
                    <a:pt x="357982" y="237281"/>
                    <a:pt x="357858" y="218140"/>
                  </a:cubicBezTo>
                  <a:lnTo>
                    <a:pt x="357858" y="216997"/>
                  </a:lnTo>
                  <a:cubicBezTo>
                    <a:pt x="357948" y="197766"/>
                    <a:pt x="354493" y="178683"/>
                    <a:pt x="347666" y="160704"/>
                  </a:cubicBezTo>
                  <a:cubicBezTo>
                    <a:pt x="334823" y="126287"/>
                    <a:pt x="308712" y="98460"/>
                    <a:pt x="275181" y="83457"/>
                  </a:cubicBezTo>
                  <a:cubicBezTo>
                    <a:pt x="239636" y="68025"/>
                    <a:pt x="199283" y="68025"/>
                    <a:pt x="163738" y="83457"/>
                  </a:cubicBezTo>
                  <a:cubicBezTo>
                    <a:pt x="147300" y="90661"/>
                    <a:pt x="132516" y="101165"/>
                    <a:pt x="120304" y="114318"/>
                  </a:cubicBezTo>
                  <a:cubicBezTo>
                    <a:pt x="107954" y="127634"/>
                    <a:pt x="98256" y="143184"/>
                    <a:pt x="91729" y="160133"/>
                  </a:cubicBezTo>
                  <a:cubicBezTo>
                    <a:pt x="84886" y="178008"/>
                    <a:pt x="81429" y="197000"/>
                    <a:pt x="81537" y="216140"/>
                  </a:cubicBezTo>
                  <a:lnTo>
                    <a:pt x="81538" y="217283"/>
                  </a:lnTo>
                  <a:cubicBezTo>
                    <a:pt x="81421" y="236423"/>
                    <a:pt x="84877" y="255418"/>
                    <a:pt x="91729" y="273290"/>
                  </a:cubicBezTo>
                  <a:cubicBezTo>
                    <a:pt x="98242" y="290331"/>
                    <a:pt x="107940" y="305977"/>
                    <a:pt x="120304" y="319391"/>
                  </a:cubicBezTo>
                  <a:cubicBezTo>
                    <a:pt x="132678" y="332710"/>
                    <a:pt x="147656" y="343344"/>
                    <a:pt x="164310" y="350633"/>
                  </a:cubicBezTo>
                  <a:cubicBezTo>
                    <a:pt x="181946" y="358291"/>
                    <a:pt x="200996" y="362153"/>
                    <a:pt x="220222" y="3619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9A081A-E818-4296-AF04-3676C01030AA}"/>
                </a:ext>
              </a:extLst>
            </p:cNvPr>
            <p:cNvSpPr/>
            <p:nvPr/>
          </p:nvSpPr>
          <p:spPr>
            <a:xfrm>
              <a:off x="-1823371" y="5011354"/>
              <a:ext cx="352425" cy="419100"/>
            </a:xfrm>
            <a:custGeom>
              <a:avLst/>
              <a:gdLst>
                <a:gd name="connsiteX0" fmla="*/ 7144 w 352425"/>
                <a:gd name="connsiteY0" fmla="*/ 7171 h 419100"/>
                <a:gd name="connsiteX1" fmla="*/ 188786 w 352425"/>
                <a:gd name="connsiteY1" fmla="*/ 7171 h 419100"/>
                <a:gd name="connsiteX2" fmla="*/ 256889 w 352425"/>
                <a:gd name="connsiteY2" fmla="*/ 17934 h 419100"/>
                <a:gd name="connsiteX3" fmla="*/ 306419 w 352425"/>
                <a:gd name="connsiteY3" fmla="*/ 47938 h 419100"/>
                <a:gd name="connsiteX4" fmla="*/ 331470 w 352425"/>
                <a:gd name="connsiteY4" fmla="*/ 86895 h 419100"/>
                <a:gd name="connsiteX5" fmla="*/ 340138 w 352425"/>
                <a:gd name="connsiteY5" fmla="*/ 135854 h 419100"/>
                <a:gd name="connsiteX6" fmla="*/ 340138 w 352425"/>
                <a:gd name="connsiteY6" fmla="*/ 136997 h 419100"/>
                <a:gd name="connsiteX7" fmla="*/ 313087 w 352425"/>
                <a:gd name="connsiteY7" fmla="*/ 217673 h 419100"/>
                <a:gd name="connsiteX8" fmla="*/ 243554 w 352425"/>
                <a:gd name="connsiteY8" fmla="*/ 260441 h 419100"/>
                <a:gd name="connsiteX9" fmla="*/ 353568 w 352425"/>
                <a:gd name="connsiteY9" fmla="*/ 414650 h 419100"/>
                <a:gd name="connsiteX10" fmla="*/ 268605 w 352425"/>
                <a:gd name="connsiteY10" fmla="*/ 414650 h 419100"/>
                <a:gd name="connsiteX11" fmla="*/ 168402 w 352425"/>
                <a:gd name="connsiteY11" fmla="*/ 272823 h 419100"/>
                <a:gd name="connsiteX12" fmla="*/ 78772 w 352425"/>
                <a:gd name="connsiteY12" fmla="*/ 272823 h 419100"/>
                <a:gd name="connsiteX13" fmla="*/ 78772 w 352425"/>
                <a:gd name="connsiteY13" fmla="*/ 414841 h 419100"/>
                <a:gd name="connsiteX14" fmla="*/ 7144 w 352425"/>
                <a:gd name="connsiteY14" fmla="*/ 414841 h 419100"/>
                <a:gd name="connsiteX15" fmla="*/ 183547 w 352425"/>
                <a:gd name="connsiteY15" fmla="*/ 209196 h 419100"/>
                <a:gd name="connsiteX16" fmla="*/ 244698 w 352425"/>
                <a:gd name="connsiteY16" fmla="*/ 190813 h 419100"/>
                <a:gd name="connsiteX17" fmla="*/ 267367 w 352425"/>
                <a:gd name="connsiteY17" fmla="*/ 141093 h 419100"/>
                <a:gd name="connsiteX18" fmla="*/ 267367 w 352425"/>
                <a:gd name="connsiteY18" fmla="*/ 139949 h 419100"/>
                <a:gd name="connsiteX19" fmla="*/ 245269 w 352425"/>
                <a:gd name="connsiteY19" fmla="*/ 89562 h 419100"/>
                <a:gd name="connsiteX20" fmla="*/ 182975 w 352425"/>
                <a:gd name="connsiteY20" fmla="*/ 72417 h 419100"/>
                <a:gd name="connsiteX21" fmla="*/ 78772 w 352425"/>
                <a:gd name="connsiteY21" fmla="*/ 72417 h 419100"/>
                <a:gd name="connsiteX22" fmla="*/ 78772 w 352425"/>
                <a:gd name="connsiteY22" fmla="*/ 20919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25" h="419100">
                  <a:moveTo>
                    <a:pt x="7144" y="7171"/>
                  </a:moveTo>
                  <a:lnTo>
                    <a:pt x="188786" y="7171"/>
                  </a:lnTo>
                  <a:cubicBezTo>
                    <a:pt x="211939" y="6790"/>
                    <a:pt x="234982" y="10431"/>
                    <a:pt x="256889" y="17934"/>
                  </a:cubicBezTo>
                  <a:cubicBezTo>
                    <a:pt x="275324" y="24344"/>
                    <a:pt x="292201" y="34567"/>
                    <a:pt x="306419" y="47938"/>
                  </a:cubicBezTo>
                  <a:cubicBezTo>
                    <a:pt x="317253" y="59148"/>
                    <a:pt x="325766" y="72387"/>
                    <a:pt x="331470" y="86895"/>
                  </a:cubicBezTo>
                  <a:cubicBezTo>
                    <a:pt x="337403" y="102527"/>
                    <a:pt x="340343" y="119135"/>
                    <a:pt x="340138" y="135854"/>
                  </a:cubicBezTo>
                  <a:lnTo>
                    <a:pt x="340138" y="136997"/>
                  </a:lnTo>
                  <a:cubicBezTo>
                    <a:pt x="341579" y="166333"/>
                    <a:pt x="331921" y="195136"/>
                    <a:pt x="313087" y="217673"/>
                  </a:cubicBezTo>
                  <a:cubicBezTo>
                    <a:pt x="294505" y="238320"/>
                    <a:pt x="270363" y="253169"/>
                    <a:pt x="243554" y="260441"/>
                  </a:cubicBezTo>
                  <a:lnTo>
                    <a:pt x="353568" y="414650"/>
                  </a:lnTo>
                  <a:lnTo>
                    <a:pt x="268605" y="414650"/>
                  </a:lnTo>
                  <a:lnTo>
                    <a:pt x="168402" y="272823"/>
                  </a:lnTo>
                  <a:lnTo>
                    <a:pt x="78772" y="272823"/>
                  </a:lnTo>
                  <a:lnTo>
                    <a:pt x="78772" y="414841"/>
                  </a:lnTo>
                  <a:lnTo>
                    <a:pt x="7144" y="414841"/>
                  </a:lnTo>
                  <a:close/>
                  <a:moveTo>
                    <a:pt x="183547" y="209196"/>
                  </a:moveTo>
                  <a:cubicBezTo>
                    <a:pt x="205449" y="210374"/>
                    <a:pt x="227076" y="203873"/>
                    <a:pt x="244698" y="190813"/>
                  </a:cubicBezTo>
                  <a:cubicBezTo>
                    <a:pt x="259749" y="178802"/>
                    <a:pt x="268170" y="160332"/>
                    <a:pt x="267367" y="141093"/>
                  </a:cubicBezTo>
                  <a:lnTo>
                    <a:pt x="267367" y="139949"/>
                  </a:lnTo>
                  <a:cubicBezTo>
                    <a:pt x="268637" y="120559"/>
                    <a:pt x="260394" y="101763"/>
                    <a:pt x="245269" y="89562"/>
                  </a:cubicBezTo>
                  <a:cubicBezTo>
                    <a:pt x="226982" y="77093"/>
                    <a:pt x="205067" y="71061"/>
                    <a:pt x="182975" y="72417"/>
                  </a:cubicBezTo>
                  <a:lnTo>
                    <a:pt x="78772" y="72417"/>
                  </a:lnTo>
                  <a:lnTo>
                    <a:pt x="78772" y="209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93CB37-9F90-4482-81C5-10C26B916690}"/>
                </a:ext>
              </a:extLst>
            </p:cNvPr>
            <p:cNvSpPr/>
            <p:nvPr/>
          </p:nvSpPr>
          <p:spPr>
            <a:xfrm>
              <a:off x="-3862578" y="5009827"/>
              <a:ext cx="323850" cy="428625"/>
            </a:xfrm>
            <a:custGeom>
              <a:avLst/>
              <a:gdLst>
                <a:gd name="connsiteX0" fmla="*/ 177165 w 323850"/>
                <a:gd name="connsiteY0" fmla="*/ 425606 h 428625"/>
                <a:gd name="connsiteX1" fmla="*/ 86963 w 323850"/>
                <a:gd name="connsiteY1" fmla="*/ 409605 h 428625"/>
                <a:gd name="connsiteX2" fmla="*/ 7144 w 323850"/>
                <a:gd name="connsiteY2" fmla="*/ 360455 h 428625"/>
                <a:gd name="connsiteX3" fmla="*/ 68199 w 323850"/>
                <a:gd name="connsiteY3" fmla="*/ 323784 h 428625"/>
                <a:gd name="connsiteX4" fmla="*/ 68866 w 323850"/>
                <a:gd name="connsiteY4" fmla="*/ 323784 h 428625"/>
                <a:gd name="connsiteX5" fmla="*/ 110490 w 323850"/>
                <a:gd name="connsiteY5" fmla="*/ 348263 h 428625"/>
                <a:gd name="connsiteX6" fmla="*/ 178879 w 323850"/>
                <a:gd name="connsiteY6" fmla="*/ 361980 h 428625"/>
                <a:gd name="connsiteX7" fmla="*/ 231648 w 323850"/>
                <a:gd name="connsiteY7" fmla="*/ 347692 h 428625"/>
                <a:gd name="connsiteX8" fmla="*/ 250698 w 323850"/>
                <a:gd name="connsiteY8" fmla="*/ 310735 h 428625"/>
                <a:gd name="connsiteX9" fmla="*/ 250698 w 323850"/>
                <a:gd name="connsiteY9" fmla="*/ 309592 h 428625"/>
                <a:gd name="connsiteX10" fmla="*/ 246983 w 323850"/>
                <a:gd name="connsiteY10" fmla="*/ 290066 h 428625"/>
                <a:gd name="connsiteX11" fmla="*/ 233077 w 323850"/>
                <a:gd name="connsiteY11" fmla="*/ 274349 h 428625"/>
                <a:gd name="connsiteX12" fmla="*/ 205073 w 323850"/>
                <a:gd name="connsiteY12" fmla="*/ 260348 h 428625"/>
                <a:gd name="connsiteX13" fmla="*/ 158877 w 323850"/>
                <a:gd name="connsiteY13" fmla="*/ 247584 h 428625"/>
                <a:gd name="connsiteX14" fmla="*/ 100965 w 323850"/>
                <a:gd name="connsiteY14" fmla="*/ 230439 h 428625"/>
                <a:gd name="connsiteX15" fmla="*/ 58388 w 323850"/>
                <a:gd name="connsiteY15" fmla="*/ 207103 h 428625"/>
                <a:gd name="connsiteX16" fmla="*/ 32194 w 323850"/>
                <a:gd name="connsiteY16" fmla="*/ 173670 h 428625"/>
                <a:gd name="connsiteX17" fmla="*/ 23241 w 323850"/>
                <a:gd name="connsiteY17" fmla="*/ 126045 h 428625"/>
                <a:gd name="connsiteX18" fmla="*/ 23241 w 323850"/>
                <a:gd name="connsiteY18" fmla="*/ 124902 h 428625"/>
                <a:gd name="connsiteX19" fmla="*/ 33719 w 323850"/>
                <a:gd name="connsiteY19" fmla="*/ 77277 h 428625"/>
                <a:gd name="connsiteX20" fmla="*/ 62294 w 323850"/>
                <a:gd name="connsiteY20" fmla="*/ 40034 h 428625"/>
                <a:gd name="connsiteX21" fmla="*/ 106299 w 323850"/>
                <a:gd name="connsiteY21" fmla="*/ 15841 h 428625"/>
                <a:gd name="connsiteX22" fmla="*/ 162116 w 323850"/>
                <a:gd name="connsiteY22" fmla="*/ 7173 h 428625"/>
                <a:gd name="connsiteX23" fmla="*/ 242792 w 323850"/>
                <a:gd name="connsiteY23" fmla="*/ 20222 h 428625"/>
                <a:gd name="connsiteX24" fmla="*/ 310039 w 323850"/>
                <a:gd name="connsiteY24" fmla="*/ 58322 h 428625"/>
                <a:gd name="connsiteX25" fmla="*/ 246983 w 323850"/>
                <a:gd name="connsiteY25" fmla="*/ 96422 h 428625"/>
                <a:gd name="connsiteX26" fmla="*/ 245459 w 323850"/>
                <a:gd name="connsiteY26" fmla="*/ 95660 h 428625"/>
                <a:gd name="connsiteX27" fmla="*/ 216313 w 323850"/>
                <a:gd name="connsiteY27" fmla="*/ 81563 h 428625"/>
                <a:gd name="connsiteX28" fmla="*/ 160973 w 323850"/>
                <a:gd name="connsiteY28" fmla="*/ 70800 h 428625"/>
                <a:gd name="connsiteX29" fmla="*/ 112109 w 323850"/>
                <a:gd name="connsiteY29" fmla="*/ 84707 h 428625"/>
                <a:gd name="connsiteX30" fmla="*/ 94583 w 323850"/>
                <a:gd name="connsiteY30" fmla="*/ 119092 h 428625"/>
                <a:gd name="connsiteX31" fmla="*/ 94583 w 323850"/>
                <a:gd name="connsiteY31" fmla="*/ 120235 h 428625"/>
                <a:gd name="connsiteX32" fmla="*/ 98679 w 323850"/>
                <a:gd name="connsiteY32" fmla="*/ 140904 h 428625"/>
                <a:gd name="connsiteX33" fmla="*/ 113824 w 323850"/>
                <a:gd name="connsiteY33" fmla="*/ 157192 h 428625"/>
                <a:gd name="connsiteX34" fmla="*/ 143542 w 323850"/>
                <a:gd name="connsiteY34" fmla="*/ 170908 h 428625"/>
                <a:gd name="connsiteX35" fmla="*/ 191834 w 323850"/>
                <a:gd name="connsiteY35" fmla="*/ 184338 h 428625"/>
                <a:gd name="connsiteX36" fmla="*/ 248317 w 323850"/>
                <a:gd name="connsiteY36" fmla="*/ 202340 h 428625"/>
                <a:gd name="connsiteX37" fmla="*/ 289369 w 323850"/>
                <a:gd name="connsiteY37" fmla="*/ 226534 h 428625"/>
                <a:gd name="connsiteX38" fmla="*/ 314039 w 323850"/>
                <a:gd name="connsiteY38" fmla="*/ 259681 h 428625"/>
                <a:gd name="connsiteX39" fmla="*/ 322231 w 323850"/>
                <a:gd name="connsiteY39" fmla="*/ 303591 h 428625"/>
                <a:gd name="connsiteX40" fmla="*/ 322231 w 323850"/>
                <a:gd name="connsiteY40" fmla="*/ 304829 h 428625"/>
                <a:gd name="connsiteX41" fmla="*/ 311467 w 323850"/>
                <a:gd name="connsiteY41" fmla="*/ 356074 h 428625"/>
                <a:gd name="connsiteX42" fmla="*/ 281464 w 323850"/>
                <a:gd name="connsiteY42" fmla="*/ 394174 h 428625"/>
                <a:gd name="connsiteX43" fmla="*/ 235934 w 323850"/>
                <a:gd name="connsiteY43" fmla="*/ 417224 h 428625"/>
                <a:gd name="connsiteX44" fmla="*/ 177165 w 323850"/>
                <a:gd name="connsiteY44" fmla="*/ 42560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23850" h="428625">
                  <a:moveTo>
                    <a:pt x="177165" y="425606"/>
                  </a:moveTo>
                  <a:cubicBezTo>
                    <a:pt x="146382" y="425714"/>
                    <a:pt x="115831" y="420294"/>
                    <a:pt x="86963" y="409605"/>
                  </a:cubicBezTo>
                  <a:cubicBezTo>
                    <a:pt x="57459" y="398476"/>
                    <a:pt x="30363" y="381791"/>
                    <a:pt x="7144" y="360455"/>
                  </a:cubicBezTo>
                  <a:lnTo>
                    <a:pt x="68199" y="323784"/>
                  </a:lnTo>
                  <a:cubicBezTo>
                    <a:pt x="68199" y="323784"/>
                    <a:pt x="68199" y="323784"/>
                    <a:pt x="68866" y="323784"/>
                  </a:cubicBezTo>
                  <a:cubicBezTo>
                    <a:pt x="81831" y="333400"/>
                    <a:pt x="95785" y="341606"/>
                    <a:pt x="110490" y="348263"/>
                  </a:cubicBezTo>
                  <a:cubicBezTo>
                    <a:pt x="132050" y="357652"/>
                    <a:pt x="155366" y="362328"/>
                    <a:pt x="178879" y="361980"/>
                  </a:cubicBezTo>
                  <a:cubicBezTo>
                    <a:pt x="197543" y="362973"/>
                    <a:pt x="216035" y="357966"/>
                    <a:pt x="231648" y="347692"/>
                  </a:cubicBezTo>
                  <a:cubicBezTo>
                    <a:pt x="243797" y="339350"/>
                    <a:pt x="250952" y="325470"/>
                    <a:pt x="250698" y="310735"/>
                  </a:cubicBezTo>
                  <a:lnTo>
                    <a:pt x="250698" y="309592"/>
                  </a:lnTo>
                  <a:cubicBezTo>
                    <a:pt x="250847" y="302894"/>
                    <a:pt x="249581" y="296241"/>
                    <a:pt x="246983" y="290066"/>
                  </a:cubicBezTo>
                  <a:cubicBezTo>
                    <a:pt x="243715" y="283760"/>
                    <a:pt x="238938" y="278361"/>
                    <a:pt x="233077" y="274349"/>
                  </a:cubicBezTo>
                  <a:cubicBezTo>
                    <a:pt x="224454" y="268378"/>
                    <a:pt x="215025" y="263663"/>
                    <a:pt x="205073" y="260348"/>
                  </a:cubicBezTo>
                  <a:cubicBezTo>
                    <a:pt x="189931" y="255214"/>
                    <a:pt x="174507" y="250952"/>
                    <a:pt x="158877" y="247584"/>
                  </a:cubicBezTo>
                  <a:cubicBezTo>
                    <a:pt x="139212" y="243167"/>
                    <a:pt x="119865" y="237439"/>
                    <a:pt x="100965" y="230439"/>
                  </a:cubicBezTo>
                  <a:cubicBezTo>
                    <a:pt x="85654" y="224903"/>
                    <a:pt x="71292" y="217031"/>
                    <a:pt x="58388" y="207103"/>
                  </a:cubicBezTo>
                  <a:cubicBezTo>
                    <a:pt x="47128" y="198195"/>
                    <a:pt x="38150" y="186735"/>
                    <a:pt x="32194" y="173670"/>
                  </a:cubicBezTo>
                  <a:cubicBezTo>
                    <a:pt x="25866" y="158610"/>
                    <a:pt x="22814" y="142376"/>
                    <a:pt x="23241" y="126045"/>
                  </a:cubicBezTo>
                  <a:lnTo>
                    <a:pt x="23241" y="124902"/>
                  </a:lnTo>
                  <a:cubicBezTo>
                    <a:pt x="23084" y="108439"/>
                    <a:pt x="26667" y="92155"/>
                    <a:pt x="33719" y="77277"/>
                  </a:cubicBezTo>
                  <a:cubicBezTo>
                    <a:pt x="40464" y="62958"/>
                    <a:pt x="50209" y="50257"/>
                    <a:pt x="62294" y="40034"/>
                  </a:cubicBezTo>
                  <a:cubicBezTo>
                    <a:pt x="75311" y="29275"/>
                    <a:pt x="90240" y="21067"/>
                    <a:pt x="106299" y="15841"/>
                  </a:cubicBezTo>
                  <a:cubicBezTo>
                    <a:pt x="124297" y="9886"/>
                    <a:pt x="143159" y="6957"/>
                    <a:pt x="162116" y="7173"/>
                  </a:cubicBezTo>
                  <a:cubicBezTo>
                    <a:pt x="189566" y="6737"/>
                    <a:pt x="216878" y="11155"/>
                    <a:pt x="242792" y="20222"/>
                  </a:cubicBezTo>
                  <a:cubicBezTo>
                    <a:pt x="267106" y="29234"/>
                    <a:pt x="289812" y="42098"/>
                    <a:pt x="310039" y="58322"/>
                  </a:cubicBezTo>
                  <a:lnTo>
                    <a:pt x="246983" y="96422"/>
                  </a:lnTo>
                  <a:lnTo>
                    <a:pt x="245459" y="95660"/>
                  </a:lnTo>
                  <a:cubicBezTo>
                    <a:pt x="236093" y="90271"/>
                    <a:pt x="226353" y="85560"/>
                    <a:pt x="216313" y="81563"/>
                  </a:cubicBezTo>
                  <a:cubicBezTo>
                    <a:pt x="198720" y="74484"/>
                    <a:pt x="179936" y="70831"/>
                    <a:pt x="160973" y="70800"/>
                  </a:cubicBezTo>
                  <a:cubicBezTo>
                    <a:pt x="143578" y="69748"/>
                    <a:pt x="126344" y="74653"/>
                    <a:pt x="112109" y="84707"/>
                  </a:cubicBezTo>
                  <a:cubicBezTo>
                    <a:pt x="101085" y="92690"/>
                    <a:pt x="94566" y="105481"/>
                    <a:pt x="94583" y="119092"/>
                  </a:cubicBezTo>
                  <a:lnTo>
                    <a:pt x="94583" y="120235"/>
                  </a:lnTo>
                  <a:cubicBezTo>
                    <a:pt x="94474" y="127337"/>
                    <a:pt x="95870" y="134381"/>
                    <a:pt x="98679" y="140904"/>
                  </a:cubicBezTo>
                  <a:cubicBezTo>
                    <a:pt x="102108" y="147641"/>
                    <a:pt x="107354" y="153283"/>
                    <a:pt x="113824" y="157192"/>
                  </a:cubicBezTo>
                  <a:cubicBezTo>
                    <a:pt x="123126" y="162973"/>
                    <a:pt x="133108" y="167580"/>
                    <a:pt x="143542" y="170908"/>
                  </a:cubicBezTo>
                  <a:cubicBezTo>
                    <a:pt x="155924" y="175162"/>
                    <a:pt x="172021" y="179639"/>
                    <a:pt x="191834" y="184338"/>
                  </a:cubicBezTo>
                  <a:cubicBezTo>
                    <a:pt x="211040" y="189079"/>
                    <a:pt x="229909" y="195093"/>
                    <a:pt x="248317" y="202340"/>
                  </a:cubicBezTo>
                  <a:cubicBezTo>
                    <a:pt x="263233" y="208104"/>
                    <a:pt x="277101" y="216277"/>
                    <a:pt x="289369" y="226534"/>
                  </a:cubicBezTo>
                  <a:cubicBezTo>
                    <a:pt x="300024" y="235547"/>
                    <a:pt x="308464" y="246887"/>
                    <a:pt x="314039" y="259681"/>
                  </a:cubicBezTo>
                  <a:cubicBezTo>
                    <a:pt x="319741" y="273604"/>
                    <a:pt x="322529" y="288548"/>
                    <a:pt x="322231" y="303591"/>
                  </a:cubicBezTo>
                  <a:lnTo>
                    <a:pt x="322231" y="304829"/>
                  </a:lnTo>
                  <a:cubicBezTo>
                    <a:pt x="322497" y="322498"/>
                    <a:pt x="318820" y="340005"/>
                    <a:pt x="311467" y="356074"/>
                  </a:cubicBezTo>
                  <a:cubicBezTo>
                    <a:pt x="304408" y="370837"/>
                    <a:pt x="294161" y="383850"/>
                    <a:pt x="281464" y="394174"/>
                  </a:cubicBezTo>
                  <a:cubicBezTo>
                    <a:pt x="267913" y="404717"/>
                    <a:pt x="252453" y="412544"/>
                    <a:pt x="235934" y="417224"/>
                  </a:cubicBezTo>
                  <a:cubicBezTo>
                    <a:pt x="216857" y="422865"/>
                    <a:pt x="197058" y="425688"/>
                    <a:pt x="177165" y="4256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AB743-22E3-4CAA-BED0-6EAB007C6F88}"/>
              </a:ext>
            </a:extLst>
          </p:cNvPr>
          <p:cNvGrpSpPr/>
          <p:nvPr userDrawn="1"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AAD364-CC01-4DB6-9EDD-DFE1AB2147CA}"/>
                </a:ext>
              </a:extLst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252000" bIns="0" rtlCol="0" anchor="ctr"/>
            <a:lstStyle/>
            <a:p>
              <a:pPr algn="ctr"/>
              <a:r>
                <a:rPr lang="fr-FR" sz="1100" spc="100" baseline="0" dirty="0">
                  <a:solidFill>
                    <a:schemeClr val="bg1"/>
                  </a:solidFill>
                  <a:latin typeface="+mj-lt"/>
                </a:rPr>
                <a:t>VISIT US</a:t>
              </a:r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id="{DA2EB7B7-D6F7-4C8F-93B8-20234A9EE0BB}"/>
                </a:ext>
              </a:extLst>
            </p:cNvPr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>
                <a:gd name="connsiteX0" fmla="*/ 33604 w 323850"/>
                <a:gd name="connsiteY0" fmla="*/ 558660 h 561975"/>
                <a:gd name="connsiteX1" fmla="*/ 7144 w 323850"/>
                <a:gd name="connsiteY1" fmla="*/ 531257 h 561975"/>
                <a:gd name="connsiteX2" fmla="*/ 268910 w 323850"/>
                <a:gd name="connsiteY2" fmla="*/ 278511 h 561975"/>
                <a:gd name="connsiteX3" fmla="*/ 7391 w 323850"/>
                <a:gd name="connsiteY3" fmla="*/ 35033 h 561975"/>
                <a:gd name="connsiteX4" fmla="*/ 33357 w 323850"/>
                <a:gd name="connsiteY4" fmla="*/ 7144 h 561975"/>
                <a:gd name="connsiteX5" fmla="*/ 324288 w 323850"/>
                <a:gd name="connsiteY5" fmla="*/ 278016 h 561975"/>
                <a:gd name="connsiteX6" fmla="*/ 33604 w 323850"/>
                <a:gd name="connsiteY6" fmla="*/ 55866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561975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AB89052F-50A1-4BC9-8E02-36EC129B12F8}"/>
              </a:ext>
            </a:extLst>
          </p:cNvPr>
          <p:cNvSpPr/>
          <p:nvPr userDrawn="1"/>
        </p:nvSpPr>
        <p:spPr>
          <a:xfrm>
            <a:off x="5207000" y="4845050"/>
            <a:ext cx="1778000" cy="51101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C42D9-6359-4049-8072-3AD80D3A28AC}"/>
              </a:ext>
            </a:extLst>
          </p:cNvPr>
          <p:cNvSpPr/>
          <p:nvPr userDrawn="1"/>
        </p:nvSpPr>
        <p:spPr>
          <a:xfrm>
            <a:off x="6345600" y="3264026"/>
            <a:ext cx="231315" cy="26488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fr-FR" sz="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45456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AC4AD57-0BE9-49C6-825B-E9FA1F1C6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2059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6434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1895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6853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128" y="552450"/>
            <a:ext cx="8680183" cy="5753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438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150340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6727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2855E4E-0C63-46F6-AF74-7985B3D22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555A4FC-4CCB-4761-BA47-6EF0217746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32224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3867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32085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0436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2151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8994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4911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5796EA6-35FB-4A7E-809F-A9815E5FEF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61390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4447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5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62A3B4-90FB-4299-99EA-8A0033116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418" y="2781300"/>
            <a:ext cx="2073164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7147" y="896184"/>
            <a:ext cx="2366010" cy="513885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6311">
                <a:moveTo>
                  <a:pt x="0" y="256648"/>
                </a:moveTo>
                <a:cubicBezTo>
                  <a:pt x="0" y="121456"/>
                  <a:pt x="101975" y="14401"/>
                  <a:pt x="237167" y="9321"/>
                </a:cubicBezTo>
                <a:cubicBezTo>
                  <a:pt x="333052" y="-1632"/>
                  <a:pt x="444023" y="-4013"/>
                  <a:pt x="520700" y="8052"/>
                </a:cubicBezTo>
                <a:cubicBezTo>
                  <a:pt x="570707" y="42977"/>
                  <a:pt x="486568" y="204269"/>
                  <a:pt x="732790" y="189664"/>
                </a:cubicBezTo>
                <a:cubicBezTo>
                  <a:pt x="889925" y="194321"/>
                  <a:pt x="1103918" y="196755"/>
                  <a:pt x="1274918" y="194110"/>
                </a:cubicBezTo>
                <a:cubicBezTo>
                  <a:pt x="1445918" y="191466"/>
                  <a:pt x="1661739" y="204383"/>
                  <a:pt x="1758788" y="173797"/>
                </a:cubicBezTo>
                <a:cubicBezTo>
                  <a:pt x="1855837" y="143211"/>
                  <a:pt x="1797125" y="37475"/>
                  <a:pt x="1857213" y="10594"/>
                </a:cubicBezTo>
                <a:cubicBezTo>
                  <a:pt x="1896981" y="-1049"/>
                  <a:pt x="2008907" y="688"/>
                  <a:pt x="2133923" y="4245"/>
                </a:cubicBezTo>
                <a:cubicBezTo>
                  <a:pt x="2258939" y="7802"/>
                  <a:pt x="2366010" y="121456"/>
                  <a:pt x="2366010" y="256648"/>
                </a:cubicBezTo>
                <a:lnTo>
                  <a:pt x="2366010" y="4891524"/>
                </a:lnTo>
                <a:cubicBezTo>
                  <a:pt x="2366010" y="5026716"/>
                  <a:pt x="2256415" y="5136311"/>
                  <a:pt x="2121223" y="5136311"/>
                </a:cubicBezTo>
                <a:lnTo>
                  <a:pt x="244787" y="5136311"/>
                </a:lnTo>
                <a:cubicBezTo>
                  <a:pt x="109595" y="5136311"/>
                  <a:pt x="0" y="5026716"/>
                  <a:pt x="0" y="4891524"/>
                </a:cubicBezTo>
                <a:lnTo>
                  <a:pt x="0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92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086" y="1534810"/>
            <a:ext cx="3795555" cy="5334729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84244 w 2384244"/>
              <a:gd name="connsiteY9" fmla="*/ 4891524 h 5136311"/>
              <a:gd name="connsiteX10" fmla="*/ 2139457 w 2384244"/>
              <a:gd name="connsiteY10" fmla="*/ 5136311 h 5136311"/>
              <a:gd name="connsiteX11" fmla="*/ 263021 w 2384244"/>
              <a:gd name="connsiteY11" fmla="*/ 5136311 h 5136311"/>
              <a:gd name="connsiteX12" fmla="*/ 18234 w 2384244"/>
              <a:gd name="connsiteY12" fmla="*/ 4891524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334285 h 5213948"/>
              <a:gd name="connsiteX1" fmla="*/ 255401 w 2384244"/>
              <a:gd name="connsiteY1" fmla="*/ 86958 h 5213948"/>
              <a:gd name="connsiteX2" fmla="*/ 538934 w 2384244"/>
              <a:gd name="connsiteY2" fmla="*/ 85689 h 5213948"/>
              <a:gd name="connsiteX3" fmla="*/ 751024 w 2384244"/>
              <a:gd name="connsiteY3" fmla="*/ 267301 h 5213948"/>
              <a:gd name="connsiteX4" fmla="*/ 1293152 w 2384244"/>
              <a:gd name="connsiteY4" fmla="*/ 271747 h 5213948"/>
              <a:gd name="connsiteX5" fmla="*/ 1777022 w 2384244"/>
              <a:gd name="connsiteY5" fmla="*/ 251434 h 5213948"/>
              <a:gd name="connsiteX6" fmla="*/ 1875447 w 2384244"/>
              <a:gd name="connsiteY6" fmla="*/ 88231 h 5213948"/>
              <a:gd name="connsiteX7" fmla="*/ 2152157 w 2384244"/>
              <a:gd name="connsiteY7" fmla="*/ 81882 h 5213948"/>
              <a:gd name="connsiteX8" fmla="*/ 2384244 w 2384244"/>
              <a:gd name="connsiteY8" fmla="*/ 334285 h 5213948"/>
              <a:gd name="connsiteX9" fmla="*/ 2379641 w 2384244"/>
              <a:gd name="connsiteY9" fmla="*/ 3424391 h 5213948"/>
              <a:gd name="connsiteX10" fmla="*/ 2384244 w 2384244"/>
              <a:gd name="connsiteY10" fmla="*/ 4969161 h 5213948"/>
              <a:gd name="connsiteX11" fmla="*/ 2139457 w 2384244"/>
              <a:gd name="connsiteY11" fmla="*/ 5213948 h 5213948"/>
              <a:gd name="connsiteX12" fmla="*/ 263021 w 2384244"/>
              <a:gd name="connsiteY12" fmla="*/ 5213948 h 5213948"/>
              <a:gd name="connsiteX13" fmla="*/ 18234 w 2384244"/>
              <a:gd name="connsiteY13" fmla="*/ 4969161 h 5213948"/>
              <a:gd name="connsiteX14" fmla="*/ 0 w 2384244"/>
              <a:gd name="connsiteY14" fmla="*/ 3424391 h 5213948"/>
              <a:gd name="connsiteX15" fmla="*/ 18234 w 2384244"/>
              <a:gd name="connsiteY15" fmla="*/ 334285 h 5213948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0 w 2384244"/>
              <a:gd name="connsiteY12" fmla="*/ 3346754 h 5136311"/>
              <a:gd name="connsiteX13" fmla="*/ 18234 w 2384244"/>
              <a:gd name="connsiteY13" fmla="*/ 256648 h 5136311"/>
              <a:gd name="connsiteX0" fmla="*/ 18234 w 2384244"/>
              <a:gd name="connsiteY0" fmla="*/ 256648 h 4891524"/>
              <a:gd name="connsiteX1" fmla="*/ 255401 w 2384244"/>
              <a:gd name="connsiteY1" fmla="*/ 9321 h 4891524"/>
              <a:gd name="connsiteX2" fmla="*/ 538934 w 2384244"/>
              <a:gd name="connsiteY2" fmla="*/ 8052 h 4891524"/>
              <a:gd name="connsiteX3" fmla="*/ 751024 w 2384244"/>
              <a:gd name="connsiteY3" fmla="*/ 189664 h 4891524"/>
              <a:gd name="connsiteX4" fmla="*/ 1293152 w 2384244"/>
              <a:gd name="connsiteY4" fmla="*/ 194110 h 4891524"/>
              <a:gd name="connsiteX5" fmla="*/ 1777022 w 2384244"/>
              <a:gd name="connsiteY5" fmla="*/ 173797 h 4891524"/>
              <a:gd name="connsiteX6" fmla="*/ 1875447 w 2384244"/>
              <a:gd name="connsiteY6" fmla="*/ 10594 h 4891524"/>
              <a:gd name="connsiteX7" fmla="*/ 2152157 w 2384244"/>
              <a:gd name="connsiteY7" fmla="*/ 4245 h 4891524"/>
              <a:gd name="connsiteX8" fmla="*/ 2384244 w 2384244"/>
              <a:gd name="connsiteY8" fmla="*/ 256648 h 4891524"/>
              <a:gd name="connsiteX9" fmla="*/ 2379641 w 2384244"/>
              <a:gd name="connsiteY9" fmla="*/ 3346754 h 4891524"/>
              <a:gd name="connsiteX10" fmla="*/ 2384244 w 2384244"/>
              <a:gd name="connsiteY10" fmla="*/ 4891524 h 4891524"/>
              <a:gd name="connsiteX11" fmla="*/ 0 w 2384244"/>
              <a:gd name="connsiteY11" fmla="*/ 3346754 h 4891524"/>
              <a:gd name="connsiteX12" fmla="*/ 18234 w 2384244"/>
              <a:gd name="connsiteY12" fmla="*/ 256648 h 4891524"/>
              <a:gd name="connsiteX0" fmla="*/ 18234 w 2384244"/>
              <a:gd name="connsiteY0" fmla="*/ 256648 h 3733017"/>
              <a:gd name="connsiteX1" fmla="*/ 255401 w 2384244"/>
              <a:gd name="connsiteY1" fmla="*/ 9321 h 3733017"/>
              <a:gd name="connsiteX2" fmla="*/ 538934 w 2384244"/>
              <a:gd name="connsiteY2" fmla="*/ 8052 h 3733017"/>
              <a:gd name="connsiteX3" fmla="*/ 751024 w 2384244"/>
              <a:gd name="connsiteY3" fmla="*/ 189664 h 3733017"/>
              <a:gd name="connsiteX4" fmla="*/ 1293152 w 2384244"/>
              <a:gd name="connsiteY4" fmla="*/ 194110 h 3733017"/>
              <a:gd name="connsiteX5" fmla="*/ 1777022 w 2384244"/>
              <a:gd name="connsiteY5" fmla="*/ 173797 h 3733017"/>
              <a:gd name="connsiteX6" fmla="*/ 1875447 w 2384244"/>
              <a:gd name="connsiteY6" fmla="*/ 10594 h 3733017"/>
              <a:gd name="connsiteX7" fmla="*/ 2152157 w 2384244"/>
              <a:gd name="connsiteY7" fmla="*/ 4245 h 3733017"/>
              <a:gd name="connsiteX8" fmla="*/ 2384244 w 2384244"/>
              <a:gd name="connsiteY8" fmla="*/ 256648 h 3733017"/>
              <a:gd name="connsiteX9" fmla="*/ 2379641 w 2384244"/>
              <a:gd name="connsiteY9" fmla="*/ 3346754 h 3733017"/>
              <a:gd name="connsiteX10" fmla="*/ 0 w 2384244"/>
              <a:gd name="connsiteY10" fmla="*/ 3346754 h 3733017"/>
              <a:gd name="connsiteX11" fmla="*/ 18234 w 2384244"/>
              <a:gd name="connsiteY11" fmla="*/ 256648 h 3733017"/>
              <a:gd name="connsiteX0" fmla="*/ 18234 w 2384244"/>
              <a:gd name="connsiteY0" fmla="*/ 256648 h 3576698"/>
              <a:gd name="connsiteX1" fmla="*/ 255401 w 2384244"/>
              <a:gd name="connsiteY1" fmla="*/ 9321 h 3576698"/>
              <a:gd name="connsiteX2" fmla="*/ 538934 w 2384244"/>
              <a:gd name="connsiteY2" fmla="*/ 8052 h 3576698"/>
              <a:gd name="connsiteX3" fmla="*/ 751024 w 2384244"/>
              <a:gd name="connsiteY3" fmla="*/ 189664 h 3576698"/>
              <a:gd name="connsiteX4" fmla="*/ 1293152 w 2384244"/>
              <a:gd name="connsiteY4" fmla="*/ 194110 h 3576698"/>
              <a:gd name="connsiteX5" fmla="*/ 1777022 w 2384244"/>
              <a:gd name="connsiteY5" fmla="*/ 173797 h 3576698"/>
              <a:gd name="connsiteX6" fmla="*/ 1875447 w 2384244"/>
              <a:gd name="connsiteY6" fmla="*/ 10594 h 3576698"/>
              <a:gd name="connsiteX7" fmla="*/ 2152157 w 2384244"/>
              <a:gd name="connsiteY7" fmla="*/ 4245 h 3576698"/>
              <a:gd name="connsiteX8" fmla="*/ 2384244 w 2384244"/>
              <a:gd name="connsiteY8" fmla="*/ 256648 h 3576698"/>
              <a:gd name="connsiteX9" fmla="*/ 2379641 w 2384244"/>
              <a:gd name="connsiteY9" fmla="*/ 3346754 h 3576698"/>
              <a:gd name="connsiteX10" fmla="*/ 0 w 2384244"/>
              <a:gd name="connsiteY10" fmla="*/ 3346754 h 3576698"/>
              <a:gd name="connsiteX11" fmla="*/ 18234 w 2384244"/>
              <a:gd name="connsiteY11" fmla="*/ 256648 h 3576698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49443"/>
              <a:gd name="connsiteX1" fmla="*/ 255401 w 2384244"/>
              <a:gd name="connsiteY1" fmla="*/ 9321 h 3349443"/>
              <a:gd name="connsiteX2" fmla="*/ 538934 w 2384244"/>
              <a:gd name="connsiteY2" fmla="*/ 8052 h 3349443"/>
              <a:gd name="connsiteX3" fmla="*/ 751024 w 2384244"/>
              <a:gd name="connsiteY3" fmla="*/ 189664 h 3349443"/>
              <a:gd name="connsiteX4" fmla="*/ 1293152 w 2384244"/>
              <a:gd name="connsiteY4" fmla="*/ 194110 h 3349443"/>
              <a:gd name="connsiteX5" fmla="*/ 1777022 w 2384244"/>
              <a:gd name="connsiteY5" fmla="*/ 173797 h 3349443"/>
              <a:gd name="connsiteX6" fmla="*/ 1875447 w 2384244"/>
              <a:gd name="connsiteY6" fmla="*/ 10594 h 3349443"/>
              <a:gd name="connsiteX7" fmla="*/ 2152157 w 2384244"/>
              <a:gd name="connsiteY7" fmla="*/ 4245 h 3349443"/>
              <a:gd name="connsiteX8" fmla="*/ 2384244 w 2384244"/>
              <a:gd name="connsiteY8" fmla="*/ 256648 h 3349443"/>
              <a:gd name="connsiteX9" fmla="*/ 2379641 w 2384244"/>
              <a:gd name="connsiteY9" fmla="*/ 3346754 h 3349443"/>
              <a:gd name="connsiteX10" fmla="*/ 0 w 2384244"/>
              <a:gd name="connsiteY10" fmla="*/ 3346754 h 3349443"/>
              <a:gd name="connsiteX11" fmla="*/ 18234 w 2384244"/>
              <a:gd name="connsiteY11" fmla="*/ 256648 h 33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4244" h="3349443">
                <a:moveTo>
                  <a:pt x="18234" y="256648"/>
                </a:moveTo>
                <a:cubicBezTo>
                  <a:pt x="18234" y="121456"/>
                  <a:pt x="120209" y="14401"/>
                  <a:pt x="255401" y="9321"/>
                </a:cubicBezTo>
                <a:cubicBezTo>
                  <a:pt x="351286" y="-1632"/>
                  <a:pt x="462257" y="-4013"/>
                  <a:pt x="538934" y="8052"/>
                </a:cubicBezTo>
                <a:cubicBezTo>
                  <a:pt x="588941" y="42977"/>
                  <a:pt x="504802" y="204269"/>
                  <a:pt x="751024" y="189664"/>
                </a:cubicBezTo>
                <a:cubicBezTo>
                  <a:pt x="908159" y="194321"/>
                  <a:pt x="1122152" y="196755"/>
                  <a:pt x="1293152" y="194110"/>
                </a:cubicBezTo>
                <a:cubicBezTo>
                  <a:pt x="1464152" y="191466"/>
                  <a:pt x="1679973" y="204383"/>
                  <a:pt x="1777022" y="173797"/>
                </a:cubicBezTo>
                <a:cubicBezTo>
                  <a:pt x="1874071" y="143211"/>
                  <a:pt x="1815359" y="37475"/>
                  <a:pt x="1875447" y="10594"/>
                </a:cubicBezTo>
                <a:cubicBezTo>
                  <a:pt x="1915215" y="-1049"/>
                  <a:pt x="2027141" y="688"/>
                  <a:pt x="2152157" y="4245"/>
                </a:cubicBezTo>
                <a:cubicBezTo>
                  <a:pt x="2277173" y="7802"/>
                  <a:pt x="2373683" y="57529"/>
                  <a:pt x="2384244" y="256648"/>
                </a:cubicBezTo>
                <a:cubicBezTo>
                  <a:pt x="2382710" y="1286683"/>
                  <a:pt x="2381175" y="2316719"/>
                  <a:pt x="2379641" y="3346754"/>
                </a:cubicBezTo>
                <a:cubicBezTo>
                  <a:pt x="2383433" y="3351451"/>
                  <a:pt x="1520" y="3349029"/>
                  <a:pt x="0" y="3346754"/>
                </a:cubicBezTo>
                <a:lnTo>
                  <a:pt x="18234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46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DEBE99-BA7C-4A77-B9B3-C3E2B94B2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418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004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03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XP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112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6F9079A-40FC-45CA-B075-1C157417C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tx1"/>
          </a:solidFill>
        </p:spPr>
        <p:txBody>
          <a:bodyPr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2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297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C18045-4E97-4F51-A09F-D85E0CDDEC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tx1"/>
          </a:solidFill>
        </p:spPr>
        <p:txBody>
          <a:bodyPr lIns="180000" tIns="104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833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ola Moto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0C29C-669A-4435-98F7-08E7CA3CB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2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to 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21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68573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64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8400" y="1558290"/>
            <a:ext cx="3867150" cy="5325110"/>
          </a:xfrm>
          <a:custGeom>
            <a:avLst/>
            <a:gdLst>
              <a:gd name="connsiteX0" fmla="*/ 0 w 3854450"/>
              <a:gd name="connsiteY0" fmla="*/ 348982 h 7926459"/>
              <a:gd name="connsiteX1" fmla="*/ 348982 w 3854450"/>
              <a:gd name="connsiteY1" fmla="*/ 0 h 7926459"/>
              <a:gd name="connsiteX2" fmla="*/ 3505468 w 3854450"/>
              <a:gd name="connsiteY2" fmla="*/ 0 h 7926459"/>
              <a:gd name="connsiteX3" fmla="*/ 3854450 w 3854450"/>
              <a:gd name="connsiteY3" fmla="*/ 348982 h 7926459"/>
              <a:gd name="connsiteX4" fmla="*/ 3854450 w 3854450"/>
              <a:gd name="connsiteY4" fmla="*/ 7577477 h 7926459"/>
              <a:gd name="connsiteX5" fmla="*/ 3505468 w 3854450"/>
              <a:gd name="connsiteY5" fmla="*/ 7926459 h 7926459"/>
              <a:gd name="connsiteX6" fmla="*/ 348982 w 3854450"/>
              <a:gd name="connsiteY6" fmla="*/ 7926459 h 7926459"/>
              <a:gd name="connsiteX7" fmla="*/ 0 w 3854450"/>
              <a:gd name="connsiteY7" fmla="*/ 7577477 h 7926459"/>
              <a:gd name="connsiteX8" fmla="*/ 0 w 3854450"/>
              <a:gd name="connsiteY8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7150 w 3867150"/>
              <a:gd name="connsiteY4" fmla="*/ 7577477 h 7926459"/>
              <a:gd name="connsiteX5" fmla="*/ 3518168 w 3867150"/>
              <a:gd name="connsiteY5" fmla="*/ 7926459 h 7926459"/>
              <a:gd name="connsiteX6" fmla="*/ 361682 w 3867150"/>
              <a:gd name="connsiteY6" fmla="*/ 7926459 h 7926459"/>
              <a:gd name="connsiteX7" fmla="*/ 12700 w 3867150"/>
              <a:gd name="connsiteY7" fmla="*/ 7577477 h 7926459"/>
              <a:gd name="connsiteX8" fmla="*/ 0 w 3867150"/>
              <a:gd name="connsiteY8" fmla="*/ 5299710 h 7926459"/>
              <a:gd name="connsiteX9" fmla="*/ 12700 w 3867150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867150 w 3867150"/>
              <a:gd name="connsiteY5" fmla="*/ 7577477 h 7926459"/>
              <a:gd name="connsiteX6" fmla="*/ 3518168 w 3867150"/>
              <a:gd name="connsiteY6" fmla="*/ 7926459 h 7926459"/>
              <a:gd name="connsiteX7" fmla="*/ 361682 w 3867150"/>
              <a:gd name="connsiteY7" fmla="*/ 7926459 h 7926459"/>
              <a:gd name="connsiteX8" fmla="*/ 12700 w 3867150"/>
              <a:gd name="connsiteY8" fmla="*/ 7577477 h 7926459"/>
              <a:gd name="connsiteX9" fmla="*/ 0 w 3867150"/>
              <a:gd name="connsiteY9" fmla="*/ 5299710 h 7926459"/>
              <a:gd name="connsiteX10" fmla="*/ 12700 w 3867150"/>
              <a:gd name="connsiteY10" fmla="*/ 348982 h 7926459"/>
              <a:gd name="connsiteX0" fmla="*/ 12700 w 3886723"/>
              <a:gd name="connsiteY0" fmla="*/ 348982 h 7926459"/>
              <a:gd name="connsiteX1" fmla="*/ 361682 w 3886723"/>
              <a:gd name="connsiteY1" fmla="*/ 0 h 7926459"/>
              <a:gd name="connsiteX2" fmla="*/ 3518168 w 3886723"/>
              <a:gd name="connsiteY2" fmla="*/ 0 h 7926459"/>
              <a:gd name="connsiteX3" fmla="*/ 3867150 w 3886723"/>
              <a:gd name="connsiteY3" fmla="*/ 348982 h 7926459"/>
              <a:gd name="connsiteX4" fmla="*/ 3860800 w 3886723"/>
              <a:gd name="connsiteY4" fmla="*/ 5325110 h 7926459"/>
              <a:gd name="connsiteX5" fmla="*/ 3518168 w 3886723"/>
              <a:gd name="connsiteY5" fmla="*/ 7926459 h 7926459"/>
              <a:gd name="connsiteX6" fmla="*/ 361682 w 3886723"/>
              <a:gd name="connsiteY6" fmla="*/ 7926459 h 7926459"/>
              <a:gd name="connsiteX7" fmla="*/ 12700 w 3886723"/>
              <a:gd name="connsiteY7" fmla="*/ 7577477 h 7926459"/>
              <a:gd name="connsiteX8" fmla="*/ 0 w 3886723"/>
              <a:gd name="connsiteY8" fmla="*/ 5299710 h 7926459"/>
              <a:gd name="connsiteX9" fmla="*/ 12700 w 3886723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61682 w 3867150"/>
              <a:gd name="connsiteY5" fmla="*/ 7926459 h 7926459"/>
              <a:gd name="connsiteX6" fmla="*/ 12700 w 3867150"/>
              <a:gd name="connsiteY6" fmla="*/ 7577477 h 7926459"/>
              <a:gd name="connsiteX7" fmla="*/ 0 w 3867150"/>
              <a:gd name="connsiteY7" fmla="*/ 5299710 h 7926459"/>
              <a:gd name="connsiteX8" fmla="*/ 12700 w 3867150"/>
              <a:gd name="connsiteY8" fmla="*/ 348982 h 7926459"/>
              <a:gd name="connsiteX0" fmla="*/ 12700 w 3867150"/>
              <a:gd name="connsiteY0" fmla="*/ 348982 h 7577489"/>
              <a:gd name="connsiteX1" fmla="*/ 361682 w 3867150"/>
              <a:gd name="connsiteY1" fmla="*/ 0 h 7577489"/>
              <a:gd name="connsiteX2" fmla="*/ 3518168 w 3867150"/>
              <a:gd name="connsiteY2" fmla="*/ 0 h 7577489"/>
              <a:gd name="connsiteX3" fmla="*/ 3867150 w 3867150"/>
              <a:gd name="connsiteY3" fmla="*/ 348982 h 7577489"/>
              <a:gd name="connsiteX4" fmla="*/ 3860800 w 3867150"/>
              <a:gd name="connsiteY4" fmla="*/ 5325110 h 7577489"/>
              <a:gd name="connsiteX5" fmla="*/ 12700 w 3867150"/>
              <a:gd name="connsiteY5" fmla="*/ 7577477 h 7577489"/>
              <a:gd name="connsiteX6" fmla="*/ 0 w 3867150"/>
              <a:gd name="connsiteY6" fmla="*/ 5299710 h 7577489"/>
              <a:gd name="connsiteX7" fmla="*/ 12700 w 3867150"/>
              <a:gd name="connsiteY7" fmla="*/ 348982 h 7577489"/>
              <a:gd name="connsiteX0" fmla="*/ 12700 w 3867150"/>
              <a:gd name="connsiteY0" fmla="*/ 348982 h 5932961"/>
              <a:gd name="connsiteX1" fmla="*/ 361682 w 3867150"/>
              <a:gd name="connsiteY1" fmla="*/ 0 h 5932961"/>
              <a:gd name="connsiteX2" fmla="*/ 3518168 w 3867150"/>
              <a:gd name="connsiteY2" fmla="*/ 0 h 5932961"/>
              <a:gd name="connsiteX3" fmla="*/ 3867150 w 3867150"/>
              <a:gd name="connsiteY3" fmla="*/ 348982 h 5932961"/>
              <a:gd name="connsiteX4" fmla="*/ 3860800 w 3867150"/>
              <a:gd name="connsiteY4" fmla="*/ 5325110 h 5932961"/>
              <a:gd name="connsiteX5" fmla="*/ 0 w 3867150"/>
              <a:gd name="connsiteY5" fmla="*/ 5299710 h 5932961"/>
              <a:gd name="connsiteX6" fmla="*/ 12700 w 3867150"/>
              <a:gd name="connsiteY6" fmla="*/ 348982 h 5932961"/>
              <a:gd name="connsiteX0" fmla="*/ 12700 w 3867150"/>
              <a:gd name="connsiteY0" fmla="*/ 348982 h 5697434"/>
              <a:gd name="connsiteX1" fmla="*/ 361682 w 3867150"/>
              <a:gd name="connsiteY1" fmla="*/ 0 h 5697434"/>
              <a:gd name="connsiteX2" fmla="*/ 3518168 w 3867150"/>
              <a:gd name="connsiteY2" fmla="*/ 0 h 5697434"/>
              <a:gd name="connsiteX3" fmla="*/ 3867150 w 3867150"/>
              <a:gd name="connsiteY3" fmla="*/ 348982 h 5697434"/>
              <a:gd name="connsiteX4" fmla="*/ 3860800 w 3867150"/>
              <a:gd name="connsiteY4" fmla="*/ 5325110 h 5697434"/>
              <a:gd name="connsiteX5" fmla="*/ 0 w 3867150"/>
              <a:gd name="connsiteY5" fmla="*/ 5299710 h 5697434"/>
              <a:gd name="connsiteX6" fmla="*/ 12700 w 3867150"/>
              <a:gd name="connsiteY6" fmla="*/ 348982 h 5697434"/>
              <a:gd name="connsiteX0" fmla="*/ 12700 w 3867150"/>
              <a:gd name="connsiteY0" fmla="*/ 348982 h 5348214"/>
              <a:gd name="connsiteX1" fmla="*/ 361682 w 3867150"/>
              <a:gd name="connsiteY1" fmla="*/ 0 h 5348214"/>
              <a:gd name="connsiteX2" fmla="*/ 3518168 w 3867150"/>
              <a:gd name="connsiteY2" fmla="*/ 0 h 5348214"/>
              <a:gd name="connsiteX3" fmla="*/ 3867150 w 3867150"/>
              <a:gd name="connsiteY3" fmla="*/ 348982 h 5348214"/>
              <a:gd name="connsiteX4" fmla="*/ 3860800 w 3867150"/>
              <a:gd name="connsiteY4" fmla="*/ 5325110 h 5348214"/>
              <a:gd name="connsiteX5" fmla="*/ 0 w 3867150"/>
              <a:gd name="connsiteY5" fmla="*/ 5299710 h 5348214"/>
              <a:gd name="connsiteX6" fmla="*/ 12700 w 3867150"/>
              <a:gd name="connsiteY6" fmla="*/ 348982 h 5348214"/>
              <a:gd name="connsiteX0" fmla="*/ 12700 w 3867150"/>
              <a:gd name="connsiteY0" fmla="*/ 348982 h 5353474"/>
              <a:gd name="connsiteX1" fmla="*/ 361682 w 3867150"/>
              <a:gd name="connsiteY1" fmla="*/ 0 h 5353474"/>
              <a:gd name="connsiteX2" fmla="*/ 3518168 w 3867150"/>
              <a:gd name="connsiteY2" fmla="*/ 0 h 5353474"/>
              <a:gd name="connsiteX3" fmla="*/ 3867150 w 3867150"/>
              <a:gd name="connsiteY3" fmla="*/ 348982 h 5353474"/>
              <a:gd name="connsiteX4" fmla="*/ 3860800 w 3867150"/>
              <a:gd name="connsiteY4" fmla="*/ 5325110 h 5353474"/>
              <a:gd name="connsiteX5" fmla="*/ 0 w 3867150"/>
              <a:gd name="connsiteY5" fmla="*/ 5312410 h 5353474"/>
              <a:gd name="connsiteX6" fmla="*/ 12700 w 3867150"/>
              <a:gd name="connsiteY6" fmla="*/ 348982 h 5353474"/>
              <a:gd name="connsiteX0" fmla="*/ 12700 w 3867150"/>
              <a:gd name="connsiteY0" fmla="*/ 348982 h 5340388"/>
              <a:gd name="connsiteX1" fmla="*/ 361682 w 3867150"/>
              <a:gd name="connsiteY1" fmla="*/ 0 h 5340388"/>
              <a:gd name="connsiteX2" fmla="*/ 3518168 w 3867150"/>
              <a:gd name="connsiteY2" fmla="*/ 0 h 5340388"/>
              <a:gd name="connsiteX3" fmla="*/ 3867150 w 3867150"/>
              <a:gd name="connsiteY3" fmla="*/ 348982 h 5340388"/>
              <a:gd name="connsiteX4" fmla="*/ 3860800 w 3867150"/>
              <a:gd name="connsiteY4" fmla="*/ 5325110 h 5340388"/>
              <a:gd name="connsiteX5" fmla="*/ 0 w 3867150"/>
              <a:gd name="connsiteY5" fmla="*/ 5312410 h 5340388"/>
              <a:gd name="connsiteX6" fmla="*/ 12700 w 3867150"/>
              <a:gd name="connsiteY6" fmla="*/ 348982 h 5340388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12410 h 5325110"/>
              <a:gd name="connsiteX6" fmla="*/ 12700 w 3867150"/>
              <a:gd name="connsiteY6" fmla="*/ 348982 h 5325110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25110 h 5325110"/>
              <a:gd name="connsiteX6" fmla="*/ 12700 w 3867150"/>
              <a:gd name="connsiteY6" fmla="*/ 348982 h 53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5325110">
                <a:moveTo>
                  <a:pt x="12700" y="348982"/>
                </a:moveTo>
                <a:cubicBezTo>
                  <a:pt x="12700" y="156245"/>
                  <a:pt x="168945" y="0"/>
                  <a:pt x="361682" y="0"/>
                </a:cubicBezTo>
                <a:lnTo>
                  <a:pt x="3518168" y="0"/>
                </a:lnTo>
                <a:cubicBezTo>
                  <a:pt x="3710905" y="0"/>
                  <a:pt x="3867150" y="156245"/>
                  <a:pt x="3867150" y="348982"/>
                </a:cubicBezTo>
                <a:cubicBezTo>
                  <a:pt x="3865033" y="2007691"/>
                  <a:pt x="3862917" y="3666401"/>
                  <a:pt x="3860800" y="5325110"/>
                </a:cubicBezTo>
                <a:cubicBezTo>
                  <a:pt x="3851275" y="5324731"/>
                  <a:pt x="6350" y="5303565"/>
                  <a:pt x="0" y="5325110"/>
                </a:cubicBezTo>
                <a:cubicBezTo>
                  <a:pt x="4233" y="3674867"/>
                  <a:pt x="8467" y="1999225"/>
                  <a:pt x="12700" y="348982"/>
                </a:cubicBezTo>
                <a:close/>
              </a:path>
            </a:pathLst>
          </a:cu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900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23F7C5-F348-47D4-9C59-49AD0BB718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683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140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 S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000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071DD5-C8B5-4225-B8DE-07EA5BA5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FFAE08D-92CA-4E3A-9155-D1B40C69A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tx1"/>
          </a:solidFill>
        </p:spPr>
        <p:txBody>
          <a:bodyPr lIns="72000" tIns="32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50A7111-6589-40CE-A556-684125F672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269" y="2254257"/>
            <a:ext cx="1683544" cy="365847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251 h 5137914"/>
              <a:gd name="connsiteX1" fmla="*/ 237167 w 2366010"/>
              <a:gd name="connsiteY1" fmla="*/ 10924 h 5137914"/>
              <a:gd name="connsiteX2" fmla="*/ 518022 w 2366010"/>
              <a:gd name="connsiteY2" fmla="*/ 6979 h 5137914"/>
              <a:gd name="connsiteX3" fmla="*/ 727710 w 2366010"/>
              <a:gd name="connsiteY3" fmla="*/ 196344 h 5137914"/>
              <a:gd name="connsiteX4" fmla="*/ 1274918 w 2366010"/>
              <a:gd name="connsiteY4" fmla="*/ 195713 h 5137914"/>
              <a:gd name="connsiteX5" fmla="*/ 1753708 w 2366010"/>
              <a:gd name="connsiteY5" fmla="*/ 180477 h 5137914"/>
              <a:gd name="connsiteX6" fmla="*/ 1857213 w 2366010"/>
              <a:gd name="connsiteY6" fmla="*/ 12197 h 5137914"/>
              <a:gd name="connsiteX7" fmla="*/ 2133923 w 2366010"/>
              <a:gd name="connsiteY7" fmla="*/ 5848 h 5137914"/>
              <a:gd name="connsiteX8" fmla="*/ 2366010 w 2366010"/>
              <a:gd name="connsiteY8" fmla="*/ 258251 h 5137914"/>
              <a:gd name="connsiteX9" fmla="*/ 2366010 w 2366010"/>
              <a:gd name="connsiteY9" fmla="*/ 4893127 h 5137914"/>
              <a:gd name="connsiteX10" fmla="*/ 2121223 w 2366010"/>
              <a:gd name="connsiteY10" fmla="*/ 5137914 h 5137914"/>
              <a:gd name="connsiteX11" fmla="*/ 244787 w 2366010"/>
              <a:gd name="connsiteY11" fmla="*/ 5137914 h 5137914"/>
              <a:gd name="connsiteX12" fmla="*/ 0 w 2366010"/>
              <a:gd name="connsiteY12" fmla="*/ 4893127 h 5137914"/>
              <a:gd name="connsiteX13" fmla="*/ 0 w 2366010"/>
              <a:gd name="connsiteY13" fmla="*/ 258251 h 5137914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8986">
                <a:moveTo>
                  <a:pt x="0" y="259323"/>
                </a:moveTo>
                <a:cubicBezTo>
                  <a:pt x="0" y="124131"/>
                  <a:pt x="99298" y="14400"/>
                  <a:pt x="234490" y="9320"/>
                </a:cubicBezTo>
                <a:cubicBezTo>
                  <a:pt x="330375" y="-1633"/>
                  <a:pt x="441345" y="-4014"/>
                  <a:pt x="518022" y="8051"/>
                </a:cubicBezTo>
                <a:cubicBezTo>
                  <a:pt x="568029" y="42976"/>
                  <a:pt x="608553" y="191263"/>
                  <a:pt x="727710" y="197416"/>
                </a:cubicBezTo>
                <a:cubicBezTo>
                  <a:pt x="883276" y="205449"/>
                  <a:pt x="1056621" y="196753"/>
                  <a:pt x="1274918" y="196785"/>
                </a:cubicBezTo>
                <a:cubicBezTo>
                  <a:pt x="1493215" y="196817"/>
                  <a:pt x="1691464" y="206784"/>
                  <a:pt x="1748353" y="181549"/>
                </a:cubicBezTo>
                <a:cubicBezTo>
                  <a:pt x="1805242" y="156314"/>
                  <a:pt x="1797125" y="40150"/>
                  <a:pt x="1857213" y="13269"/>
                </a:cubicBezTo>
                <a:cubicBezTo>
                  <a:pt x="1896981" y="1626"/>
                  <a:pt x="2008907" y="3363"/>
                  <a:pt x="2133923" y="6920"/>
                </a:cubicBezTo>
                <a:cubicBezTo>
                  <a:pt x="2258939" y="10477"/>
                  <a:pt x="2366010" y="124131"/>
                  <a:pt x="2366010" y="259323"/>
                </a:cubicBezTo>
                <a:lnTo>
                  <a:pt x="2366010" y="4894199"/>
                </a:lnTo>
                <a:cubicBezTo>
                  <a:pt x="2366010" y="5029391"/>
                  <a:pt x="2256415" y="5138986"/>
                  <a:pt x="2121223" y="5138986"/>
                </a:cubicBezTo>
                <a:lnTo>
                  <a:pt x="244787" y="5138986"/>
                </a:lnTo>
                <a:cubicBezTo>
                  <a:pt x="109595" y="5138986"/>
                  <a:pt x="0" y="5029391"/>
                  <a:pt x="0" y="4894199"/>
                </a:cubicBezTo>
                <a:lnTo>
                  <a:pt x="0" y="259323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360000" bIns="90000" anchor="t">
            <a:normAutofit/>
          </a:bodyPr>
          <a:lstStyle>
            <a:lvl1pPr marL="0" indent="0" algn="l">
              <a:buNone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245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75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7B15E9-FE43-4841-B877-CF972643F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" r="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8AD5E2-80B9-4596-9CB1-D5569DED9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219" y="1588849"/>
            <a:ext cx="2931562" cy="1831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C311A9-D5EE-4491-885B-DF9302BF251A}"/>
              </a:ext>
            </a:extLst>
          </p:cNvPr>
          <p:cNvSpPr/>
          <p:nvPr userDrawn="1"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free PowerPoint Template made by Slidor.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D66DC7D3-23E7-4869-88B2-69EB16427068}"/>
              </a:ext>
            </a:extLst>
          </p:cNvPr>
          <p:cNvGrpSpPr/>
          <p:nvPr userDrawn="1"/>
        </p:nvGrpSpPr>
        <p:grpSpPr>
          <a:xfrm>
            <a:off x="6552060" y="3298862"/>
            <a:ext cx="848807" cy="172639"/>
            <a:chOff x="-4840605" y="4879650"/>
            <a:chExt cx="3371850" cy="685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923F90-C7F5-4957-8E42-1B5A2C22CF63}"/>
                </a:ext>
              </a:extLst>
            </p:cNvPr>
            <p:cNvSpPr/>
            <p:nvPr/>
          </p:nvSpPr>
          <p:spPr>
            <a:xfrm>
              <a:off x="-4847749" y="4872506"/>
              <a:ext cx="733425" cy="695325"/>
            </a:xfrm>
            <a:custGeom>
              <a:avLst/>
              <a:gdLst>
                <a:gd name="connsiteX0" fmla="*/ 727520 w 733425"/>
                <a:gd name="connsiteY0" fmla="*/ 349758 h 695325"/>
                <a:gd name="connsiteX1" fmla="*/ 728091 w 733425"/>
                <a:gd name="connsiteY1" fmla="*/ 349472 h 695325"/>
                <a:gd name="connsiteX2" fmla="*/ 650748 w 733425"/>
                <a:gd name="connsiteY2" fmla="*/ 303276 h 695325"/>
                <a:gd name="connsiteX3" fmla="*/ 161258 w 733425"/>
                <a:gd name="connsiteY3" fmla="*/ 7144 h 695325"/>
                <a:gd name="connsiteX4" fmla="*/ 11240 w 733425"/>
                <a:gd name="connsiteY4" fmla="*/ 51530 h 695325"/>
                <a:gd name="connsiteX5" fmla="*/ 505968 w 733425"/>
                <a:gd name="connsiteY5" fmla="*/ 349282 h 695325"/>
                <a:gd name="connsiteX6" fmla="*/ 7144 w 733425"/>
                <a:gd name="connsiteY6" fmla="*/ 645605 h 695325"/>
                <a:gd name="connsiteX7" fmla="*/ 161258 w 733425"/>
                <a:gd name="connsiteY7" fmla="*/ 692372 h 695325"/>
                <a:gd name="connsiteX8" fmla="*/ 270605 w 733425"/>
                <a:gd name="connsiteY8" fmla="*/ 626174 h 695325"/>
                <a:gd name="connsiteX9" fmla="*/ 650653 w 733425"/>
                <a:gd name="connsiteY9" fmla="*/ 396240 h 695325"/>
                <a:gd name="connsiteX10" fmla="*/ 728091 w 733425"/>
                <a:gd name="connsiteY10" fmla="*/ 350139 h 695325"/>
                <a:gd name="connsiteX11" fmla="*/ 727520 w 733425"/>
                <a:gd name="connsiteY11" fmla="*/ 3497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5" h="695325">
                  <a:moveTo>
                    <a:pt x="727520" y="349758"/>
                  </a:moveTo>
                  <a:lnTo>
                    <a:pt x="728091" y="349472"/>
                  </a:lnTo>
                  <a:lnTo>
                    <a:pt x="650748" y="303276"/>
                  </a:lnTo>
                  <a:lnTo>
                    <a:pt x="161258" y="7144"/>
                  </a:lnTo>
                  <a:lnTo>
                    <a:pt x="11240" y="51530"/>
                  </a:lnTo>
                  <a:lnTo>
                    <a:pt x="505968" y="349282"/>
                  </a:lnTo>
                  <a:lnTo>
                    <a:pt x="7144" y="645605"/>
                  </a:lnTo>
                  <a:lnTo>
                    <a:pt x="161258" y="692372"/>
                  </a:lnTo>
                  <a:lnTo>
                    <a:pt x="270605" y="626174"/>
                  </a:lnTo>
                  <a:lnTo>
                    <a:pt x="650653" y="396240"/>
                  </a:lnTo>
                  <a:lnTo>
                    <a:pt x="728091" y="350139"/>
                  </a:lnTo>
                  <a:lnTo>
                    <a:pt x="727520" y="349758"/>
                  </a:lnTo>
                  <a:close/>
                </a:path>
              </a:pathLst>
            </a:custGeom>
            <a:solidFill>
              <a:srgbClr val="F04C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91D39A-3051-4BF8-9AD2-6A54CECBDBDA}"/>
                </a:ext>
              </a:extLst>
            </p:cNvPr>
            <p:cNvSpPr/>
            <p:nvPr/>
          </p:nvSpPr>
          <p:spPr>
            <a:xfrm>
              <a:off x="-4462177" y="5214930"/>
              <a:ext cx="238125" cy="142875"/>
            </a:xfrm>
            <a:custGeom>
              <a:avLst/>
              <a:gdLst>
                <a:gd name="connsiteX0" fmla="*/ 120777 w 238125"/>
                <a:gd name="connsiteY0" fmla="*/ 7144 h 142875"/>
                <a:gd name="connsiteX1" fmla="*/ 231648 w 238125"/>
                <a:gd name="connsiteY1" fmla="*/ 73819 h 142875"/>
                <a:gd name="connsiteX2" fmla="*/ 120682 w 238125"/>
                <a:gd name="connsiteY2" fmla="*/ 141256 h 142875"/>
                <a:gd name="connsiteX3" fmla="*/ 7144 w 238125"/>
                <a:gd name="connsiteY3" fmla="*/ 74200 h 142875"/>
                <a:gd name="connsiteX4" fmla="*/ 120777 w 23812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42875">
                  <a:moveTo>
                    <a:pt x="120777" y="7144"/>
                  </a:moveTo>
                  <a:lnTo>
                    <a:pt x="231648" y="73819"/>
                  </a:lnTo>
                  <a:lnTo>
                    <a:pt x="120682" y="141256"/>
                  </a:lnTo>
                  <a:lnTo>
                    <a:pt x="7144" y="74200"/>
                  </a:lnTo>
                  <a:lnTo>
                    <a:pt x="120777" y="7144"/>
                  </a:lnTo>
                  <a:close/>
                </a:path>
              </a:pathLst>
            </a:custGeom>
            <a:solidFill>
              <a:srgbClr val="010101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5F7B6D-1347-40FE-A80A-D5BD017DF9CD}"/>
                </a:ext>
              </a:extLst>
            </p:cNvPr>
            <p:cNvSpPr/>
            <p:nvPr/>
          </p:nvSpPr>
          <p:spPr>
            <a:xfrm>
              <a:off x="-3434715" y="5011381"/>
              <a:ext cx="295275" cy="419100"/>
            </a:xfrm>
            <a:custGeom>
              <a:avLst/>
              <a:gdLst>
                <a:gd name="connsiteX0" fmla="*/ 7144 w 295275"/>
                <a:gd name="connsiteY0" fmla="*/ 50483 h 419100"/>
                <a:gd name="connsiteX1" fmla="*/ 78772 w 295275"/>
                <a:gd name="connsiteY1" fmla="*/ 7144 h 419100"/>
                <a:gd name="connsiteX2" fmla="*/ 78772 w 295275"/>
                <a:gd name="connsiteY2" fmla="*/ 349472 h 419100"/>
                <a:gd name="connsiteX3" fmla="*/ 292989 w 295275"/>
                <a:gd name="connsiteY3" fmla="*/ 349472 h 419100"/>
                <a:gd name="connsiteX4" fmla="*/ 292989 w 295275"/>
                <a:gd name="connsiteY4" fmla="*/ 414623 h 419100"/>
                <a:gd name="connsiteX5" fmla="*/ 7239 w 295275"/>
                <a:gd name="connsiteY5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419100">
                  <a:moveTo>
                    <a:pt x="7144" y="50483"/>
                  </a:moveTo>
                  <a:lnTo>
                    <a:pt x="78772" y="7144"/>
                  </a:lnTo>
                  <a:lnTo>
                    <a:pt x="78772" y="349472"/>
                  </a:lnTo>
                  <a:lnTo>
                    <a:pt x="292989" y="349472"/>
                  </a:lnTo>
                  <a:lnTo>
                    <a:pt x="292989" y="414623"/>
                  </a:lnTo>
                  <a:lnTo>
                    <a:pt x="7239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C7694-BEEB-45BD-8514-3A1381390988}"/>
                </a:ext>
              </a:extLst>
            </p:cNvPr>
            <p:cNvSpPr/>
            <p:nvPr/>
          </p:nvSpPr>
          <p:spPr>
            <a:xfrm>
              <a:off x="-3041142" y="5011381"/>
              <a:ext cx="85725" cy="419100"/>
            </a:xfrm>
            <a:custGeom>
              <a:avLst/>
              <a:gdLst>
                <a:gd name="connsiteX0" fmla="*/ 7144 w 85725"/>
                <a:gd name="connsiteY0" fmla="*/ 51721 h 419100"/>
                <a:gd name="connsiteX1" fmla="*/ 78772 w 85725"/>
                <a:gd name="connsiteY1" fmla="*/ 7144 h 419100"/>
                <a:gd name="connsiteX2" fmla="*/ 78772 w 85725"/>
                <a:gd name="connsiteY2" fmla="*/ 414623 h 419100"/>
                <a:gd name="connsiteX3" fmla="*/ 7144 w 85725"/>
                <a:gd name="connsiteY3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19100">
                  <a:moveTo>
                    <a:pt x="7144" y="51721"/>
                  </a:moveTo>
                  <a:lnTo>
                    <a:pt x="78772" y="7144"/>
                  </a:lnTo>
                  <a:lnTo>
                    <a:pt x="78772" y="414623"/>
                  </a:lnTo>
                  <a:lnTo>
                    <a:pt x="7144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33C57D-BC6C-45E8-BD7C-CD3182F4BBD4}"/>
                </a:ext>
              </a:extLst>
            </p:cNvPr>
            <p:cNvSpPr/>
            <p:nvPr/>
          </p:nvSpPr>
          <p:spPr>
            <a:xfrm>
              <a:off x="-2831592" y="5011365"/>
              <a:ext cx="381000" cy="419100"/>
            </a:xfrm>
            <a:custGeom>
              <a:avLst/>
              <a:gdLst>
                <a:gd name="connsiteX0" fmla="*/ 7144 w 381000"/>
                <a:gd name="connsiteY0" fmla="*/ 7160 h 419100"/>
                <a:gd name="connsiteX1" fmla="*/ 159544 w 381000"/>
                <a:gd name="connsiteY1" fmla="*/ 7160 h 419100"/>
                <a:gd name="connsiteX2" fmla="*/ 247174 w 381000"/>
                <a:gd name="connsiteY2" fmla="*/ 22590 h 419100"/>
                <a:gd name="connsiteX3" fmla="*/ 315849 w 381000"/>
                <a:gd name="connsiteY3" fmla="*/ 65357 h 419100"/>
                <a:gd name="connsiteX4" fmla="*/ 360426 w 381000"/>
                <a:gd name="connsiteY4" fmla="*/ 129746 h 419100"/>
                <a:gd name="connsiteX5" fmla="*/ 376142 w 381000"/>
                <a:gd name="connsiteY5" fmla="*/ 209756 h 419100"/>
                <a:gd name="connsiteX6" fmla="*/ 376142 w 381000"/>
                <a:gd name="connsiteY6" fmla="*/ 210899 h 419100"/>
                <a:gd name="connsiteX7" fmla="*/ 360426 w 381000"/>
                <a:gd name="connsiteY7" fmla="*/ 291290 h 419100"/>
                <a:gd name="connsiteX8" fmla="*/ 315849 w 381000"/>
                <a:gd name="connsiteY8" fmla="*/ 355870 h 419100"/>
                <a:gd name="connsiteX9" fmla="*/ 247174 w 381000"/>
                <a:gd name="connsiteY9" fmla="*/ 398923 h 419100"/>
                <a:gd name="connsiteX10" fmla="*/ 159544 w 381000"/>
                <a:gd name="connsiteY10" fmla="*/ 414639 h 419100"/>
                <a:gd name="connsiteX11" fmla="*/ 7144 w 381000"/>
                <a:gd name="connsiteY11" fmla="*/ 414639 h 419100"/>
                <a:gd name="connsiteX12" fmla="*/ 78391 w 381000"/>
                <a:gd name="connsiteY12" fmla="*/ 72787 h 419100"/>
                <a:gd name="connsiteX13" fmla="*/ 78391 w 381000"/>
                <a:gd name="connsiteY13" fmla="*/ 349869 h 419100"/>
                <a:gd name="connsiteX14" fmla="*/ 158687 w 381000"/>
                <a:gd name="connsiteY14" fmla="*/ 349869 h 419100"/>
                <a:gd name="connsiteX15" fmla="*/ 216884 w 381000"/>
                <a:gd name="connsiteY15" fmla="*/ 339677 h 419100"/>
                <a:gd name="connsiteX16" fmla="*/ 261461 w 381000"/>
                <a:gd name="connsiteY16" fmla="*/ 311102 h 419100"/>
                <a:gd name="connsiteX17" fmla="*/ 290036 w 381000"/>
                <a:gd name="connsiteY17" fmla="*/ 267478 h 419100"/>
                <a:gd name="connsiteX18" fmla="*/ 300228 w 381000"/>
                <a:gd name="connsiteY18" fmla="*/ 212518 h 419100"/>
                <a:gd name="connsiteX19" fmla="*/ 300228 w 381000"/>
                <a:gd name="connsiteY19" fmla="*/ 211280 h 419100"/>
                <a:gd name="connsiteX20" fmla="*/ 290036 w 381000"/>
                <a:gd name="connsiteY20" fmla="*/ 156035 h 419100"/>
                <a:gd name="connsiteX21" fmla="*/ 261461 w 381000"/>
                <a:gd name="connsiteY21" fmla="*/ 112030 h 419100"/>
                <a:gd name="connsiteX22" fmla="*/ 216884 w 381000"/>
                <a:gd name="connsiteY22" fmla="*/ 83455 h 419100"/>
                <a:gd name="connsiteX23" fmla="*/ 158687 w 381000"/>
                <a:gd name="connsiteY23" fmla="*/ 7297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000" h="419100">
                  <a:moveTo>
                    <a:pt x="7144" y="7160"/>
                  </a:moveTo>
                  <a:lnTo>
                    <a:pt x="159544" y="7160"/>
                  </a:lnTo>
                  <a:cubicBezTo>
                    <a:pt x="189459" y="6817"/>
                    <a:pt x="219175" y="12050"/>
                    <a:pt x="247174" y="22590"/>
                  </a:cubicBezTo>
                  <a:cubicBezTo>
                    <a:pt x="272645" y="32212"/>
                    <a:pt x="295978" y="46743"/>
                    <a:pt x="315849" y="65357"/>
                  </a:cubicBezTo>
                  <a:cubicBezTo>
                    <a:pt x="335007" y="83502"/>
                    <a:pt x="350187" y="105428"/>
                    <a:pt x="360426" y="129746"/>
                  </a:cubicBezTo>
                  <a:cubicBezTo>
                    <a:pt x="371036" y="155075"/>
                    <a:pt x="376383" y="182297"/>
                    <a:pt x="376142" y="209756"/>
                  </a:cubicBezTo>
                  <a:lnTo>
                    <a:pt x="376142" y="210899"/>
                  </a:lnTo>
                  <a:cubicBezTo>
                    <a:pt x="376371" y="238481"/>
                    <a:pt x="371025" y="265825"/>
                    <a:pt x="360426" y="291290"/>
                  </a:cubicBezTo>
                  <a:cubicBezTo>
                    <a:pt x="350257" y="315703"/>
                    <a:pt x="335070" y="337705"/>
                    <a:pt x="315849" y="355870"/>
                  </a:cubicBezTo>
                  <a:cubicBezTo>
                    <a:pt x="295967" y="374540"/>
                    <a:pt x="272642" y="389163"/>
                    <a:pt x="247174" y="398923"/>
                  </a:cubicBezTo>
                  <a:cubicBezTo>
                    <a:pt x="219219" y="409651"/>
                    <a:pt x="189485" y="414983"/>
                    <a:pt x="159544" y="414639"/>
                  </a:cubicBezTo>
                  <a:lnTo>
                    <a:pt x="7144" y="414639"/>
                  </a:lnTo>
                  <a:close/>
                  <a:moveTo>
                    <a:pt x="78391" y="72787"/>
                  </a:moveTo>
                  <a:lnTo>
                    <a:pt x="78391" y="349869"/>
                  </a:lnTo>
                  <a:lnTo>
                    <a:pt x="158687" y="349869"/>
                  </a:lnTo>
                  <a:cubicBezTo>
                    <a:pt x="178551" y="350118"/>
                    <a:pt x="198287" y="346662"/>
                    <a:pt x="216884" y="339677"/>
                  </a:cubicBezTo>
                  <a:cubicBezTo>
                    <a:pt x="233595" y="333409"/>
                    <a:pt x="248788" y="323670"/>
                    <a:pt x="261461" y="311102"/>
                  </a:cubicBezTo>
                  <a:cubicBezTo>
                    <a:pt x="273861" y="298662"/>
                    <a:pt x="283586" y="283816"/>
                    <a:pt x="290036" y="267478"/>
                  </a:cubicBezTo>
                  <a:cubicBezTo>
                    <a:pt x="296973" y="249995"/>
                    <a:pt x="300435" y="231327"/>
                    <a:pt x="300228" y="212518"/>
                  </a:cubicBezTo>
                  <a:lnTo>
                    <a:pt x="300228" y="211280"/>
                  </a:lnTo>
                  <a:cubicBezTo>
                    <a:pt x="300417" y="192381"/>
                    <a:pt x="296957" y="173623"/>
                    <a:pt x="290036" y="156035"/>
                  </a:cubicBezTo>
                  <a:cubicBezTo>
                    <a:pt x="283637" y="139559"/>
                    <a:pt x="273910" y="124578"/>
                    <a:pt x="261461" y="112030"/>
                  </a:cubicBezTo>
                  <a:cubicBezTo>
                    <a:pt x="248705" y="99567"/>
                    <a:pt x="233535" y="89843"/>
                    <a:pt x="216884" y="83455"/>
                  </a:cubicBezTo>
                  <a:cubicBezTo>
                    <a:pt x="198344" y="76236"/>
                    <a:pt x="178581" y="72678"/>
                    <a:pt x="158687" y="729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A94DF9-BAFB-4BE4-9840-26E3AE412F1B}"/>
                </a:ext>
              </a:extLst>
            </p:cNvPr>
            <p:cNvSpPr/>
            <p:nvPr/>
          </p:nvSpPr>
          <p:spPr>
            <a:xfrm>
              <a:off x="-2364680" y="5004696"/>
              <a:ext cx="438150" cy="428625"/>
            </a:xfrm>
            <a:custGeom>
              <a:avLst/>
              <a:gdLst>
                <a:gd name="connsiteX0" fmla="*/ 218983 w 438150"/>
                <a:gd name="connsiteY0" fmla="*/ 428357 h 428625"/>
                <a:gd name="connsiteX1" fmla="*/ 133258 w 438150"/>
                <a:gd name="connsiteY1" fmla="*/ 411783 h 428625"/>
                <a:gd name="connsiteX2" fmla="*/ 66583 w 438150"/>
                <a:gd name="connsiteY2" fmla="*/ 366635 h 428625"/>
                <a:gd name="connsiteX3" fmla="*/ 22864 w 438150"/>
                <a:gd name="connsiteY3" fmla="*/ 299960 h 428625"/>
                <a:gd name="connsiteX4" fmla="*/ 7147 w 438150"/>
                <a:gd name="connsiteY4" fmla="*/ 218807 h 428625"/>
                <a:gd name="connsiteX5" fmla="*/ 7147 w 438150"/>
                <a:gd name="connsiteY5" fmla="*/ 217569 h 428625"/>
                <a:gd name="connsiteX6" fmla="*/ 22864 w 438150"/>
                <a:gd name="connsiteY6" fmla="*/ 136416 h 428625"/>
                <a:gd name="connsiteX7" fmla="*/ 67155 w 438150"/>
                <a:gd name="connsiteY7" fmla="*/ 69741 h 428625"/>
                <a:gd name="connsiteX8" fmla="*/ 134687 w 438150"/>
                <a:gd name="connsiteY8" fmla="*/ 24021 h 428625"/>
                <a:gd name="connsiteX9" fmla="*/ 220888 w 438150"/>
                <a:gd name="connsiteY9" fmla="*/ 7161 h 428625"/>
                <a:gd name="connsiteX10" fmla="*/ 306613 w 438150"/>
                <a:gd name="connsiteY10" fmla="*/ 23735 h 428625"/>
                <a:gd name="connsiteX11" fmla="*/ 373288 w 438150"/>
                <a:gd name="connsiteY11" fmla="*/ 68883 h 428625"/>
                <a:gd name="connsiteX12" fmla="*/ 416913 w 438150"/>
                <a:gd name="connsiteY12" fmla="*/ 135558 h 428625"/>
                <a:gd name="connsiteX13" fmla="*/ 432629 w 438150"/>
                <a:gd name="connsiteY13" fmla="*/ 216711 h 428625"/>
                <a:gd name="connsiteX14" fmla="*/ 432629 w 438150"/>
                <a:gd name="connsiteY14" fmla="*/ 217854 h 428625"/>
                <a:gd name="connsiteX15" fmla="*/ 416913 w 438150"/>
                <a:gd name="connsiteY15" fmla="*/ 299103 h 428625"/>
                <a:gd name="connsiteX16" fmla="*/ 372717 w 438150"/>
                <a:gd name="connsiteY16" fmla="*/ 365778 h 428625"/>
                <a:gd name="connsiteX17" fmla="*/ 218983 w 438150"/>
                <a:gd name="connsiteY17" fmla="*/ 428357 h 428625"/>
                <a:gd name="connsiteX18" fmla="*/ 220222 w 438150"/>
                <a:gd name="connsiteY18" fmla="*/ 361682 h 428625"/>
                <a:gd name="connsiteX19" fmla="*/ 319091 w 438150"/>
                <a:gd name="connsiteY19" fmla="*/ 319677 h 428625"/>
                <a:gd name="connsiteX20" fmla="*/ 347666 w 438150"/>
                <a:gd name="connsiteY20" fmla="*/ 274147 h 428625"/>
                <a:gd name="connsiteX21" fmla="*/ 357858 w 438150"/>
                <a:gd name="connsiteY21" fmla="*/ 218140 h 428625"/>
                <a:gd name="connsiteX22" fmla="*/ 357858 w 438150"/>
                <a:gd name="connsiteY22" fmla="*/ 216997 h 428625"/>
                <a:gd name="connsiteX23" fmla="*/ 347666 w 438150"/>
                <a:gd name="connsiteY23" fmla="*/ 160704 h 428625"/>
                <a:gd name="connsiteX24" fmla="*/ 275181 w 438150"/>
                <a:gd name="connsiteY24" fmla="*/ 83457 h 428625"/>
                <a:gd name="connsiteX25" fmla="*/ 163738 w 438150"/>
                <a:gd name="connsiteY25" fmla="*/ 83457 h 428625"/>
                <a:gd name="connsiteX26" fmla="*/ 120304 w 438150"/>
                <a:gd name="connsiteY26" fmla="*/ 114318 h 428625"/>
                <a:gd name="connsiteX27" fmla="*/ 91729 w 438150"/>
                <a:gd name="connsiteY27" fmla="*/ 160133 h 428625"/>
                <a:gd name="connsiteX28" fmla="*/ 81537 w 438150"/>
                <a:gd name="connsiteY28" fmla="*/ 216140 h 428625"/>
                <a:gd name="connsiteX29" fmla="*/ 81538 w 438150"/>
                <a:gd name="connsiteY29" fmla="*/ 217283 h 428625"/>
                <a:gd name="connsiteX30" fmla="*/ 91729 w 438150"/>
                <a:gd name="connsiteY30" fmla="*/ 273290 h 428625"/>
                <a:gd name="connsiteX31" fmla="*/ 120304 w 438150"/>
                <a:gd name="connsiteY31" fmla="*/ 319391 h 428625"/>
                <a:gd name="connsiteX32" fmla="*/ 164310 w 438150"/>
                <a:gd name="connsiteY32" fmla="*/ 350633 h 428625"/>
                <a:gd name="connsiteX33" fmla="*/ 220222 w 438150"/>
                <a:gd name="connsiteY33" fmla="*/ 36196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28625">
                  <a:moveTo>
                    <a:pt x="218983" y="428357"/>
                  </a:moveTo>
                  <a:cubicBezTo>
                    <a:pt x="189583" y="428674"/>
                    <a:pt x="160422" y="423037"/>
                    <a:pt x="133258" y="411783"/>
                  </a:cubicBezTo>
                  <a:cubicBezTo>
                    <a:pt x="108249" y="401324"/>
                    <a:pt x="85580" y="385974"/>
                    <a:pt x="66583" y="366635"/>
                  </a:cubicBezTo>
                  <a:cubicBezTo>
                    <a:pt x="47851" y="347434"/>
                    <a:pt x="33006" y="324794"/>
                    <a:pt x="22864" y="299960"/>
                  </a:cubicBezTo>
                  <a:cubicBezTo>
                    <a:pt x="12325" y="274210"/>
                    <a:pt x="6984" y="246630"/>
                    <a:pt x="7147" y="218807"/>
                  </a:cubicBezTo>
                  <a:lnTo>
                    <a:pt x="7147" y="217569"/>
                  </a:lnTo>
                  <a:cubicBezTo>
                    <a:pt x="6984" y="189746"/>
                    <a:pt x="12325" y="162166"/>
                    <a:pt x="22864" y="136416"/>
                  </a:cubicBezTo>
                  <a:cubicBezTo>
                    <a:pt x="33146" y="111519"/>
                    <a:pt x="48191" y="88870"/>
                    <a:pt x="67155" y="69741"/>
                  </a:cubicBezTo>
                  <a:cubicBezTo>
                    <a:pt x="86504" y="50285"/>
                    <a:pt x="109437" y="34760"/>
                    <a:pt x="134687" y="24021"/>
                  </a:cubicBezTo>
                  <a:cubicBezTo>
                    <a:pt x="161953" y="12523"/>
                    <a:pt x="191300" y="6783"/>
                    <a:pt x="220888" y="7161"/>
                  </a:cubicBezTo>
                  <a:cubicBezTo>
                    <a:pt x="250288" y="6854"/>
                    <a:pt x="279446" y="12492"/>
                    <a:pt x="306613" y="23735"/>
                  </a:cubicBezTo>
                  <a:cubicBezTo>
                    <a:pt x="331611" y="34217"/>
                    <a:pt x="354275" y="49564"/>
                    <a:pt x="373288" y="68883"/>
                  </a:cubicBezTo>
                  <a:cubicBezTo>
                    <a:pt x="392011" y="88073"/>
                    <a:pt x="406827" y="110718"/>
                    <a:pt x="416913" y="135558"/>
                  </a:cubicBezTo>
                  <a:cubicBezTo>
                    <a:pt x="427461" y="161306"/>
                    <a:pt x="432803" y="188888"/>
                    <a:pt x="432629" y="216711"/>
                  </a:cubicBezTo>
                  <a:lnTo>
                    <a:pt x="432629" y="217854"/>
                  </a:lnTo>
                  <a:cubicBezTo>
                    <a:pt x="432803" y="245709"/>
                    <a:pt x="427461" y="273322"/>
                    <a:pt x="416913" y="299103"/>
                  </a:cubicBezTo>
                  <a:cubicBezTo>
                    <a:pt x="406665" y="323995"/>
                    <a:pt x="391652" y="346644"/>
                    <a:pt x="372717" y="365778"/>
                  </a:cubicBezTo>
                  <a:cubicBezTo>
                    <a:pt x="332099" y="406653"/>
                    <a:pt x="276600" y="429244"/>
                    <a:pt x="218983" y="428357"/>
                  </a:cubicBezTo>
                  <a:close/>
                  <a:moveTo>
                    <a:pt x="220222" y="361682"/>
                  </a:moveTo>
                  <a:cubicBezTo>
                    <a:pt x="257610" y="362161"/>
                    <a:pt x="293481" y="346921"/>
                    <a:pt x="319091" y="319677"/>
                  </a:cubicBezTo>
                  <a:cubicBezTo>
                    <a:pt x="331504" y="306517"/>
                    <a:pt x="341213" y="291048"/>
                    <a:pt x="347666" y="274147"/>
                  </a:cubicBezTo>
                  <a:cubicBezTo>
                    <a:pt x="354525" y="256277"/>
                    <a:pt x="357982" y="237281"/>
                    <a:pt x="357858" y="218140"/>
                  </a:cubicBezTo>
                  <a:lnTo>
                    <a:pt x="357858" y="216997"/>
                  </a:lnTo>
                  <a:cubicBezTo>
                    <a:pt x="357948" y="197766"/>
                    <a:pt x="354493" y="178683"/>
                    <a:pt x="347666" y="160704"/>
                  </a:cubicBezTo>
                  <a:cubicBezTo>
                    <a:pt x="334823" y="126287"/>
                    <a:pt x="308712" y="98460"/>
                    <a:pt x="275181" y="83457"/>
                  </a:cubicBezTo>
                  <a:cubicBezTo>
                    <a:pt x="239636" y="68025"/>
                    <a:pt x="199283" y="68025"/>
                    <a:pt x="163738" y="83457"/>
                  </a:cubicBezTo>
                  <a:cubicBezTo>
                    <a:pt x="147300" y="90661"/>
                    <a:pt x="132516" y="101165"/>
                    <a:pt x="120304" y="114318"/>
                  </a:cubicBezTo>
                  <a:cubicBezTo>
                    <a:pt x="107954" y="127634"/>
                    <a:pt x="98256" y="143184"/>
                    <a:pt x="91729" y="160133"/>
                  </a:cubicBezTo>
                  <a:cubicBezTo>
                    <a:pt x="84886" y="178008"/>
                    <a:pt x="81429" y="197000"/>
                    <a:pt x="81537" y="216140"/>
                  </a:cubicBezTo>
                  <a:lnTo>
                    <a:pt x="81538" y="217283"/>
                  </a:lnTo>
                  <a:cubicBezTo>
                    <a:pt x="81421" y="236423"/>
                    <a:pt x="84877" y="255418"/>
                    <a:pt x="91729" y="273290"/>
                  </a:cubicBezTo>
                  <a:cubicBezTo>
                    <a:pt x="98242" y="290331"/>
                    <a:pt x="107940" y="305977"/>
                    <a:pt x="120304" y="319391"/>
                  </a:cubicBezTo>
                  <a:cubicBezTo>
                    <a:pt x="132678" y="332710"/>
                    <a:pt x="147656" y="343344"/>
                    <a:pt x="164310" y="350633"/>
                  </a:cubicBezTo>
                  <a:cubicBezTo>
                    <a:pt x="181946" y="358291"/>
                    <a:pt x="200996" y="362153"/>
                    <a:pt x="220222" y="3619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9A081A-E818-4296-AF04-3676C01030AA}"/>
                </a:ext>
              </a:extLst>
            </p:cNvPr>
            <p:cNvSpPr/>
            <p:nvPr/>
          </p:nvSpPr>
          <p:spPr>
            <a:xfrm>
              <a:off x="-1823371" y="5011354"/>
              <a:ext cx="352425" cy="419100"/>
            </a:xfrm>
            <a:custGeom>
              <a:avLst/>
              <a:gdLst>
                <a:gd name="connsiteX0" fmla="*/ 7144 w 352425"/>
                <a:gd name="connsiteY0" fmla="*/ 7171 h 419100"/>
                <a:gd name="connsiteX1" fmla="*/ 188786 w 352425"/>
                <a:gd name="connsiteY1" fmla="*/ 7171 h 419100"/>
                <a:gd name="connsiteX2" fmla="*/ 256889 w 352425"/>
                <a:gd name="connsiteY2" fmla="*/ 17934 h 419100"/>
                <a:gd name="connsiteX3" fmla="*/ 306419 w 352425"/>
                <a:gd name="connsiteY3" fmla="*/ 47938 h 419100"/>
                <a:gd name="connsiteX4" fmla="*/ 331470 w 352425"/>
                <a:gd name="connsiteY4" fmla="*/ 86895 h 419100"/>
                <a:gd name="connsiteX5" fmla="*/ 340138 w 352425"/>
                <a:gd name="connsiteY5" fmla="*/ 135854 h 419100"/>
                <a:gd name="connsiteX6" fmla="*/ 340138 w 352425"/>
                <a:gd name="connsiteY6" fmla="*/ 136997 h 419100"/>
                <a:gd name="connsiteX7" fmla="*/ 313087 w 352425"/>
                <a:gd name="connsiteY7" fmla="*/ 217673 h 419100"/>
                <a:gd name="connsiteX8" fmla="*/ 243554 w 352425"/>
                <a:gd name="connsiteY8" fmla="*/ 260441 h 419100"/>
                <a:gd name="connsiteX9" fmla="*/ 353568 w 352425"/>
                <a:gd name="connsiteY9" fmla="*/ 414650 h 419100"/>
                <a:gd name="connsiteX10" fmla="*/ 268605 w 352425"/>
                <a:gd name="connsiteY10" fmla="*/ 414650 h 419100"/>
                <a:gd name="connsiteX11" fmla="*/ 168402 w 352425"/>
                <a:gd name="connsiteY11" fmla="*/ 272823 h 419100"/>
                <a:gd name="connsiteX12" fmla="*/ 78772 w 352425"/>
                <a:gd name="connsiteY12" fmla="*/ 272823 h 419100"/>
                <a:gd name="connsiteX13" fmla="*/ 78772 w 352425"/>
                <a:gd name="connsiteY13" fmla="*/ 414841 h 419100"/>
                <a:gd name="connsiteX14" fmla="*/ 7144 w 352425"/>
                <a:gd name="connsiteY14" fmla="*/ 414841 h 419100"/>
                <a:gd name="connsiteX15" fmla="*/ 183547 w 352425"/>
                <a:gd name="connsiteY15" fmla="*/ 209196 h 419100"/>
                <a:gd name="connsiteX16" fmla="*/ 244698 w 352425"/>
                <a:gd name="connsiteY16" fmla="*/ 190813 h 419100"/>
                <a:gd name="connsiteX17" fmla="*/ 267367 w 352425"/>
                <a:gd name="connsiteY17" fmla="*/ 141093 h 419100"/>
                <a:gd name="connsiteX18" fmla="*/ 267367 w 352425"/>
                <a:gd name="connsiteY18" fmla="*/ 139949 h 419100"/>
                <a:gd name="connsiteX19" fmla="*/ 245269 w 352425"/>
                <a:gd name="connsiteY19" fmla="*/ 89562 h 419100"/>
                <a:gd name="connsiteX20" fmla="*/ 182975 w 352425"/>
                <a:gd name="connsiteY20" fmla="*/ 72417 h 419100"/>
                <a:gd name="connsiteX21" fmla="*/ 78772 w 352425"/>
                <a:gd name="connsiteY21" fmla="*/ 72417 h 419100"/>
                <a:gd name="connsiteX22" fmla="*/ 78772 w 352425"/>
                <a:gd name="connsiteY22" fmla="*/ 20919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25" h="419100">
                  <a:moveTo>
                    <a:pt x="7144" y="7171"/>
                  </a:moveTo>
                  <a:lnTo>
                    <a:pt x="188786" y="7171"/>
                  </a:lnTo>
                  <a:cubicBezTo>
                    <a:pt x="211939" y="6790"/>
                    <a:pt x="234982" y="10431"/>
                    <a:pt x="256889" y="17934"/>
                  </a:cubicBezTo>
                  <a:cubicBezTo>
                    <a:pt x="275324" y="24344"/>
                    <a:pt x="292201" y="34567"/>
                    <a:pt x="306419" y="47938"/>
                  </a:cubicBezTo>
                  <a:cubicBezTo>
                    <a:pt x="317253" y="59148"/>
                    <a:pt x="325766" y="72387"/>
                    <a:pt x="331470" y="86895"/>
                  </a:cubicBezTo>
                  <a:cubicBezTo>
                    <a:pt x="337403" y="102527"/>
                    <a:pt x="340343" y="119135"/>
                    <a:pt x="340138" y="135854"/>
                  </a:cubicBezTo>
                  <a:lnTo>
                    <a:pt x="340138" y="136997"/>
                  </a:lnTo>
                  <a:cubicBezTo>
                    <a:pt x="341579" y="166333"/>
                    <a:pt x="331921" y="195136"/>
                    <a:pt x="313087" y="217673"/>
                  </a:cubicBezTo>
                  <a:cubicBezTo>
                    <a:pt x="294505" y="238320"/>
                    <a:pt x="270363" y="253169"/>
                    <a:pt x="243554" y="260441"/>
                  </a:cubicBezTo>
                  <a:lnTo>
                    <a:pt x="353568" y="414650"/>
                  </a:lnTo>
                  <a:lnTo>
                    <a:pt x="268605" y="414650"/>
                  </a:lnTo>
                  <a:lnTo>
                    <a:pt x="168402" y="272823"/>
                  </a:lnTo>
                  <a:lnTo>
                    <a:pt x="78772" y="272823"/>
                  </a:lnTo>
                  <a:lnTo>
                    <a:pt x="78772" y="414841"/>
                  </a:lnTo>
                  <a:lnTo>
                    <a:pt x="7144" y="414841"/>
                  </a:lnTo>
                  <a:close/>
                  <a:moveTo>
                    <a:pt x="183547" y="209196"/>
                  </a:moveTo>
                  <a:cubicBezTo>
                    <a:pt x="205449" y="210374"/>
                    <a:pt x="227076" y="203873"/>
                    <a:pt x="244698" y="190813"/>
                  </a:cubicBezTo>
                  <a:cubicBezTo>
                    <a:pt x="259749" y="178802"/>
                    <a:pt x="268170" y="160332"/>
                    <a:pt x="267367" y="141093"/>
                  </a:cubicBezTo>
                  <a:lnTo>
                    <a:pt x="267367" y="139949"/>
                  </a:lnTo>
                  <a:cubicBezTo>
                    <a:pt x="268637" y="120559"/>
                    <a:pt x="260394" y="101763"/>
                    <a:pt x="245269" y="89562"/>
                  </a:cubicBezTo>
                  <a:cubicBezTo>
                    <a:pt x="226982" y="77093"/>
                    <a:pt x="205067" y="71061"/>
                    <a:pt x="182975" y="72417"/>
                  </a:cubicBezTo>
                  <a:lnTo>
                    <a:pt x="78772" y="72417"/>
                  </a:lnTo>
                  <a:lnTo>
                    <a:pt x="78772" y="209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93CB37-9F90-4482-81C5-10C26B916690}"/>
                </a:ext>
              </a:extLst>
            </p:cNvPr>
            <p:cNvSpPr/>
            <p:nvPr/>
          </p:nvSpPr>
          <p:spPr>
            <a:xfrm>
              <a:off x="-3862578" y="5009827"/>
              <a:ext cx="323850" cy="428625"/>
            </a:xfrm>
            <a:custGeom>
              <a:avLst/>
              <a:gdLst>
                <a:gd name="connsiteX0" fmla="*/ 177165 w 323850"/>
                <a:gd name="connsiteY0" fmla="*/ 425606 h 428625"/>
                <a:gd name="connsiteX1" fmla="*/ 86963 w 323850"/>
                <a:gd name="connsiteY1" fmla="*/ 409605 h 428625"/>
                <a:gd name="connsiteX2" fmla="*/ 7144 w 323850"/>
                <a:gd name="connsiteY2" fmla="*/ 360455 h 428625"/>
                <a:gd name="connsiteX3" fmla="*/ 68199 w 323850"/>
                <a:gd name="connsiteY3" fmla="*/ 323784 h 428625"/>
                <a:gd name="connsiteX4" fmla="*/ 68866 w 323850"/>
                <a:gd name="connsiteY4" fmla="*/ 323784 h 428625"/>
                <a:gd name="connsiteX5" fmla="*/ 110490 w 323850"/>
                <a:gd name="connsiteY5" fmla="*/ 348263 h 428625"/>
                <a:gd name="connsiteX6" fmla="*/ 178879 w 323850"/>
                <a:gd name="connsiteY6" fmla="*/ 361980 h 428625"/>
                <a:gd name="connsiteX7" fmla="*/ 231648 w 323850"/>
                <a:gd name="connsiteY7" fmla="*/ 347692 h 428625"/>
                <a:gd name="connsiteX8" fmla="*/ 250698 w 323850"/>
                <a:gd name="connsiteY8" fmla="*/ 310735 h 428625"/>
                <a:gd name="connsiteX9" fmla="*/ 250698 w 323850"/>
                <a:gd name="connsiteY9" fmla="*/ 309592 h 428625"/>
                <a:gd name="connsiteX10" fmla="*/ 246983 w 323850"/>
                <a:gd name="connsiteY10" fmla="*/ 290066 h 428625"/>
                <a:gd name="connsiteX11" fmla="*/ 233077 w 323850"/>
                <a:gd name="connsiteY11" fmla="*/ 274349 h 428625"/>
                <a:gd name="connsiteX12" fmla="*/ 205073 w 323850"/>
                <a:gd name="connsiteY12" fmla="*/ 260348 h 428625"/>
                <a:gd name="connsiteX13" fmla="*/ 158877 w 323850"/>
                <a:gd name="connsiteY13" fmla="*/ 247584 h 428625"/>
                <a:gd name="connsiteX14" fmla="*/ 100965 w 323850"/>
                <a:gd name="connsiteY14" fmla="*/ 230439 h 428625"/>
                <a:gd name="connsiteX15" fmla="*/ 58388 w 323850"/>
                <a:gd name="connsiteY15" fmla="*/ 207103 h 428625"/>
                <a:gd name="connsiteX16" fmla="*/ 32194 w 323850"/>
                <a:gd name="connsiteY16" fmla="*/ 173670 h 428625"/>
                <a:gd name="connsiteX17" fmla="*/ 23241 w 323850"/>
                <a:gd name="connsiteY17" fmla="*/ 126045 h 428625"/>
                <a:gd name="connsiteX18" fmla="*/ 23241 w 323850"/>
                <a:gd name="connsiteY18" fmla="*/ 124902 h 428625"/>
                <a:gd name="connsiteX19" fmla="*/ 33719 w 323850"/>
                <a:gd name="connsiteY19" fmla="*/ 77277 h 428625"/>
                <a:gd name="connsiteX20" fmla="*/ 62294 w 323850"/>
                <a:gd name="connsiteY20" fmla="*/ 40034 h 428625"/>
                <a:gd name="connsiteX21" fmla="*/ 106299 w 323850"/>
                <a:gd name="connsiteY21" fmla="*/ 15841 h 428625"/>
                <a:gd name="connsiteX22" fmla="*/ 162116 w 323850"/>
                <a:gd name="connsiteY22" fmla="*/ 7173 h 428625"/>
                <a:gd name="connsiteX23" fmla="*/ 242792 w 323850"/>
                <a:gd name="connsiteY23" fmla="*/ 20222 h 428625"/>
                <a:gd name="connsiteX24" fmla="*/ 310039 w 323850"/>
                <a:gd name="connsiteY24" fmla="*/ 58322 h 428625"/>
                <a:gd name="connsiteX25" fmla="*/ 246983 w 323850"/>
                <a:gd name="connsiteY25" fmla="*/ 96422 h 428625"/>
                <a:gd name="connsiteX26" fmla="*/ 245459 w 323850"/>
                <a:gd name="connsiteY26" fmla="*/ 95660 h 428625"/>
                <a:gd name="connsiteX27" fmla="*/ 216313 w 323850"/>
                <a:gd name="connsiteY27" fmla="*/ 81563 h 428625"/>
                <a:gd name="connsiteX28" fmla="*/ 160973 w 323850"/>
                <a:gd name="connsiteY28" fmla="*/ 70800 h 428625"/>
                <a:gd name="connsiteX29" fmla="*/ 112109 w 323850"/>
                <a:gd name="connsiteY29" fmla="*/ 84707 h 428625"/>
                <a:gd name="connsiteX30" fmla="*/ 94583 w 323850"/>
                <a:gd name="connsiteY30" fmla="*/ 119092 h 428625"/>
                <a:gd name="connsiteX31" fmla="*/ 94583 w 323850"/>
                <a:gd name="connsiteY31" fmla="*/ 120235 h 428625"/>
                <a:gd name="connsiteX32" fmla="*/ 98679 w 323850"/>
                <a:gd name="connsiteY32" fmla="*/ 140904 h 428625"/>
                <a:gd name="connsiteX33" fmla="*/ 113824 w 323850"/>
                <a:gd name="connsiteY33" fmla="*/ 157192 h 428625"/>
                <a:gd name="connsiteX34" fmla="*/ 143542 w 323850"/>
                <a:gd name="connsiteY34" fmla="*/ 170908 h 428625"/>
                <a:gd name="connsiteX35" fmla="*/ 191834 w 323850"/>
                <a:gd name="connsiteY35" fmla="*/ 184338 h 428625"/>
                <a:gd name="connsiteX36" fmla="*/ 248317 w 323850"/>
                <a:gd name="connsiteY36" fmla="*/ 202340 h 428625"/>
                <a:gd name="connsiteX37" fmla="*/ 289369 w 323850"/>
                <a:gd name="connsiteY37" fmla="*/ 226534 h 428625"/>
                <a:gd name="connsiteX38" fmla="*/ 314039 w 323850"/>
                <a:gd name="connsiteY38" fmla="*/ 259681 h 428625"/>
                <a:gd name="connsiteX39" fmla="*/ 322231 w 323850"/>
                <a:gd name="connsiteY39" fmla="*/ 303591 h 428625"/>
                <a:gd name="connsiteX40" fmla="*/ 322231 w 323850"/>
                <a:gd name="connsiteY40" fmla="*/ 304829 h 428625"/>
                <a:gd name="connsiteX41" fmla="*/ 311467 w 323850"/>
                <a:gd name="connsiteY41" fmla="*/ 356074 h 428625"/>
                <a:gd name="connsiteX42" fmla="*/ 281464 w 323850"/>
                <a:gd name="connsiteY42" fmla="*/ 394174 h 428625"/>
                <a:gd name="connsiteX43" fmla="*/ 235934 w 323850"/>
                <a:gd name="connsiteY43" fmla="*/ 417224 h 428625"/>
                <a:gd name="connsiteX44" fmla="*/ 177165 w 323850"/>
                <a:gd name="connsiteY44" fmla="*/ 42560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23850" h="428625">
                  <a:moveTo>
                    <a:pt x="177165" y="425606"/>
                  </a:moveTo>
                  <a:cubicBezTo>
                    <a:pt x="146382" y="425714"/>
                    <a:pt x="115831" y="420294"/>
                    <a:pt x="86963" y="409605"/>
                  </a:cubicBezTo>
                  <a:cubicBezTo>
                    <a:pt x="57459" y="398476"/>
                    <a:pt x="30363" y="381791"/>
                    <a:pt x="7144" y="360455"/>
                  </a:cubicBezTo>
                  <a:lnTo>
                    <a:pt x="68199" y="323784"/>
                  </a:lnTo>
                  <a:cubicBezTo>
                    <a:pt x="68199" y="323784"/>
                    <a:pt x="68199" y="323784"/>
                    <a:pt x="68866" y="323784"/>
                  </a:cubicBezTo>
                  <a:cubicBezTo>
                    <a:pt x="81831" y="333400"/>
                    <a:pt x="95785" y="341606"/>
                    <a:pt x="110490" y="348263"/>
                  </a:cubicBezTo>
                  <a:cubicBezTo>
                    <a:pt x="132050" y="357652"/>
                    <a:pt x="155366" y="362328"/>
                    <a:pt x="178879" y="361980"/>
                  </a:cubicBezTo>
                  <a:cubicBezTo>
                    <a:pt x="197543" y="362973"/>
                    <a:pt x="216035" y="357966"/>
                    <a:pt x="231648" y="347692"/>
                  </a:cubicBezTo>
                  <a:cubicBezTo>
                    <a:pt x="243797" y="339350"/>
                    <a:pt x="250952" y="325470"/>
                    <a:pt x="250698" y="310735"/>
                  </a:cubicBezTo>
                  <a:lnTo>
                    <a:pt x="250698" y="309592"/>
                  </a:lnTo>
                  <a:cubicBezTo>
                    <a:pt x="250847" y="302894"/>
                    <a:pt x="249581" y="296241"/>
                    <a:pt x="246983" y="290066"/>
                  </a:cubicBezTo>
                  <a:cubicBezTo>
                    <a:pt x="243715" y="283760"/>
                    <a:pt x="238938" y="278361"/>
                    <a:pt x="233077" y="274349"/>
                  </a:cubicBezTo>
                  <a:cubicBezTo>
                    <a:pt x="224454" y="268378"/>
                    <a:pt x="215025" y="263663"/>
                    <a:pt x="205073" y="260348"/>
                  </a:cubicBezTo>
                  <a:cubicBezTo>
                    <a:pt x="189931" y="255214"/>
                    <a:pt x="174507" y="250952"/>
                    <a:pt x="158877" y="247584"/>
                  </a:cubicBezTo>
                  <a:cubicBezTo>
                    <a:pt x="139212" y="243167"/>
                    <a:pt x="119865" y="237439"/>
                    <a:pt x="100965" y="230439"/>
                  </a:cubicBezTo>
                  <a:cubicBezTo>
                    <a:pt x="85654" y="224903"/>
                    <a:pt x="71292" y="217031"/>
                    <a:pt x="58388" y="207103"/>
                  </a:cubicBezTo>
                  <a:cubicBezTo>
                    <a:pt x="47128" y="198195"/>
                    <a:pt x="38150" y="186735"/>
                    <a:pt x="32194" y="173670"/>
                  </a:cubicBezTo>
                  <a:cubicBezTo>
                    <a:pt x="25866" y="158610"/>
                    <a:pt x="22814" y="142376"/>
                    <a:pt x="23241" y="126045"/>
                  </a:cubicBezTo>
                  <a:lnTo>
                    <a:pt x="23241" y="124902"/>
                  </a:lnTo>
                  <a:cubicBezTo>
                    <a:pt x="23084" y="108439"/>
                    <a:pt x="26667" y="92155"/>
                    <a:pt x="33719" y="77277"/>
                  </a:cubicBezTo>
                  <a:cubicBezTo>
                    <a:pt x="40464" y="62958"/>
                    <a:pt x="50209" y="50257"/>
                    <a:pt x="62294" y="40034"/>
                  </a:cubicBezTo>
                  <a:cubicBezTo>
                    <a:pt x="75311" y="29275"/>
                    <a:pt x="90240" y="21067"/>
                    <a:pt x="106299" y="15841"/>
                  </a:cubicBezTo>
                  <a:cubicBezTo>
                    <a:pt x="124297" y="9886"/>
                    <a:pt x="143159" y="6957"/>
                    <a:pt x="162116" y="7173"/>
                  </a:cubicBezTo>
                  <a:cubicBezTo>
                    <a:pt x="189566" y="6737"/>
                    <a:pt x="216878" y="11155"/>
                    <a:pt x="242792" y="20222"/>
                  </a:cubicBezTo>
                  <a:cubicBezTo>
                    <a:pt x="267106" y="29234"/>
                    <a:pt x="289812" y="42098"/>
                    <a:pt x="310039" y="58322"/>
                  </a:cubicBezTo>
                  <a:lnTo>
                    <a:pt x="246983" y="96422"/>
                  </a:lnTo>
                  <a:lnTo>
                    <a:pt x="245459" y="95660"/>
                  </a:lnTo>
                  <a:cubicBezTo>
                    <a:pt x="236093" y="90271"/>
                    <a:pt x="226353" y="85560"/>
                    <a:pt x="216313" y="81563"/>
                  </a:cubicBezTo>
                  <a:cubicBezTo>
                    <a:pt x="198720" y="74484"/>
                    <a:pt x="179936" y="70831"/>
                    <a:pt x="160973" y="70800"/>
                  </a:cubicBezTo>
                  <a:cubicBezTo>
                    <a:pt x="143578" y="69748"/>
                    <a:pt x="126344" y="74653"/>
                    <a:pt x="112109" y="84707"/>
                  </a:cubicBezTo>
                  <a:cubicBezTo>
                    <a:pt x="101085" y="92690"/>
                    <a:pt x="94566" y="105481"/>
                    <a:pt x="94583" y="119092"/>
                  </a:cubicBezTo>
                  <a:lnTo>
                    <a:pt x="94583" y="120235"/>
                  </a:lnTo>
                  <a:cubicBezTo>
                    <a:pt x="94474" y="127337"/>
                    <a:pt x="95870" y="134381"/>
                    <a:pt x="98679" y="140904"/>
                  </a:cubicBezTo>
                  <a:cubicBezTo>
                    <a:pt x="102108" y="147641"/>
                    <a:pt x="107354" y="153283"/>
                    <a:pt x="113824" y="157192"/>
                  </a:cubicBezTo>
                  <a:cubicBezTo>
                    <a:pt x="123126" y="162973"/>
                    <a:pt x="133108" y="167580"/>
                    <a:pt x="143542" y="170908"/>
                  </a:cubicBezTo>
                  <a:cubicBezTo>
                    <a:pt x="155924" y="175162"/>
                    <a:pt x="172021" y="179639"/>
                    <a:pt x="191834" y="184338"/>
                  </a:cubicBezTo>
                  <a:cubicBezTo>
                    <a:pt x="211040" y="189079"/>
                    <a:pt x="229909" y="195093"/>
                    <a:pt x="248317" y="202340"/>
                  </a:cubicBezTo>
                  <a:cubicBezTo>
                    <a:pt x="263233" y="208104"/>
                    <a:pt x="277101" y="216277"/>
                    <a:pt x="289369" y="226534"/>
                  </a:cubicBezTo>
                  <a:cubicBezTo>
                    <a:pt x="300024" y="235547"/>
                    <a:pt x="308464" y="246887"/>
                    <a:pt x="314039" y="259681"/>
                  </a:cubicBezTo>
                  <a:cubicBezTo>
                    <a:pt x="319741" y="273604"/>
                    <a:pt x="322529" y="288548"/>
                    <a:pt x="322231" y="303591"/>
                  </a:cubicBezTo>
                  <a:lnTo>
                    <a:pt x="322231" y="304829"/>
                  </a:lnTo>
                  <a:cubicBezTo>
                    <a:pt x="322497" y="322498"/>
                    <a:pt x="318820" y="340005"/>
                    <a:pt x="311467" y="356074"/>
                  </a:cubicBezTo>
                  <a:cubicBezTo>
                    <a:pt x="304408" y="370837"/>
                    <a:pt x="294161" y="383850"/>
                    <a:pt x="281464" y="394174"/>
                  </a:cubicBezTo>
                  <a:cubicBezTo>
                    <a:pt x="267913" y="404717"/>
                    <a:pt x="252453" y="412544"/>
                    <a:pt x="235934" y="417224"/>
                  </a:cubicBezTo>
                  <a:cubicBezTo>
                    <a:pt x="216857" y="422865"/>
                    <a:pt x="197058" y="425688"/>
                    <a:pt x="177165" y="4256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AB743-22E3-4CAA-BED0-6EAB007C6F88}"/>
              </a:ext>
            </a:extLst>
          </p:cNvPr>
          <p:cNvGrpSpPr/>
          <p:nvPr userDrawn="1"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AAD364-CC01-4DB6-9EDD-DFE1AB2147CA}"/>
                </a:ext>
              </a:extLst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252000" bIns="0" rtlCol="0" anchor="ctr"/>
            <a:lstStyle/>
            <a:p>
              <a:pPr algn="ctr"/>
              <a:r>
                <a:rPr lang="fr-FR" sz="1100" spc="100" baseline="0" dirty="0">
                  <a:solidFill>
                    <a:schemeClr val="bg1"/>
                  </a:solidFill>
                  <a:latin typeface="+mj-lt"/>
                </a:rPr>
                <a:t>VISIT US</a:t>
              </a:r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id="{DA2EB7B7-D6F7-4C8F-93B8-20234A9EE0BB}"/>
                </a:ext>
              </a:extLst>
            </p:cNvPr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>
                <a:gd name="connsiteX0" fmla="*/ 33604 w 323850"/>
                <a:gd name="connsiteY0" fmla="*/ 558660 h 561975"/>
                <a:gd name="connsiteX1" fmla="*/ 7144 w 323850"/>
                <a:gd name="connsiteY1" fmla="*/ 531257 h 561975"/>
                <a:gd name="connsiteX2" fmla="*/ 268910 w 323850"/>
                <a:gd name="connsiteY2" fmla="*/ 278511 h 561975"/>
                <a:gd name="connsiteX3" fmla="*/ 7391 w 323850"/>
                <a:gd name="connsiteY3" fmla="*/ 35033 h 561975"/>
                <a:gd name="connsiteX4" fmla="*/ 33357 w 323850"/>
                <a:gd name="connsiteY4" fmla="*/ 7144 h 561975"/>
                <a:gd name="connsiteX5" fmla="*/ 324288 w 323850"/>
                <a:gd name="connsiteY5" fmla="*/ 278016 h 561975"/>
                <a:gd name="connsiteX6" fmla="*/ 33604 w 323850"/>
                <a:gd name="connsiteY6" fmla="*/ 55866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561975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AB89052F-50A1-4BC9-8E02-36EC129B12F8}"/>
              </a:ext>
            </a:extLst>
          </p:cNvPr>
          <p:cNvSpPr/>
          <p:nvPr userDrawn="1"/>
        </p:nvSpPr>
        <p:spPr>
          <a:xfrm>
            <a:off x="5207000" y="4845050"/>
            <a:ext cx="1778000" cy="51101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C42D9-6359-4049-8072-3AD80D3A28AC}"/>
              </a:ext>
            </a:extLst>
          </p:cNvPr>
          <p:cNvSpPr/>
          <p:nvPr userDrawn="1"/>
        </p:nvSpPr>
        <p:spPr>
          <a:xfrm>
            <a:off x="6345600" y="3264026"/>
            <a:ext cx="231315" cy="26488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fr-FR" sz="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134397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439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2255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26913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64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78580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37122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81235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9944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DE33140-D326-4494-8DB4-ACF90E3C8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2C13F67-F61E-47C3-A6D3-99FD3E040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5DE429-D884-40C9-B0F5-6FA660027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3E28430-BF0E-4EB2-8CF6-514BFB60B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CC977C2-23FC-446F-AF25-B21729685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63291BD-1B23-4F4E-A28B-D5B20078D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2E3775C-73B3-46F8-8D0B-C26A2FB24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30B80C7-1AF7-412E-AEEA-2B26FC4163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5A66AAF-512E-407E-AE51-F6DF878A34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1AB9A89-FC73-4026-9488-202987050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7ACB13C-2706-413C-927A-1CB63BB155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92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DDFEC20-88DE-440E-8C22-D2A2B23793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3FA24DDE-A296-4264-94A3-D62AF5BDC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944FD892-B40E-4C8A-BEFD-A9870E1F9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AFF585DB-A83A-4238-915C-7030522C21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B800CBA0-2590-40E4-B56A-5697FBD2E0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137815DD-834A-450B-81D9-F1D90A0CAE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1D58274C-6E9E-4343-91B3-DACB9E20B2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7ADC8F93-D983-4E6E-8384-5D7D814EEF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8B4B45E4-553B-409A-9111-A940DD06D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C72E8-81C8-4FB4-85BA-C194C185D5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D08509A-CA5E-4810-BB02-ED01A7E3E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58071FC-D284-419F-9B56-2BB8AC98B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7FB7B32-A6F1-441F-ABF7-ED5E7620E9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BB5C338-6573-4AD1-B7C1-7F31BC5582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E62FFDFA-4672-49E8-BA29-A820D4E34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11689A5-79C4-4A87-B01A-4B9F8A428E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184713B9-EF45-452D-AB5C-E790803F48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0B08813-7DA6-42D4-9260-A3656B183C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11A3551-612E-49A8-9DFD-0DB2C3B6CF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5D23A70-0BB2-4635-BFD7-77425C4431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8DE0069-A8B7-4E2A-A88D-ED057F4A1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DED62EA6-CA25-42AF-932E-E226621A7D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69C73F44-1303-4699-9741-5071A8683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3FAB9CE8-C8F6-4097-9876-3D5BB131A6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2FE7EAC6-53B9-40F7-BAC8-FFAFE182DB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4AA8E213-976B-4F42-BF73-C960C4D9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B1B6386-3DB5-4B9B-9D72-E30B0FE410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E3598400-E700-44A3-8903-DB65AFF124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4D6E52E-F777-4A62-937F-D377DFED58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3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BF478B0-BD0C-4753-83DD-0647CA2A70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E75A3EB-2585-4E8B-966D-EE16E52809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2B3B241-D439-47C0-9E90-9F4C8234BE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3B4748-1D15-492B-BFA6-8B1A7240F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60356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728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68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8343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4F1CB-95E7-41BB-84CD-811F727BAF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54250B-4272-4700-9E95-FBE4CD9377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3F891ED-CFDF-48EE-BC3D-74230214B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427D460-C8D5-4849-98E7-5367CC052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30131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0AF8791-9D94-4BF7-908B-96C3B4C2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0491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AC4AD57-0BE9-49C6-825B-E9FA1F1C6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78232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69798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06429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75808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128" y="552450"/>
            <a:ext cx="8680183" cy="5753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70543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5896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2855E4E-0C63-46F6-AF74-7985B3D22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555A4FC-4CCB-4761-BA47-6EF0217746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45927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580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525919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81290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51665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42904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64556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41786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5796EA6-35FB-4A7E-809F-A9815E5FEF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14925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49137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62A3B4-90FB-4299-99EA-8A0033116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418" y="2781300"/>
            <a:ext cx="2073164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1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7147" y="896184"/>
            <a:ext cx="2366010" cy="513885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6311">
                <a:moveTo>
                  <a:pt x="0" y="256648"/>
                </a:moveTo>
                <a:cubicBezTo>
                  <a:pt x="0" y="121456"/>
                  <a:pt x="101975" y="14401"/>
                  <a:pt x="237167" y="9321"/>
                </a:cubicBezTo>
                <a:cubicBezTo>
                  <a:pt x="333052" y="-1632"/>
                  <a:pt x="444023" y="-4013"/>
                  <a:pt x="520700" y="8052"/>
                </a:cubicBezTo>
                <a:cubicBezTo>
                  <a:pt x="570707" y="42977"/>
                  <a:pt x="486568" y="204269"/>
                  <a:pt x="732790" y="189664"/>
                </a:cubicBezTo>
                <a:cubicBezTo>
                  <a:pt x="889925" y="194321"/>
                  <a:pt x="1103918" y="196755"/>
                  <a:pt x="1274918" y="194110"/>
                </a:cubicBezTo>
                <a:cubicBezTo>
                  <a:pt x="1445918" y="191466"/>
                  <a:pt x="1661739" y="204383"/>
                  <a:pt x="1758788" y="173797"/>
                </a:cubicBezTo>
                <a:cubicBezTo>
                  <a:pt x="1855837" y="143211"/>
                  <a:pt x="1797125" y="37475"/>
                  <a:pt x="1857213" y="10594"/>
                </a:cubicBezTo>
                <a:cubicBezTo>
                  <a:pt x="1896981" y="-1049"/>
                  <a:pt x="2008907" y="688"/>
                  <a:pt x="2133923" y="4245"/>
                </a:cubicBezTo>
                <a:cubicBezTo>
                  <a:pt x="2258939" y="7802"/>
                  <a:pt x="2366010" y="121456"/>
                  <a:pt x="2366010" y="256648"/>
                </a:cubicBezTo>
                <a:lnTo>
                  <a:pt x="2366010" y="4891524"/>
                </a:lnTo>
                <a:cubicBezTo>
                  <a:pt x="2366010" y="5026716"/>
                  <a:pt x="2256415" y="5136311"/>
                  <a:pt x="2121223" y="5136311"/>
                </a:cubicBezTo>
                <a:lnTo>
                  <a:pt x="244787" y="5136311"/>
                </a:lnTo>
                <a:cubicBezTo>
                  <a:pt x="109595" y="5136311"/>
                  <a:pt x="0" y="5026716"/>
                  <a:pt x="0" y="4891524"/>
                </a:cubicBezTo>
                <a:lnTo>
                  <a:pt x="0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290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086" y="1534810"/>
            <a:ext cx="3795555" cy="5334729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84244 w 2384244"/>
              <a:gd name="connsiteY9" fmla="*/ 4891524 h 5136311"/>
              <a:gd name="connsiteX10" fmla="*/ 2139457 w 2384244"/>
              <a:gd name="connsiteY10" fmla="*/ 5136311 h 5136311"/>
              <a:gd name="connsiteX11" fmla="*/ 263021 w 2384244"/>
              <a:gd name="connsiteY11" fmla="*/ 5136311 h 5136311"/>
              <a:gd name="connsiteX12" fmla="*/ 18234 w 2384244"/>
              <a:gd name="connsiteY12" fmla="*/ 4891524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334285 h 5213948"/>
              <a:gd name="connsiteX1" fmla="*/ 255401 w 2384244"/>
              <a:gd name="connsiteY1" fmla="*/ 86958 h 5213948"/>
              <a:gd name="connsiteX2" fmla="*/ 538934 w 2384244"/>
              <a:gd name="connsiteY2" fmla="*/ 85689 h 5213948"/>
              <a:gd name="connsiteX3" fmla="*/ 751024 w 2384244"/>
              <a:gd name="connsiteY3" fmla="*/ 267301 h 5213948"/>
              <a:gd name="connsiteX4" fmla="*/ 1293152 w 2384244"/>
              <a:gd name="connsiteY4" fmla="*/ 271747 h 5213948"/>
              <a:gd name="connsiteX5" fmla="*/ 1777022 w 2384244"/>
              <a:gd name="connsiteY5" fmla="*/ 251434 h 5213948"/>
              <a:gd name="connsiteX6" fmla="*/ 1875447 w 2384244"/>
              <a:gd name="connsiteY6" fmla="*/ 88231 h 5213948"/>
              <a:gd name="connsiteX7" fmla="*/ 2152157 w 2384244"/>
              <a:gd name="connsiteY7" fmla="*/ 81882 h 5213948"/>
              <a:gd name="connsiteX8" fmla="*/ 2384244 w 2384244"/>
              <a:gd name="connsiteY8" fmla="*/ 334285 h 5213948"/>
              <a:gd name="connsiteX9" fmla="*/ 2379641 w 2384244"/>
              <a:gd name="connsiteY9" fmla="*/ 3424391 h 5213948"/>
              <a:gd name="connsiteX10" fmla="*/ 2384244 w 2384244"/>
              <a:gd name="connsiteY10" fmla="*/ 4969161 h 5213948"/>
              <a:gd name="connsiteX11" fmla="*/ 2139457 w 2384244"/>
              <a:gd name="connsiteY11" fmla="*/ 5213948 h 5213948"/>
              <a:gd name="connsiteX12" fmla="*/ 263021 w 2384244"/>
              <a:gd name="connsiteY12" fmla="*/ 5213948 h 5213948"/>
              <a:gd name="connsiteX13" fmla="*/ 18234 w 2384244"/>
              <a:gd name="connsiteY13" fmla="*/ 4969161 h 5213948"/>
              <a:gd name="connsiteX14" fmla="*/ 0 w 2384244"/>
              <a:gd name="connsiteY14" fmla="*/ 3424391 h 5213948"/>
              <a:gd name="connsiteX15" fmla="*/ 18234 w 2384244"/>
              <a:gd name="connsiteY15" fmla="*/ 334285 h 5213948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0 w 2384244"/>
              <a:gd name="connsiteY12" fmla="*/ 3346754 h 5136311"/>
              <a:gd name="connsiteX13" fmla="*/ 18234 w 2384244"/>
              <a:gd name="connsiteY13" fmla="*/ 256648 h 5136311"/>
              <a:gd name="connsiteX0" fmla="*/ 18234 w 2384244"/>
              <a:gd name="connsiteY0" fmla="*/ 256648 h 4891524"/>
              <a:gd name="connsiteX1" fmla="*/ 255401 w 2384244"/>
              <a:gd name="connsiteY1" fmla="*/ 9321 h 4891524"/>
              <a:gd name="connsiteX2" fmla="*/ 538934 w 2384244"/>
              <a:gd name="connsiteY2" fmla="*/ 8052 h 4891524"/>
              <a:gd name="connsiteX3" fmla="*/ 751024 w 2384244"/>
              <a:gd name="connsiteY3" fmla="*/ 189664 h 4891524"/>
              <a:gd name="connsiteX4" fmla="*/ 1293152 w 2384244"/>
              <a:gd name="connsiteY4" fmla="*/ 194110 h 4891524"/>
              <a:gd name="connsiteX5" fmla="*/ 1777022 w 2384244"/>
              <a:gd name="connsiteY5" fmla="*/ 173797 h 4891524"/>
              <a:gd name="connsiteX6" fmla="*/ 1875447 w 2384244"/>
              <a:gd name="connsiteY6" fmla="*/ 10594 h 4891524"/>
              <a:gd name="connsiteX7" fmla="*/ 2152157 w 2384244"/>
              <a:gd name="connsiteY7" fmla="*/ 4245 h 4891524"/>
              <a:gd name="connsiteX8" fmla="*/ 2384244 w 2384244"/>
              <a:gd name="connsiteY8" fmla="*/ 256648 h 4891524"/>
              <a:gd name="connsiteX9" fmla="*/ 2379641 w 2384244"/>
              <a:gd name="connsiteY9" fmla="*/ 3346754 h 4891524"/>
              <a:gd name="connsiteX10" fmla="*/ 2384244 w 2384244"/>
              <a:gd name="connsiteY10" fmla="*/ 4891524 h 4891524"/>
              <a:gd name="connsiteX11" fmla="*/ 0 w 2384244"/>
              <a:gd name="connsiteY11" fmla="*/ 3346754 h 4891524"/>
              <a:gd name="connsiteX12" fmla="*/ 18234 w 2384244"/>
              <a:gd name="connsiteY12" fmla="*/ 256648 h 4891524"/>
              <a:gd name="connsiteX0" fmla="*/ 18234 w 2384244"/>
              <a:gd name="connsiteY0" fmla="*/ 256648 h 3733017"/>
              <a:gd name="connsiteX1" fmla="*/ 255401 w 2384244"/>
              <a:gd name="connsiteY1" fmla="*/ 9321 h 3733017"/>
              <a:gd name="connsiteX2" fmla="*/ 538934 w 2384244"/>
              <a:gd name="connsiteY2" fmla="*/ 8052 h 3733017"/>
              <a:gd name="connsiteX3" fmla="*/ 751024 w 2384244"/>
              <a:gd name="connsiteY3" fmla="*/ 189664 h 3733017"/>
              <a:gd name="connsiteX4" fmla="*/ 1293152 w 2384244"/>
              <a:gd name="connsiteY4" fmla="*/ 194110 h 3733017"/>
              <a:gd name="connsiteX5" fmla="*/ 1777022 w 2384244"/>
              <a:gd name="connsiteY5" fmla="*/ 173797 h 3733017"/>
              <a:gd name="connsiteX6" fmla="*/ 1875447 w 2384244"/>
              <a:gd name="connsiteY6" fmla="*/ 10594 h 3733017"/>
              <a:gd name="connsiteX7" fmla="*/ 2152157 w 2384244"/>
              <a:gd name="connsiteY7" fmla="*/ 4245 h 3733017"/>
              <a:gd name="connsiteX8" fmla="*/ 2384244 w 2384244"/>
              <a:gd name="connsiteY8" fmla="*/ 256648 h 3733017"/>
              <a:gd name="connsiteX9" fmla="*/ 2379641 w 2384244"/>
              <a:gd name="connsiteY9" fmla="*/ 3346754 h 3733017"/>
              <a:gd name="connsiteX10" fmla="*/ 0 w 2384244"/>
              <a:gd name="connsiteY10" fmla="*/ 3346754 h 3733017"/>
              <a:gd name="connsiteX11" fmla="*/ 18234 w 2384244"/>
              <a:gd name="connsiteY11" fmla="*/ 256648 h 3733017"/>
              <a:gd name="connsiteX0" fmla="*/ 18234 w 2384244"/>
              <a:gd name="connsiteY0" fmla="*/ 256648 h 3576698"/>
              <a:gd name="connsiteX1" fmla="*/ 255401 w 2384244"/>
              <a:gd name="connsiteY1" fmla="*/ 9321 h 3576698"/>
              <a:gd name="connsiteX2" fmla="*/ 538934 w 2384244"/>
              <a:gd name="connsiteY2" fmla="*/ 8052 h 3576698"/>
              <a:gd name="connsiteX3" fmla="*/ 751024 w 2384244"/>
              <a:gd name="connsiteY3" fmla="*/ 189664 h 3576698"/>
              <a:gd name="connsiteX4" fmla="*/ 1293152 w 2384244"/>
              <a:gd name="connsiteY4" fmla="*/ 194110 h 3576698"/>
              <a:gd name="connsiteX5" fmla="*/ 1777022 w 2384244"/>
              <a:gd name="connsiteY5" fmla="*/ 173797 h 3576698"/>
              <a:gd name="connsiteX6" fmla="*/ 1875447 w 2384244"/>
              <a:gd name="connsiteY6" fmla="*/ 10594 h 3576698"/>
              <a:gd name="connsiteX7" fmla="*/ 2152157 w 2384244"/>
              <a:gd name="connsiteY7" fmla="*/ 4245 h 3576698"/>
              <a:gd name="connsiteX8" fmla="*/ 2384244 w 2384244"/>
              <a:gd name="connsiteY8" fmla="*/ 256648 h 3576698"/>
              <a:gd name="connsiteX9" fmla="*/ 2379641 w 2384244"/>
              <a:gd name="connsiteY9" fmla="*/ 3346754 h 3576698"/>
              <a:gd name="connsiteX10" fmla="*/ 0 w 2384244"/>
              <a:gd name="connsiteY10" fmla="*/ 3346754 h 3576698"/>
              <a:gd name="connsiteX11" fmla="*/ 18234 w 2384244"/>
              <a:gd name="connsiteY11" fmla="*/ 256648 h 3576698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49443"/>
              <a:gd name="connsiteX1" fmla="*/ 255401 w 2384244"/>
              <a:gd name="connsiteY1" fmla="*/ 9321 h 3349443"/>
              <a:gd name="connsiteX2" fmla="*/ 538934 w 2384244"/>
              <a:gd name="connsiteY2" fmla="*/ 8052 h 3349443"/>
              <a:gd name="connsiteX3" fmla="*/ 751024 w 2384244"/>
              <a:gd name="connsiteY3" fmla="*/ 189664 h 3349443"/>
              <a:gd name="connsiteX4" fmla="*/ 1293152 w 2384244"/>
              <a:gd name="connsiteY4" fmla="*/ 194110 h 3349443"/>
              <a:gd name="connsiteX5" fmla="*/ 1777022 w 2384244"/>
              <a:gd name="connsiteY5" fmla="*/ 173797 h 3349443"/>
              <a:gd name="connsiteX6" fmla="*/ 1875447 w 2384244"/>
              <a:gd name="connsiteY6" fmla="*/ 10594 h 3349443"/>
              <a:gd name="connsiteX7" fmla="*/ 2152157 w 2384244"/>
              <a:gd name="connsiteY7" fmla="*/ 4245 h 3349443"/>
              <a:gd name="connsiteX8" fmla="*/ 2384244 w 2384244"/>
              <a:gd name="connsiteY8" fmla="*/ 256648 h 3349443"/>
              <a:gd name="connsiteX9" fmla="*/ 2379641 w 2384244"/>
              <a:gd name="connsiteY9" fmla="*/ 3346754 h 3349443"/>
              <a:gd name="connsiteX10" fmla="*/ 0 w 2384244"/>
              <a:gd name="connsiteY10" fmla="*/ 3346754 h 3349443"/>
              <a:gd name="connsiteX11" fmla="*/ 18234 w 2384244"/>
              <a:gd name="connsiteY11" fmla="*/ 256648 h 33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4244" h="3349443">
                <a:moveTo>
                  <a:pt x="18234" y="256648"/>
                </a:moveTo>
                <a:cubicBezTo>
                  <a:pt x="18234" y="121456"/>
                  <a:pt x="120209" y="14401"/>
                  <a:pt x="255401" y="9321"/>
                </a:cubicBezTo>
                <a:cubicBezTo>
                  <a:pt x="351286" y="-1632"/>
                  <a:pt x="462257" y="-4013"/>
                  <a:pt x="538934" y="8052"/>
                </a:cubicBezTo>
                <a:cubicBezTo>
                  <a:pt x="588941" y="42977"/>
                  <a:pt x="504802" y="204269"/>
                  <a:pt x="751024" y="189664"/>
                </a:cubicBezTo>
                <a:cubicBezTo>
                  <a:pt x="908159" y="194321"/>
                  <a:pt x="1122152" y="196755"/>
                  <a:pt x="1293152" y="194110"/>
                </a:cubicBezTo>
                <a:cubicBezTo>
                  <a:pt x="1464152" y="191466"/>
                  <a:pt x="1679973" y="204383"/>
                  <a:pt x="1777022" y="173797"/>
                </a:cubicBezTo>
                <a:cubicBezTo>
                  <a:pt x="1874071" y="143211"/>
                  <a:pt x="1815359" y="37475"/>
                  <a:pt x="1875447" y="10594"/>
                </a:cubicBezTo>
                <a:cubicBezTo>
                  <a:pt x="1915215" y="-1049"/>
                  <a:pt x="2027141" y="688"/>
                  <a:pt x="2152157" y="4245"/>
                </a:cubicBezTo>
                <a:cubicBezTo>
                  <a:pt x="2277173" y="7802"/>
                  <a:pt x="2373683" y="57529"/>
                  <a:pt x="2384244" y="256648"/>
                </a:cubicBezTo>
                <a:cubicBezTo>
                  <a:pt x="2382710" y="1286683"/>
                  <a:pt x="2381175" y="2316719"/>
                  <a:pt x="2379641" y="3346754"/>
                </a:cubicBezTo>
                <a:cubicBezTo>
                  <a:pt x="2383433" y="3351451"/>
                  <a:pt x="1520" y="3349029"/>
                  <a:pt x="0" y="3346754"/>
                </a:cubicBezTo>
                <a:lnTo>
                  <a:pt x="18234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0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DE33140-D326-4494-8DB4-ACF90E3C8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2C13F67-F61E-47C3-A6D3-99FD3E040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5DE429-D884-40C9-B0F5-6FA660027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3E28430-BF0E-4EB2-8CF6-514BFB60B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CC977C2-23FC-446F-AF25-B21729685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63291BD-1B23-4F4E-A28B-D5B20078D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2E3775C-73B3-46F8-8D0B-C26A2FB24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30B80C7-1AF7-412E-AEEA-2B26FC4163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5A66AAF-512E-407E-AE51-F6DF878A34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1AB9A89-FC73-4026-9488-202987050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7ACB13C-2706-413C-927A-1CB63BB155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47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DEBE99-BA7C-4A77-B9B3-C3E2B94B2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167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528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664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XP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725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6F9079A-40FC-45CA-B075-1C157417C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tx1"/>
          </a:solidFill>
        </p:spPr>
        <p:txBody>
          <a:bodyPr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2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487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C18045-4E97-4F51-A09F-D85E0CDDEC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tx1"/>
          </a:solidFill>
        </p:spPr>
        <p:txBody>
          <a:bodyPr lIns="180000" tIns="104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47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ola Moto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0C29C-669A-4435-98F7-08E7CA3CB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2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to 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117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506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8400" y="1558290"/>
            <a:ext cx="3867150" cy="5325110"/>
          </a:xfrm>
          <a:custGeom>
            <a:avLst/>
            <a:gdLst>
              <a:gd name="connsiteX0" fmla="*/ 0 w 3854450"/>
              <a:gd name="connsiteY0" fmla="*/ 348982 h 7926459"/>
              <a:gd name="connsiteX1" fmla="*/ 348982 w 3854450"/>
              <a:gd name="connsiteY1" fmla="*/ 0 h 7926459"/>
              <a:gd name="connsiteX2" fmla="*/ 3505468 w 3854450"/>
              <a:gd name="connsiteY2" fmla="*/ 0 h 7926459"/>
              <a:gd name="connsiteX3" fmla="*/ 3854450 w 3854450"/>
              <a:gd name="connsiteY3" fmla="*/ 348982 h 7926459"/>
              <a:gd name="connsiteX4" fmla="*/ 3854450 w 3854450"/>
              <a:gd name="connsiteY4" fmla="*/ 7577477 h 7926459"/>
              <a:gd name="connsiteX5" fmla="*/ 3505468 w 3854450"/>
              <a:gd name="connsiteY5" fmla="*/ 7926459 h 7926459"/>
              <a:gd name="connsiteX6" fmla="*/ 348982 w 3854450"/>
              <a:gd name="connsiteY6" fmla="*/ 7926459 h 7926459"/>
              <a:gd name="connsiteX7" fmla="*/ 0 w 3854450"/>
              <a:gd name="connsiteY7" fmla="*/ 7577477 h 7926459"/>
              <a:gd name="connsiteX8" fmla="*/ 0 w 3854450"/>
              <a:gd name="connsiteY8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7150 w 3867150"/>
              <a:gd name="connsiteY4" fmla="*/ 7577477 h 7926459"/>
              <a:gd name="connsiteX5" fmla="*/ 3518168 w 3867150"/>
              <a:gd name="connsiteY5" fmla="*/ 7926459 h 7926459"/>
              <a:gd name="connsiteX6" fmla="*/ 361682 w 3867150"/>
              <a:gd name="connsiteY6" fmla="*/ 7926459 h 7926459"/>
              <a:gd name="connsiteX7" fmla="*/ 12700 w 3867150"/>
              <a:gd name="connsiteY7" fmla="*/ 7577477 h 7926459"/>
              <a:gd name="connsiteX8" fmla="*/ 0 w 3867150"/>
              <a:gd name="connsiteY8" fmla="*/ 5299710 h 7926459"/>
              <a:gd name="connsiteX9" fmla="*/ 12700 w 3867150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867150 w 3867150"/>
              <a:gd name="connsiteY5" fmla="*/ 7577477 h 7926459"/>
              <a:gd name="connsiteX6" fmla="*/ 3518168 w 3867150"/>
              <a:gd name="connsiteY6" fmla="*/ 7926459 h 7926459"/>
              <a:gd name="connsiteX7" fmla="*/ 361682 w 3867150"/>
              <a:gd name="connsiteY7" fmla="*/ 7926459 h 7926459"/>
              <a:gd name="connsiteX8" fmla="*/ 12700 w 3867150"/>
              <a:gd name="connsiteY8" fmla="*/ 7577477 h 7926459"/>
              <a:gd name="connsiteX9" fmla="*/ 0 w 3867150"/>
              <a:gd name="connsiteY9" fmla="*/ 5299710 h 7926459"/>
              <a:gd name="connsiteX10" fmla="*/ 12700 w 3867150"/>
              <a:gd name="connsiteY10" fmla="*/ 348982 h 7926459"/>
              <a:gd name="connsiteX0" fmla="*/ 12700 w 3886723"/>
              <a:gd name="connsiteY0" fmla="*/ 348982 h 7926459"/>
              <a:gd name="connsiteX1" fmla="*/ 361682 w 3886723"/>
              <a:gd name="connsiteY1" fmla="*/ 0 h 7926459"/>
              <a:gd name="connsiteX2" fmla="*/ 3518168 w 3886723"/>
              <a:gd name="connsiteY2" fmla="*/ 0 h 7926459"/>
              <a:gd name="connsiteX3" fmla="*/ 3867150 w 3886723"/>
              <a:gd name="connsiteY3" fmla="*/ 348982 h 7926459"/>
              <a:gd name="connsiteX4" fmla="*/ 3860800 w 3886723"/>
              <a:gd name="connsiteY4" fmla="*/ 5325110 h 7926459"/>
              <a:gd name="connsiteX5" fmla="*/ 3518168 w 3886723"/>
              <a:gd name="connsiteY5" fmla="*/ 7926459 h 7926459"/>
              <a:gd name="connsiteX6" fmla="*/ 361682 w 3886723"/>
              <a:gd name="connsiteY6" fmla="*/ 7926459 h 7926459"/>
              <a:gd name="connsiteX7" fmla="*/ 12700 w 3886723"/>
              <a:gd name="connsiteY7" fmla="*/ 7577477 h 7926459"/>
              <a:gd name="connsiteX8" fmla="*/ 0 w 3886723"/>
              <a:gd name="connsiteY8" fmla="*/ 5299710 h 7926459"/>
              <a:gd name="connsiteX9" fmla="*/ 12700 w 3886723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61682 w 3867150"/>
              <a:gd name="connsiteY5" fmla="*/ 7926459 h 7926459"/>
              <a:gd name="connsiteX6" fmla="*/ 12700 w 3867150"/>
              <a:gd name="connsiteY6" fmla="*/ 7577477 h 7926459"/>
              <a:gd name="connsiteX7" fmla="*/ 0 w 3867150"/>
              <a:gd name="connsiteY7" fmla="*/ 5299710 h 7926459"/>
              <a:gd name="connsiteX8" fmla="*/ 12700 w 3867150"/>
              <a:gd name="connsiteY8" fmla="*/ 348982 h 7926459"/>
              <a:gd name="connsiteX0" fmla="*/ 12700 w 3867150"/>
              <a:gd name="connsiteY0" fmla="*/ 348982 h 7577489"/>
              <a:gd name="connsiteX1" fmla="*/ 361682 w 3867150"/>
              <a:gd name="connsiteY1" fmla="*/ 0 h 7577489"/>
              <a:gd name="connsiteX2" fmla="*/ 3518168 w 3867150"/>
              <a:gd name="connsiteY2" fmla="*/ 0 h 7577489"/>
              <a:gd name="connsiteX3" fmla="*/ 3867150 w 3867150"/>
              <a:gd name="connsiteY3" fmla="*/ 348982 h 7577489"/>
              <a:gd name="connsiteX4" fmla="*/ 3860800 w 3867150"/>
              <a:gd name="connsiteY4" fmla="*/ 5325110 h 7577489"/>
              <a:gd name="connsiteX5" fmla="*/ 12700 w 3867150"/>
              <a:gd name="connsiteY5" fmla="*/ 7577477 h 7577489"/>
              <a:gd name="connsiteX6" fmla="*/ 0 w 3867150"/>
              <a:gd name="connsiteY6" fmla="*/ 5299710 h 7577489"/>
              <a:gd name="connsiteX7" fmla="*/ 12700 w 3867150"/>
              <a:gd name="connsiteY7" fmla="*/ 348982 h 7577489"/>
              <a:gd name="connsiteX0" fmla="*/ 12700 w 3867150"/>
              <a:gd name="connsiteY0" fmla="*/ 348982 h 5932961"/>
              <a:gd name="connsiteX1" fmla="*/ 361682 w 3867150"/>
              <a:gd name="connsiteY1" fmla="*/ 0 h 5932961"/>
              <a:gd name="connsiteX2" fmla="*/ 3518168 w 3867150"/>
              <a:gd name="connsiteY2" fmla="*/ 0 h 5932961"/>
              <a:gd name="connsiteX3" fmla="*/ 3867150 w 3867150"/>
              <a:gd name="connsiteY3" fmla="*/ 348982 h 5932961"/>
              <a:gd name="connsiteX4" fmla="*/ 3860800 w 3867150"/>
              <a:gd name="connsiteY4" fmla="*/ 5325110 h 5932961"/>
              <a:gd name="connsiteX5" fmla="*/ 0 w 3867150"/>
              <a:gd name="connsiteY5" fmla="*/ 5299710 h 5932961"/>
              <a:gd name="connsiteX6" fmla="*/ 12700 w 3867150"/>
              <a:gd name="connsiteY6" fmla="*/ 348982 h 5932961"/>
              <a:gd name="connsiteX0" fmla="*/ 12700 w 3867150"/>
              <a:gd name="connsiteY0" fmla="*/ 348982 h 5697434"/>
              <a:gd name="connsiteX1" fmla="*/ 361682 w 3867150"/>
              <a:gd name="connsiteY1" fmla="*/ 0 h 5697434"/>
              <a:gd name="connsiteX2" fmla="*/ 3518168 w 3867150"/>
              <a:gd name="connsiteY2" fmla="*/ 0 h 5697434"/>
              <a:gd name="connsiteX3" fmla="*/ 3867150 w 3867150"/>
              <a:gd name="connsiteY3" fmla="*/ 348982 h 5697434"/>
              <a:gd name="connsiteX4" fmla="*/ 3860800 w 3867150"/>
              <a:gd name="connsiteY4" fmla="*/ 5325110 h 5697434"/>
              <a:gd name="connsiteX5" fmla="*/ 0 w 3867150"/>
              <a:gd name="connsiteY5" fmla="*/ 5299710 h 5697434"/>
              <a:gd name="connsiteX6" fmla="*/ 12700 w 3867150"/>
              <a:gd name="connsiteY6" fmla="*/ 348982 h 5697434"/>
              <a:gd name="connsiteX0" fmla="*/ 12700 w 3867150"/>
              <a:gd name="connsiteY0" fmla="*/ 348982 h 5348214"/>
              <a:gd name="connsiteX1" fmla="*/ 361682 w 3867150"/>
              <a:gd name="connsiteY1" fmla="*/ 0 h 5348214"/>
              <a:gd name="connsiteX2" fmla="*/ 3518168 w 3867150"/>
              <a:gd name="connsiteY2" fmla="*/ 0 h 5348214"/>
              <a:gd name="connsiteX3" fmla="*/ 3867150 w 3867150"/>
              <a:gd name="connsiteY3" fmla="*/ 348982 h 5348214"/>
              <a:gd name="connsiteX4" fmla="*/ 3860800 w 3867150"/>
              <a:gd name="connsiteY4" fmla="*/ 5325110 h 5348214"/>
              <a:gd name="connsiteX5" fmla="*/ 0 w 3867150"/>
              <a:gd name="connsiteY5" fmla="*/ 5299710 h 5348214"/>
              <a:gd name="connsiteX6" fmla="*/ 12700 w 3867150"/>
              <a:gd name="connsiteY6" fmla="*/ 348982 h 5348214"/>
              <a:gd name="connsiteX0" fmla="*/ 12700 w 3867150"/>
              <a:gd name="connsiteY0" fmla="*/ 348982 h 5353474"/>
              <a:gd name="connsiteX1" fmla="*/ 361682 w 3867150"/>
              <a:gd name="connsiteY1" fmla="*/ 0 h 5353474"/>
              <a:gd name="connsiteX2" fmla="*/ 3518168 w 3867150"/>
              <a:gd name="connsiteY2" fmla="*/ 0 h 5353474"/>
              <a:gd name="connsiteX3" fmla="*/ 3867150 w 3867150"/>
              <a:gd name="connsiteY3" fmla="*/ 348982 h 5353474"/>
              <a:gd name="connsiteX4" fmla="*/ 3860800 w 3867150"/>
              <a:gd name="connsiteY4" fmla="*/ 5325110 h 5353474"/>
              <a:gd name="connsiteX5" fmla="*/ 0 w 3867150"/>
              <a:gd name="connsiteY5" fmla="*/ 5312410 h 5353474"/>
              <a:gd name="connsiteX6" fmla="*/ 12700 w 3867150"/>
              <a:gd name="connsiteY6" fmla="*/ 348982 h 5353474"/>
              <a:gd name="connsiteX0" fmla="*/ 12700 w 3867150"/>
              <a:gd name="connsiteY0" fmla="*/ 348982 h 5340388"/>
              <a:gd name="connsiteX1" fmla="*/ 361682 w 3867150"/>
              <a:gd name="connsiteY1" fmla="*/ 0 h 5340388"/>
              <a:gd name="connsiteX2" fmla="*/ 3518168 w 3867150"/>
              <a:gd name="connsiteY2" fmla="*/ 0 h 5340388"/>
              <a:gd name="connsiteX3" fmla="*/ 3867150 w 3867150"/>
              <a:gd name="connsiteY3" fmla="*/ 348982 h 5340388"/>
              <a:gd name="connsiteX4" fmla="*/ 3860800 w 3867150"/>
              <a:gd name="connsiteY4" fmla="*/ 5325110 h 5340388"/>
              <a:gd name="connsiteX5" fmla="*/ 0 w 3867150"/>
              <a:gd name="connsiteY5" fmla="*/ 5312410 h 5340388"/>
              <a:gd name="connsiteX6" fmla="*/ 12700 w 3867150"/>
              <a:gd name="connsiteY6" fmla="*/ 348982 h 5340388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12410 h 5325110"/>
              <a:gd name="connsiteX6" fmla="*/ 12700 w 3867150"/>
              <a:gd name="connsiteY6" fmla="*/ 348982 h 5325110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25110 h 5325110"/>
              <a:gd name="connsiteX6" fmla="*/ 12700 w 3867150"/>
              <a:gd name="connsiteY6" fmla="*/ 348982 h 53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5325110">
                <a:moveTo>
                  <a:pt x="12700" y="348982"/>
                </a:moveTo>
                <a:cubicBezTo>
                  <a:pt x="12700" y="156245"/>
                  <a:pt x="168945" y="0"/>
                  <a:pt x="361682" y="0"/>
                </a:cubicBezTo>
                <a:lnTo>
                  <a:pt x="3518168" y="0"/>
                </a:lnTo>
                <a:cubicBezTo>
                  <a:pt x="3710905" y="0"/>
                  <a:pt x="3867150" y="156245"/>
                  <a:pt x="3867150" y="348982"/>
                </a:cubicBezTo>
                <a:cubicBezTo>
                  <a:pt x="3865033" y="2007691"/>
                  <a:pt x="3862917" y="3666401"/>
                  <a:pt x="3860800" y="5325110"/>
                </a:cubicBezTo>
                <a:cubicBezTo>
                  <a:pt x="3851275" y="5324731"/>
                  <a:pt x="6350" y="5303565"/>
                  <a:pt x="0" y="5325110"/>
                </a:cubicBezTo>
                <a:cubicBezTo>
                  <a:pt x="4233" y="3674867"/>
                  <a:pt x="8467" y="1999225"/>
                  <a:pt x="12700" y="348982"/>
                </a:cubicBezTo>
                <a:close/>
              </a:path>
            </a:pathLst>
          </a:cu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210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23F7C5-F348-47D4-9C59-49AD0BB718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96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DDFEC20-88DE-440E-8C22-D2A2B23793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3FA24DDE-A296-4264-94A3-D62AF5BDC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944FD892-B40E-4C8A-BEFD-A9870E1F9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AFF585DB-A83A-4238-915C-7030522C21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B800CBA0-2590-40E4-B56A-5697FBD2E0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137815DD-834A-450B-81D9-F1D90A0CAE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1D58274C-6E9E-4343-91B3-DACB9E20B2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7ADC8F93-D983-4E6E-8384-5D7D814EEF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8B4B45E4-553B-409A-9111-A940DD06D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C72E8-81C8-4FB4-85BA-C194C185D5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D08509A-CA5E-4810-BB02-ED01A7E3E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58071FC-D284-419F-9B56-2BB8AC98B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7FB7B32-A6F1-441F-ABF7-ED5E7620E9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BB5C338-6573-4AD1-B7C1-7F31BC5582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E62FFDFA-4672-49E8-BA29-A820D4E34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11689A5-79C4-4A87-B01A-4B9F8A428E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184713B9-EF45-452D-AB5C-E790803F48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0B08813-7DA6-42D4-9260-A3656B183C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11A3551-612E-49A8-9DFD-0DB2C3B6CF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5D23A70-0BB2-4635-BFD7-77425C4431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8DE0069-A8B7-4E2A-A88D-ED057F4A1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DED62EA6-CA25-42AF-932E-E226621A7D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69C73F44-1303-4699-9741-5071A8683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3FAB9CE8-C8F6-4097-9876-3D5BB131A6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2FE7EAC6-53B9-40F7-BAC8-FFAFE182DB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4AA8E213-976B-4F42-BF73-C960C4D9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B1B6386-3DB5-4B9B-9D72-E30B0FE410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E3598400-E700-44A3-8903-DB65AFF124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4D6E52E-F777-4A62-937F-D377DFED58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2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691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 S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925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071DD5-C8B5-4225-B8DE-07EA5BA5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FFAE08D-92CA-4E3A-9155-D1B40C69A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tx1"/>
          </a:solidFill>
        </p:spPr>
        <p:txBody>
          <a:bodyPr lIns="72000" tIns="32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50A7111-6589-40CE-A556-684125F672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269" y="2254257"/>
            <a:ext cx="1683544" cy="365847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251 h 5137914"/>
              <a:gd name="connsiteX1" fmla="*/ 237167 w 2366010"/>
              <a:gd name="connsiteY1" fmla="*/ 10924 h 5137914"/>
              <a:gd name="connsiteX2" fmla="*/ 518022 w 2366010"/>
              <a:gd name="connsiteY2" fmla="*/ 6979 h 5137914"/>
              <a:gd name="connsiteX3" fmla="*/ 727710 w 2366010"/>
              <a:gd name="connsiteY3" fmla="*/ 196344 h 5137914"/>
              <a:gd name="connsiteX4" fmla="*/ 1274918 w 2366010"/>
              <a:gd name="connsiteY4" fmla="*/ 195713 h 5137914"/>
              <a:gd name="connsiteX5" fmla="*/ 1753708 w 2366010"/>
              <a:gd name="connsiteY5" fmla="*/ 180477 h 5137914"/>
              <a:gd name="connsiteX6" fmla="*/ 1857213 w 2366010"/>
              <a:gd name="connsiteY6" fmla="*/ 12197 h 5137914"/>
              <a:gd name="connsiteX7" fmla="*/ 2133923 w 2366010"/>
              <a:gd name="connsiteY7" fmla="*/ 5848 h 5137914"/>
              <a:gd name="connsiteX8" fmla="*/ 2366010 w 2366010"/>
              <a:gd name="connsiteY8" fmla="*/ 258251 h 5137914"/>
              <a:gd name="connsiteX9" fmla="*/ 2366010 w 2366010"/>
              <a:gd name="connsiteY9" fmla="*/ 4893127 h 5137914"/>
              <a:gd name="connsiteX10" fmla="*/ 2121223 w 2366010"/>
              <a:gd name="connsiteY10" fmla="*/ 5137914 h 5137914"/>
              <a:gd name="connsiteX11" fmla="*/ 244787 w 2366010"/>
              <a:gd name="connsiteY11" fmla="*/ 5137914 h 5137914"/>
              <a:gd name="connsiteX12" fmla="*/ 0 w 2366010"/>
              <a:gd name="connsiteY12" fmla="*/ 4893127 h 5137914"/>
              <a:gd name="connsiteX13" fmla="*/ 0 w 2366010"/>
              <a:gd name="connsiteY13" fmla="*/ 258251 h 5137914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8986">
                <a:moveTo>
                  <a:pt x="0" y="259323"/>
                </a:moveTo>
                <a:cubicBezTo>
                  <a:pt x="0" y="124131"/>
                  <a:pt x="99298" y="14400"/>
                  <a:pt x="234490" y="9320"/>
                </a:cubicBezTo>
                <a:cubicBezTo>
                  <a:pt x="330375" y="-1633"/>
                  <a:pt x="441345" y="-4014"/>
                  <a:pt x="518022" y="8051"/>
                </a:cubicBezTo>
                <a:cubicBezTo>
                  <a:pt x="568029" y="42976"/>
                  <a:pt x="608553" y="191263"/>
                  <a:pt x="727710" y="197416"/>
                </a:cubicBezTo>
                <a:cubicBezTo>
                  <a:pt x="883276" y="205449"/>
                  <a:pt x="1056621" y="196753"/>
                  <a:pt x="1274918" y="196785"/>
                </a:cubicBezTo>
                <a:cubicBezTo>
                  <a:pt x="1493215" y="196817"/>
                  <a:pt x="1691464" y="206784"/>
                  <a:pt x="1748353" y="181549"/>
                </a:cubicBezTo>
                <a:cubicBezTo>
                  <a:pt x="1805242" y="156314"/>
                  <a:pt x="1797125" y="40150"/>
                  <a:pt x="1857213" y="13269"/>
                </a:cubicBezTo>
                <a:cubicBezTo>
                  <a:pt x="1896981" y="1626"/>
                  <a:pt x="2008907" y="3363"/>
                  <a:pt x="2133923" y="6920"/>
                </a:cubicBezTo>
                <a:cubicBezTo>
                  <a:pt x="2258939" y="10477"/>
                  <a:pt x="2366010" y="124131"/>
                  <a:pt x="2366010" y="259323"/>
                </a:cubicBezTo>
                <a:lnTo>
                  <a:pt x="2366010" y="4894199"/>
                </a:lnTo>
                <a:cubicBezTo>
                  <a:pt x="2366010" y="5029391"/>
                  <a:pt x="2256415" y="5138986"/>
                  <a:pt x="2121223" y="5138986"/>
                </a:cubicBezTo>
                <a:lnTo>
                  <a:pt x="244787" y="5138986"/>
                </a:lnTo>
                <a:cubicBezTo>
                  <a:pt x="109595" y="5138986"/>
                  <a:pt x="0" y="5029391"/>
                  <a:pt x="0" y="4894199"/>
                </a:cubicBezTo>
                <a:lnTo>
                  <a:pt x="0" y="259323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360000" bIns="90000" anchor="t">
            <a:normAutofit/>
          </a:bodyPr>
          <a:lstStyle>
            <a:lvl1pPr marL="0" indent="0" algn="l">
              <a:buNone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94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22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7B15E9-FE43-4841-B877-CF972643F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" r="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8AD5E2-80B9-4596-9CB1-D5569DED9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219" y="1588849"/>
            <a:ext cx="2931562" cy="1831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C311A9-D5EE-4491-885B-DF9302BF251A}"/>
              </a:ext>
            </a:extLst>
          </p:cNvPr>
          <p:cNvSpPr/>
          <p:nvPr userDrawn="1"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free PowerPoint Template made by Slidor.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D66DC7D3-23E7-4869-88B2-69EB16427068}"/>
              </a:ext>
            </a:extLst>
          </p:cNvPr>
          <p:cNvGrpSpPr/>
          <p:nvPr userDrawn="1"/>
        </p:nvGrpSpPr>
        <p:grpSpPr>
          <a:xfrm>
            <a:off x="6552060" y="3298862"/>
            <a:ext cx="848807" cy="172639"/>
            <a:chOff x="-4840605" y="4879650"/>
            <a:chExt cx="3371850" cy="685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923F90-C7F5-4957-8E42-1B5A2C22CF63}"/>
                </a:ext>
              </a:extLst>
            </p:cNvPr>
            <p:cNvSpPr/>
            <p:nvPr/>
          </p:nvSpPr>
          <p:spPr>
            <a:xfrm>
              <a:off x="-4847749" y="4872506"/>
              <a:ext cx="733425" cy="695325"/>
            </a:xfrm>
            <a:custGeom>
              <a:avLst/>
              <a:gdLst>
                <a:gd name="connsiteX0" fmla="*/ 727520 w 733425"/>
                <a:gd name="connsiteY0" fmla="*/ 349758 h 695325"/>
                <a:gd name="connsiteX1" fmla="*/ 728091 w 733425"/>
                <a:gd name="connsiteY1" fmla="*/ 349472 h 695325"/>
                <a:gd name="connsiteX2" fmla="*/ 650748 w 733425"/>
                <a:gd name="connsiteY2" fmla="*/ 303276 h 695325"/>
                <a:gd name="connsiteX3" fmla="*/ 161258 w 733425"/>
                <a:gd name="connsiteY3" fmla="*/ 7144 h 695325"/>
                <a:gd name="connsiteX4" fmla="*/ 11240 w 733425"/>
                <a:gd name="connsiteY4" fmla="*/ 51530 h 695325"/>
                <a:gd name="connsiteX5" fmla="*/ 505968 w 733425"/>
                <a:gd name="connsiteY5" fmla="*/ 349282 h 695325"/>
                <a:gd name="connsiteX6" fmla="*/ 7144 w 733425"/>
                <a:gd name="connsiteY6" fmla="*/ 645605 h 695325"/>
                <a:gd name="connsiteX7" fmla="*/ 161258 w 733425"/>
                <a:gd name="connsiteY7" fmla="*/ 692372 h 695325"/>
                <a:gd name="connsiteX8" fmla="*/ 270605 w 733425"/>
                <a:gd name="connsiteY8" fmla="*/ 626174 h 695325"/>
                <a:gd name="connsiteX9" fmla="*/ 650653 w 733425"/>
                <a:gd name="connsiteY9" fmla="*/ 396240 h 695325"/>
                <a:gd name="connsiteX10" fmla="*/ 728091 w 733425"/>
                <a:gd name="connsiteY10" fmla="*/ 350139 h 695325"/>
                <a:gd name="connsiteX11" fmla="*/ 727520 w 733425"/>
                <a:gd name="connsiteY11" fmla="*/ 3497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5" h="695325">
                  <a:moveTo>
                    <a:pt x="727520" y="349758"/>
                  </a:moveTo>
                  <a:lnTo>
                    <a:pt x="728091" y="349472"/>
                  </a:lnTo>
                  <a:lnTo>
                    <a:pt x="650748" y="303276"/>
                  </a:lnTo>
                  <a:lnTo>
                    <a:pt x="161258" y="7144"/>
                  </a:lnTo>
                  <a:lnTo>
                    <a:pt x="11240" y="51530"/>
                  </a:lnTo>
                  <a:lnTo>
                    <a:pt x="505968" y="349282"/>
                  </a:lnTo>
                  <a:lnTo>
                    <a:pt x="7144" y="645605"/>
                  </a:lnTo>
                  <a:lnTo>
                    <a:pt x="161258" y="692372"/>
                  </a:lnTo>
                  <a:lnTo>
                    <a:pt x="270605" y="626174"/>
                  </a:lnTo>
                  <a:lnTo>
                    <a:pt x="650653" y="396240"/>
                  </a:lnTo>
                  <a:lnTo>
                    <a:pt x="728091" y="350139"/>
                  </a:lnTo>
                  <a:lnTo>
                    <a:pt x="727520" y="349758"/>
                  </a:lnTo>
                  <a:close/>
                </a:path>
              </a:pathLst>
            </a:custGeom>
            <a:solidFill>
              <a:srgbClr val="F04C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91D39A-3051-4BF8-9AD2-6A54CECBDBDA}"/>
                </a:ext>
              </a:extLst>
            </p:cNvPr>
            <p:cNvSpPr/>
            <p:nvPr/>
          </p:nvSpPr>
          <p:spPr>
            <a:xfrm>
              <a:off x="-4462177" y="5214930"/>
              <a:ext cx="238125" cy="142875"/>
            </a:xfrm>
            <a:custGeom>
              <a:avLst/>
              <a:gdLst>
                <a:gd name="connsiteX0" fmla="*/ 120777 w 238125"/>
                <a:gd name="connsiteY0" fmla="*/ 7144 h 142875"/>
                <a:gd name="connsiteX1" fmla="*/ 231648 w 238125"/>
                <a:gd name="connsiteY1" fmla="*/ 73819 h 142875"/>
                <a:gd name="connsiteX2" fmla="*/ 120682 w 238125"/>
                <a:gd name="connsiteY2" fmla="*/ 141256 h 142875"/>
                <a:gd name="connsiteX3" fmla="*/ 7144 w 238125"/>
                <a:gd name="connsiteY3" fmla="*/ 74200 h 142875"/>
                <a:gd name="connsiteX4" fmla="*/ 120777 w 23812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42875">
                  <a:moveTo>
                    <a:pt x="120777" y="7144"/>
                  </a:moveTo>
                  <a:lnTo>
                    <a:pt x="231648" y="73819"/>
                  </a:lnTo>
                  <a:lnTo>
                    <a:pt x="120682" y="141256"/>
                  </a:lnTo>
                  <a:lnTo>
                    <a:pt x="7144" y="74200"/>
                  </a:lnTo>
                  <a:lnTo>
                    <a:pt x="120777" y="7144"/>
                  </a:lnTo>
                  <a:close/>
                </a:path>
              </a:pathLst>
            </a:custGeom>
            <a:solidFill>
              <a:srgbClr val="010101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5F7B6D-1347-40FE-A80A-D5BD017DF9CD}"/>
                </a:ext>
              </a:extLst>
            </p:cNvPr>
            <p:cNvSpPr/>
            <p:nvPr/>
          </p:nvSpPr>
          <p:spPr>
            <a:xfrm>
              <a:off x="-3434715" y="5011381"/>
              <a:ext cx="295275" cy="419100"/>
            </a:xfrm>
            <a:custGeom>
              <a:avLst/>
              <a:gdLst>
                <a:gd name="connsiteX0" fmla="*/ 7144 w 295275"/>
                <a:gd name="connsiteY0" fmla="*/ 50483 h 419100"/>
                <a:gd name="connsiteX1" fmla="*/ 78772 w 295275"/>
                <a:gd name="connsiteY1" fmla="*/ 7144 h 419100"/>
                <a:gd name="connsiteX2" fmla="*/ 78772 w 295275"/>
                <a:gd name="connsiteY2" fmla="*/ 349472 h 419100"/>
                <a:gd name="connsiteX3" fmla="*/ 292989 w 295275"/>
                <a:gd name="connsiteY3" fmla="*/ 349472 h 419100"/>
                <a:gd name="connsiteX4" fmla="*/ 292989 w 295275"/>
                <a:gd name="connsiteY4" fmla="*/ 414623 h 419100"/>
                <a:gd name="connsiteX5" fmla="*/ 7239 w 295275"/>
                <a:gd name="connsiteY5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419100">
                  <a:moveTo>
                    <a:pt x="7144" y="50483"/>
                  </a:moveTo>
                  <a:lnTo>
                    <a:pt x="78772" y="7144"/>
                  </a:lnTo>
                  <a:lnTo>
                    <a:pt x="78772" y="349472"/>
                  </a:lnTo>
                  <a:lnTo>
                    <a:pt x="292989" y="349472"/>
                  </a:lnTo>
                  <a:lnTo>
                    <a:pt x="292989" y="414623"/>
                  </a:lnTo>
                  <a:lnTo>
                    <a:pt x="7239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C7694-BEEB-45BD-8514-3A1381390988}"/>
                </a:ext>
              </a:extLst>
            </p:cNvPr>
            <p:cNvSpPr/>
            <p:nvPr/>
          </p:nvSpPr>
          <p:spPr>
            <a:xfrm>
              <a:off x="-3041142" y="5011381"/>
              <a:ext cx="85725" cy="419100"/>
            </a:xfrm>
            <a:custGeom>
              <a:avLst/>
              <a:gdLst>
                <a:gd name="connsiteX0" fmla="*/ 7144 w 85725"/>
                <a:gd name="connsiteY0" fmla="*/ 51721 h 419100"/>
                <a:gd name="connsiteX1" fmla="*/ 78772 w 85725"/>
                <a:gd name="connsiteY1" fmla="*/ 7144 h 419100"/>
                <a:gd name="connsiteX2" fmla="*/ 78772 w 85725"/>
                <a:gd name="connsiteY2" fmla="*/ 414623 h 419100"/>
                <a:gd name="connsiteX3" fmla="*/ 7144 w 85725"/>
                <a:gd name="connsiteY3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19100">
                  <a:moveTo>
                    <a:pt x="7144" y="51721"/>
                  </a:moveTo>
                  <a:lnTo>
                    <a:pt x="78772" y="7144"/>
                  </a:lnTo>
                  <a:lnTo>
                    <a:pt x="78772" y="414623"/>
                  </a:lnTo>
                  <a:lnTo>
                    <a:pt x="7144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33C57D-BC6C-45E8-BD7C-CD3182F4BBD4}"/>
                </a:ext>
              </a:extLst>
            </p:cNvPr>
            <p:cNvSpPr/>
            <p:nvPr/>
          </p:nvSpPr>
          <p:spPr>
            <a:xfrm>
              <a:off x="-2831592" y="5011365"/>
              <a:ext cx="381000" cy="419100"/>
            </a:xfrm>
            <a:custGeom>
              <a:avLst/>
              <a:gdLst>
                <a:gd name="connsiteX0" fmla="*/ 7144 w 381000"/>
                <a:gd name="connsiteY0" fmla="*/ 7160 h 419100"/>
                <a:gd name="connsiteX1" fmla="*/ 159544 w 381000"/>
                <a:gd name="connsiteY1" fmla="*/ 7160 h 419100"/>
                <a:gd name="connsiteX2" fmla="*/ 247174 w 381000"/>
                <a:gd name="connsiteY2" fmla="*/ 22590 h 419100"/>
                <a:gd name="connsiteX3" fmla="*/ 315849 w 381000"/>
                <a:gd name="connsiteY3" fmla="*/ 65357 h 419100"/>
                <a:gd name="connsiteX4" fmla="*/ 360426 w 381000"/>
                <a:gd name="connsiteY4" fmla="*/ 129746 h 419100"/>
                <a:gd name="connsiteX5" fmla="*/ 376142 w 381000"/>
                <a:gd name="connsiteY5" fmla="*/ 209756 h 419100"/>
                <a:gd name="connsiteX6" fmla="*/ 376142 w 381000"/>
                <a:gd name="connsiteY6" fmla="*/ 210899 h 419100"/>
                <a:gd name="connsiteX7" fmla="*/ 360426 w 381000"/>
                <a:gd name="connsiteY7" fmla="*/ 291290 h 419100"/>
                <a:gd name="connsiteX8" fmla="*/ 315849 w 381000"/>
                <a:gd name="connsiteY8" fmla="*/ 355870 h 419100"/>
                <a:gd name="connsiteX9" fmla="*/ 247174 w 381000"/>
                <a:gd name="connsiteY9" fmla="*/ 398923 h 419100"/>
                <a:gd name="connsiteX10" fmla="*/ 159544 w 381000"/>
                <a:gd name="connsiteY10" fmla="*/ 414639 h 419100"/>
                <a:gd name="connsiteX11" fmla="*/ 7144 w 381000"/>
                <a:gd name="connsiteY11" fmla="*/ 414639 h 419100"/>
                <a:gd name="connsiteX12" fmla="*/ 78391 w 381000"/>
                <a:gd name="connsiteY12" fmla="*/ 72787 h 419100"/>
                <a:gd name="connsiteX13" fmla="*/ 78391 w 381000"/>
                <a:gd name="connsiteY13" fmla="*/ 349869 h 419100"/>
                <a:gd name="connsiteX14" fmla="*/ 158687 w 381000"/>
                <a:gd name="connsiteY14" fmla="*/ 349869 h 419100"/>
                <a:gd name="connsiteX15" fmla="*/ 216884 w 381000"/>
                <a:gd name="connsiteY15" fmla="*/ 339677 h 419100"/>
                <a:gd name="connsiteX16" fmla="*/ 261461 w 381000"/>
                <a:gd name="connsiteY16" fmla="*/ 311102 h 419100"/>
                <a:gd name="connsiteX17" fmla="*/ 290036 w 381000"/>
                <a:gd name="connsiteY17" fmla="*/ 267478 h 419100"/>
                <a:gd name="connsiteX18" fmla="*/ 300228 w 381000"/>
                <a:gd name="connsiteY18" fmla="*/ 212518 h 419100"/>
                <a:gd name="connsiteX19" fmla="*/ 300228 w 381000"/>
                <a:gd name="connsiteY19" fmla="*/ 211280 h 419100"/>
                <a:gd name="connsiteX20" fmla="*/ 290036 w 381000"/>
                <a:gd name="connsiteY20" fmla="*/ 156035 h 419100"/>
                <a:gd name="connsiteX21" fmla="*/ 261461 w 381000"/>
                <a:gd name="connsiteY21" fmla="*/ 112030 h 419100"/>
                <a:gd name="connsiteX22" fmla="*/ 216884 w 381000"/>
                <a:gd name="connsiteY22" fmla="*/ 83455 h 419100"/>
                <a:gd name="connsiteX23" fmla="*/ 158687 w 381000"/>
                <a:gd name="connsiteY23" fmla="*/ 7297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000" h="419100">
                  <a:moveTo>
                    <a:pt x="7144" y="7160"/>
                  </a:moveTo>
                  <a:lnTo>
                    <a:pt x="159544" y="7160"/>
                  </a:lnTo>
                  <a:cubicBezTo>
                    <a:pt x="189459" y="6817"/>
                    <a:pt x="219175" y="12050"/>
                    <a:pt x="247174" y="22590"/>
                  </a:cubicBezTo>
                  <a:cubicBezTo>
                    <a:pt x="272645" y="32212"/>
                    <a:pt x="295978" y="46743"/>
                    <a:pt x="315849" y="65357"/>
                  </a:cubicBezTo>
                  <a:cubicBezTo>
                    <a:pt x="335007" y="83502"/>
                    <a:pt x="350187" y="105428"/>
                    <a:pt x="360426" y="129746"/>
                  </a:cubicBezTo>
                  <a:cubicBezTo>
                    <a:pt x="371036" y="155075"/>
                    <a:pt x="376383" y="182297"/>
                    <a:pt x="376142" y="209756"/>
                  </a:cubicBezTo>
                  <a:lnTo>
                    <a:pt x="376142" y="210899"/>
                  </a:lnTo>
                  <a:cubicBezTo>
                    <a:pt x="376371" y="238481"/>
                    <a:pt x="371025" y="265825"/>
                    <a:pt x="360426" y="291290"/>
                  </a:cubicBezTo>
                  <a:cubicBezTo>
                    <a:pt x="350257" y="315703"/>
                    <a:pt x="335070" y="337705"/>
                    <a:pt x="315849" y="355870"/>
                  </a:cubicBezTo>
                  <a:cubicBezTo>
                    <a:pt x="295967" y="374540"/>
                    <a:pt x="272642" y="389163"/>
                    <a:pt x="247174" y="398923"/>
                  </a:cubicBezTo>
                  <a:cubicBezTo>
                    <a:pt x="219219" y="409651"/>
                    <a:pt x="189485" y="414983"/>
                    <a:pt x="159544" y="414639"/>
                  </a:cubicBezTo>
                  <a:lnTo>
                    <a:pt x="7144" y="414639"/>
                  </a:lnTo>
                  <a:close/>
                  <a:moveTo>
                    <a:pt x="78391" y="72787"/>
                  </a:moveTo>
                  <a:lnTo>
                    <a:pt x="78391" y="349869"/>
                  </a:lnTo>
                  <a:lnTo>
                    <a:pt x="158687" y="349869"/>
                  </a:lnTo>
                  <a:cubicBezTo>
                    <a:pt x="178551" y="350118"/>
                    <a:pt x="198287" y="346662"/>
                    <a:pt x="216884" y="339677"/>
                  </a:cubicBezTo>
                  <a:cubicBezTo>
                    <a:pt x="233595" y="333409"/>
                    <a:pt x="248788" y="323670"/>
                    <a:pt x="261461" y="311102"/>
                  </a:cubicBezTo>
                  <a:cubicBezTo>
                    <a:pt x="273861" y="298662"/>
                    <a:pt x="283586" y="283816"/>
                    <a:pt x="290036" y="267478"/>
                  </a:cubicBezTo>
                  <a:cubicBezTo>
                    <a:pt x="296973" y="249995"/>
                    <a:pt x="300435" y="231327"/>
                    <a:pt x="300228" y="212518"/>
                  </a:cubicBezTo>
                  <a:lnTo>
                    <a:pt x="300228" y="211280"/>
                  </a:lnTo>
                  <a:cubicBezTo>
                    <a:pt x="300417" y="192381"/>
                    <a:pt x="296957" y="173623"/>
                    <a:pt x="290036" y="156035"/>
                  </a:cubicBezTo>
                  <a:cubicBezTo>
                    <a:pt x="283637" y="139559"/>
                    <a:pt x="273910" y="124578"/>
                    <a:pt x="261461" y="112030"/>
                  </a:cubicBezTo>
                  <a:cubicBezTo>
                    <a:pt x="248705" y="99567"/>
                    <a:pt x="233535" y="89843"/>
                    <a:pt x="216884" y="83455"/>
                  </a:cubicBezTo>
                  <a:cubicBezTo>
                    <a:pt x="198344" y="76236"/>
                    <a:pt x="178581" y="72678"/>
                    <a:pt x="158687" y="729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A94DF9-BAFB-4BE4-9840-26E3AE412F1B}"/>
                </a:ext>
              </a:extLst>
            </p:cNvPr>
            <p:cNvSpPr/>
            <p:nvPr/>
          </p:nvSpPr>
          <p:spPr>
            <a:xfrm>
              <a:off x="-2364680" y="5004696"/>
              <a:ext cx="438150" cy="428625"/>
            </a:xfrm>
            <a:custGeom>
              <a:avLst/>
              <a:gdLst>
                <a:gd name="connsiteX0" fmla="*/ 218983 w 438150"/>
                <a:gd name="connsiteY0" fmla="*/ 428357 h 428625"/>
                <a:gd name="connsiteX1" fmla="*/ 133258 w 438150"/>
                <a:gd name="connsiteY1" fmla="*/ 411783 h 428625"/>
                <a:gd name="connsiteX2" fmla="*/ 66583 w 438150"/>
                <a:gd name="connsiteY2" fmla="*/ 366635 h 428625"/>
                <a:gd name="connsiteX3" fmla="*/ 22864 w 438150"/>
                <a:gd name="connsiteY3" fmla="*/ 299960 h 428625"/>
                <a:gd name="connsiteX4" fmla="*/ 7147 w 438150"/>
                <a:gd name="connsiteY4" fmla="*/ 218807 h 428625"/>
                <a:gd name="connsiteX5" fmla="*/ 7147 w 438150"/>
                <a:gd name="connsiteY5" fmla="*/ 217569 h 428625"/>
                <a:gd name="connsiteX6" fmla="*/ 22864 w 438150"/>
                <a:gd name="connsiteY6" fmla="*/ 136416 h 428625"/>
                <a:gd name="connsiteX7" fmla="*/ 67155 w 438150"/>
                <a:gd name="connsiteY7" fmla="*/ 69741 h 428625"/>
                <a:gd name="connsiteX8" fmla="*/ 134687 w 438150"/>
                <a:gd name="connsiteY8" fmla="*/ 24021 h 428625"/>
                <a:gd name="connsiteX9" fmla="*/ 220888 w 438150"/>
                <a:gd name="connsiteY9" fmla="*/ 7161 h 428625"/>
                <a:gd name="connsiteX10" fmla="*/ 306613 w 438150"/>
                <a:gd name="connsiteY10" fmla="*/ 23735 h 428625"/>
                <a:gd name="connsiteX11" fmla="*/ 373288 w 438150"/>
                <a:gd name="connsiteY11" fmla="*/ 68883 h 428625"/>
                <a:gd name="connsiteX12" fmla="*/ 416913 w 438150"/>
                <a:gd name="connsiteY12" fmla="*/ 135558 h 428625"/>
                <a:gd name="connsiteX13" fmla="*/ 432629 w 438150"/>
                <a:gd name="connsiteY13" fmla="*/ 216711 h 428625"/>
                <a:gd name="connsiteX14" fmla="*/ 432629 w 438150"/>
                <a:gd name="connsiteY14" fmla="*/ 217854 h 428625"/>
                <a:gd name="connsiteX15" fmla="*/ 416913 w 438150"/>
                <a:gd name="connsiteY15" fmla="*/ 299103 h 428625"/>
                <a:gd name="connsiteX16" fmla="*/ 372717 w 438150"/>
                <a:gd name="connsiteY16" fmla="*/ 365778 h 428625"/>
                <a:gd name="connsiteX17" fmla="*/ 218983 w 438150"/>
                <a:gd name="connsiteY17" fmla="*/ 428357 h 428625"/>
                <a:gd name="connsiteX18" fmla="*/ 220222 w 438150"/>
                <a:gd name="connsiteY18" fmla="*/ 361682 h 428625"/>
                <a:gd name="connsiteX19" fmla="*/ 319091 w 438150"/>
                <a:gd name="connsiteY19" fmla="*/ 319677 h 428625"/>
                <a:gd name="connsiteX20" fmla="*/ 347666 w 438150"/>
                <a:gd name="connsiteY20" fmla="*/ 274147 h 428625"/>
                <a:gd name="connsiteX21" fmla="*/ 357858 w 438150"/>
                <a:gd name="connsiteY21" fmla="*/ 218140 h 428625"/>
                <a:gd name="connsiteX22" fmla="*/ 357858 w 438150"/>
                <a:gd name="connsiteY22" fmla="*/ 216997 h 428625"/>
                <a:gd name="connsiteX23" fmla="*/ 347666 w 438150"/>
                <a:gd name="connsiteY23" fmla="*/ 160704 h 428625"/>
                <a:gd name="connsiteX24" fmla="*/ 275181 w 438150"/>
                <a:gd name="connsiteY24" fmla="*/ 83457 h 428625"/>
                <a:gd name="connsiteX25" fmla="*/ 163738 w 438150"/>
                <a:gd name="connsiteY25" fmla="*/ 83457 h 428625"/>
                <a:gd name="connsiteX26" fmla="*/ 120304 w 438150"/>
                <a:gd name="connsiteY26" fmla="*/ 114318 h 428625"/>
                <a:gd name="connsiteX27" fmla="*/ 91729 w 438150"/>
                <a:gd name="connsiteY27" fmla="*/ 160133 h 428625"/>
                <a:gd name="connsiteX28" fmla="*/ 81537 w 438150"/>
                <a:gd name="connsiteY28" fmla="*/ 216140 h 428625"/>
                <a:gd name="connsiteX29" fmla="*/ 81538 w 438150"/>
                <a:gd name="connsiteY29" fmla="*/ 217283 h 428625"/>
                <a:gd name="connsiteX30" fmla="*/ 91729 w 438150"/>
                <a:gd name="connsiteY30" fmla="*/ 273290 h 428625"/>
                <a:gd name="connsiteX31" fmla="*/ 120304 w 438150"/>
                <a:gd name="connsiteY31" fmla="*/ 319391 h 428625"/>
                <a:gd name="connsiteX32" fmla="*/ 164310 w 438150"/>
                <a:gd name="connsiteY32" fmla="*/ 350633 h 428625"/>
                <a:gd name="connsiteX33" fmla="*/ 220222 w 438150"/>
                <a:gd name="connsiteY33" fmla="*/ 36196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28625">
                  <a:moveTo>
                    <a:pt x="218983" y="428357"/>
                  </a:moveTo>
                  <a:cubicBezTo>
                    <a:pt x="189583" y="428674"/>
                    <a:pt x="160422" y="423037"/>
                    <a:pt x="133258" y="411783"/>
                  </a:cubicBezTo>
                  <a:cubicBezTo>
                    <a:pt x="108249" y="401324"/>
                    <a:pt x="85580" y="385974"/>
                    <a:pt x="66583" y="366635"/>
                  </a:cubicBezTo>
                  <a:cubicBezTo>
                    <a:pt x="47851" y="347434"/>
                    <a:pt x="33006" y="324794"/>
                    <a:pt x="22864" y="299960"/>
                  </a:cubicBezTo>
                  <a:cubicBezTo>
                    <a:pt x="12325" y="274210"/>
                    <a:pt x="6984" y="246630"/>
                    <a:pt x="7147" y="218807"/>
                  </a:cubicBezTo>
                  <a:lnTo>
                    <a:pt x="7147" y="217569"/>
                  </a:lnTo>
                  <a:cubicBezTo>
                    <a:pt x="6984" y="189746"/>
                    <a:pt x="12325" y="162166"/>
                    <a:pt x="22864" y="136416"/>
                  </a:cubicBezTo>
                  <a:cubicBezTo>
                    <a:pt x="33146" y="111519"/>
                    <a:pt x="48191" y="88870"/>
                    <a:pt x="67155" y="69741"/>
                  </a:cubicBezTo>
                  <a:cubicBezTo>
                    <a:pt x="86504" y="50285"/>
                    <a:pt x="109437" y="34760"/>
                    <a:pt x="134687" y="24021"/>
                  </a:cubicBezTo>
                  <a:cubicBezTo>
                    <a:pt x="161953" y="12523"/>
                    <a:pt x="191300" y="6783"/>
                    <a:pt x="220888" y="7161"/>
                  </a:cubicBezTo>
                  <a:cubicBezTo>
                    <a:pt x="250288" y="6854"/>
                    <a:pt x="279446" y="12492"/>
                    <a:pt x="306613" y="23735"/>
                  </a:cubicBezTo>
                  <a:cubicBezTo>
                    <a:pt x="331611" y="34217"/>
                    <a:pt x="354275" y="49564"/>
                    <a:pt x="373288" y="68883"/>
                  </a:cubicBezTo>
                  <a:cubicBezTo>
                    <a:pt x="392011" y="88073"/>
                    <a:pt x="406827" y="110718"/>
                    <a:pt x="416913" y="135558"/>
                  </a:cubicBezTo>
                  <a:cubicBezTo>
                    <a:pt x="427461" y="161306"/>
                    <a:pt x="432803" y="188888"/>
                    <a:pt x="432629" y="216711"/>
                  </a:cubicBezTo>
                  <a:lnTo>
                    <a:pt x="432629" y="217854"/>
                  </a:lnTo>
                  <a:cubicBezTo>
                    <a:pt x="432803" y="245709"/>
                    <a:pt x="427461" y="273322"/>
                    <a:pt x="416913" y="299103"/>
                  </a:cubicBezTo>
                  <a:cubicBezTo>
                    <a:pt x="406665" y="323995"/>
                    <a:pt x="391652" y="346644"/>
                    <a:pt x="372717" y="365778"/>
                  </a:cubicBezTo>
                  <a:cubicBezTo>
                    <a:pt x="332099" y="406653"/>
                    <a:pt x="276600" y="429244"/>
                    <a:pt x="218983" y="428357"/>
                  </a:cubicBezTo>
                  <a:close/>
                  <a:moveTo>
                    <a:pt x="220222" y="361682"/>
                  </a:moveTo>
                  <a:cubicBezTo>
                    <a:pt x="257610" y="362161"/>
                    <a:pt x="293481" y="346921"/>
                    <a:pt x="319091" y="319677"/>
                  </a:cubicBezTo>
                  <a:cubicBezTo>
                    <a:pt x="331504" y="306517"/>
                    <a:pt x="341213" y="291048"/>
                    <a:pt x="347666" y="274147"/>
                  </a:cubicBezTo>
                  <a:cubicBezTo>
                    <a:pt x="354525" y="256277"/>
                    <a:pt x="357982" y="237281"/>
                    <a:pt x="357858" y="218140"/>
                  </a:cubicBezTo>
                  <a:lnTo>
                    <a:pt x="357858" y="216997"/>
                  </a:lnTo>
                  <a:cubicBezTo>
                    <a:pt x="357948" y="197766"/>
                    <a:pt x="354493" y="178683"/>
                    <a:pt x="347666" y="160704"/>
                  </a:cubicBezTo>
                  <a:cubicBezTo>
                    <a:pt x="334823" y="126287"/>
                    <a:pt x="308712" y="98460"/>
                    <a:pt x="275181" y="83457"/>
                  </a:cubicBezTo>
                  <a:cubicBezTo>
                    <a:pt x="239636" y="68025"/>
                    <a:pt x="199283" y="68025"/>
                    <a:pt x="163738" y="83457"/>
                  </a:cubicBezTo>
                  <a:cubicBezTo>
                    <a:pt x="147300" y="90661"/>
                    <a:pt x="132516" y="101165"/>
                    <a:pt x="120304" y="114318"/>
                  </a:cubicBezTo>
                  <a:cubicBezTo>
                    <a:pt x="107954" y="127634"/>
                    <a:pt x="98256" y="143184"/>
                    <a:pt x="91729" y="160133"/>
                  </a:cubicBezTo>
                  <a:cubicBezTo>
                    <a:pt x="84886" y="178008"/>
                    <a:pt x="81429" y="197000"/>
                    <a:pt x="81537" y="216140"/>
                  </a:cubicBezTo>
                  <a:lnTo>
                    <a:pt x="81538" y="217283"/>
                  </a:lnTo>
                  <a:cubicBezTo>
                    <a:pt x="81421" y="236423"/>
                    <a:pt x="84877" y="255418"/>
                    <a:pt x="91729" y="273290"/>
                  </a:cubicBezTo>
                  <a:cubicBezTo>
                    <a:pt x="98242" y="290331"/>
                    <a:pt x="107940" y="305977"/>
                    <a:pt x="120304" y="319391"/>
                  </a:cubicBezTo>
                  <a:cubicBezTo>
                    <a:pt x="132678" y="332710"/>
                    <a:pt x="147656" y="343344"/>
                    <a:pt x="164310" y="350633"/>
                  </a:cubicBezTo>
                  <a:cubicBezTo>
                    <a:pt x="181946" y="358291"/>
                    <a:pt x="200996" y="362153"/>
                    <a:pt x="220222" y="3619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9A081A-E818-4296-AF04-3676C01030AA}"/>
                </a:ext>
              </a:extLst>
            </p:cNvPr>
            <p:cNvSpPr/>
            <p:nvPr/>
          </p:nvSpPr>
          <p:spPr>
            <a:xfrm>
              <a:off x="-1823371" y="5011354"/>
              <a:ext cx="352425" cy="419100"/>
            </a:xfrm>
            <a:custGeom>
              <a:avLst/>
              <a:gdLst>
                <a:gd name="connsiteX0" fmla="*/ 7144 w 352425"/>
                <a:gd name="connsiteY0" fmla="*/ 7171 h 419100"/>
                <a:gd name="connsiteX1" fmla="*/ 188786 w 352425"/>
                <a:gd name="connsiteY1" fmla="*/ 7171 h 419100"/>
                <a:gd name="connsiteX2" fmla="*/ 256889 w 352425"/>
                <a:gd name="connsiteY2" fmla="*/ 17934 h 419100"/>
                <a:gd name="connsiteX3" fmla="*/ 306419 w 352425"/>
                <a:gd name="connsiteY3" fmla="*/ 47938 h 419100"/>
                <a:gd name="connsiteX4" fmla="*/ 331470 w 352425"/>
                <a:gd name="connsiteY4" fmla="*/ 86895 h 419100"/>
                <a:gd name="connsiteX5" fmla="*/ 340138 w 352425"/>
                <a:gd name="connsiteY5" fmla="*/ 135854 h 419100"/>
                <a:gd name="connsiteX6" fmla="*/ 340138 w 352425"/>
                <a:gd name="connsiteY6" fmla="*/ 136997 h 419100"/>
                <a:gd name="connsiteX7" fmla="*/ 313087 w 352425"/>
                <a:gd name="connsiteY7" fmla="*/ 217673 h 419100"/>
                <a:gd name="connsiteX8" fmla="*/ 243554 w 352425"/>
                <a:gd name="connsiteY8" fmla="*/ 260441 h 419100"/>
                <a:gd name="connsiteX9" fmla="*/ 353568 w 352425"/>
                <a:gd name="connsiteY9" fmla="*/ 414650 h 419100"/>
                <a:gd name="connsiteX10" fmla="*/ 268605 w 352425"/>
                <a:gd name="connsiteY10" fmla="*/ 414650 h 419100"/>
                <a:gd name="connsiteX11" fmla="*/ 168402 w 352425"/>
                <a:gd name="connsiteY11" fmla="*/ 272823 h 419100"/>
                <a:gd name="connsiteX12" fmla="*/ 78772 w 352425"/>
                <a:gd name="connsiteY12" fmla="*/ 272823 h 419100"/>
                <a:gd name="connsiteX13" fmla="*/ 78772 w 352425"/>
                <a:gd name="connsiteY13" fmla="*/ 414841 h 419100"/>
                <a:gd name="connsiteX14" fmla="*/ 7144 w 352425"/>
                <a:gd name="connsiteY14" fmla="*/ 414841 h 419100"/>
                <a:gd name="connsiteX15" fmla="*/ 183547 w 352425"/>
                <a:gd name="connsiteY15" fmla="*/ 209196 h 419100"/>
                <a:gd name="connsiteX16" fmla="*/ 244698 w 352425"/>
                <a:gd name="connsiteY16" fmla="*/ 190813 h 419100"/>
                <a:gd name="connsiteX17" fmla="*/ 267367 w 352425"/>
                <a:gd name="connsiteY17" fmla="*/ 141093 h 419100"/>
                <a:gd name="connsiteX18" fmla="*/ 267367 w 352425"/>
                <a:gd name="connsiteY18" fmla="*/ 139949 h 419100"/>
                <a:gd name="connsiteX19" fmla="*/ 245269 w 352425"/>
                <a:gd name="connsiteY19" fmla="*/ 89562 h 419100"/>
                <a:gd name="connsiteX20" fmla="*/ 182975 w 352425"/>
                <a:gd name="connsiteY20" fmla="*/ 72417 h 419100"/>
                <a:gd name="connsiteX21" fmla="*/ 78772 w 352425"/>
                <a:gd name="connsiteY21" fmla="*/ 72417 h 419100"/>
                <a:gd name="connsiteX22" fmla="*/ 78772 w 352425"/>
                <a:gd name="connsiteY22" fmla="*/ 20919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25" h="419100">
                  <a:moveTo>
                    <a:pt x="7144" y="7171"/>
                  </a:moveTo>
                  <a:lnTo>
                    <a:pt x="188786" y="7171"/>
                  </a:lnTo>
                  <a:cubicBezTo>
                    <a:pt x="211939" y="6790"/>
                    <a:pt x="234982" y="10431"/>
                    <a:pt x="256889" y="17934"/>
                  </a:cubicBezTo>
                  <a:cubicBezTo>
                    <a:pt x="275324" y="24344"/>
                    <a:pt x="292201" y="34567"/>
                    <a:pt x="306419" y="47938"/>
                  </a:cubicBezTo>
                  <a:cubicBezTo>
                    <a:pt x="317253" y="59148"/>
                    <a:pt x="325766" y="72387"/>
                    <a:pt x="331470" y="86895"/>
                  </a:cubicBezTo>
                  <a:cubicBezTo>
                    <a:pt x="337403" y="102527"/>
                    <a:pt x="340343" y="119135"/>
                    <a:pt x="340138" y="135854"/>
                  </a:cubicBezTo>
                  <a:lnTo>
                    <a:pt x="340138" y="136997"/>
                  </a:lnTo>
                  <a:cubicBezTo>
                    <a:pt x="341579" y="166333"/>
                    <a:pt x="331921" y="195136"/>
                    <a:pt x="313087" y="217673"/>
                  </a:cubicBezTo>
                  <a:cubicBezTo>
                    <a:pt x="294505" y="238320"/>
                    <a:pt x="270363" y="253169"/>
                    <a:pt x="243554" y="260441"/>
                  </a:cubicBezTo>
                  <a:lnTo>
                    <a:pt x="353568" y="414650"/>
                  </a:lnTo>
                  <a:lnTo>
                    <a:pt x="268605" y="414650"/>
                  </a:lnTo>
                  <a:lnTo>
                    <a:pt x="168402" y="272823"/>
                  </a:lnTo>
                  <a:lnTo>
                    <a:pt x="78772" y="272823"/>
                  </a:lnTo>
                  <a:lnTo>
                    <a:pt x="78772" y="414841"/>
                  </a:lnTo>
                  <a:lnTo>
                    <a:pt x="7144" y="414841"/>
                  </a:lnTo>
                  <a:close/>
                  <a:moveTo>
                    <a:pt x="183547" y="209196"/>
                  </a:moveTo>
                  <a:cubicBezTo>
                    <a:pt x="205449" y="210374"/>
                    <a:pt x="227076" y="203873"/>
                    <a:pt x="244698" y="190813"/>
                  </a:cubicBezTo>
                  <a:cubicBezTo>
                    <a:pt x="259749" y="178802"/>
                    <a:pt x="268170" y="160332"/>
                    <a:pt x="267367" y="141093"/>
                  </a:cubicBezTo>
                  <a:lnTo>
                    <a:pt x="267367" y="139949"/>
                  </a:lnTo>
                  <a:cubicBezTo>
                    <a:pt x="268637" y="120559"/>
                    <a:pt x="260394" y="101763"/>
                    <a:pt x="245269" y="89562"/>
                  </a:cubicBezTo>
                  <a:cubicBezTo>
                    <a:pt x="226982" y="77093"/>
                    <a:pt x="205067" y="71061"/>
                    <a:pt x="182975" y="72417"/>
                  </a:cubicBezTo>
                  <a:lnTo>
                    <a:pt x="78772" y="72417"/>
                  </a:lnTo>
                  <a:lnTo>
                    <a:pt x="78772" y="209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93CB37-9F90-4482-81C5-10C26B916690}"/>
                </a:ext>
              </a:extLst>
            </p:cNvPr>
            <p:cNvSpPr/>
            <p:nvPr/>
          </p:nvSpPr>
          <p:spPr>
            <a:xfrm>
              <a:off x="-3862578" y="5009827"/>
              <a:ext cx="323850" cy="428625"/>
            </a:xfrm>
            <a:custGeom>
              <a:avLst/>
              <a:gdLst>
                <a:gd name="connsiteX0" fmla="*/ 177165 w 323850"/>
                <a:gd name="connsiteY0" fmla="*/ 425606 h 428625"/>
                <a:gd name="connsiteX1" fmla="*/ 86963 w 323850"/>
                <a:gd name="connsiteY1" fmla="*/ 409605 h 428625"/>
                <a:gd name="connsiteX2" fmla="*/ 7144 w 323850"/>
                <a:gd name="connsiteY2" fmla="*/ 360455 h 428625"/>
                <a:gd name="connsiteX3" fmla="*/ 68199 w 323850"/>
                <a:gd name="connsiteY3" fmla="*/ 323784 h 428625"/>
                <a:gd name="connsiteX4" fmla="*/ 68866 w 323850"/>
                <a:gd name="connsiteY4" fmla="*/ 323784 h 428625"/>
                <a:gd name="connsiteX5" fmla="*/ 110490 w 323850"/>
                <a:gd name="connsiteY5" fmla="*/ 348263 h 428625"/>
                <a:gd name="connsiteX6" fmla="*/ 178879 w 323850"/>
                <a:gd name="connsiteY6" fmla="*/ 361980 h 428625"/>
                <a:gd name="connsiteX7" fmla="*/ 231648 w 323850"/>
                <a:gd name="connsiteY7" fmla="*/ 347692 h 428625"/>
                <a:gd name="connsiteX8" fmla="*/ 250698 w 323850"/>
                <a:gd name="connsiteY8" fmla="*/ 310735 h 428625"/>
                <a:gd name="connsiteX9" fmla="*/ 250698 w 323850"/>
                <a:gd name="connsiteY9" fmla="*/ 309592 h 428625"/>
                <a:gd name="connsiteX10" fmla="*/ 246983 w 323850"/>
                <a:gd name="connsiteY10" fmla="*/ 290066 h 428625"/>
                <a:gd name="connsiteX11" fmla="*/ 233077 w 323850"/>
                <a:gd name="connsiteY11" fmla="*/ 274349 h 428625"/>
                <a:gd name="connsiteX12" fmla="*/ 205073 w 323850"/>
                <a:gd name="connsiteY12" fmla="*/ 260348 h 428625"/>
                <a:gd name="connsiteX13" fmla="*/ 158877 w 323850"/>
                <a:gd name="connsiteY13" fmla="*/ 247584 h 428625"/>
                <a:gd name="connsiteX14" fmla="*/ 100965 w 323850"/>
                <a:gd name="connsiteY14" fmla="*/ 230439 h 428625"/>
                <a:gd name="connsiteX15" fmla="*/ 58388 w 323850"/>
                <a:gd name="connsiteY15" fmla="*/ 207103 h 428625"/>
                <a:gd name="connsiteX16" fmla="*/ 32194 w 323850"/>
                <a:gd name="connsiteY16" fmla="*/ 173670 h 428625"/>
                <a:gd name="connsiteX17" fmla="*/ 23241 w 323850"/>
                <a:gd name="connsiteY17" fmla="*/ 126045 h 428625"/>
                <a:gd name="connsiteX18" fmla="*/ 23241 w 323850"/>
                <a:gd name="connsiteY18" fmla="*/ 124902 h 428625"/>
                <a:gd name="connsiteX19" fmla="*/ 33719 w 323850"/>
                <a:gd name="connsiteY19" fmla="*/ 77277 h 428625"/>
                <a:gd name="connsiteX20" fmla="*/ 62294 w 323850"/>
                <a:gd name="connsiteY20" fmla="*/ 40034 h 428625"/>
                <a:gd name="connsiteX21" fmla="*/ 106299 w 323850"/>
                <a:gd name="connsiteY21" fmla="*/ 15841 h 428625"/>
                <a:gd name="connsiteX22" fmla="*/ 162116 w 323850"/>
                <a:gd name="connsiteY22" fmla="*/ 7173 h 428625"/>
                <a:gd name="connsiteX23" fmla="*/ 242792 w 323850"/>
                <a:gd name="connsiteY23" fmla="*/ 20222 h 428625"/>
                <a:gd name="connsiteX24" fmla="*/ 310039 w 323850"/>
                <a:gd name="connsiteY24" fmla="*/ 58322 h 428625"/>
                <a:gd name="connsiteX25" fmla="*/ 246983 w 323850"/>
                <a:gd name="connsiteY25" fmla="*/ 96422 h 428625"/>
                <a:gd name="connsiteX26" fmla="*/ 245459 w 323850"/>
                <a:gd name="connsiteY26" fmla="*/ 95660 h 428625"/>
                <a:gd name="connsiteX27" fmla="*/ 216313 w 323850"/>
                <a:gd name="connsiteY27" fmla="*/ 81563 h 428625"/>
                <a:gd name="connsiteX28" fmla="*/ 160973 w 323850"/>
                <a:gd name="connsiteY28" fmla="*/ 70800 h 428625"/>
                <a:gd name="connsiteX29" fmla="*/ 112109 w 323850"/>
                <a:gd name="connsiteY29" fmla="*/ 84707 h 428625"/>
                <a:gd name="connsiteX30" fmla="*/ 94583 w 323850"/>
                <a:gd name="connsiteY30" fmla="*/ 119092 h 428625"/>
                <a:gd name="connsiteX31" fmla="*/ 94583 w 323850"/>
                <a:gd name="connsiteY31" fmla="*/ 120235 h 428625"/>
                <a:gd name="connsiteX32" fmla="*/ 98679 w 323850"/>
                <a:gd name="connsiteY32" fmla="*/ 140904 h 428625"/>
                <a:gd name="connsiteX33" fmla="*/ 113824 w 323850"/>
                <a:gd name="connsiteY33" fmla="*/ 157192 h 428625"/>
                <a:gd name="connsiteX34" fmla="*/ 143542 w 323850"/>
                <a:gd name="connsiteY34" fmla="*/ 170908 h 428625"/>
                <a:gd name="connsiteX35" fmla="*/ 191834 w 323850"/>
                <a:gd name="connsiteY35" fmla="*/ 184338 h 428625"/>
                <a:gd name="connsiteX36" fmla="*/ 248317 w 323850"/>
                <a:gd name="connsiteY36" fmla="*/ 202340 h 428625"/>
                <a:gd name="connsiteX37" fmla="*/ 289369 w 323850"/>
                <a:gd name="connsiteY37" fmla="*/ 226534 h 428625"/>
                <a:gd name="connsiteX38" fmla="*/ 314039 w 323850"/>
                <a:gd name="connsiteY38" fmla="*/ 259681 h 428625"/>
                <a:gd name="connsiteX39" fmla="*/ 322231 w 323850"/>
                <a:gd name="connsiteY39" fmla="*/ 303591 h 428625"/>
                <a:gd name="connsiteX40" fmla="*/ 322231 w 323850"/>
                <a:gd name="connsiteY40" fmla="*/ 304829 h 428625"/>
                <a:gd name="connsiteX41" fmla="*/ 311467 w 323850"/>
                <a:gd name="connsiteY41" fmla="*/ 356074 h 428625"/>
                <a:gd name="connsiteX42" fmla="*/ 281464 w 323850"/>
                <a:gd name="connsiteY42" fmla="*/ 394174 h 428625"/>
                <a:gd name="connsiteX43" fmla="*/ 235934 w 323850"/>
                <a:gd name="connsiteY43" fmla="*/ 417224 h 428625"/>
                <a:gd name="connsiteX44" fmla="*/ 177165 w 323850"/>
                <a:gd name="connsiteY44" fmla="*/ 42560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23850" h="428625">
                  <a:moveTo>
                    <a:pt x="177165" y="425606"/>
                  </a:moveTo>
                  <a:cubicBezTo>
                    <a:pt x="146382" y="425714"/>
                    <a:pt x="115831" y="420294"/>
                    <a:pt x="86963" y="409605"/>
                  </a:cubicBezTo>
                  <a:cubicBezTo>
                    <a:pt x="57459" y="398476"/>
                    <a:pt x="30363" y="381791"/>
                    <a:pt x="7144" y="360455"/>
                  </a:cubicBezTo>
                  <a:lnTo>
                    <a:pt x="68199" y="323784"/>
                  </a:lnTo>
                  <a:cubicBezTo>
                    <a:pt x="68199" y="323784"/>
                    <a:pt x="68199" y="323784"/>
                    <a:pt x="68866" y="323784"/>
                  </a:cubicBezTo>
                  <a:cubicBezTo>
                    <a:pt x="81831" y="333400"/>
                    <a:pt x="95785" y="341606"/>
                    <a:pt x="110490" y="348263"/>
                  </a:cubicBezTo>
                  <a:cubicBezTo>
                    <a:pt x="132050" y="357652"/>
                    <a:pt x="155366" y="362328"/>
                    <a:pt x="178879" y="361980"/>
                  </a:cubicBezTo>
                  <a:cubicBezTo>
                    <a:pt x="197543" y="362973"/>
                    <a:pt x="216035" y="357966"/>
                    <a:pt x="231648" y="347692"/>
                  </a:cubicBezTo>
                  <a:cubicBezTo>
                    <a:pt x="243797" y="339350"/>
                    <a:pt x="250952" y="325470"/>
                    <a:pt x="250698" y="310735"/>
                  </a:cubicBezTo>
                  <a:lnTo>
                    <a:pt x="250698" y="309592"/>
                  </a:lnTo>
                  <a:cubicBezTo>
                    <a:pt x="250847" y="302894"/>
                    <a:pt x="249581" y="296241"/>
                    <a:pt x="246983" y="290066"/>
                  </a:cubicBezTo>
                  <a:cubicBezTo>
                    <a:pt x="243715" y="283760"/>
                    <a:pt x="238938" y="278361"/>
                    <a:pt x="233077" y="274349"/>
                  </a:cubicBezTo>
                  <a:cubicBezTo>
                    <a:pt x="224454" y="268378"/>
                    <a:pt x="215025" y="263663"/>
                    <a:pt x="205073" y="260348"/>
                  </a:cubicBezTo>
                  <a:cubicBezTo>
                    <a:pt x="189931" y="255214"/>
                    <a:pt x="174507" y="250952"/>
                    <a:pt x="158877" y="247584"/>
                  </a:cubicBezTo>
                  <a:cubicBezTo>
                    <a:pt x="139212" y="243167"/>
                    <a:pt x="119865" y="237439"/>
                    <a:pt x="100965" y="230439"/>
                  </a:cubicBezTo>
                  <a:cubicBezTo>
                    <a:pt x="85654" y="224903"/>
                    <a:pt x="71292" y="217031"/>
                    <a:pt x="58388" y="207103"/>
                  </a:cubicBezTo>
                  <a:cubicBezTo>
                    <a:pt x="47128" y="198195"/>
                    <a:pt x="38150" y="186735"/>
                    <a:pt x="32194" y="173670"/>
                  </a:cubicBezTo>
                  <a:cubicBezTo>
                    <a:pt x="25866" y="158610"/>
                    <a:pt x="22814" y="142376"/>
                    <a:pt x="23241" y="126045"/>
                  </a:cubicBezTo>
                  <a:lnTo>
                    <a:pt x="23241" y="124902"/>
                  </a:lnTo>
                  <a:cubicBezTo>
                    <a:pt x="23084" y="108439"/>
                    <a:pt x="26667" y="92155"/>
                    <a:pt x="33719" y="77277"/>
                  </a:cubicBezTo>
                  <a:cubicBezTo>
                    <a:pt x="40464" y="62958"/>
                    <a:pt x="50209" y="50257"/>
                    <a:pt x="62294" y="40034"/>
                  </a:cubicBezTo>
                  <a:cubicBezTo>
                    <a:pt x="75311" y="29275"/>
                    <a:pt x="90240" y="21067"/>
                    <a:pt x="106299" y="15841"/>
                  </a:cubicBezTo>
                  <a:cubicBezTo>
                    <a:pt x="124297" y="9886"/>
                    <a:pt x="143159" y="6957"/>
                    <a:pt x="162116" y="7173"/>
                  </a:cubicBezTo>
                  <a:cubicBezTo>
                    <a:pt x="189566" y="6737"/>
                    <a:pt x="216878" y="11155"/>
                    <a:pt x="242792" y="20222"/>
                  </a:cubicBezTo>
                  <a:cubicBezTo>
                    <a:pt x="267106" y="29234"/>
                    <a:pt x="289812" y="42098"/>
                    <a:pt x="310039" y="58322"/>
                  </a:cubicBezTo>
                  <a:lnTo>
                    <a:pt x="246983" y="96422"/>
                  </a:lnTo>
                  <a:lnTo>
                    <a:pt x="245459" y="95660"/>
                  </a:lnTo>
                  <a:cubicBezTo>
                    <a:pt x="236093" y="90271"/>
                    <a:pt x="226353" y="85560"/>
                    <a:pt x="216313" y="81563"/>
                  </a:cubicBezTo>
                  <a:cubicBezTo>
                    <a:pt x="198720" y="74484"/>
                    <a:pt x="179936" y="70831"/>
                    <a:pt x="160973" y="70800"/>
                  </a:cubicBezTo>
                  <a:cubicBezTo>
                    <a:pt x="143578" y="69748"/>
                    <a:pt x="126344" y="74653"/>
                    <a:pt x="112109" y="84707"/>
                  </a:cubicBezTo>
                  <a:cubicBezTo>
                    <a:pt x="101085" y="92690"/>
                    <a:pt x="94566" y="105481"/>
                    <a:pt x="94583" y="119092"/>
                  </a:cubicBezTo>
                  <a:lnTo>
                    <a:pt x="94583" y="120235"/>
                  </a:lnTo>
                  <a:cubicBezTo>
                    <a:pt x="94474" y="127337"/>
                    <a:pt x="95870" y="134381"/>
                    <a:pt x="98679" y="140904"/>
                  </a:cubicBezTo>
                  <a:cubicBezTo>
                    <a:pt x="102108" y="147641"/>
                    <a:pt x="107354" y="153283"/>
                    <a:pt x="113824" y="157192"/>
                  </a:cubicBezTo>
                  <a:cubicBezTo>
                    <a:pt x="123126" y="162973"/>
                    <a:pt x="133108" y="167580"/>
                    <a:pt x="143542" y="170908"/>
                  </a:cubicBezTo>
                  <a:cubicBezTo>
                    <a:pt x="155924" y="175162"/>
                    <a:pt x="172021" y="179639"/>
                    <a:pt x="191834" y="184338"/>
                  </a:cubicBezTo>
                  <a:cubicBezTo>
                    <a:pt x="211040" y="189079"/>
                    <a:pt x="229909" y="195093"/>
                    <a:pt x="248317" y="202340"/>
                  </a:cubicBezTo>
                  <a:cubicBezTo>
                    <a:pt x="263233" y="208104"/>
                    <a:pt x="277101" y="216277"/>
                    <a:pt x="289369" y="226534"/>
                  </a:cubicBezTo>
                  <a:cubicBezTo>
                    <a:pt x="300024" y="235547"/>
                    <a:pt x="308464" y="246887"/>
                    <a:pt x="314039" y="259681"/>
                  </a:cubicBezTo>
                  <a:cubicBezTo>
                    <a:pt x="319741" y="273604"/>
                    <a:pt x="322529" y="288548"/>
                    <a:pt x="322231" y="303591"/>
                  </a:cubicBezTo>
                  <a:lnTo>
                    <a:pt x="322231" y="304829"/>
                  </a:lnTo>
                  <a:cubicBezTo>
                    <a:pt x="322497" y="322498"/>
                    <a:pt x="318820" y="340005"/>
                    <a:pt x="311467" y="356074"/>
                  </a:cubicBezTo>
                  <a:cubicBezTo>
                    <a:pt x="304408" y="370837"/>
                    <a:pt x="294161" y="383850"/>
                    <a:pt x="281464" y="394174"/>
                  </a:cubicBezTo>
                  <a:cubicBezTo>
                    <a:pt x="267913" y="404717"/>
                    <a:pt x="252453" y="412544"/>
                    <a:pt x="235934" y="417224"/>
                  </a:cubicBezTo>
                  <a:cubicBezTo>
                    <a:pt x="216857" y="422865"/>
                    <a:pt x="197058" y="425688"/>
                    <a:pt x="177165" y="4256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AB743-22E3-4CAA-BED0-6EAB007C6F88}"/>
              </a:ext>
            </a:extLst>
          </p:cNvPr>
          <p:cNvGrpSpPr/>
          <p:nvPr userDrawn="1"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AAD364-CC01-4DB6-9EDD-DFE1AB2147CA}"/>
                </a:ext>
              </a:extLst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252000" bIns="0" rtlCol="0" anchor="ctr"/>
            <a:lstStyle/>
            <a:p>
              <a:pPr algn="ctr"/>
              <a:r>
                <a:rPr lang="fr-FR" sz="1100" spc="100" baseline="0" dirty="0">
                  <a:solidFill>
                    <a:schemeClr val="bg1"/>
                  </a:solidFill>
                  <a:latin typeface="+mj-lt"/>
                </a:rPr>
                <a:t>VISIT US</a:t>
              </a:r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id="{DA2EB7B7-D6F7-4C8F-93B8-20234A9EE0BB}"/>
                </a:ext>
              </a:extLst>
            </p:cNvPr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>
                <a:gd name="connsiteX0" fmla="*/ 33604 w 323850"/>
                <a:gd name="connsiteY0" fmla="*/ 558660 h 561975"/>
                <a:gd name="connsiteX1" fmla="*/ 7144 w 323850"/>
                <a:gd name="connsiteY1" fmla="*/ 531257 h 561975"/>
                <a:gd name="connsiteX2" fmla="*/ 268910 w 323850"/>
                <a:gd name="connsiteY2" fmla="*/ 278511 h 561975"/>
                <a:gd name="connsiteX3" fmla="*/ 7391 w 323850"/>
                <a:gd name="connsiteY3" fmla="*/ 35033 h 561975"/>
                <a:gd name="connsiteX4" fmla="*/ 33357 w 323850"/>
                <a:gd name="connsiteY4" fmla="*/ 7144 h 561975"/>
                <a:gd name="connsiteX5" fmla="*/ 324288 w 323850"/>
                <a:gd name="connsiteY5" fmla="*/ 278016 h 561975"/>
                <a:gd name="connsiteX6" fmla="*/ 33604 w 323850"/>
                <a:gd name="connsiteY6" fmla="*/ 55866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561975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AB89052F-50A1-4BC9-8E02-36EC129B12F8}"/>
              </a:ext>
            </a:extLst>
          </p:cNvPr>
          <p:cNvSpPr/>
          <p:nvPr userDrawn="1"/>
        </p:nvSpPr>
        <p:spPr>
          <a:xfrm>
            <a:off x="5207000" y="4845050"/>
            <a:ext cx="1778000" cy="51101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C42D9-6359-4049-8072-3AD80D3A28AC}"/>
              </a:ext>
            </a:extLst>
          </p:cNvPr>
          <p:cNvSpPr/>
          <p:nvPr userDrawn="1"/>
        </p:nvSpPr>
        <p:spPr>
          <a:xfrm>
            <a:off x="6345600" y="3264026"/>
            <a:ext cx="231315" cy="26488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fr-FR" sz="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449219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551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1370048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68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75649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671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47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45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4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0C2059-8C38-4CB4-80C3-6F18F2A8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954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5" r:id="rId2"/>
    <p:sldLayoutId id="2147483726" r:id="rId3"/>
    <p:sldLayoutId id="2147483682" r:id="rId4"/>
    <p:sldLayoutId id="2147483683" r:id="rId5"/>
    <p:sldLayoutId id="2147483684" r:id="rId6"/>
    <p:sldLayoutId id="2147483685" r:id="rId7"/>
    <p:sldLayoutId id="2147483701" r:id="rId8"/>
    <p:sldLayoutId id="2147483724" r:id="rId9"/>
    <p:sldLayoutId id="2147483678" r:id="rId10"/>
    <p:sldLayoutId id="2147483656" r:id="rId11"/>
    <p:sldLayoutId id="2147483679" r:id="rId12"/>
    <p:sldLayoutId id="2147483680" r:id="rId13"/>
    <p:sldLayoutId id="2147483681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2" r:id="rId46"/>
    <p:sldLayoutId id="2147483721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0" lang="fr-FR" sz="3600" b="0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3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kumimoji="0" lang="fr-FR" sz="2000" b="0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36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0C2059-8C38-4CB4-80C3-6F18F2A8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18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0" lang="fr-FR" sz="3600" b="0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3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kumimoji="0" lang="fr-FR" sz="2000" b="0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36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0C2059-8C38-4CB4-80C3-6F18F2A8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76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0" lang="fr-FR" sz="3600" b="0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3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kumimoji="0" lang="fr-FR" sz="2000" b="0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36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tmuade@taxombud.gov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aints@taxombud.gov.z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hyperlink" Target="http://www.taxombud.gov.za/Pages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F8FF5-D206-4BC1-97C5-118E812768F0}"/>
              </a:ext>
            </a:extLst>
          </p:cNvPr>
          <p:cNvSpPr/>
          <p:nvPr/>
        </p:nvSpPr>
        <p:spPr>
          <a:xfrm>
            <a:off x="0" y="274322"/>
            <a:ext cx="8843554" cy="6309356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B6577-AFB7-4260-AAEF-8D384D8CF9F4}"/>
              </a:ext>
            </a:extLst>
          </p:cNvPr>
          <p:cNvSpPr txBox="1"/>
          <p:nvPr/>
        </p:nvSpPr>
        <p:spPr>
          <a:xfrm>
            <a:off x="884056" y="2998934"/>
            <a:ext cx="5874658" cy="249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</a:t>
            </a:r>
            <a:r>
              <a:rPr kumimoji="0" lang="fr-FR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ENGAGEMENT </a:t>
            </a:r>
            <a:r>
              <a:rPr kumimoji="0" lang="fr-FR" sz="6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  <a:endParaRPr kumimoji="0" lang="fr-FR" sz="6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B6577-AFB7-4260-AAEF-8D384D8CF9F4}"/>
              </a:ext>
            </a:extLst>
          </p:cNvPr>
          <p:cNvSpPr txBox="1"/>
          <p:nvPr/>
        </p:nvSpPr>
        <p:spPr>
          <a:xfrm>
            <a:off x="884056" y="2329207"/>
            <a:ext cx="7049861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 of the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Ombud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679" y="28575"/>
            <a:ext cx="3054321" cy="1395784"/>
          </a:xfrm>
          <a:prstGeom prst="rect">
            <a:avLst/>
          </a:prstGeo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3" r="10382"/>
          <a:stretch/>
        </p:blipFill>
        <p:spPr>
          <a:xfrm>
            <a:off x="7175411" y="1424360"/>
            <a:ext cx="4773611" cy="4525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Donut 17"/>
          <p:cNvSpPr/>
          <p:nvPr/>
        </p:nvSpPr>
        <p:spPr>
          <a:xfrm>
            <a:off x="7804029" y="1851605"/>
            <a:ext cx="4387971" cy="4387971"/>
          </a:xfrm>
          <a:prstGeom prst="donut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01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onut 66"/>
          <p:cNvSpPr/>
          <p:nvPr/>
        </p:nvSpPr>
        <p:spPr>
          <a:xfrm>
            <a:off x="5716886" y="-1339493"/>
            <a:ext cx="3597135" cy="3597135"/>
          </a:xfrm>
          <a:prstGeom prst="donut">
            <a:avLst/>
          </a:prstGeom>
          <a:solidFill>
            <a:srgbClr val="92D05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8764675" y="3620011"/>
            <a:ext cx="4387971" cy="4387971"/>
          </a:xfrm>
          <a:prstGeom prst="donut">
            <a:avLst/>
          </a:prstGeom>
          <a:solidFill>
            <a:srgbClr val="00206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AF9EC3-6524-4DA7-A28D-10C323F438B9}"/>
              </a:ext>
            </a:extLst>
          </p:cNvPr>
          <p:cNvSpPr/>
          <p:nvPr/>
        </p:nvSpPr>
        <p:spPr>
          <a:xfrm>
            <a:off x="7869566" y="2100617"/>
            <a:ext cx="3012758" cy="624656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8148447" y="2231953"/>
            <a:ext cx="2466192" cy="2775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Recalled refunds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D469C-CBD2-4240-BE68-E05528D4CA48}"/>
              </a:ext>
            </a:extLst>
          </p:cNvPr>
          <p:cNvSpPr/>
          <p:nvPr/>
        </p:nvSpPr>
        <p:spPr>
          <a:xfrm>
            <a:off x="1343023" y="5271283"/>
            <a:ext cx="3012758" cy="937259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1616550" y="5411359"/>
            <a:ext cx="2505281" cy="585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not making decision with documents submitted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0E3999-A88E-4243-86F0-19D247FE632D}"/>
              </a:ext>
            </a:extLst>
          </p:cNvPr>
          <p:cNvSpPr/>
          <p:nvPr/>
        </p:nvSpPr>
        <p:spPr>
          <a:xfrm>
            <a:off x="7869566" y="3000005"/>
            <a:ext cx="3012758" cy="547205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AF9EC3-6524-4DA7-A28D-10C323F438B9}"/>
              </a:ext>
            </a:extLst>
          </p:cNvPr>
          <p:cNvSpPr/>
          <p:nvPr/>
        </p:nvSpPr>
        <p:spPr>
          <a:xfrm>
            <a:off x="7836217" y="5271282"/>
            <a:ext cx="3012758" cy="937260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8136754" y="3140082"/>
            <a:ext cx="2465424" cy="2775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Z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hijacking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8112711" y="5411359"/>
            <a:ext cx="2466192" cy="585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in issuing tax clearance certificate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FD469C-CBD2-4240-BE68-E05528D4CA48}"/>
              </a:ext>
            </a:extLst>
          </p:cNvPr>
          <p:cNvSpPr/>
          <p:nvPr/>
        </p:nvSpPr>
        <p:spPr>
          <a:xfrm>
            <a:off x="1343023" y="3270479"/>
            <a:ext cx="3012758" cy="1751691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1596761" y="3410555"/>
            <a:ext cx="2505281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adherence by SARS to dispute resolution regulations (timelines, incorrect invalidating of objections)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0E3999-A88E-4243-86F0-19D247FE632D}"/>
              </a:ext>
            </a:extLst>
          </p:cNvPr>
          <p:cNvSpPr/>
          <p:nvPr/>
        </p:nvSpPr>
        <p:spPr>
          <a:xfrm>
            <a:off x="4589621" y="3531149"/>
            <a:ext cx="3012758" cy="1484402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AF9EC3-6524-4DA7-A28D-10C323F438B9}"/>
              </a:ext>
            </a:extLst>
          </p:cNvPr>
          <p:cNvSpPr/>
          <p:nvPr/>
        </p:nvSpPr>
        <p:spPr>
          <a:xfrm>
            <a:off x="7836217" y="3808084"/>
            <a:ext cx="3012758" cy="1205296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4856809" y="3671226"/>
            <a:ext cx="2465424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failure to respond to taxpayers’ requests (SOP, compromise, waiver of penalties and interest)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8112711" y="3948161"/>
            <a:ext cx="2466192" cy="8930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of assessments without reasons provided to taxpayers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FD469C-CBD2-4240-BE68-E05528D4CA48}"/>
              </a:ext>
            </a:extLst>
          </p:cNvPr>
          <p:cNvSpPr/>
          <p:nvPr/>
        </p:nvSpPr>
        <p:spPr>
          <a:xfrm>
            <a:off x="1343023" y="2076745"/>
            <a:ext cx="3012758" cy="937259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1616550" y="2216821"/>
            <a:ext cx="2505281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Z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Delays in payment of refunds: stoppers placed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0E3999-A88E-4243-86F0-19D247FE632D}"/>
              </a:ext>
            </a:extLst>
          </p:cNvPr>
          <p:cNvSpPr/>
          <p:nvPr/>
        </p:nvSpPr>
        <p:spPr>
          <a:xfrm>
            <a:off x="4622968" y="2327681"/>
            <a:ext cx="3012758" cy="937260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F9EC3-6524-4DA7-A28D-10C323F438B9}"/>
              </a:ext>
            </a:extLst>
          </p:cNvPr>
          <p:cNvSpPr/>
          <p:nvPr/>
        </p:nvSpPr>
        <p:spPr>
          <a:xfrm>
            <a:off x="4589509" y="5278644"/>
            <a:ext cx="3012758" cy="937260"/>
          </a:xfrm>
          <a:prstGeom prst="rect">
            <a:avLst/>
          </a:prstGeom>
          <a:solidFill>
            <a:srgbClr val="009B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4890156" y="2467758"/>
            <a:ext cx="2465424" cy="585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Z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allocation of payments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4866003" y="5418721"/>
            <a:ext cx="2466192" cy="585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 paid into incorrect bank accounts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315745" y="502721"/>
            <a:ext cx="5356518" cy="135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3C39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9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nut 29"/>
          <p:cNvSpPr/>
          <p:nvPr/>
        </p:nvSpPr>
        <p:spPr>
          <a:xfrm>
            <a:off x="-1508760" y="3902147"/>
            <a:ext cx="3210560" cy="3210560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9913620" y="-323797"/>
            <a:ext cx="4556760" cy="4556760"/>
          </a:xfrm>
          <a:prstGeom prst="donu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5D03CE-9E81-4E37-A14D-9C4DC026D3A8}"/>
              </a:ext>
            </a:extLst>
          </p:cNvPr>
          <p:cNvSpPr/>
          <p:nvPr/>
        </p:nvSpPr>
        <p:spPr>
          <a:xfrm>
            <a:off x="3398034" y="1776083"/>
            <a:ext cx="2487525" cy="23615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F82A8-F7D6-4003-978F-B9A62A9B18FE}"/>
              </a:ext>
            </a:extLst>
          </p:cNvPr>
          <p:cNvSpPr/>
          <p:nvPr/>
        </p:nvSpPr>
        <p:spPr>
          <a:xfrm>
            <a:off x="489635" y="1776083"/>
            <a:ext cx="2487525" cy="26989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BF450F-00AE-4872-9F07-D684DBDCD8D4}"/>
              </a:ext>
            </a:extLst>
          </p:cNvPr>
          <p:cNvSpPr/>
          <p:nvPr/>
        </p:nvSpPr>
        <p:spPr>
          <a:xfrm>
            <a:off x="6306436" y="1776083"/>
            <a:ext cx="2487525" cy="26989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EF9CF-8633-4E18-8A87-B8AA0894CCDB}"/>
              </a:ext>
            </a:extLst>
          </p:cNvPr>
          <p:cNvSpPr/>
          <p:nvPr/>
        </p:nvSpPr>
        <p:spPr>
          <a:xfrm>
            <a:off x="9214840" y="1776082"/>
            <a:ext cx="2487525" cy="34872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93FD7F-3469-491F-A5AA-EB8327FA2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04" y="1776082"/>
            <a:ext cx="2479377" cy="1652918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359C120-C3E4-4EF4-97A3-60EBC24079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366" y="1776082"/>
            <a:ext cx="2479588" cy="1652918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E317DB3-C55B-469B-A8B2-C1508D5FF2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12" y="1776082"/>
            <a:ext cx="2479377" cy="165291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8EFC60E-1B72-449F-A05D-34957A535E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36" b="4046"/>
          <a:stretch/>
        </p:blipFill>
        <p:spPr>
          <a:xfrm flipH="1">
            <a:off x="9214335" y="1776082"/>
            <a:ext cx="2488027" cy="1651319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287817" y="246102"/>
            <a:ext cx="7506137" cy="110799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</a:t>
            </a:r>
            <a:r>
              <a:rPr lang="en-US" sz="72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kumimoji="0" lang="en-ZA" sz="7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338" y="3643997"/>
            <a:ext cx="1704109" cy="738664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are free</a:t>
            </a:r>
            <a:endParaRPr lang="en-Z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1745" y="3643997"/>
            <a:ext cx="1704109" cy="369332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endParaRPr lang="en-Z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371" y="3643997"/>
            <a:ext cx="2223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with one person</a:t>
            </a:r>
            <a:endParaRPr lang="en-Z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6533" y="3643997"/>
            <a:ext cx="1704109" cy="147732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access to SARS systems</a:t>
            </a:r>
            <a:endParaRPr lang="en-Z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7188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250950" algn="l"/>
              </a:tabLst>
              <a:defRPr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happy with our outcome you can appeal the decision within 30 business days with reasons or report directly to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tmuade@taxombud.gov.za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1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A9648A-8F1E-4B33-85CC-71D88FC824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265146" y="-594360"/>
            <a:ext cx="8353526" cy="755903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6E621B-F12C-4E57-91BF-3041E38E4BD5}"/>
              </a:ext>
            </a:extLst>
          </p:cNvPr>
          <p:cNvSpPr/>
          <p:nvPr/>
        </p:nvSpPr>
        <p:spPr>
          <a:xfrm>
            <a:off x="4089575" y="4030980"/>
            <a:ext cx="3647090" cy="19034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Donut 8"/>
          <p:cNvSpPr/>
          <p:nvPr/>
        </p:nvSpPr>
        <p:spPr>
          <a:xfrm>
            <a:off x="992012" y="-351760"/>
            <a:ext cx="4556760" cy="4556760"/>
          </a:xfrm>
          <a:prstGeom prst="donu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2DE21-CA94-4BFA-BDBF-CDA2DD428203}"/>
              </a:ext>
            </a:extLst>
          </p:cNvPr>
          <p:cNvSpPr/>
          <p:nvPr/>
        </p:nvSpPr>
        <p:spPr>
          <a:xfrm>
            <a:off x="442485" y="4030980"/>
            <a:ext cx="3647090" cy="1903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E6977C0E-DE8F-4BAE-BA76-50E2FB3BDB61}"/>
              </a:ext>
            </a:extLst>
          </p:cNvPr>
          <p:cNvSpPr txBox="1"/>
          <p:nvPr/>
        </p:nvSpPr>
        <p:spPr>
          <a:xfrm>
            <a:off x="6672263" y="1725050"/>
            <a:ext cx="5348287" cy="203132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fr-FR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45A0605F-FDEE-4B1B-9171-6E99CB2474A0}"/>
              </a:ext>
            </a:extLst>
          </p:cNvPr>
          <p:cNvSpPr txBox="1"/>
          <p:nvPr/>
        </p:nvSpPr>
        <p:spPr>
          <a:xfrm>
            <a:off x="678968" y="4238706"/>
            <a:ext cx="216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Contact details: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CD584F37-6F3B-4556-B0E2-2A886C7E330D}"/>
              </a:ext>
            </a:extLst>
          </p:cNvPr>
          <p:cNvSpPr txBox="1"/>
          <p:nvPr/>
        </p:nvSpPr>
        <p:spPr>
          <a:xfrm>
            <a:off x="678968" y="4580189"/>
            <a:ext cx="3115792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Tel: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0800662837 / 012 431 9105</a:t>
            </a: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Fax: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 012 452 5013</a:t>
            </a: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complaints@taxombud.gov.za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www.taxombud.gov.za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dirty="0"/>
              <a:t>.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09D010BC-CA05-41D6-9DC8-889C81AF9FA8}"/>
              </a:ext>
            </a:extLst>
          </p:cNvPr>
          <p:cNvSpPr txBox="1"/>
          <p:nvPr/>
        </p:nvSpPr>
        <p:spPr>
          <a:xfrm>
            <a:off x="4326058" y="4580189"/>
            <a:ext cx="2785241" cy="8079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floor, </a:t>
            </a:r>
            <a:r>
              <a:rPr lang="en-Z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Menlyn</a:t>
            </a:r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Corner</a:t>
            </a:r>
            <a:b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Z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Frikkie</a:t>
            </a:r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Beer Street</a:t>
            </a:r>
          </a:p>
          <a:p>
            <a:r>
              <a:rPr lang="en-Z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Menlyn</a:t>
            </a:r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Pretoria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5A0605F-FDEE-4B1B-9171-6E99CB2474A0}"/>
              </a:ext>
            </a:extLst>
          </p:cNvPr>
          <p:cNvSpPr txBox="1"/>
          <p:nvPr/>
        </p:nvSpPr>
        <p:spPr>
          <a:xfrm>
            <a:off x="4329383" y="4205000"/>
            <a:ext cx="216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Physical address: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765" y="-53341"/>
            <a:ext cx="3348235" cy="15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nut 23"/>
          <p:cNvSpPr/>
          <p:nvPr/>
        </p:nvSpPr>
        <p:spPr>
          <a:xfrm>
            <a:off x="-2178499" y="4482662"/>
            <a:ext cx="4556760" cy="4556760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EADEFB1-46FD-445E-B799-CB359F474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5"/>
          <a:stretch/>
        </p:blipFill>
        <p:spPr>
          <a:xfrm>
            <a:off x="6112412" y="-189914"/>
            <a:ext cx="9236785" cy="7498080"/>
          </a:xfrm>
        </p:spPr>
      </p:pic>
      <p:sp>
        <p:nvSpPr>
          <p:cNvPr id="23" name="Donut 22"/>
          <p:cNvSpPr/>
          <p:nvPr/>
        </p:nvSpPr>
        <p:spPr>
          <a:xfrm>
            <a:off x="7445988" y="308574"/>
            <a:ext cx="4387971" cy="4387971"/>
          </a:xfrm>
          <a:prstGeom prst="donut">
            <a:avLst/>
          </a:prstGeom>
          <a:solidFill>
            <a:srgbClr val="009B6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E621B-F12C-4E57-91BF-3041E38E4BD5}"/>
              </a:ext>
            </a:extLst>
          </p:cNvPr>
          <p:cNvSpPr/>
          <p:nvPr/>
        </p:nvSpPr>
        <p:spPr>
          <a:xfrm>
            <a:off x="4272455" y="2659117"/>
            <a:ext cx="3647090" cy="36470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2DE21-CA94-4BFA-BDBF-CDA2DD428203}"/>
              </a:ext>
            </a:extLst>
          </p:cNvPr>
          <p:cNvSpPr/>
          <p:nvPr/>
        </p:nvSpPr>
        <p:spPr>
          <a:xfrm>
            <a:off x="625365" y="2664512"/>
            <a:ext cx="3647090" cy="3647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4859B8D-75D4-4566-AA4E-FB365532BB97}"/>
              </a:ext>
            </a:extLst>
          </p:cNvPr>
          <p:cNvSpPr txBox="1"/>
          <p:nvPr/>
        </p:nvSpPr>
        <p:spPr>
          <a:xfrm>
            <a:off x="1005337" y="2862090"/>
            <a:ext cx="21600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16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476FB28-A8A4-4469-A0FE-53843E6DC73C}"/>
              </a:ext>
            </a:extLst>
          </p:cNvPr>
          <p:cNvSpPr txBox="1"/>
          <p:nvPr/>
        </p:nvSpPr>
        <p:spPr>
          <a:xfrm>
            <a:off x="1004462" y="3429000"/>
            <a:ext cx="2785241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address any complaint by a taxpayer regarding a service, procedural or administrative matter arising from the application of the provisions of a tax Act. 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95CFD0A-9AF4-48BE-9012-FFCFEE069662}"/>
              </a:ext>
            </a:extLst>
          </p:cNvPr>
          <p:cNvSpPr txBox="1"/>
          <p:nvPr/>
        </p:nvSpPr>
        <p:spPr>
          <a:xfrm>
            <a:off x="947033" y="521295"/>
            <a:ext cx="5038131" cy="14896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OMBUD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E476FB28-A8A4-4469-A0FE-53843E6DC73C}"/>
              </a:ext>
            </a:extLst>
          </p:cNvPr>
          <p:cNvSpPr txBox="1"/>
          <p:nvPr/>
        </p:nvSpPr>
        <p:spPr>
          <a:xfrm>
            <a:off x="4657561" y="3477274"/>
            <a:ext cx="2785241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at the request of the Minister or at the initiative of the Tax Ombud with the Minister’s approval on any systemic/emerging issue relating to service matters or the applications of this Act or procedural/administrative provisions of a tax Act.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4859B8D-75D4-4566-AA4E-FB365532BB97}"/>
              </a:ext>
            </a:extLst>
          </p:cNvPr>
          <p:cNvSpPr txBox="1"/>
          <p:nvPr/>
        </p:nvSpPr>
        <p:spPr>
          <a:xfrm>
            <a:off x="4657561" y="2868149"/>
            <a:ext cx="252349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16(1)(b)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8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F8FF5-D206-4BC1-97C5-118E812768F0}"/>
              </a:ext>
            </a:extLst>
          </p:cNvPr>
          <p:cNvSpPr/>
          <p:nvPr/>
        </p:nvSpPr>
        <p:spPr>
          <a:xfrm>
            <a:off x="0" y="274322"/>
            <a:ext cx="10141527" cy="6309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C4AE0-743B-4BEA-8E8D-5433F0AAE470}"/>
              </a:ext>
            </a:extLst>
          </p:cNvPr>
          <p:cNvSpPr txBox="1"/>
          <p:nvPr/>
        </p:nvSpPr>
        <p:spPr>
          <a:xfrm>
            <a:off x="1343025" y="584840"/>
            <a:ext cx="5139055" cy="14957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r-FR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</a:t>
            </a: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9221F-A215-4DBD-BCC6-AAC1D1E11CF7}"/>
              </a:ext>
            </a:extLst>
          </p:cNvPr>
          <p:cNvSpPr txBox="1"/>
          <p:nvPr/>
        </p:nvSpPr>
        <p:spPr>
          <a:xfrm>
            <a:off x="1343025" y="2672239"/>
            <a:ext cx="5005820" cy="41857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exhausting SARS internal process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if have compelling circumstances</a:t>
            </a:r>
          </a:p>
          <a:p>
            <a:pPr marL="571500" marR="0" lvl="0" indent="-5715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494A039-1B18-409F-A285-034F8B00A5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65"/>
          <a:stretch/>
        </p:blipFill>
        <p:spPr>
          <a:xfrm>
            <a:off x="6431972" y="628650"/>
            <a:ext cx="5605895" cy="5600700"/>
          </a:xfrm>
        </p:spPr>
      </p:pic>
      <p:sp>
        <p:nvSpPr>
          <p:cNvPr id="6" name="Donut 5"/>
          <p:cNvSpPr/>
          <p:nvPr/>
        </p:nvSpPr>
        <p:spPr>
          <a:xfrm>
            <a:off x="8731620" y="-2188352"/>
            <a:ext cx="5234627" cy="5085359"/>
          </a:xfrm>
          <a:prstGeom prst="donut">
            <a:avLst/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7" name="Donut 6"/>
          <p:cNvSpPr/>
          <p:nvPr/>
        </p:nvSpPr>
        <p:spPr>
          <a:xfrm>
            <a:off x="-2390169" y="-1804814"/>
            <a:ext cx="3609628" cy="3609628"/>
          </a:xfrm>
          <a:prstGeom prst="donut">
            <a:avLst/>
          </a:prstGeom>
          <a:solidFill>
            <a:srgbClr val="92D05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CE96E5-B5CE-402A-844C-65C0A3B0585A}"/>
              </a:ext>
            </a:extLst>
          </p:cNvPr>
          <p:cNvSpPr/>
          <p:nvPr/>
        </p:nvSpPr>
        <p:spPr>
          <a:xfrm>
            <a:off x="0" y="0"/>
            <a:ext cx="66722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296805" y="1161072"/>
            <a:ext cx="5356518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5400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ON </a:t>
            </a:r>
            <a:r>
              <a:rPr kumimoji="0" lang="en-ZA" sz="5400" b="1" i="0" u="none" strike="noStrike" kern="1200" cap="none" spc="0" normalizeH="0" baseline="0" noProof="0" dirty="0">
                <a:ln>
                  <a:noFill/>
                </a:ln>
                <a:solidFill>
                  <a:srgbClr val="3C39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endParaRPr kumimoji="0" lang="en-ZA" sz="5400" b="0" i="0" u="none" strike="noStrike" kern="1200" cap="none" spc="0" normalizeH="0" baseline="0" noProof="0" dirty="0">
              <a:ln>
                <a:noFill/>
              </a:ln>
              <a:solidFill>
                <a:srgbClr val="3C39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AE9550-41CC-4FFF-90FD-34983F7955BB}"/>
              </a:ext>
            </a:extLst>
          </p:cNvPr>
          <p:cNvSpPr txBox="1"/>
          <p:nvPr/>
        </p:nvSpPr>
        <p:spPr>
          <a:xfrm>
            <a:off x="8213499" y="1102227"/>
            <a:ext cx="324463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Legislation or Tax policy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961" y="2849283"/>
            <a:ext cx="535454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1D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Tax Ombud may not review: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E9550-41CC-4FFF-90FD-34983F7955BB}"/>
              </a:ext>
            </a:extLst>
          </p:cNvPr>
          <p:cNvSpPr txBox="1"/>
          <p:nvPr/>
        </p:nvSpPr>
        <p:spPr>
          <a:xfrm>
            <a:off x="8213499" y="1962646"/>
            <a:ext cx="324463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SARS 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E9550-41CC-4FFF-90FD-34983F7955BB}"/>
              </a:ext>
            </a:extLst>
          </p:cNvPr>
          <p:cNvSpPr txBox="1"/>
          <p:nvPr/>
        </p:nvSpPr>
        <p:spPr>
          <a:xfrm>
            <a:off x="8213499" y="2823065"/>
            <a:ext cx="324463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matter subject to objection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appeal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E9550-41CC-4FFF-90FD-34983F7955BB}"/>
              </a:ext>
            </a:extLst>
          </p:cNvPr>
          <p:cNvSpPr txBox="1"/>
          <p:nvPr/>
        </p:nvSpPr>
        <p:spPr>
          <a:xfrm>
            <a:off x="8213499" y="4052817"/>
            <a:ext cx="3244636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decision of, or proceeding in or matter before the court</a:t>
            </a: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7741897" y="1137749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chemeClr val="bg1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7741896" y="1998168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chemeClr val="bg1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7741896" y="2849283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chemeClr val="bg1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7741896" y="4091389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chemeClr val="bg1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Donut 23"/>
          <p:cNvSpPr/>
          <p:nvPr/>
        </p:nvSpPr>
        <p:spPr>
          <a:xfrm>
            <a:off x="-754378" y="4091389"/>
            <a:ext cx="4387971" cy="4387971"/>
          </a:xfrm>
          <a:prstGeom prst="donut">
            <a:avLst/>
          </a:prstGeom>
          <a:solidFill>
            <a:srgbClr val="009B6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279057" y="5437857"/>
            <a:ext cx="4556760" cy="4556760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43024" y="800100"/>
            <a:ext cx="9505950" cy="1708160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RESOLUTIONS AND </a:t>
            </a:r>
            <a:r>
              <a:rPr lang="en-US" sz="60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fr-FR" sz="6000" b="1" dirty="0">
              <a:solidFill>
                <a:srgbClr val="009B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1740C-C5EC-4E44-B1CC-60FD90A4348A}"/>
              </a:ext>
            </a:extLst>
          </p:cNvPr>
          <p:cNvSpPr txBox="1"/>
          <p:nvPr/>
        </p:nvSpPr>
        <p:spPr>
          <a:xfrm>
            <a:off x="1343025" y="3452270"/>
            <a:ext cx="4320000" cy="923330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by the Tax Ombud are not binding on  taxpayers or SARS.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3024" y="2408802"/>
            <a:ext cx="4226502" cy="1199431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Z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20(2) </a:t>
            </a:r>
          </a:p>
          <a:p>
            <a:pPr algn="l">
              <a:lnSpc>
                <a:spcPct val="150000"/>
              </a:lnSpc>
            </a:pP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1740C-C5EC-4E44-B1CC-60FD90A4348A}"/>
              </a:ext>
            </a:extLst>
          </p:cNvPr>
          <p:cNvSpPr txBox="1"/>
          <p:nvPr/>
        </p:nvSpPr>
        <p:spPr>
          <a:xfrm>
            <a:off x="6655978" y="3383582"/>
            <a:ext cx="4320000" cy="2462213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not accepted by SARS / taxpayer, reasons for such decision must be provided to the Tax Ombud within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notification of the recommendations. Such information may be included in the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Ombud’s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to the Minister or SARS Commissioner.</a:t>
            </a:r>
          </a:p>
        </p:txBody>
      </p:sp>
      <p:sp>
        <p:nvSpPr>
          <p:cNvPr id="11" name="Donut 10"/>
          <p:cNvSpPr/>
          <p:nvPr/>
        </p:nvSpPr>
        <p:spPr>
          <a:xfrm>
            <a:off x="-359092" y="4812522"/>
            <a:ext cx="4556760" cy="4556760"/>
          </a:xfrm>
          <a:prstGeom prst="donu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0706152" y="335496"/>
            <a:ext cx="3272737" cy="3272737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361E3EF-EBF5-4E64-BA98-6CAF4D181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464" y="0"/>
            <a:ext cx="8188036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26E2C0-0296-4494-825D-2414F96E2672}"/>
              </a:ext>
            </a:extLst>
          </p:cNvPr>
          <p:cNvSpPr/>
          <p:nvPr/>
        </p:nvSpPr>
        <p:spPr>
          <a:xfrm>
            <a:off x="7919545" y="3072679"/>
            <a:ext cx="3647090" cy="24968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E621B-F12C-4E57-91BF-3041E38E4BD5}"/>
              </a:ext>
            </a:extLst>
          </p:cNvPr>
          <p:cNvSpPr/>
          <p:nvPr/>
        </p:nvSpPr>
        <p:spPr>
          <a:xfrm>
            <a:off x="4272455" y="3072679"/>
            <a:ext cx="3647090" cy="24968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2DE21-CA94-4BFA-BDBF-CDA2DD428203}"/>
              </a:ext>
            </a:extLst>
          </p:cNvPr>
          <p:cNvSpPr/>
          <p:nvPr/>
        </p:nvSpPr>
        <p:spPr>
          <a:xfrm>
            <a:off x="625365" y="3072679"/>
            <a:ext cx="3647090" cy="2496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1FBD832-3DA7-4E54-A653-1C6FFBD67079}"/>
              </a:ext>
            </a:extLst>
          </p:cNvPr>
          <p:cNvSpPr txBox="1"/>
          <p:nvPr/>
        </p:nvSpPr>
        <p:spPr>
          <a:xfrm>
            <a:off x="1276550" y="389883"/>
            <a:ext cx="5061903" cy="227754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MANDATE</a:t>
            </a:r>
            <a:r>
              <a:rPr lang="en-US" sz="16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16(1)</a:t>
            </a:r>
            <a:endParaRPr kumimoji="0" lang="fr-FR" sz="6000" b="1" i="1" u="none" strike="noStrike" kern="1200" cap="none" spc="0" normalizeH="0" baseline="0" noProof="0" dirty="0">
              <a:ln>
                <a:noFill/>
              </a:ln>
              <a:solidFill>
                <a:srgbClr val="009B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1032641" y="2848822"/>
            <a:ext cx="2785241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complaint against SARS?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4679731" y="2850535"/>
            <a:ext cx="2785241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the complaint relate to the application of a tax act?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8326821" y="2848822"/>
            <a:ext cx="2785241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complaint relate to a service, administrative or procedural issue?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365" y="5829300"/>
            <a:ext cx="10941270" cy="883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748145" y="5921501"/>
            <a:ext cx="10681855" cy="693010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answer to any of these questions is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matter is not within the mandate. The complaint is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answer to all of these questions is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complaint in within mandate, and proceeds to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8544053" y="-2853370"/>
            <a:ext cx="5234627" cy="5085359"/>
          </a:xfrm>
          <a:prstGeom prst="donut">
            <a:avLst/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8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nut 33"/>
          <p:cNvSpPr/>
          <p:nvPr/>
        </p:nvSpPr>
        <p:spPr>
          <a:xfrm>
            <a:off x="-2569898" y="5238261"/>
            <a:ext cx="3912923" cy="3912923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536FB-0F08-4C6D-8B8E-9403CCF7E7F0}"/>
              </a:ext>
            </a:extLst>
          </p:cNvPr>
          <p:cNvSpPr/>
          <p:nvPr/>
        </p:nvSpPr>
        <p:spPr>
          <a:xfrm>
            <a:off x="3886200" y="292735"/>
            <a:ext cx="8304999" cy="63093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1FBD832-3DA7-4E54-A653-1C6FFBD67079}"/>
              </a:ext>
            </a:extLst>
          </p:cNvPr>
          <p:cNvSpPr txBox="1"/>
          <p:nvPr/>
        </p:nvSpPr>
        <p:spPr>
          <a:xfrm>
            <a:off x="501347" y="289882"/>
            <a:ext cx="3035677" cy="517064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Exhausted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Compelling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18(4) and (5)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baseline="0" dirty="0">
              <a:solidFill>
                <a:srgbClr val="009B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Compelling Issues: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s18(5)(a)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complaint has been identified as a systemic issue;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s18(5)(b) </a:t>
            </a:r>
            <a:r>
              <a:rPr kumimoji="0" lang="en-US" sz="16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referring the taxpayer back to CMO will cause undue hardship; or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s18(5)(c)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referring the taxpayer back to CMO will not resolve the issue within a reasonable time.  </a:t>
            </a:r>
            <a:endParaRPr kumimoji="0" lang="fr-FR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388" y="1307730"/>
            <a:ext cx="2535382" cy="165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6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6876413" y="1986265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00206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6280638" y="3681313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6321077" y="3166059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6034453" y="4169849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976579" y="4117094"/>
            <a:ext cx="2535382" cy="124461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9369746" y="4117094"/>
            <a:ext cx="2535382" cy="124461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3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7864985" y="3136283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7812231" y="3684335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5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0800000">
            <a:off x="7311176" y="2039019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9604764" y="3122518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00206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9604112" y="3681312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4206732" y="1215775"/>
            <a:ext cx="2372845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the taxpayer lodge a complaint with the CMO and has the TAT elapsed?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6087207" y="4253376"/>
            <a:ext cx="2372845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in mandate and taxpayer exhausted / compelling: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 TO STEP 3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9532283" y="4255761"/>
            <a:ext cx="237284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in mandate but may not review: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</a:p>
        </p:txBody>
      </p:sp>
      <p:sp>
        <p:nvSpPr>
          <p:cNvPr id="33" name="Donut 32"/>
          <p:cNvSpPr/>
          <p:nvPr/>
        </p:nvSpPr>
        <p:spPr>
          <a:xfrm>
            <a:off x="9500016" y="-1771935"/>
            <a:ext cx="5234627" cy="5085359"/>
          </a:xfrm>
          <a:prstGeom prst="donut">
            <a:avLst/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3051" y="1309415"/>
            <a:ext cx="2142252" cy="1711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4F373A6-BD12-4D05-A90B-A63F53B5EACE}"/>
              </a:ext>
            </a:extLst>
          </p:cNvPr>
          <p:cNvSpPr txBox="1"/>
          <p:nvPr/>
        </p:nvSpPr>
        <p:spPr>
          <a:xfrm>
            <a:off x="7954320" y="1151656"/>
            <a:ext cx="2140819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compelling circumstances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refer the taxpayer to SARS to exhaust?</a:t>
            </a:r>
          </a:p>
        </p:txBody>
      </p:sp>
    </p:spTree>
    <p:extLst>
      <p:ext uri="{BB962C8B-B14F-4D97-AF65-F5344CB8AC3E}">
        <p14:creationId xmlns:p14="http://schemas.microsoft.com/office/powerpoint/2010/main" val="21270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nut 51"/>
          <p:cNvSpPr/>
          <p:nvPr/>
        </p:nvSpPr>
        <p:spPr>
          <a:xfrm>
            <a:off x="-2687515" y="4135277"/>
            <a:ext cx="4556760" cy="4556760"/>
          </a:xfrm>
          <a:prstGeom prst="donu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9272808" y="4155070"/>
            <a:ext cx="4556760" cy="4556760"/>
          </a:xfrm>
          <a:prstGeom prst="donu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A3C69DC-4A6A-459C-88B8-24B9BE8281CA}"/>
              </a:ext>
            </a:extLst>
          </p:cNvPr>
          <p:cNvSpPr txBox="1"/>
          <p:nvPr/>
        </p:nvSpPr>
        <p:spPr>
          <a:xfrm>
            <a:off x="1359885" y="2674793"/>
            <a:ext cx="1876274" cy="3877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4A42AEC-E223-49BA-8C23-86633B99B12C}"/>
              </a:ext>
            </a:extLst>
          </p:cNvPr>
          <p:cNvSpPr txBox="1"/>
          <p:nvPr/>
        </p:nvSpPr>
        <p:spPr>
          <a:xfrm>
            <a:off x="1521694" y="3062591"/>
            <a:ext cx="1682765" cy="101034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Is the taxpayer asking us to review legislation or tax policy?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/>
        </p:nvCxnSpPr>
        <p:spPr>
          <a:xfrm flipH="1">
            <a:off x="1326476" y="3062591"/>
            <a:ext cx="16549" cy="10103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>
            <a:extLst>
              <a:ext uri="{FF2B5EF4-FFF2-40B4-BE49-F238E27FC236}">
                <a16:creationId xmlns:a16="http://schemas.microsoft.com/office/drawing/2014/main" id="{81FBD832-3DA7-4E54-A653-1C6FFBD67079}"/>
              </a:ext>
            </a:extLst>
          </p:cNvPr>
          <p:cNvSpPr txBox="1"/>
          <p:nvPr/>
        </p:nvSpPr>
        <p:spPr>
          <a:xfrm>
            <a:off x="739049" y="362394"/>
            <a:ext cx="3035677" cy="184665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Limitations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</a:p>
        </p:txBody>
      </p:sp>
      <p:sp>
        <p:nvSpPr>
          <p:cNvPr id="22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2988270" y="3783087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92D05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0800000">
            <a:off x="3423033" y="3835841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1481255" y="4608967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5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1521694" y="4135277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3C69DC-4A6A-459C-88B8-24B9BE8281CA}"/>
              </a:ext>
            </a:extLst>
          </p:cNvPr>
          <p:cNvSpPr txBox="1"/>
          <p:nvPr/>
        </p:nvSpPr>
        <p:spPr>
          <a:xfrm>
            <a:off x="3993616" y="2415489"/>
            <a:ext cx="1876274" cy="3877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42AEC-E223-49BA-8C23-86633B99B12C}"/>
              </a:ext>
            </a:extLst>
          </p:cNvPr>
          <p:cNvSpPr txBox="1"/>
          <p:nvPr/>
        </p:nvSpPr>
        <p:spPr>
          <a:xfrm>
            <a:off x="4155425" y="2803287"/>
            <a:ext cx="1682765" cy="126887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Is the taxpayer asking us to review SARS’s practice generally prevailing?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/>
        </p:nvCxnSpPr>
        <p:spPr>
          <a:xfrm>
            <a:off x="3976757" y="2803287"/>
            <a:ext cx="10635" cy="11795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5603039" y="3784989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92D05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0800000">
            <a:off x="6037802" y="3837743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4096024" y="4610869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4136463" y="4137179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3C69DC-4A6A-459C-88B8-24B9BE8281CA}"/>
              </a:ext>
            </a:extLst>
          </p:cNvPr>
          <p:cNvSpPr txBox="1"/>
          <p:nvPr/>
        </p:nvSpPr>
        <p:spPr>
          <a:xfrm>
            <a:off x="6608385" y="2413587"/>
            <a:ext cx="1876274" cy="3877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A42AEC-E223-49BA-8C23-86633B99B12C}"/>
              </a:ext>
            </a:extLst>
          </p:cNvPr>
          <p:cNvSpPr txBox="1"/>
          <p:nvPr/>
        </p:nvSpPr>
        <p:spPr>
          <a:xfrm>
            <a:off x="6770194" y="2801385"/>
            <a:ext cx="1682765" cy="126887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Is the taxpayer asking us to review a matter subject to objection or appeal?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/>
        </p:nvCxnSpPr>
        <p:spPr>
          <a:xfrm flipH="1">
            <a:off x="6587714" y="2801385"/>
            <a:ext cx="3812" cy="11814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8217808" y="3783087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92D05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7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0800000">
            <a:off x="8652571" y="3835841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6710793" y="4608967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6751232" y="4135277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3C69DC-4A6A-459C-88B8-24B9BE8281CA}"/>
              </a:ext>
            </a:extLst>
          </p:cNvPr>
          <p:cNvSpPr txBox="1"/>
          <p:nvPr/>
        </p:nvSpPr>
        <p:spPr>
          <a:xfrm>
            <a:off x="9204192" y="2674793"/>
            <a:ext cx="1876274" cy="3877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A42AEC-E223-49BA-8C23-86633B99B12C}"/>
              </a:ext>
            </a:extLst>
          </p:cNvPr>
          <p:cNvSpPr txBox="1"/>
          <p:nvPr/>
        </p:nvSpPr>
        <p:spPr>
          <a:xfrm>
            <a:off x="9366001" y="3062591"/>
            <a:ext cx="1682765" cy="103412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Is the taxpayer asking us to review a matter before tax court?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/>
        </p:nvCxnSpPr>
        <p:spPr>
          <a:xfrm flipH="1">
            <a:off x="9170783" y="3062591"/>
            <a:ext cx="16549" cy="10103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10969053" y="3087839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92D05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5400000">
            <a:off x="10968401" y="2681514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9325562" y="4608967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6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9366001" y="4135277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26476" y="5164280"/>
            <a:ext cx="9522499" cy="103909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521694" y="5320144"/>
            <a:ext cx="9077033" cy="738664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in mandate, exhausted / compelling reasons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limitations apply: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endParaRPr lang="en-Z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4214" y="657744"/>
            <a:ext cx="3468294" cy="175294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8391243" y="751263"/>
            <a:ext cx="3368056" cy="147732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mandate, exhausted / compelling and no limitations apply: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 TO STEP 4</a:t>
            </a:r>
            <a:endParaRPr lang="en-Z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20" b="-6213"/>
          <a:stretch/>
        </p:blipFill>
        <p:spPr>
          <a:xfrm>
            <a:off x="0" y="-384462"/>
            <a:ext cx="14092951" cy="9138248"/>
          </a:xfrm>
          <a:prstGeom prst="rect">
            <a:avLst/>
          </a:prstGeom>
        </p:spPr>
      </p:pic>
      <p:sp>
        <p:nvSpPr>
          <p:cNvPr id="25" name="Donut 24"/>
          <p:cNvSpPr/>
          <p:nvPr/>
        </p:nvSpPr>
        <p:spPr>
          <a:xfrm>
            <a:off x="-1998623" y="3764203"/>
            <a:ext cx="7070385" cy="6953861"/>
          </a:xfrm>
          <a:prstGeom prst="donu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Metropolis Extra Light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1FBD832-3DA7-4E54-A653-1C6FFBD67079}"/>
              </a:ext>
            </a:extLst>
          </p:cNvPr>
          <p:cNvSpPr txBox="1"/>
          <p:nvPr/>
        </p:nvSpPr>
        <p:spPr>
          <a:xfrm>
            <a:off x="739049" y="362394"/>
            <a:ext cx="3035677" cy="184665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Review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009B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18(1) – 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8486" y="1098743"/>
            <a:ext cx="3855027" cy="1995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343025" y="4083629"/>
            <a:ext cx="3855027" cy="15898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6993948" y="4083629"/>
            <a:ext cx="3855027" cy="15898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4322617" y="1275388"/>
            <a:ext cx="3429000" cy="1661993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facts of the complaint by considering the taxpayer’s and SARS’s actions. </a:t>
            </a:r>
          </a:p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taxpayer have a valid complaint against SARS?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038" y="4290083"/>
            <a:ext cx="3429000" cy="1107996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best way to facilitate resolution and refer the matter to SARS with 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6961" y="4290083"/>
            <a:ext cx="3429000" cy="1107996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mandate, exhausted / compelling, and no limitations apply, but there is a reason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TERMINATE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7166522" y="3765363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00206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reeform: Shape 153">
            <a:extLst>
              <a:ext uri="{FF2B5EF4-FFF2-40B4-BE49-F238E27FC236}">
                <a16:creationId xmlns:a16="http://schemas.microsoft.com/office/drawing/2014/main" id="{BA5C5772-DB9E-4F3E-9B35-6E69D5EC1E50}"/>
              </a:ext>
            </a:extLst>
          </p:cNvPr>
          <p:cNvSpPr/>
          <p:nvPr/>
        </p:nvSpPr>
        <p:spPr>
          <a:xfrm rot="16200000">
            <a:off x="4679631" y="3762013"/>
            <a:ext cx="351693" cy="246185"/>
          </a:xfrm>
          <a:custGeom>
            <a:avLst/>
            <a:gdLst>
              <a:gd name="connsiteX0" fmla="*/ 340702 w 351692"/>
              <a:gd name="connsiteY0" fmla="*/ 112102 h 246184"/>
              <a:gd name="connsiteX1" fmla="*/ 91528 w 351692"/>
              <a:gd name="connsiteY1" fmla="*/ 112102 h 246184"/>
              <a:gd name="connsiteX2" fmla="*/ 154481 w 351692"/>
              <a:gd name="connsiteY2" fmla="*/ 48973 h 246184"/>
              <a:gd name="connsiteX3" fmla="*/ 129687 w 351692"/>
              <a:gd name="connsiteY3" fmla="*/ 24179 h 246184"/>
              <a:gd name="connsiteX4" fmla="*/ 24179 w 351692"/>
              <a:gd name="connsiteY4" fmla="*/ 129687 h 246184"/>
              <a:gd name="connsiteX5" fmla="*/ 129687 w 351692"/>
              <a:gd name="connsiteY5" fmla="*/ 235194 h 246184"/>
              <a:gd name="connsiteX6" fmla="*/ 154481 w 351692"/>
              <a:gd name="connsiteY6" fmla="*/ 210400 h 246184"/>
              <a:gd name="connsiteX7" fmla="*/ 91528 w 351692"/>
              <a:gd name="connsiteY7" fmla="*/ 147271 h 246184"/>
              <a:gd name="connsiteX8" fmla="*/ 340702 w 351692"/>
              <a:gd name="connsiteY8" fmla="*/ 147271 h 246184"/>
              <a:gd name="connsiteX9" fmla="*/ 340702 w 351692"/>
              <a:gd name="connsiteY9" fmla="*/ 112102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2" h="246184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4720070" y="3288323"/>
            <a:ext cx="351693" cy="281354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rgbClr val="92D050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Freeform: Shape 6">
            <a:extLst>
              <a:ext uri="{FF2B5EF4-FFF2-40B4-BE49-F238E27FC236}">
                <a16:creationId xmlns:a16="http://schemas.microsoft.com/office/drawing/2014/main" id="{E3CB8999-6B5A-4893-B5F3-6D768876C1AB}"/>
              </a:ext>
            </a:extLst>
          </p:cNvPr>
          <p:cNvSpPr/>
          <p:nvPr/>
        </p:nvSpPr>
        <p:spPr>
          <a:xfrm>
            <a:off x="7167174" y="3288107"/>
            <a:ext cx="298287" cy="298287"/>
          </a:xfrm>
          <a:custGeom>
            <a:avLst/>
            <a:gdLst>
              <a:gd name="connsiteX0" fmla="*/ 287800 w 298286"/>
              <a:gd name="connsiteY0" fmla="*/ 53086 h 298286"/>
              <a:gd name="connsiteX1" fmla="*/ 261514 w 298286"/>
              <a:gd name="connsiteY1" fmla="*/ 26799 h 298286"/>
              <a:gd name="connsiteX2" fmla="*/ 157300 w 298286"/>
              <a:gd name="connsiteY2" fmla="*/ 131013 h 298286"/>
              <a:gd name="connsiteX3" fmla="*/ 53086 w 298286"/>
              <a:gd name="connsiteY3" fmla="*/ 26799 h 298286"/>
              <a:gd name="connsiteX4" fmla="*/ 26799 w 298286"/>
              <a:gd name="connsiteY4" fmla="*/ 53086 h 298286"/>
              <a:gd name="connsiteX5" fmla="*/ 131013 w 298286"/>
              <a:gd name="connsiteY5" fmla="*/ 157300 h 298286"/>
              <a:gd name="connsiteX6" fmla="*/ 26799 w 298286"/>
              <a:gd name="connsiteY6" fmla="*/ 261514 h 298286"/>
              <a:gd name="connsiteX7" fmla="*/ 53086 w 298286"/>
              <a:gd name="connsiteY7" fmla="*/ 287800 h 298286"/>
              <a:gd name="connsiteX8" fmla="*/ 157300 w 298286"/>
              <a:gd name="connsiteY8" fmla="*/ 183586 h 298286"/>
              <a:gd name="connsiteX9" fmla="*/ 261514 w 298286"/>
              <a:gd name="connsiteY9" fmla="*/ 287800 h 298286"/>
              <a:gd name="connsiteX10" fmla="*/ 287800 w 298286"/>
              <a:gd name="connsiteY10" fmla="*/ 261514 h 298286"/>
              <a:gd name="connsiteX11" fmla="*/ 183586 w 298286"/>
              <a:gd name="connsiteY11" fmla="*/ 157300 h 298286"/>
              <a:gd name="connsiteX12" fmla="*/ 287800 w 298286"/>
              <a:gd name="connsiteY12" fmla="*/ 53086 h 2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286" h="298286">
                <a:moveTo>
                  <a:pt x="287800" y="53086"/>
                </a:moveTo>
                <a:lnTo>
                  <a:pt x="261514" y="26799"/>
                </a:lnTo>
                <a:lnTo>
                  <a:pt x="157300" y="131013"/>
                </a:lnTo>
                <a:lnTo>
                  <a:pt x="53086" y="26799"/>
                </a:lnTo>
                <a:lnTo>
                  <a:pt x="26799" y="53086"/>
                </a:lnTo>
                <a:lnTo>
                  <a:pt x="131013" y="157300"/>
                </a:lnTo>
                <a:lnTo>
                  <a:pt x="26799" y="261514"/>
                </a:lnTo>
                <a:lnTo>
                  <a:pt x="53086" y="287800"/>
                </a:lnTo>
                <a:lnTo>
                  <a:pt x="157300" y="183586"/>
                </a:lnTo>
                <a:lnTo>
                  <a:pt x="261514" y="287800"/>
                </a:lnTo>
                <a:lnTo>
                  <a:pt x="287800" y="261514"/>
                </a:lnTo>
                <a:lnTo>
                  <a:pt x="183586" y="157300"/>
                </a:lnTo>
                <a:lnTo>
                  <a:pt x="287800" y="53086"/>
                </a:lnTo>
                <a:close/>
              </a:path>
            </a:pathLst>
          </a:custGeom>
          <a:solidFill>
            <a:srgbClr val="002060"/>
          </a:solidFill>
          <a:ln w="1825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Donut 25"/>
          <p:cNvSpPr/>
          <p:nvPr/>
        </p:nvSpPr>
        <p:spPr>
          <a:xfrm>
            <a:off x="10692367" y="-213909"/>
            <a:ext cx="2999263" cy="2999263"/>
          </a:xfrm>
          <a:prstGeom prst="donu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23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1D1D1D"/>
      </a:dk1>
      <a:lt1>
        <a:sysClr val="window" lastClr="FFFFFF"/>
      </a:lt1>
      <a:dk2>
        <a:srgbClr val="111111"/>
      </a:dk2>
      <a:lt2>
        <a:srgbClr val="F8F8F8"/>
      </a:lt2>
      <a:accent1>
        <a:srgbClr val="009B62"/>
      </a:accent1>
      <a:accent2>
        <a:srgbClr val="6EBF58"/>
      </a:accent2>
      <a:accent3>
        <a:srgbClr val="3C3966"/>
      </a:accent3>
      <a:accent4>
        <a:srgbClr val="999999"/>
      </a:accent4>
      <a:accent5>
        <a:srgbClr val="B5FF1C"/>
      </a:accent5>
      <a:accent6>
        <a:srgbClr val="B5FF1C"/>
      </a:accent6>
      <a:hlink>
        <a:srgbClr val="3C3966"/>
      </a:hlink>
      <a:folHlink>
        <a:srgbClr val="3C3966"/>
      </a:folHlink>
    </a:clrScheme>
    <a:fontScheme name="OTO">
      <a:majorFont>
        <a:latin typeface="Rockwell"/>
        <a:ea typeface=""/>
        <a:cs typeface=""/>
      </a:majorFont>
      <a:minorFont>
        <a:latin typeface="Metropolis Ext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bIns="0" rtlCol="0" anchor="t">
        <a:sp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1D1D1D"/>
      </a:dk1>
      <a:lt1>
        <a:sysClr val="window" lastClr="FFFFFF"/>
      </a:lt1>
      <a:dk2>
        <a:srgbClr val="111111"/>
      </a:dk2>
      <a:lt2>
        <a:srgbClr val="F8F8F8"/>
      </a:lt2>
      <a:accent1>
        <a:srgbClr val="009B62"/>
      </a:accent1>
      <a:accent2>
        <a:srgbClr val="6EBF58"/>
      </a:accent2>
      <a:accent3>
        <a:srgbClr val="3C3966"/>
      </a:accent3>
      <a:accent4>
        <a:srgbClr val="999999"/>
      </a:accent4>
      <a:accent5>
        <a:srgbClr val="B5FF1C"/>
      </a:accent5>
      <a:accent6>
        <a:srgbClr val="B5FF1C"/>
      </a:accent6>
      <a:hlink>
        <a:srgbClr val="00B050"/>
      </a:hlink>
      <a:folHlink>
        <a:srgbClr val="1F285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bIns="0" rtlCol="0" anchor="t">
        <a:sp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1D1D1D"/>
      </a:dk1>
      <a:lt1>
        <a:sysClr val="window" lastClr="FFFFFF"/>
      </a:lt1>
      <a:dk2>
        <a:srgbClr val="111111"/>
      </a:dk2>
      <a:lt2>
        <a:srgbClr val="F8F8F8"/>
      </a:lt2>
      <a:accent1>
        <a:srgbClr val="009B62"/>
      </a:accent1>
      <a:accent2>
        <a:srgbClr val="6EBF58"/>
      </a:accent2>
      <a:accent3>
        <a:srgbClr val="3C3966"/>
      </a:accent3>
      <a:accent4>
        <a:srgbClr val="999999"/>
      </a:accent4>
      <a:accent5>
        <a:srgbClr val="B5FF1C"/>
      </a:accent5>
      <a:accent6>
        <a:srgbClr val="B5FF1C"/>
      </a:accent6>
      <a:hlink>
        <a:srgbClr val="00B050"/>
      </a:hlink>
      <a:folHlink>
        <a:srgbClr val="1F285A"/>
      </a:folHlink>
    </a:clrScheme>
    <a:fontScheme name="OTO">
      <a:majorFont>
        <a:latin typeface="Rockwell"/>
        <a:ea typeface=""/>
        <a:cs typeface=""/>
      </a:majorFont>
      <a:minorFont>
        <a:latin typeface="Metropolis Ext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bIns="0" rtlCol="0" anchor="t">
        <a:sp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ea2f8-baf3-435e-8c47-53a3895015a3">
      <Terms xmlns="http://schemas.microsoft.com/office/infopath/2007/PartnerControls"/>
    </lcf76f155ced4ddcb4097134ff3c332f>
    <TaxCatchAll xmlns="0b982d86-a47b-48b2-aad7-81789d529a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435662B19BC48AFE8452864AAF5E4" ma:contentTypeVersion="14" ma:contentTypeDescription="Create a new document." ma:contentTypeScope="" ma:versionID="be737c2bd3f056fe505789ba154c47cb">
  <xsd:schema xmlns:xsd="http://www.w3.org/2001/XMLSchema" xmlns:xs="http://www.w3.org/2001/XMLSchema" xmlns:p="http://schemas.microsoft.com/office/2006/metadata/properties" xmlns:ns2="306ea2f8-baf3-435e-8c47-53a3895015a3" xmlns:ns3="0b982d86-a47b-48b2-aad7-81789d529a9c" targetNamespace="http://schemas.microsoft.com/office/2006/metadata/properties" ma:root="true" ma:fieldsID="be764209cf7708307141f1544276bad8" ns2:_="" ns3:_="">
    <xsd:import namespace="306ea2f8-baf3-435e-8c47-53a3895015a3"/>
    <xsd:import namespace="0b982d86-a47b-48b2-aad7-81789d529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a2f8-baf3-435e-8c47-53a3895015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1b9d4a3-9100-4727-89e9-055356ec2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82d86-a47b-48b2-aad7-81789d529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b6d475e-6afd-4fc5-b713-51d0cb29f836}" ma:internalName="TaxCatchAll" ma:showField="CatchAllData" ma:web="0b982d86-a47b-48b2-aad7-81789d529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45D8E-D248-44E6-B928-15D585137039}">
  <ds:schemaRefs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06ea2f8-baf3-435e-8c47-53a3895015a3"/>
    <ds:schemaRef ds:uri="0b982d86-a47b-48b2-aad7-81789d529a9c"/>
  </ds:schemaRefs>
</ds:datastoreItem>
</file>

<file path=customXml/itemProps2.xml><?xml version="1.0" encoding="utf-8"?>
<ds:datastoreItem xmlns:ds="http://schemas.openxmlformats.org/officeDocument/2006/customXml" ds:itemID="{A96F46B7-077B-4531-9B0B-A75C604A5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C4D39-DAB5-4F04-9461-8A5F9202C5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5787</TotalTime>
  <Words>764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 Stakeholder Presentation</dc:title>
  <dc:creator>Barry Hiles -Ombud Office</dc:creator>
  <cp:keywords>Tax, Tax ombud, SARS</cp:keywords>
  <cp:lastModifiedBy>Lijuan Wang</cp:lastModifiedBy>
  <cp:revision>382</cp:revision>
  <dcterms:created xsi:type="dcterms:W3CDTF">2018-11-08T16:43:29Z</dcterms:created>
  <dcterms:modified xsi:type="dcterms:W3CDTF">2024-06-06T12:55:35Z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0x0101000F2435662B19BC48AFE8452864AAF5E4</vt:lpwstr>
  </property>
  <property fmtid="{D5CDD505-2E9C-101B-9397-08002B2CF9AE}" pid="3" name="Order">
    <vt:r8>577800</vt:r8>
  </property>
  <property fmtid="{D5CDD505-2E9C-101B-9397-08002B2CF9AE}" pid="4" name="MediaServiceImageTags">
    <vt:lpwstr/>
  </property>
</Properties>
</file>