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4"/>
    <p:sldMasterId id="2147483727" r:id="rId5"/>
    <p:sldMasterId id="2147483775" r:id="rId6"/>
  </p:sldMasterIdLst>
  <p:notesMasterIdLst>
    <p:notesMasterId r:id="rId19"/>
  </p:notesMasterIdLst>
  <p:sldIdLst>
    <p:sldId id="379" r:id="rId7"/>
    <p:sldId id="293" r:id="rId8"/>
    <p:sldId id="364" r:id="rId9"/>
    <p:sldId id="380" r:id="rId10"/>
    <p:sldId id="265" r:id="rId11"/>
    <p:sldId id="310" r:id="rId12"/>
    <p:sldId id="344" r:id="rId13"/>
    <p:sldId id="307" r:id="rId14"/>
    <p:sldId id="278" r:id="rId15"/>
    <p:sldId id="268" r:id="rId16"/>
    <p:sldId id="287" r:id="rId17"/>
    <p:sldId id="381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846" userDrawn="1">
          <p15:clr>
            <a:srgbClr val="A4A3A4"/>
          </p15:clr>
        </p15:guide>
        <p15:guide id="3" pos="6834" userDrawn="1">
          <p15:clr>
            <a:srgbClr val="A4A3A4"/>
          </p15:clr>
        </p15:guide>
        <p15:guide id="4" orient="horz" pos="504" userDrawn="1">
          <p15:clr>
            <a:srgbClr val="A4A3A4"/>
          </p15:clr>
        </p15:guide>
        <p15:guide id="5" orient="horz" pos="3816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  <p15:guide id="9" pos="1209" userDrawn="1">
          <p15:clr>
            <a:srgbClr val="A4A3A4"/>
          </p15:clr>
        </p15:guide>
        <p15:guide id="10" pos="6471" userDrawn="1">
          <p15:clr>
            <a:srgbClr val="A4A3A4"/>
          </p15:clr>
        </p15:guide>
        <p15:guide id="11" pos="42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62"/>
    <a:srgbClr val="F44336"/>
    <a:srgbClr val="2FC9FF"/>
    <a:srgbClr val="EDEDED"/>
    <a:srgbClr val="FFFFFF"/>
    <a:srgbClr val="F8F8F8"/>
    <a:srgbClr val="111111"/>
    <a:srgbClr val="12002A"/>
    <a:srgbClr val="1D0022"/>
    <a:srgbClr val="000E2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363D1-E595-1FEE-87B5-044373CA5FC3}" v="1" dt="2024-06-06T12:15:16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57" autoAdjust="0"/>
    <p:restoredTop sz="96242" autoAdjust="0"/>
  </p:normalViewPr>
  <p:slideViewPr>
    <p:cSldViewPr snapToGrid="0">
      <p:cViewPr varScale="1">
        <p:scale>
          <a:sx n="83" d="100"/>
          <a:sy n="83" d="100"/>
        </p:scale>
        <p:origin x="96" y="528"/>
      </p:cViewPr>
      <p:guideLst>
        <p:guide pos="846"/>
        <p:guide pos="6834"/>
        <p:guide orient="horz" pos="504"/>
        <p:guide orient="horz" pos="3816"/>
        <p:guide pos="3840"/>
        <p:guide orient="horz" pos="2160"/>
        <p:guide pos="1209"/>
        <p:guide pos="6471"/>
        <p:guide pos="42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dolph Masiya" userId="S::rmasiya@sars.gov.za::c642a9d1-8e59-4006-8b8d-584600e90004" providerId="AD" clId="Web-{9CB363D1-E595-1FEE-87B5-044373CA5FC3}"/>
    <pc:docChg chg="modSld">
      <pc:chgData name="Rudolph Masiya" userId="S::rmasiya@sars.gov.za::c642a9d1-8e59-4006-8b8d-584600e90004" providerId="AD" clId="Web-{9CB363D1-E595-1FEE-87B5-044373CA5FC3}" dt="2024-06-06T12:15:16.525" v="0" actId="1076"/>
      <pc:docMkLst>
        <pc:docMk/>
      </pc:docMkLst>
      <pc:sldChg chg="modSp">
        <pc:chgData name="Rudolph Masiya" userId="S::rmasiya@sars.gov.za::c642a9d1-8e59-4006-8b8d-584600e90004" providerId="AD" clId="Web-{9CB363D1-E595-1FEE-87B5-044373CA5FC3}" dt="2024-06-06T12:15:16.525" v="0" actId="1076"/>
        <pc:sldMkLst>
          <pc:docMk/>
          <pc:sldMk cId="2575782965" sldId="293"/>
        </pc:sldMkLst>
        <pc:spChg chg="mod">
          <ac:chgData name="Rudolph Masiya" userId="S::rmasiya@sars.gov.za::c642a9d1-8e59-4006-8b8d-584600e90004" providerId="AD" clId="Web-{9CB363D1-E595-1FEE-87B5-044373CA5FC3}" dt="2024-06-06T12:15:16.525" v="0" actId="1076"/>
          <ac:spMkLst>
            <pc:docMk/>
            <pc:sldMk cId="2575782965" sldId="293"/>
            <ac:spMk id="2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 Light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 Light" panose="020B0502040204020203" pitchFamily="34" charset="0"/>
              </a:defRPr>
            </a:lvl1pPr>
          </a:lstStyle>
          <a:p>
            <a:fld id="{5D971959-953B-463E-BAAE-BE8CB048C413}" type="datetimeFigureOut">
              <a:rPr lang="fr-FR" smtClean="0"/>
              <a:pPr/>
              <a:t>06/06/2024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 Light" panose="020B0502040204020203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 Light" panose="020B0502040204020203" pitchFamily="34" charset="0"/>
              </a:defRPr>
            </a:lvl1pPr>
          </a:lstStyle>
          <a:p>
            <a:fld id="{01BB0138-77EE-466A-BAEB-47D907700EE9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65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 Light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FC6089-3D82-43B1-99D2-E34B66D1CEF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16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hyperlink" Target="https://www.slidor.fr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slidor.fr/" TargetMode="External"/><Relationship Id="rId4" Type="http://schemas.openxmlformats.org/officeDocument/2006/relationships/image" Target="../media/image2.sv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www.slidor.fr/" TargetMode="External"/><Relationship Id="rId4" Type="http://schemas.openxmlformats.org/officeDocument/2006/relationships/image" Target="../media/image2.sv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629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BF478B0-BD0C-4753-83DD-0647CA2A70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03992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4E75A3EB-2585-4E8B-966D-EE16E52809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43986" y="2621323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92B3B241-D439-47C0-9E90-9F4C8234BE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83978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3B4748-1D15-492B-BFA6-8B1A7240F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4002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459378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16538" y="805814"/>
            <a:ext cx="6875462" cy="524637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506049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48000" y="3428999"/>
            <a:ext cx="9144000" cy="342899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64501037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3310" y="2034858"/>
            <a:ext cx="483535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1DE33140-D326-4494-8DB4-ACF90E3C86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180" y="2034858"/>
            <a:ext cx="484551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72C13F67-F61E-47C3-A6D3-99FD3E040E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63180" y="4462667"/>
            <a:ext cx="484551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F5DE429-D884-40C9-B0F5-6FA660027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3310" y="4462667"/>
            <a:ext cx="483535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53E28430-BF0E-4EB2-8CF6-514BFB60BE5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83310" y="3154934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CC977C2-23FC-446F-AF25-B21729685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3310" y="3541587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763291BD-1B23-4F4E-A28B-D5B20078DD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3180" y="3154934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32E3775C-73B3-46F8-8D0B-C26A2FB24C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3180" y="3541587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130B80C7-1AF7-412E-AEEA-2B26FC4163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3310" y="5582743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45A66AAF-512E-407E-AE51-F6DF878A34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83310" y="5969396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B1AB9A89-FC73-4026-9488-2029870505C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3180" y="5582743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77ACB13C-2706-413C-927A-1CB63BB155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3180" y="5969396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621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512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DDFEC20-88DE-440E-8C22-D2A2B23793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224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3FA24DDE-A296-4264-94A3-D62AF5BDC0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3936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944FD892-B40E-4C8A-BEFD-A9870E1F95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9648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AFF585DB-A83A-4238-915C-7030522C21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5360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B800CBA0-2590-40E4-B56A-5697FBD2E0C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512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137815DD-834A-450B-81D9-F1D90A0CAED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8224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1D58274C-6E9E-4343-91B3-DACB9E20B2F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936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7ADC8F93-D983-4E6E-8384-5D7D814EEF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9648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8B4B45E4-553B-409A-9111-A940DD06D2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5360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6C72E8-81C8-4FB4-85BA-C194C185D5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5119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D08509A-CA5E-4810-BB02-ED01A7E3ED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5120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758071FC-D284-419F-9B56-2BB8AC98B4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82238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A7FB7B32-A6F1-441F-ABF7-ED5E7620E9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82239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BB5C338-6573-4AD1-B7C1-7F31BC5582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9355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E62FFDFA-4672-49E8-BA29-A820D4E34A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39356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A11689A5-79C4-4A87-B01A-4B9F8A428EC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96469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184713B9-EF45-452D-AB5C-E790803F48E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96470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70B08813-7DA6-42D4-9260-A3656B183C0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53586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11A3551-612E-49A8-9DFD-0DB2C3B6CF2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753587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15D23A70-0BB2-4635-BFD7-77425C443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5119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A8DE0069-A8B7-4E2A-A88D-ED057F4A156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5120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7" name="Espace réservé du texte 2">
            <a:extLst>
              <a:ext uri="{FF2B5EF4-FFF2-40B4-BE49-F238E27FC236}">
                <a16:creationId xmlns:a16="http://schemas.microsoft.com/office/drawing/2014/main" id="{DED62EA6-CA25-42AF-932E-E226621A7D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682238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69C73F44-1303-4699-9741-5071A868318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82239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3FAB9CE8-C8F6-4097-9876-3D5BB131A6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39355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2FE7EAC6-53B9-40F7-BAC8-FFAFE182DB6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39356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31" name="Espace réservé du texte 2">
            <a:extLst>
              <a:ext uri="{FF2B5EF4-FFF2-40B4-BE49-F238E27FC236}">
                <a16:creationId xmlns:a16="http://schemas.microsoft.com/office/drawing/2014/main" id="{4AA8E213-976B-4F42-BF73-C960C4D9F66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96469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2" name="Espace réservé du texte 2">
            <a:extLst>
              <a:ext uri="{FF2B5EF4-FFF2-40B4-BE49-F238E27FC236}">
                <a16:creationId xmlns:a16="http://schemas.microsoft.com/office/drawing/2014/main" id="{2B1B6386-3DB5-4B9B-9D72-E30B0FE410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96470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E3598400-E700-44A3-8903-DB65AFF1248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753586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64D6E52E-F777-4A62-937F-D377DFED58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53587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782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BF478B0-BD0C-4753-83DD-0647CA2A70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03992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4E75A3EB-2585-4E8B-966D-EE16E52809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43986" y="2621323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92B3B241-D439-47C0-9E90-9F4C8234BE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83978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3B4748-1D15-492B-BFA6-8B1A7240F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4002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07289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28A52817-9434-4248-A9F0-5409D58D80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7754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48CC145B-9158-4C89-BDE8-D80C6BEAD3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76437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18240BEE-6B48-4E46-8571-243D0874F8A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90198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891A3D34-F938-43C2-B3E0-F6637FB470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67754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8AA6258D-C0D6-4D37-B7E6-AF882A75F99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76437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C05DB888-4CC2-422E-A90D-0F5961F5247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90198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91B0F4F4-8EDC-454F-99C3-EFA4EFF066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367754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4" name="Picture Placeholder 10">
            <a:extLst>
              <a:ext uri="{FF2B5EF4-FFF2-40B4-BE49-F238E27FC236}">
                <a16:creationId xmlns:a16="http://schemas.microsoft.com/office/drawing/2014/main" id="{5F25E1E5-622D-44E9-9FD1-48BBA5FC389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76437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id="{FF0CB30F-6742-4E8E-9918-FF5A545074A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90198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40180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22EE241B-2BBC-4744-835C-8F40458A12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505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6CAB5CF8-20D7-4B90-95C9-20E098992A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3307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62CEBB88-3D8A-4909-B93A-1F994D6624F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23109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1EEB6057-CF61-47A1-8D3B-A9763726F61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662910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03BD2BA6-012F-4C7B-9935-0A0FF955DB3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343505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8212F895-139A-4202-8B95-2C7A110D67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783307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49B61935-611C-4306-A86C-ADAC9B00FAE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23109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CEBAAD78-3A0A-4669-9779-D4D727D7F89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62910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7EC4FAC-6170-4C75-A3FD-3A5D85AA365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343505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2ACB2DC4-26F7-4BC8-88B7-07889632130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783307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5C281E6C-DED0-4B17-941E-21056153933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23109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8A43420A-D73B-4EB8-8CF4-AD69734CBCA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62910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436394BF-0BE0-4580-9A4B-6C3F669CE74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343505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6E2E6841-CA27-4420-B76E-77748104AF8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783307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B27D8595-9D80-4B4E-ABD1-DC192925DAC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23109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008D5C9F-A7BE-434D-8A2D-382361D5610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62910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352F1818-2397-4AFC-B47F-7932B5FE27D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343505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B32CAC22-C1FC-4489-8212-D7CB7E687C3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83307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4" name="Picture Placeholder 10">
            <a:extLst>
              <a:ext uri="{FF2B5EF4-FFF2-40B4-BE49-F238E27FC236}">
                <a16:creationId xmlns:a16="http://schemas.microsoft.com/office/drawing/2014/main" id="{B56CC017-012F-4974-9E86-201FB003BE6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223109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id="{9C7581D8-3435-4480-BB56-69621A99B88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662910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98617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7B4F1CB-95E7-41BB-84CD-811F727BAF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4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A54250B-4272-4700-9E95-FBE4CD9377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255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3F891ED-CFDF-48EE-BC3D-74230214B07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9860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427D460-C8D5-4849-98E7-5367CC0527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10626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3753385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D0AF8791-9D94-4BF7-908B-96C3B4C292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4" y="800100"/>
            <a:ext cx="3839072" cy="52578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61018465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8AC4AD57-0BE9-49C6-825B-E9FA1F1C63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3" y="2333624"/>
            <a:ext cx="9491659" cy="372427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6836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28A52817-9434-4248-A9F0-5409D58D80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7754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48CC145B-9158-4C89-BDE8-D80C6BEAD3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76437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18240BEE-6B48-4E46-8571-243D0874F8A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90198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891A3D34-F938-43C2-B3E0-F6637FB470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67754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8AA6258D-C0D6-4D37-B7E6-AF882A75F99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76437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C05DB888-4CC2-422E-A90D-0F5961F5247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90198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91B0F4F4-8EDC-454F-99C3-EFA4EFF066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367754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4" name="Picture Placeholder 10">
            <a:extLst>
              <a:ext uri="{FF2B5EF4-FFF2-40B4-BE49-F238E27FC236}">
                <a16:creationId xmlns:a16="http://schemas.microsoft.com/office/drawing/2014/main" id="{5F25E1E5-622D-44E9-9FD1-48BBA5FC389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76437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id="{FF0CB30F-6742-4E8E-9918-FF5A545074A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90198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310100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62" y="0"/>
            <a:ext cx="447573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288219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51065979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28322512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7128" y="552450"/>
            <a:ext cx="8680183" cy="57531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427521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mo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800098"/>
            <a:ext cx="5329238" cy="52578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5474551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k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800098"/>
            <a:ext cx="2987055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72855E4E-0C63-46F6-AF74-7985B3D228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68184" y="800098"/>
            <a:ext cx="2987057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0555A4FC-4CCB-4761-BA47-6EF02177460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93346" y="800098"/>
            <a:ext cx="3055627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5588575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1160463"/>
            <a:ext cx="4752975" cy="464502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842920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9668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7599806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9629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3C87B226-FB09-4A65-8099-8300B588C9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98028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DB8703F-F124-4DFE-A671-6E977F3843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06426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2671105-6192-46DB-B120-D59094B55A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14824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5325773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4046" y="0"/>
            <a:ext cx="3567954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097782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22EE241B-2BBC-4744-835C-8F40458A12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505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6CAB5CF8-20D7-4B90-95C9-20E098992A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3307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62CEBB88-3D8A-4909-B93A-1F994D6624F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23109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1EEB6057-CF61-47A1-8D3B-A9763726F61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662910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03BD2BA6-012F-4C7B-9935-0A0FF955DB3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343505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8212F895-139A-4202-8B95-2C7A110D67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783307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49B61935-611C-4306-A86C-ADAC9B00FAE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23109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CEBAAD78-3A0A-4669-9779-D4D727D7F89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62910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7EC4FAC-6170-4C75-A3FD-3A5D85AA365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343505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2ACB2DC4-26F7-4BC8-88B7-07889632130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783307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5C281E6C-DED0-4B17-941E-21056153933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23109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8A43420A-D73B-4EB8-8CF4-AD69734CBCA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62910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436394BF-0BE0-4580-9A4B-6C3F669CE74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343505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6E2E6841-CA27-4420-B76E-77748104AF8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783307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B27D8595-9D80-4B4E-ABD1-DC192925DAC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23109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008D5C9F-A7BE-434D-8A2D-382361D5610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62910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352F1818-2397-4AFC-B47F-7932B5FE27D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343505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B32CAC22-C1FC-4489-8212-D7CB7E687C3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83307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4" name="Picture Placeholder 10">
            <a:extLst>
              <a:ext uri="{FF2B5EF4-FFF2-40B4-BE49-F238E27FC236}">
                <a16:creationId xmlns:a16="http://schemas.microsoft.com/office/drawing/2014/main" id="{B56CC017-012F-4974-9E86-201FB003BE6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223109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id="{9C7581D8-3435-4480-BB56-69621A99B88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662910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355752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0245885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4517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B1F59BBA-0F82-46E4-88A7-8B4BF1FC9D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65413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1D484B8B-E091-4030-BC2B-6BA4849566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6310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66160854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"/>
            <a:ext cx="6095999" cy="419469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5796EA6-35FB-4A7E-809F-A9815E5FEF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5998" y="1"/>
            <a:ext cx="6095999" cy="419469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443055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12192001" cy="6857999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05128493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A62A3B4-90FB-4299-99EA-8A0033116D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9418" y="2781300"/>
            <a:ext cx="2073164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1168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908C951-434A-4DD1-AFA3-1AF87D7047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47147" y="896184"/>
            <a:ext cx="2366010" cy="5138856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32790 w 2366010"/>
              <a:gd name="connsiteY3" fmla="*/ 189664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010" h="5136311">
                <a:moveTo>
                  <a:pt x="0" y="256648"/>
                </a:moveTo>
                <a:cubicBezTo>
                  <a:pt x="0" y="121456"/>
                  <a:pt x="101975" y="14401"/>
                  <a:pt x="237167" y="9321"/>
                </a:cubicBezTo>
                <a:cubicBezTo>
                  <a:pt x="333052" y="-1632"/>
                  <a:pt x="444023" y="-4013"/>
                  <a:pt x="520700" y="8052"/>
                </a:cubicBezTo>
                <a:cubicBezTo>
                  <a:pt x="570707" y="42977"/>
                  <a:pt x="486568" y="204269"/>
                  <a:pt x="732790" y="189664"/>
                </a:cubicBezTo>
                <a:cubicBezTo>
                  <a:pt x="889925" y="194321"/>
                  <a:pt x="1103918" y="196755"/>
                  <a:pt x="1274918" y="194110"/>
                </a:cubicBezTo>
                <a:cubicBezTo>
                  <a:pt x="1445918" y="191466"/>
                  <a:pt x="1661739" y="204383"/>
                  <a:pt x="1758788" y="173797"/>
                </a:cubicBezTo>
                <a:cubicBezTo>
                  <a:pt x="1855837" y="143211"/>
                  <a:pt x="1797125" y="37475"/>
                  <a:pt x="1857213" y="10594"/>
                </a:cubicBezTo>
                <a:cubicBezTo>
                  <a:pt x="1896981" y="-1049"/>
                  <a:pt x="2008907" y="688"/>
                  <a:pt x="2133923" y="4245"/>
                </a:cubicBezTo>
                <a:cubicBezTo>
                  <a:pt x="2258939" y="7802"/>
                  <a:pt x="2366010" y="121456"/>
                  <a:pt x="2366010" y="256648"/>
                </a:cubicBezTo>
                <a:lnTo>
                  <a:pt x="2366010" y="4891524"/>
                </a:lnTo>
                <a:cubicBezTo>
                  <a:pt x="2366010" y="5026716"/>
                  <a:pt x="2256415" y="5136311"/>
                  <a:pt x="2121223" y="5136311"/>
                </a:cubicBezTo>
                <a:lnTo>
                  <a:pt x="244787" y="5136311"/>
                </a:lnTo>
                <a:cubicBezTo>
                  <a:pt x="109595" y="5136311"/>
                  <a:pt x="0" y="5026716"/>
                  <a:pt x="0" y="4891524"/>
                </a:cubicBezTo>
                <a:lnTo>
                  <a:pt x="0" y="256648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612000" bIns="90000" anchor="t">
            <a:normAutofit/>
          </a:bodyPr>
          <a:lstStyle>
            <a:lvl1pPr marL="0" indent="0" algn="l">
              <a:buNone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25278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X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908C951-434A-4DD1-AFA3-1AF87D7047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086" y="1534810"/>
            <a:ext cx="3795555" cy="5334729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32790 w 2366010"/>
              <a:gd name="connsiteY3" fmla="*/ 189664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84244 w 2384244"/>
              <a:gd name="connsiteY9" fmla="*/ 4891524 h 5136311"/>
              <a:gd name="connsiteX10" fmla="*/ 2139457 w 2384244"/>
              <a:gd name="connsiteY10" fmla="*/ 5136311 h 5136311"/>
              <a:gd name="connsiteX11" fmla="*/ 263021 w 2384244"/>
              <a:gd name="connsiteY11" fmla="*/ 5136311 h 5136311"/>
              <a:gd name="connsiteX12" fmla="*/ 18234 w 2384244"/>
              <a:gd name="connsiteY12" fmla="*/ 4891524 h 5136311"/>
              <a:gd name="connsiteX13" fmla="*/ 0 w 2384244"/>
              <a:gd name="connsiteY13" fmla="*/ 3346754 h 5136311"/>
              <a:gd name="connsiteX14" fmla="*/ 18234 w 2384244"/>
              <a:gd name="connsiteY14" fmla="*/ 256648 h 5136311"/>
              <a:gd name="connsiteX0" fmla="*/ 18234 w 2384244"/>
              <a:gd name="connsiteY0" fmla="*/ 334285 h 5213948"/>
              <a:gd name="connsiteX1" fmla="*/ 255401 w 2384244"/>
              <a:gd name="connsiteY1" fmla="*/ 86958 h 5213948"/>
              <a:gd name="connsiteX2" fmla="*/ 538934 w 2384244"/>
              <a:gd name="connsiteY2" fmla="*/ 85689 h 5213948"/>
              <a:gd name="connsiteX3" fmla="*/ 751024 w 2384244"/>
              <a:gd name="connsiteY3" fmla="*/ 267301 h 5213948"/>
              <a:gd name="connsiteX4" fmla="*/ 1293152 w 2384244"/>
              <a:gd name="connsiteY4" fmla="*/ 271747 h 5213948"/>
              <a:gd name="connsiteX5" fmla="*/ 1777022 w 2384244"/>
              <a:gd name="connsiteY5" fmla="*/ 251434 h 5213948"/>
              <a:gd name="connsiteX6" fmla="*/ 1875447 w 2384244"/>
              <a:gd name="connsiteY6" fmla="*/ 88231 h 5213948"/>
              <a:gd name="connsiteX7" fmla="*/ 2152157 w 2384244"/>
              <a:gd name="connsiteY7" fmla="*/ 81882 h 5213948"/>
              <a:gd name="connsiteX8" fmla="*/ 2384244 w 2384244"/>
              <a:gd name="connsiteY8" fmla="*/ 334285 h 5213948"/>
              <a:gd name="connsiteX9" fmla="*/ 2379641 w 2384244"/>
              <a:gd name="connsiteY9" fmla="*/ 3424391 h 5213948"/>
              <a:gd name="connsiteX10" fmla="*/ 2384244 w 2384244"/>
              <a:gd name="connsiteY10" fmla="*/ 4969161 h 5213948"/>
              <a:gd name="connsiteX11" fmla="*/ 2139457 w 2384244"/>
              <a:gd name="connsiteY11" fmla="*/ 5213948 h 5213948"/>
              <a:gd name="connsiteX12" fmla="*/ 263021 w 2384244"/>
              <a:gd name="connsiteY12" fmla="*/ 5213948 h 5213948"/>
              <a:gd name="connsiteX13" fmla="*/ 18234 w 2384244"/>
              <a:gd name="connsiteY13" fmla="*/ 4969161 h 5213948"/>
              <a:gd name="connsiteX14" fmla="*/ 0 w 2384244"/>
              <a:gd name="connsiteY14" fmla="*/ 3424391 h 5213948"/>
              <a:gd name="connsiteX15" fmla="*/ 18234 w 2384244"/>
              <a:gd name="connsiteY15" fmla="*/ 334285 h 5213948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0 w 2384244"/>
              <a:gd name="connsiteY13" fmla="*/ 3346754 h 5136311"/>
              <a:gd name="connsiteX14" fmla="*/ 18234 w 2384244"/>
              <a:gd name="connsiteY14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0 w 2384244"/>
              <a:gd name="connsiteY12" fmla="*/ 3346754 h 5136311"/>
              <a:gd name="connsiteX13" fmla="*/ 18234 w 2384244"/>
              <a:gd name="connsiteY13" fmla="*/ 256648 h 5136311"/>
              <a:gd name="connsiteX0" fmla="*/ 18234 w 2384244"/>
              <a:gd name="connsiteY0" fmla="*/ 256648 h 4891524"/>
              <a:gd name="connsiteX1" fmla="*/ 255401 w 2384244"/>
              <a:gd name="connsiteY1" fmla="*/ 9321 h 4891524"/>
              <a:gd name="connsiteX2" fmla="*/ 538934 w 2384244"/>
              <a:gd name="connsiteY2" fmla="*/ 8052 h 4891524"/>
              <a:gd name="connsiteX3" fmla="*/ 751024 w 2384244"/>
              <a:gd name="connsiteY3" fmla="*/ 189664 h 4891524"/>
              <a:gd name="connsiteX4" fmla="*/ 1293152 w 2384244"/>
              <a:gd name="connsiteY4" fmla="*/ 194110 h 4891524"/>
              <a:gd name="connsiteX5" fmla="*/ 1777022 w 2384244"/>
              <a:gd name="connsiteY5" fmla="*/ 173797 h 4891524"/>
              <a:gd name="connsiteX6" fmla="*/ 1875447 w 2384244"/>
              <a:gd name="connsiteY6" fmla="*/ 10594 h 4891524"/>
              <a:gd name="connsiteX7" fmla="*/ 2152157 w 2384244"/>
              <a:gd name="connsiteY7" fmla="*/ 4245 h 4891524"/>
              <a:gd name="connsiteX8" fmla="*/ 2384244 w 2384244"/>
              <a:gd name="connsiteY8" fmla="*/ 256648 h 4891524"/>
              <a:gd name="connsiteX9" fmla="*/ 2379641 w 2384244"/>
              <a:gd name="connsiteY9" fmla="*/ 3346754 h 4891524"/>
              <a:gd name="connsiteX10" fmla="*/ 2384244 w 2384244"/>
              <a:gd name="connsiteY10" fmla="*/ 4891524 h 4891524"/>
              <a:gd name="connsiteX11" fmla="*/ 0 w 2384244"/>
              <a:gd name="connsiteY11" fmla="*/ 3346754 h 4891524"/>
              <a:gd name="connsiteX12" fmla="*/ 18234 w 2384244"/>
              <a:gd name="connsiteY12" fmla="*/ 256648 h 4891524"/>
              <a:gd name="connsiteX0" fmla="*/ 18234 w 2384244"/>
              <a:gd name="connsiteY0" fmla="*/ 256648 h 3733017"/>
              <a:gd name="connsiteX1" fmla="*/ 255401 w 2384244"/>
              <a:gd name="connsiteY1" fmla="*/ 9321 h 3733017"/>
              <a:gd name="connsiteX2" fmla="*/ 538934 w 2384244"/>
              <a:gd name="connsiteY2" fmla="*/ 8052 h 3733017"/>
              <a:gd name="connsiteX3" fmla="*/ 751024 w 2384244"/>
              <a:gd name="connsiteY3" fmla="*/ 189664 h 3733017"/>
              <a:gd name="connsiteX4" fmla="*/ 1293152 w 2384244"/>
              <a:gd name="connsiteY4" fmla="*/ 194110 h 3733017"/>
              <a:gd name="connsiteX5" fmla="*/ 1777022 w 2384244"/>
              <a:gd name="connsiteY5" fmla="*/ 173797 h 3733017"/>
              <a:gd name="connsiteX6" fmla="*/ 1875447 w 2384244"/>
              <a:gd name="connsiteY6" fmla="*/ 10594 h 3733017"/>
              <a:gd name="connsiteX7" fmla="*/ 2152157 w 2384244"/>
              <a:gd name="connsiteY7" fmla="*/ 4245 h 3733017"/>
              <a:gd name="connsiteX8" fmla="*/ 2384244 w 2384244"/>
              <a:gd name="connsiteY8" fmla="*/ 256648 h 3733017"/>
              <a:gd name="connsiteX9" fmla="*/ 2379641 w 2384244"/>
              <a:gd name="connsiteY9" fmla="*/ 3346754 h 3733017"/>
              <a:gd name="connsiteX10" fmla="*/ 0 w 2384244"/>
              <a:gd name="connsiteY10" fmla="*/ 3346754 h 3733017"/>
              <a:gd name="connsiteX11" fmla="*/ 18234 w 2384244"/>
              <a:gd name="connsiteY11" fmla="*/ 256648 h 3733017"/>
              <a:gd name="connsiteX0" fmla="*/ 18234 w 2384244"/>
              <a:gd name="connsiteY0" fmla="*/ 256648 h 3576698"/>
              <a:gd name="connsiteX1" fmla="*/ 255401 w 2384244"/>
              <a:gd name="connsiteY1" fmla="*/ 9321 h 3576698"/>
              <a:gd name="connsiteX2" fmla="*/ 538934 w 2384244"/>
              <a:gd name="connsiteY2" fmla="*/ 8052 h 3576698"/>
              <a:gd name="connsiteX3" fmla="*/ 751024 w 2384244"/>
              <a:gd name="connsiteY3" fmla="*/ 189664 h 3576698"/>
              <a:gd name="connsiteX4" fmla="*/ 1293152 w 2384244"/>
              <a:gd name="connsiteY4" fmla="*/ 194110 h 3576698"/>
              <a:gd name="connsiteX5" fmla="*/ 1777022 w 2384244"/>
              <a:gd name="connsiteY5" fmla="*/ 173797 h 3576698"/>
              <a:gd name="connsiteX6" fmla="*/ 1875447 w 2384244"/>
              <a:gd name="connsiteY6" fmla="*/ 10594 h 3576698"/>
              <a:gd name="connsiteX7" fmla="*/ 2152157 w 2384244"/>
              <a:gd name="connsiteY7" fmla="*/ 4245 h 3576698"/>
              <a:gd name="connsiteX8" fmla="*/ 2384244 w 2384244"/>
              <a:gd name="connsiteY8" fmla="*/ 256648 h 3576698"/>
              <a:gd name="connsiteX9" fmla="*/ 2379641 w 2384244"/>
              <a:gd name="connsiteY9" fmla="*/ 3346754 h 3576698"/>
              <a:gd name="connsiteX10" fmla="*/ 0 w 2384244"/>
              <a:gd name="connsiteY10" fmla="*/ 3346754 h 3576698"/>
              <a:gd name="connsiteX11" fmla="*/ 18234 w 2384244"/>
              <a:gd name="connsiteY11" fmla="*/ 256648 h 3576698"/>
              <a:gd name="connsiteX0" fmla="*/ 18234 w 2384244"/>
              <a:gd name="connsiteY0" fmla="*/ 256648 h 3366131"/>
              <a:gd name="connsiteX1" fmla="*/ 255401 w 2384244"/>
              <a:gd name="connsiteY1" fmla="*/ 9321 h 3366131"/>
              <a:gd name="connsiteX2" fmla="*/ 538934 w 2384244"/>
              <a:gd name="connsiteY2" fmla="*/ 8052 h 3366131"/>
              <a:gd name="connsiteX3" fmla="*/ 751024 w 2384244"/>
              <a:gd name="connsiteY3" fmla="*/ 189664 h 3366131"/>
              <a:gd name="connsiteX4" fmla="*/ 1293152 w 2384244"/>
              <a:gd name="connsiteY4" fmla="*/ 194110 h 3366131"/>
              <a:gd name="connsiteX5" fmla="*/ 1777022 w 2384244"/>
              <a:gd name="connsiteY5" fmla="*/ 173797 h 3366131"/>
              <a:gd name="connsiteX6" fmla="*/ 1875447 w 2384244"/>
              <a:gd name="connsiteY6" fmla="*/ 10594 h 3366131"/>
              <a:gd name="connsiteX7" fmla="*/ 2152157 w 2384244"/>
              <a:gd name="connsiteY7" fmla="*/ 4245 h 3366131"/>
              <a:gd name="connsiteX8" fmla="*/ 2384244 w 2384244"/>
              <a:gd name="connsiteY8" fmla="*/ 256648 h 3366131"/>
              <a:gd name="connsiteX9" fmla="*/ 2379641 w 2384244"/>
              <a:gd name="connsiteY9" fmla="*/ 3346754 h 3366131"/>
              <a:gd name="connsiteX10" fmla="*/ 0 w 2384244"/>
              <a:gd name="connsiteY10" fmla="*/ 3346754 h 3366131"/>
              <a:gd name="connsiteX11" fmla="*/ 18234 w 2384244"/>
              <a:gd name="connsiteY11" fmla="*/ 256648 h 3366131"/>
              <a:gd name="connsiteX0" fmla="*/ 18234 w 2384244"/>
              <a:gd name="connsiteY0" fmla="*/ 256648 h 3366131"/>
              <a:gd name="connsiteX1" fmla="*/ 255401 w 2384244"/>
              <a:gd name="connsiteY1" fmla="*/ 9321 h 3366131"/>
              <a:gd name="connsiteX2" fmla="*/ 538934 w 2384244"/>
              <a:gd name="connsiteY2" fmla="*/ 8052 h 3366131"/>
              <a:gd name="connsiteX3" fmla="*/ 751024 w 2384244"/>
              <a:gd name="connsiteY3" fmla="*/ 189664 h 3366131"/>
              <a:gd name="connsiteX4" fmla="*/ 1293152 w 2384244"/>
              <a:gd name="connsiteY4" fmla="*/ 194110 h 3366131"/>
              <a:gd name="connsiteX5" fmla="*/ 1777022 w 2384244"/>
              <a:gd name="connsiteY5" fmla="*/ 173797 h 3366131"/>
              <a:gd name="connsiteX6" fmla="*/ 1875447 w 2384244"/>
              <a:gd name="connsiteY6" fmla="*/ 10594 h 3366131"/>
              <a:gd name="connsiteX7" fmla="*/ 2152157 w 2384244"/>
              <a:gd name="connsiteY7" fmla="*/ 4245 h 3366131"/>
              <a:gd name="connsiteX8" fmla="*/ 2384244 w 2384244"/>
              <a:gd name="connsiteY8" fmla="*/ 256648 h 3366131"/>
              <a:gd name="connsiteX9" fmla="*/ 2379641 w 2384244"/>
              <a:gd name="connsiteY9" fmla="*/ 3346754 h 3366131"/>
              <a:gd name="connsiteX10" fmla="*/ 0 w 2384244"/>
              <a:gd name="connsiteY10" fmla="*/ 3346754 h 3366131"/>
              <a:gd name="connsiteX11" fmla="*/ 18234 w 2384244"/>
              <a:gd name="connsiteY11" fmla="*/ 256648 h 3366131"/>
              <a:gd name="connsiteX0" fmla="*/ 18234 w 2384244"/>
              <a:gd name="connsiteY0" fmla="*/ 256648 h 3349443"/>
              <a:gd name="connsiteX1" fmla="*/ 255401 w 2384244"/>
              <a:gd name="connsiteY1" fmla="*/ 9321 h 3349443"/>
              <a:gd name="connsiteX2" fmla="*/ 538934 w 2384244"/>
              <a:gd name="connsiteY2" fmla="*/ 8052 h 3349443"/>
              <a:gd name="connsiteX3" fmla="*/ 751024 w 2384244"/>
              <a:gd name="connsiteY3" fmla="*/ 189664 h 3349443"/>
              <a:gd name="connsiteX4" fmla="*/ 1293152 w 2384244"/>
              <a:gd name="connsiteY4" fmla="*/ 194110 h 3349443"/>
              <a:gd name="connsiteX5" fmla="*/ 1777022 w 2384244"/>
              <a:gd name="connsiteY5" fmla="*/ 173797 h 3349443"/>
              <a:gd name="connsiteX6" fmla="*/ 1875447 w 2384244"/>
              <a:gd name="connsiteY6" fmla="*/ 10594 h 3349443"/>
              <a:gd name="connsiteX7" fmla="*/ 2152157 w 2384244"/>
              <a:gd name="connsiteY7" fmla="*/ 4245 h 3349443"/>
              <a:gd name="connsiteX8" fmla="*/ 2384244 w 2384244"/>
              <a:gd name="connsiteY8" fmla="*/ 256648 h 3349443"/>
              <a:gd name="connsiteX9" fmla="*/ 2379641 w 2384244"/>
              <a:gd name="connsiteY9" fmla="*/ 3346754 h 3349443"/>
              <a:gd name="connsiteX10" fmla="*/ 0 w 2384244"/>
              <a:gd name="connsiteY10" fmla="*/ 3346754 h 3349443"/>
              <a:gd name="connsiteX11" fmla="*/ 18234 w 2384244"/>
              <a:gd name="connsiteY11" fmla="*/ 256648 h 334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84244" h="3349443">
                <a:moveTo>
                  <a:pt x="18234" y="256648"/>
                </a:moveTo>
                <a:cubicBezTo>
                  <a:pt x="18234" y="121456"/>
                  <a:pt x="120209" y="14401"/>
                  <a:pt x="255401" y="9321"/>
                </a:cubicBezTo>
                <a:cubicBezTo>
                  <a:pt x="351286" y="-1632"/>
                  <a:pt x="462257" y="-4013"/>
                  <a:pt x="538934" y="8052"/>
                </a:cubicBezTo>
                <a:cubicBezTo>
                  <a:pt x="588941" y="42977"/>
                  <a:pt x="504802" y="204269"/>
                  <a:pt x="751024" y="189664"/>
                </a:cubicBezTo>
                <a:cubicBezTo>
                  <a:pt x="908159" y="194321"/>
                  <a:pt x="1122152" y="196755"/>
                  <a:pt x="1293152" y="194110"/>
                </a:cubicBezTo>
                <a:cubicBezTo>
                  <a:pt x="1464152" y="191466"/>
                  <a:pt x="1679973" y="204383"/>
                  <a:pt x="1777022" y="173797"/>
                </a:cubicBezTo>
                <a:cubicBezTo>
                  <a:pt x="1874071" y="143211"/>
                  <a:pt x="1815359" y="37475"/>
                  <a:pt x="1875447" y="10594"/>
                </a:cubicBezTo>
                <a:cubicBezTo>
                  <a:pt x="1915215" y="-1049"/>
                  <a:pt x="2027141" y="688"/>
                  <a:pt x="2152157" y="4245"/>
                </a:cubicBezTo>
                <a:cubicBezTo>
                  <a:pt x="2277173" y="7802"/>
                  <a:pt x="2373683" y="57529"/>
                  <a:pt x="2384244" y="256648"/>
                </a:cubicBezTo>
                <a:cubicBezTo>
                  <a:pt x="2382710" y="1286683"/>
                  <a:pt x="2381175" y="2316719"/>
                  <a:pt x="2379641" y="3346754"/>
                </a:cubicBezTo>
                <a:cubicBezTo>
                  <a:pt x="2383433" y="3351451"/>
                  <a:pt x="1520" y="3349029"/>
                  <a:pt x="0" y="3346754"/>
                </a:cubicBezTo>
                <a:lnTo>
                  <a:pt x="18234" y="256648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612000" bIns="90000" anchor="t">
            <a:normAutofit/>
          </a:bodyPr>
          <a:lstStyle>
            <a:lvl1pPr marL="0" indent="0" algn="l">
              <a:buNone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353103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DEBE99-BA7C-4A77-B9B3-C3E2B94B23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20962" y="1463041"/>
            <a:ext cx="2220277" cy="3930014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42407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8183" y="2235200"/>
            <a:ext cx="5503817" cy="4622800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86827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43040" y="1745672"/>
            <a:ext cx="5661660" cy="3567545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2397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7B4F1CB-95E7-41BB-84CD-811F727BAF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4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A54250B-4272-4700-9E95-FBE4CD9377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255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3F891ED-CFDF-48EE-BC3D-74230214B07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9860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427D460-C8D5-4849-98E7-5367CC0527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10626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66235209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l XP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1501" y="1380445"/>
            <a:ext cx="6540499" cy="3681412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86505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6F9079A-40FC-45CA-B075-1C157417CD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57987" y="2600960"/>
            <a:ext cx="1327149" cy="1651804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2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760442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3C18045-4E97-4F51-A09F-D85E0CDDEC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6874" y="2217581"/>
            <a:ext cx="1938270" cy="2422838"/>
          </a:xfrm>
          <a:prstGeom prst="rect">
            <a:avLst/>
          </a:prstGeom>
          <a:solidFill>
            <a:schemeClr val="tx1"/>
          </a:solidFill>
        </p:spPr>
        <p:txBody>
          <a:bodyPr lIns="180000" tIns="1044000" rIns="72000" b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4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8791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rola Moto 3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60C29C-669A-4435-98F7-08E7CA3CB2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7712" y="2143919"/>
            <a:ext cx="2568575" cy="2568575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20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to add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643355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sung Galaxy S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11B93FC0-473A-4AAF-9633-2ACB63BDC7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60320" y="1024891"/>
            <a:ext cx="2335530" cy="4802886"/>
          </a:xfrm>
          <a:prstGeom prst="roundRect">
            <a:avLst>
              <a:gd name="adj" fmla="val 9054"/>
            </a:avLst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853654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sung Galaxy S8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11B93FC0-473A-4AAF-9633-2ACB63BDC7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1558290"/>
            <a:ext cx="3867150" cy="5325110"/>
          </a:xfrm>
          <a:custGeom>
            <a:avLst/>
            <a:gdLst>
              <a:gd name="connsiteX0" fmla="*/ 0 w 3854450"/>
              <a:gd name="connsiteY0" fmla="*/ 348982 h 7926459"/>
              <a:gd name="connsiteX1" fmla="*/ 348982 w 3854450"/>
              <a:gd name="connsiteY1" fmla="*/ 0 h 7926459"/>
              <a:gd name="connsiteX2" fmla="*/ 3505468 w 3854450"/>
              <a:gd name="connsiteY2" fmla="*/ 0 h 7926459"/>
              <a:gd name="connsiteX3" fmla="*/ 3854450 w 3854450"/>
              <a:gd name="connsiteY3" fmla="*/ 348982 h 7926459"/>
              <a:gd name="connsiteX4" fmla="*/ 3854450 w 3854450"/>
              <a:gd name="connsiteY4" fmla="*/ 7577477 h 7926459"/>
              <a:gd name="connsiteX5" fmla="*/ 3505468 w 3854450"/>
              <a:gd name="connsiteY5" fmla="*/ 7926459 h 7926459"/>
              <a:gd name="connsiteX6" fmla="*/ 348982 w 3854450"/>
              <a:gd name="connsiteY6" fmla="*/ 7926459 h 7926459"/>
              <a:gd name="connsiteX7" fmla="*/ 0 w 3854450"/>
              <a:gd name="connsiteY7" fmla="*/ 7577477 h 7926459"/>
              <a:gd name="connsiteX8" fmla="*/ 0 w 3854450"/>
              <a:gd name="connsiteY8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7150 w 3867150"/>
              <a:gd name="connsiteY4" fmla="*/ 7577477 h 7926459"/>
              <a:gd name="connsiteX5" fmla="*/ 3518168 w 3867150"/>
              <a:gd name="connsiteY5" fmla="*/ 7926459 h 7926459"/>
              <a:gd name="connsiteX6" fmla="*/ 361682 w 3867150"/>
              <a:gd name="connsiteY6" fmla="*/ 7926459 h 7926459"/>
              <a:gd name="connsiteX7" fmla="*/ 12700 w 3867150"/>
              <a:gd name="connsiteY7" fmla="*/ 7577477 h 7926459"/>
              <a:gd name="connsiteX8" fmla="*/ 0 w 3867150"/>
              <a:gd name="connsiteY8" fmla="*/ 5299710 h 7926459"/>
              <a:gd name="connsiteX9" fmla="*/ 12700 w 3867150"/>
              <a:gd name="connsiteY9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0800 w 3867150"/>
              <a:gd name="connsiteY4" fmla="*/ 5325110 h 7926459"/>
              <a:gd name="connsiteX5" fmla="*/ 3867150 w 3867150"/>
              <a:gd name="connsiteY5" fmla="*/ 7577477 h 7926459"/>
              <a:gd name="connsiteX6" fmla="*/ 3518168 w 3867150"/>
              <a:gd name="connsiteY6" fmla="*/ 7926459 h 7926459"/>
              <a:gd name="connsiteX7" fmla="*/ 361682 w 3867150"/>
              <a:gd name="connsiteY7" fmla="*/ 7926459 h 7926459"/>
              <a:gd name="connsiteX8" fmla="*/ 12700 w 3867150"/>
              <a:gd name="connsiteY8" fmla="*/ 7577477 h 7926459"/>
              <a:gd name="connsiteX9" fmla="*/ 0 w 3867150"/>
              <a:gd name="connsiteY9" fmla="*/ 5299710 h 7926459"/>
              <a:gd name="connsiteX10" fmla="*/ 12700 w 3867150"/>
              <a:gd name="connsiteY10" fmla="*/ 348982 h 7926459"/>
              <a:gd name="connsiteX0" fmla="*/ 12700 w 3886723"/>
              <a:gd name="connsiteY0" fmla="*/ 348982 h 7926459"/>
              <a:gd name="connsiteX1" fmla="*/ 361682 w 3886723"/>
              <a:gd name="connsiteY1" fmla="*/ 0 h 7926459"/>
              <a:gd name="connsiteX2" fmla="*/ 3518168 w 3886723"/>
              <a:gd name="connsiteY2" fmla="*/ 0 h 7926459"/>
              <a:gd name="connsiteX3" fmla="*/ 3867150 w 3886723"/>
              <a:gd name="connsiteY3" fmla="*/ 348982 h 7926459"/>
              <a:gd name="connsiteX4" fmla="*/ 3860800 w 3886723"/>
              <a:gd name="connsiteY4" fmla="*/ 5325110 h 7926459"/>
              <a:gd name="connsiteX5" fmla="*/ 3518168 w 3886723"/>
              <a:gd name="connsiteY5" fmla="*/ 7926459 h 7926459"/>
              <a:gd name="connsiteX6" fmla="*/ 361682 w 3886723"/>
              <a:gd name="connsiteY6" fmla="*/ 7926459 h 7926459"/>
              <a:gd name="connsiteX7" fmla="*/ 12700 w 3886723"/>
              <a:gd name="connsiteY7" fmla="*/ 7577477 h 7926459"/>
              <a:gd name="connsiteX8" fmla="*/ 0 w 3886723"/>
              <a:gd name="connsiteY8" fmla="*/ 5299710 h 7926459"/>
              <a:gd name="connsiteX9" fmla="*/ 12700 w 3886723"/>
              <a:gd name="connsiteY9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0800 w 3867150"/>
              <a:gd name="connsiteY4" fmla="*/ 5325110 h 7926459"/>
              <a:gd name="connsiteX5" fmla="*/ 361682 w 3867150"/>
              <a:gd name="connsiteY5" fmla="*/ 7926459 h 7926459"/>
              <a:gd name="connsiteX6" fmla="*/ 12700 w 3867150"/>
              <a:gd name="connsiteY6" fmla="*/ 7577477 h 7926459"/>
              <a:gd name="connsiteX7" fmla="*/ 0 w 3867150"/>
              <a:gd name="connsiteY7" fmla="*/ 5299710 h 7926459"/>
              <a:gd name="connsiteX8" fmla="*/ 12700 w 3867150"/>
              <a:gd name="connsiteY8" fmla="*/ 348982 h 7926459"/>
              <a:gd name="connsiteX0" fmla="*/ 12700 w 3867150"/>
              <a:gd name="connsiteY0" fmla="*/ 348982 h 7577489"/>
              <a:gd name="connsiteX1" fmla="*/ 361682 w 3867150"/>
              <a:gd name="connsiteY1" fmla="*/ 0 h 7577489"/>
              <a:gd name="connsiteX2" fmla="*/ 3518168 w 3867150"/>
              <a:gd name="connsiteY2" fmla="*/ 0 h 7577489"/>
              <a:gd name="connsiteX3" fmla="*/ 3867150 w 3867150"/>
              <a:gd name="connsiteY3" fmla="*/ 348982 h 7577489"/>
              <a:gd name="connsiteX4" fmla="*/ 3860800 w 3867150"/>
              <a:gd name="connsiteY4" fmla="*/ 5325110 h 7577489"/>
              <a:gd name="connsiteX5" fmla="*/ 12700 w 3867150"/>
              <a:gd name="connsiteY5" fmla="*/ 7577477 h 7577489"/>
              <a:gd name="connsiteX6" fmla="*/ 0 w 3867150"/>
              <a:gd name="connsiteY6" fmla="*/ 5299710 h 7577489"/>
              <a:gd name="connsiteX7" fmla="*/ 12700 w 3867150"/>
              <a:gd name="connsiteY7" fmla="*/ 348982 h 7577489"/>
              <a:gd name="connsiteX0" fmla="*/ 12700 w 3867150"/>
              <a:gd name="connsiteY0" fmla="*/ 348982 h 5932961"/>
              <a:gd name="connsiteX1" fmla="*/ 361682 w 3867150"/>
              <a:gd name="connsiteY1" fmla="*/ 0 h 5932961"/>
              <a:gd name="connsiteX2" fmla="*/ 3518168 w 3867150"/>
              <a:gd name="connsiteY2" fmla="*/ 0 h 5932961"/>
              <a:gd name="connsiteX3" fmla="*/ 3867150 w 3867150"/>
              <a:gd name="connsiteY3" fmla="*/ 348982 h 5932961"/>
              <a:gd name="connsiteX4" fmla="*/ 3860800 w 3867150"/>
              <a:gd name="connsiteY4" fmla="*/ 5325110 h 5932961"/>
              <a:gd name="connsiteX5" fmla="*/ 0 w 3867150"/>
              <a:gd name="connsiteY5" fmla="*/ 5299710 h 5932961"/>
              <a:gd name="connsiteX6" fmla="*/ 12700 w 3867150"/>
              <a:gd name="connsiteY6" fmla="*/ 348982 h 5932961"/>
              <a:gd name="connsiteX0" fmla="*/ 12700 w 3867150"/>
              <a:gd name="connsiteY0" fmla="*/ 348982 h 5697434"/>
              <a:gd name="connsiteX1" fmla="*/ 361682 w 3867150"/>
              <a:gd name="connsiteY1" fmla="*/ 0 h 5697434"/>
              <a:gd name="connsiteX2" fmla="*/ 3518168 w 3867150"/>
              <a:gd name="connsiteY2" fmla="*/ 0 h 5697434"/>
              <a:gd name="connsiteX3" fmla="*/ 3867150 w 3867150"/>
              <a:gd name="connsiteY3" fmla="*/ 348982 h 5697434"/>
              <a:gd name="connsiteX4" fmla="*/ 3860800 w 3867150"/>
              <a:gd name="connsiteY4" fmla="*/ 5325110 h 5697434"/>
              <a:gd name="connsiteX5" fmla="*/ 0 w 3867150"/>
              <a:gd name="connsiteY5" fmla="*/ 5299710 h 5697434"/>
              <a:gd name="connsiteX6" fmla="*/ 12700 w 3867150"/>
              <a:gd name="connsiteY6" fmla="*/ 348982 h 5697434"/>
              <a:gd name="connsiteX0" fmla="*/ 12700 w 3867150"/>
              <a:gd name="connsiteY0" fmla="*/ 348982 h 5348214"/>
              <a:gd name="connsiteX1" fmla="*/ 361682 w 3867150"/>
              <a:gd name="connsiteY1" fmla="*/ 0 h 5348214"/>
              <a:gd name="connsiteX2" fmla="*/ 3518168 w 3867150"/>
              <a:gd name="connsiteY2" fmla="*/ 0 h 5348214"/>
              <a:gd name="connsiteX3" fmla="*/ 3867150 w 3867150"/>
              <a:gd name="connsiteY3" fmla="*/ 348982 h 5348214"/>
              <a:gd name="connsiteX4" fmla="*/ 3860800 w 3867150"/>
              <a:gd name="connsiteY4" fmla="*/ 5325110 h 5348214"/>
              <a:gd name="connsiteX5" fmla="*/ 0 w 3867150"/>
              <a:gd name="connsiteY5" fmla="*/ 5299710 h 5348214"/>
              <a:gd name="connsiteX6" fmla="*/ 12700 w 3867150"/>
              <a:gd name="connsiteY6" fmla="*/ 348982 h 5348214"/>
              <a:gd name="connsiteX0" fmla="*/ 12700 w 3867150"/>
              <a:gd name="connsiteY0" fmla="*/ 348982 h 5353474"/>
              <a:gd name="connsiteX1" fmla="*/ 361682 w 3867150"/>
              <a:gd name="connsiteY1" fmla="*/ 0 h 5353474"/>
              <a:gd name="connsiteX2" fmla="*/ 3518168 w 3867150"/>
              <a:gd name="connsiteY2" fmla="*/ 0 h 5353474"/>
              <a:gd name="connsiteX3" fmla="*/ 3867150 w 3867150"/>
              <a:gd name="connsiteY3" fmla="*/ 348982 h 5353474"/>
              <a:gd name="connsiteX4" fmla="*/ 3860800 w 3867150"/>
              <a:gd name="connsiteY4" fmla="*/ 5325110 h 5353474"/>
              <a:gd name="connsiteX5" fmla="*/ 0 w 3867150"/>
              <a:gd name="connsiteY5" fmla="*/ 5312410 h 5353474"/>
              <a:gd name="connsiteX6" fmla="*/ 12700 w 3867150"/>
              <a:gd name="connsiteY6" fmla="*/ 348982 h 5353474"/>
              <a:gd name="connsiteX0" fmla="*/ 12700 w 3867150"/>
              <a:gd name="connsiteY0" fmla="*/ 348982 h 5340388"/>
              <a:gd name="connsiteX1" fmla="*/ 361682 w 3867150"/>
              <a:gd name="connsiteY1" fmla="*/ 0 h 5340388"/>
              <a:gd name="connsiteX2" fmla="*/ 3518168 w 3867150"/>
              <a:gd name="connsiteY2" fmla="*/ 0 h 5340388"/>
              <a:gd name="connsiteX3" fmla="*/ 3867150 w 3867150"/>
              <a:gd name="connsiteY3" fmla="*/ 348982 h 5340388"/>
              <a:gd name="connsiteX4" fmla="*/ 3860800 w 3867150"/>
              <a:gd name="connsiteY4" fmla="*/ 5325110 h 5340388"/>
              <a:gd name="connsiteX5" fmla="*/ 0 w 3867150"/>
              <a:gd name="connsiteY5" fmla="*/ 5312410 h 5340388"/>
              <a:gd name="connsiteX6" fmla="*/ 12700 w 3867150"/>
              <a:gd name="connsiteY6" fmla="*/ 348982 h 5340388"/>
              <a:gd name="connsiteX0" fmla="*/ 12700 w 3867150"/>
              <a:gd name="connsiteY0" fmla="*/ 348982 h 5325110"/>
              <a:gd name="connsiteX1" fmla="*/ 361682 w 3867150"/>
              <a:gd name="connsiteY1" fmla="*/ 0 h 5325110"/>
              <a:gd name="connsiteX2" fmla="*/ 3518168 w 3867150"/>
              <a:gd name="connsiteY2" fmla="*/ 0 h 5325110"/>
              <a:gd name="connsiteX3" fmla="*/ 3867150 w 3867150"/>
              <a:gd name="connsiteY3" fmla="*/ 348982 h 5325110"/>
              <a:gd name="connsiteX4" fmla="*/ 3860800 w 3867150"/>
              <a:gd name="connsiteY4" fmla="*/ 5325110 h 5325110"/>
              <a:gd name="connsiteX5" fmla="*/ 0 w 3867150"/>
              <a:gd name="connsiteY5" fmla="*/ 5312410 h 5325110"/>
              <a:gd name="connsiteX6" fmla="*/ 12700 w 3867150"/>
              <a:gd name="connsiteY6" fmla="*/ 348982 h 5325110"/>
              <a:gd name="connsiteX0" fmla="*/ 12700 w 3867150"/>
              <a:gd name="connsiteY0" fmla="*/ 348982 h 5325110"/>
              <a:gd name="connsiteX1" fmla="*/ 361682 w 3867150"/>
              <a:gd name="connsiteY1" fmla="*/ 0 h 5325110"/>
              <a:gd name="connsiteX2" fmla="*/ 3518168 w 3867150"/>
              <a:gd name="connsiteY2" fmla="*/ 0 h 5325110"/>
              <a:gd name="connsiteX3" fmla="*/ 3867150 w 3867150"/>
              <a:gd name="connsiteY3" fmla="*/ 348982 h 5325110"/>
              <a:gd name="connsiteX4" fmla="*/ 3860800 w 3867150"/>
              <a:gd name="connsiteY4" fmla="*/ 5325110 h 5325110"/>
              <a:gd name="connsiteX5" fmla="*/ 0 w 3867150"/>
              <a:gd name="connsiteY5" fmla="*/ 5325110 h 5325110"/>
              <a:gd name="connsiteX6" fmla="*/ 12700 w 3867150"/>
              <a:gd name="connsiteY6" fmla="*/ 348982 h 532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7150" h="5325110">
                <a:moveTo>
                  <a:pt x="12700" y="348982"/>
                </a:moveTo>
                <a:cubicBezTo>
                  <a:pt x="12700" y="156245"/>
                  <a:pt x="168945" y="0"/>
                  <a:pt x="361682" y="0"/>
                </a:cubicBezTo>
                <a:lnTo>
                  <a:pt x="3518168" y="0"/>
                </a:lnTo>
                <a:cubicBezTo>
                  <a:pt x="3710905" y="0"/>
                  <a:pt x="3867150" y="156245"/>
                  <a:pt x="3867150" y="348982"/>
                </a:cubicBezTo>
                <a:cubicBezTo>
                  <a:pt x="3865033" y="2007691"/>
                  <a:pt x="3862917" y="3666401"/>
                  <a:pt x="3860800" y="5325110"/>
                </a:cubicBezTo>
                <a:cubicBezTo>
                  <a:pt x="3851275" y="5324731"/>
                  <a:pt x="6350" y="5303565"/>
                  <a:pt x="0" y="5325110"/>
                </a:cubicBezTo>
                <a:cubicBezTo>
                  <a:pt x="4233" y="3674867"/>
                  <a:pt x="8467" y="1999225"/>
                  <a:pt x="12700" y="348982"/>
                </a:cubicBezTo>
                <a:close/>
              </a:path>
            </a:pathLst>
          </a:cu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11183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P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A23F7C5-F348-47D4-9C59-49AD0BB718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0681" y="1257485"/>
            <a:ext cx="3270364" cy="4346840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988690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05230" y="1558545"/>
            <a:ext cx="4685030" cy="2633471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88510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 S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52425" y="1114424"/>
            <a:ext cx="7591425" cy="4279107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88693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osition Mocku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7071DD5-C8B5-4225-B8DE-07EA5BA5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7570" y="1966364"/>
            <a:ext cx="5148656" cy="3851506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FFAE08D-92CA-4E3A-9155-D1B40C69A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21155" y="4225803"/>
            <a:ext cx="853013" cy="1058154"/>
          </a:xfrm>
          <a:prstGeom prst="rect">
            <a:avLst/>
          </a:prstGeom>
          <a:solidFill>
            <a:schemeClr val="tx1"/>
          </a:solidFill>
        </p:spPr>
        <p:txBody>
          <a:bodyPr lIns="72000" tIns="324000" rIns="72000" b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50A7111-6589-40CE-A556-684125F672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8269" y="2254257"/>
            <a:ext cx="1683544" cy="3658476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251 h 5137914"/>
              <a:gd name="connsiteX1" fmla="*/ 237167 w 2366010"/>
              <a:gd name="connsiteY1" fmla="*/ 10924 h 5137914"/>
              <a:gd name="connsiteX2" fmla="*/ 518022 w 2366010"/>
              <a:gd name="connsiteY2" fmla="*/ 6979 h 5137914"/>
              <a:gd name="connsiteX3" fmla="*/ 727710 w 2366010"/>
              <a:gd name="connsiteY3" fmla="*/ 196344 h 5137914"/>
              <a:gd name="connsiteX4" fmla="*/ 1274918 w 2366010"/>
              <a:gd name="connsiteY4" fmla="*/ 195713 h 5137914"/>
              <a:gd name="connsiteX5" fmla="*/ 1753708 w 2366010"/>
              <a:gd name="connsiteY5" fmla="*/ 180477 h 5137914"/>
              <a:gd name="connsiteX6" fmla="*/ 1857213 w 2366010"/>
              <a:gd name="connsiteY6" fmla="*/ 12197 h 5137914"/>
              <a:gd name="connsiteX7" fmla="*/ 2133923 w 2366010"/>
              <a:gd name="connsiteY7" fmla="*/ 5848 h 5137914"/>
              <a:gd name="connsiteX8" fmla="*/ 2366010 w 2366010"/>
              <a:gd name="connsiteY8" fmla="*/ 258251 h 5137914"/>
              <a:gd name="connsiteX9" fmla="*/ 2366010 w 2366010"/>
              <a:gd name="connsiteY9" fmla="*/ 4893127 h 5137914"/>
              <a:gd name="connsiteX10" fmla="*/ 2121223 w 2366010"/>
              <a:gd name="connsiteY10" fmla="*/ 5137914 h 5137914"/>
              <a:gd name="connsiteX11" fmla="*/ 244787 w 2366010"/>
              <a:gd name="connsiteY11" fmla="*/ 5137914 h 5137914"/>
              <a:gd name="connsiteX12" fmla="*/ 0 w 2366010"/>
              <a:gd name="connsiteY12" fmla="*/ 4893127 h 5137914"/>
              <a:gd name="connsiteX13" fmla="*/ 0 w 2366010"/>
              <a:gd name="connsiteY13" fmla="*/ 258251 h 5137914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010" h="5138986">
                <a:moveTo>
                  <a:pt x="0" y="259323"/>
                </a:moveTo>
                <a:cubicBezTo>
                  <a:pt x="0" y="124131"/>
                  <a:pt x="99298" y="14400"/>
                  <a:pt x="234490" y="9320"/>
                </a:cubicBezTo>
                <a:cubicBezTo>
                  <a:pt x="330375" y="-1633"/>
                  <a:pt x="441345" y="-4014"/>
                  <a:pt x="518022" y="8051"/>
                </a:cubicBezTo>
                <a:cubicBezTo>
                  <a:pt x="568029" y="42976"/>
                  <a:pt x="608553" y="191263"/>
                  <a:pt x="727710" y="197416"/>
                </a:cubicBezTo>
                <a:cubicBezTo>
                  <a:pt x="883276" y="205449"/>
                  <a:pt x="1056621" y="196753"/>
                  <a:pt x="1274918" y="196785"/>
                </a:cubicBezTo>
                <a:cubicBezTo>
                  <a:pt x="1493215" y="196817"/>
                  <a:pt x="1691464" y="206784"/>
                  <a:pt x="1748353" y="181549"/>
                </a:cubicBezTo>
                <a:cubicBezTo>
                  <a:pt x="1805242" y="156314"/>
                  <a:pt x="1797125" y="40150"/>
                  <a:pt x="1857213" y="13269"/>
                </a:cubicBezTo>
                <a:cubicBezTo>
                  <a:pt x="1896981" y="1626"/>
                  <a:pt x="2008907" y="3363"/>
                  <a:pt x="2133923" y="6920"/>
                </a:cubicBezTo>
                <a:cubicBezTo>
                  <a:pt x="2258939" y="10477"/>
                  <a:pt x="2366010" y="124131"/>
                  <a:pt x="2366010" y="259323"/>
                </a:cubicBezTo>
                <a:lnTo>
                  <a:pt x="2366010" y="4894199"/>
                </a:lnTo>
                <a:cubicBezTo>
                  <a:pt x="2366010" y="5029391"/>
                  <a:pt x="2256415" y="5138986"/>
                  <a:pt x="2121223" y="5138986"/>
                </a:cubicBezTo>
                <a:lnTo>
                  <a:pt x="244787" y="5138986"/>
                </a:lnTo>
                <a:cubicBezTo>
                  <a:pt x="109595" y="5138986"/>
                  <a:pt x="0" y="5029391"/>
                  <a:pt x="0" y="4894199"/>
                </a:cubicBezTo>
                <a:lnTo>
                  <a:pt x="0" y="259323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360000" bIns="90000" anchor="t">
            <a:normAutofit/>
          </a:bodyPr>
          <a:lstStyle>
            <a:lvl1pPr marL="0" indent="0" algn="l">
              <a:buNone/>
              <a:defRPr lang="fr-FR" sz="24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4829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D0AF8791-9D94-4BF7-908B-96C3B4C292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4" y="800100"/>
            <a:ext cx="3839072" cy="52578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18335202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- 6 Colla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406400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812800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406400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1868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7B15E9-FE43-4841-B877-CF972643F9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" r="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E8AD5E2-80B9-4596-9CB1-D5569DED9A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0219" y="1588849"/>
            <a:ext cx="2931562" cy="18317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C311A9-D5EE-4491-885B-DF9302BF251A}"/>
              </a:ext>
            </a:extLst>
          </p:cNvPr>
          <p:cNvSpPr/>
          <p:nvPr userDrawn="1"/>
        </p:nvSpPr>
        <p:spPr>
          <a:xfrm>
            <a:off x="3375660" y="3948127"/>
            <a:ext cx="5440680" cy="42869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fr-FR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free PowerPoint Template made by Slidor.</a:t>
            </a:r>
          </a:p>
        </p:txBody>
      </p: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D66DC7D3-23E7-4869-88B2-69EB16427068}"/>
              </a:ext>
            </a:extLst>
          </p:cNvPr>
          <p:cNvGrpSpPr/>
          <p:nvPr userDrawn="1"/>
        </p:nvGrpSpPr>
        <p:grpSpPr>
          <a:xfrm>
            <a:off x="6552060" y="3298862"/>
            <a:ext cx="848807" cy="172639"/>
            <a:chOff x="-4840605" y="4879650"/>
            <a:chExt cx="3371850" cy="6858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923F90-C7F5-4957-8E42-1B5A2C22CF63}"/>
                </a:ext>
              </a:extLst>
            </p:cNvPr>
            <p:cNvSpPr/>
            <p:nvPr/>
          </p:nvSpPr>
          <p:spPr>
            <a:xfrm>
              <a:off x="-4847749" y="4872506"/>
              <a:ext cx="733425" cy="695325"/>
            </a:xfrm>
            <a:custGeom>
              <a:avLst/>
              <a:gdLst>
                <a:gd name="connsiteX0" fmla="*/ 727520 w 733425"/>
                <a:gd name="connsiteY0" fmla="*/ 349758 h 695325"/>
                <a:gd name="connsiteX1" fmla="*/ 728091 w 733425"/>
                <a:gd name="connsiteY1" fmla="*/ 349472 h 695325"/>
                <a:gd name="connsiteX2" fmla="*/ 650748 w 733425"/>
                <a:gd name="connsiteY2" fmla="*/ 303276 h 695325"/>
                <a:gd name="connsiteX3" fmla="*/ 161258 w 733425"/>
                <a:gd name="connsiteY3" fmla="*/ 7144 h 695325"/>
                <a:gd name="connsiteX4" fmla="*/ 11240 w 733425"/>
                <a:gd name="connsiteY4" fmla="*/ 51530 h 695325"/>
                <a:gd name="connsiteX5" fmla="*/ 505968 w 733425"/>
                <a:gd name="connsiteY5" fmla="*/ 349282 h 695325"/>
                <a:gd name="connsiteX6" fmla="*/ 7144 w 733425"/>
                <a:gd name="connsiteY6" fmla="*/ 645605 h 695325"/>
                <a:gd name="connsiteX7" fmla="*/ 161258 w 733425"/>
                <a:gd name="connsiteY7" fmla="*/ 692372 h 695325"/>
                <a:gd name="connsiteX8" fmla="*/ 270605 w 733425"/>
                <a:gd name="connsiteY8" fmla="*/ 626174 h 695325"/>
                <a:gd name="connsiteX9" fmla="*/ 650653 w 733425"/>
                <a:gd name="connsiteY9" fmla="*/ 396240 h 695325"/>
                <a:gd name="connsiteX10" fmla="*/ 728091 w 733425"/>
                <a:gd name="connsiteY10" fmla="*/ 350139 h 695325"/>
                <a:gd name="connsiteX11" fmla="*/ 727520 w 733425"/>
                <a:gd name="connsiteY11" fmla="*/ 349758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3425" h="695325">
                  <a:moveTo>
                    <a:pt x="727520" y="349758"/>
                  </a:moveTo>
                  <a:lnTo>
                    <a:pt x="728091" y="349472"/>
                  </a:lnTo>
                  <a:lnTo>
                    <a:pt x="650748" y="303276"/>
                  </a:lnTo>
                  <a:lnTo>
                    <a:pt x="161258" y="7144"/>
                  </a:lnTo>
                  <a:lnTo>
                    <a:pt x="11240" y="51530"/>
                  </a:lnTo>
                  <a:lnTo>
                    <a:pt x="505968" y="349282"/>
                  </a:lnTo>
                  <a:lnTo>
                    <a:pt x="7144" y="645605"/>
                  </a:lnTo>
                  <a:lnTo>
                    <a:pt x="161258" y="692372"/>
                  </a:lnTo>
                  <a:lnTo>
                    <a:pt x="270605" y="626174"/>
                  </a:lnTo>
                  <a:lnTo>
                    <a:pt x="650653" y="396240"/>
                  </a:lnTo>
                  <a:lnTo>
                    <a:pt x="728091" y="350139"/>
                  </a:lnTo>
                  <a:lnTo>
                    <a:pt x="727520" y="349758"/>
                  </a:lnTo>
                  <a:close/>
                </a:path>
              </a:pathLst>
            </a:custGeom>
            <a:solidFill>
              <a:srgbClr val="F04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A91D39A-3051-4BF8-9AD2-6A54CECBDBDA}"/>
                </a:ext>
              </a:extLst>
            </p:cNvPr>
            <p:cNvSpPr/>
            <p:nvPr/>
          </p:nvSpPr>
          <p:spPr>
            <a:xfrm>
              <a:off x="-4462177" y="5214930"/>
              <a:ext cx="238125" cy="142875"/>
            </a:xfrm>
            <a:custGeom>
              <a:avLst/>
              <a:gdLst>
                <a:gd name="connsiteX0" fmla="*/ 120777 w 238125"/>
                <a:gd name="connsiteY0" fmla="*/ 7144 h 142875"/>
                <a:gd name="connsiteX1" fmla="*/ 231648 w 238125"/>
                <a:gd name="connsiteY1" fmla="*/ 73819 h 142875"/>
                <a:gd name="connsiteX2" fmla="*/ 120682 w 238125"/>
                <a:gd name="connsiteY2" fmla="*/ 141256 h 142875"/>
                <a:gd name="connsiteX3" fmla="*/ 7144 w 238125"/>
                <a:gd name="connsiteY3" fmla="*/ 74200 h 142875"/>
                <a:gd name="connsiteX4" fmla="*/ 120777 w 23812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142875">
                  <a:moveTo>
                    <a:pt x="120777" y="7144"/>
                  </a:moveTo>
                  <a:lnTo>
                    <a:pt x="231648" y="73819"/>
                  </a:lnTo>
                  <a:lnTo>
                    <a:pt x="120682" y="141256"/>
                  </a:lnTo>
                  <a:lnTo>
                    <a:pt x="7144" y="74200"/>
                  </a:lnTo>
                  <a:lnTo>
                    <a:pt x="120777" y="7144"/>
                  </a:lnTo>
                  <a:close/>
                </a:path>
              </a:pathLst>
            </a:custGeom>
            <a:solidFill>
              <a:srgbClr val="010101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5F7B6D-1347-40FE-A80A-D5BD017DF9CD}"/>
                </a:ext>
              </a:extLst>
            </p:cNvPr>
            <p:cNvSpPr/>
            <p:nvPr/>
          </p:nvSpPr>
          <p:spPr>
            <a:xfrm>
              <a:off x="-3434715" y="5011381"/>
              <a:ext cx="295275" cy="419100"/>
            </a:xfrm>
            <a:custGeom>
              <a:avLst/>
              <a:gdLst>
                <a:gd name="connsiteX0" fmla="*/ 7144 w 295275"/>
                <a:gd name="connsiteY0" fmla="*/ 50483 h 419100"/>
                <a:gd name="connsiteX1" fmla="*/ 78772 w 295275"/>
                <a:gd name="connsiteY1" fmla="*/ 7144 h 419100"/>
                <a:gd name="connsiteX2" fmla="*/ 78772 w 295275"/>
                <a:gd name="connsiteY2" fmla="*/ 349472 h 419100"/>
                <a:gd name="connsiteX3" fmla="*/ 292989 w 295275"/>
                <a:gd name="connsiteY3" fmla="*/ 349472 h 419100"/>
                <a:gd name="connsiteX4" fmla="*/ 292989 w 295275"/>
                <a:gd name="connsiteY4" fmla="*/ 414623 h 419100"/>
                <a:gd name="connsiteX5" fmla="*/ 7239 w 295275"/>
                <a:gd name="connsiteY5" fmla="*/ 414623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75" h="419100">
                  <a:moveTo>
                    <a:pt x="7144" y="50483"/>
                  </a:moveTo>
                  <a:lnTo>
                    <a:pt x="78772" y="7144"/>
                  </a:lnTo>
                  <a:lnTo>
                    <a:pt x="78772" y="349472"/>
                  </a:lnTo>
                  <a:lnTo>
                    <a:pt x="292989" y="349472"/>
                  </a:lnTo>
                  <a:lnTo>
                    <a:pt x="292989" y="414623"/>
                  </a:lnTo>
                  <a:lnTo>
                    <a:pt x="7239" y="41462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76C7694-BEEB-45BD-8514-3A1381390988}"/>
                </a:ext>
              </a:extLst>
            </p:cNvPr>
            <p:cNvSpPr/>
            <p:nvPr/>
          </p:nvSpPr>
          <p:spPr>
            <a:xfrm>
              <a:off x="-3041142" y="5011381"/>
              <a:ext cx="85725" cy="419100"/>
            </a:xfrm>
            <a:custGeom>
              <a:avLst/>
              <a:gdLst>
                <a:gd name="connsiteX0" fmla="*/ 7144 w 85725"/>
                <a:gd name="connsiteY0" fmla="*/ 51721 h 419100"/>
                <a:gd name="connsiteX1" fmla="*/ 78772 w 85725"/>
                <a:gd name="connsiteY1" fmla="*/ 7144 h 419100"/>
                <a:gd name="connsiteX2" fmla="*/ 78772 w 85725"/>
                <a:gd name="connsiteY2" fmla="*/ 414623 h 419100"/>
                <a:gd name="connsiteX3" fmla="*/ 7144 w 85725"/>
                <a:gd name="connsiteY3" fmla="*/ 414623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19100">
                  <a:moveTo>
                    <a:pt x="7144" y="51721"/>
                  </a:moveTo>
                  <a:lnTo>
                    <a:pt x="78772" y="7144"/>
                  </a:lnTo>
                  <a:lnTo>
                    <a:pt x="78772" y="414623"/>
                  </a:lnTo>
                  <a:lnTo>
                    <a:pt x="7144" y="41462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33C57D-BC6C-45E8-BD7C-CD3182F4BBD4}"/>
                </a:ext>
              </a:extLst>
            </p:cNvPr>
            <p:cNvSpPr/>
            <p:nvPr/>
          </p:nvSpPr>
          <p:spPr>
            <a:xfrm>
              <a:off x="-2831592" y="5011365"/>
              <a:ext cx="381000" cy="419100"/>
            </a:xfrm>
            <a:custGeom>
              <a:avLst/>
              <a:gdLst>
                <a:gd name="connsiteX0" fmla="*/ 7144 w 381000"/>
                <a:gd name="connsiteY0" fmla="*/ 7160 h 419100"/>
                <a:gd name="connsiteX1" fmla="*/ 159544 w 381000"/>
                <a:gd name="connsiteY1" fmla="*/ 7160 h 419100"/>
                <a:gd name="connsiteX2" fmla="*/ 247174 w 381000"/>
                <a:gd name="connsiteY2" fmla="*/ 22590 h 419100"/>
                <a:gd name="connsiteX3" fmla="*/ 315849 w 381000"/>
                <a:gd name="connsiteY3" fmla="*/ 65357 h 419100"/>
                <a:gd name="connsiteX4" fmla="*/ 360426 w 381000"/>
                <a:gd name="connsiteY4" fmla="*/ 129746 h 419100"/>
                <a:gd name="connsiteX5" fmla="*/ 376142 w 381000"/>
                <a:gd name="connsiteY5" fmla="*/ 209756 h 419100"/>
                <a:gd name="connsiteX6" fmla="*/ 376142 w 381000"/>
                <a:gd name="connsiteY6" fmla="*/ 210899 h 419100"/>
                <a:gd name="connsiteX7" fmla="*/ 360426 w 381000"/>
                <a:gd name="connsiteY7" fmla="*/ 291290 h 419100"/>
                <a:gd name="connsiteX8" fmla="*/ 315849 w 381000"/>
                <a:gd name="connsiteY8" fmla="*/ 355870 h 419100"/>
                <a:gd name="connsiteX9" fmla="*/ 247174 w 381000"/>
                <a:gd name="connsiteY9" fmla="*/ 398923 h 419100"/>
                <a:gd name="connsiteX10" fmla="*/ 159544 w 381000"/>
                <a:gd name="connsiteY10" fmla="*/ 414639 h 419100"/>
                <a:gd name="connsiteX11" fmla="*/ 7144 w 381000"/>
                <a:gd name="connsiteY11" fmla="*/ 414639 h 419100"/>
                <a:gd name="connsiteX12" fmla="*/ 78391 w 381000"/>
                <a:gd name="connsiteY12" fmla="*/ 72787 h 419100"/>
                <a:gd name="connsiteX13" fmla="*/ 78391 w 381000"/>
                <a:gd name="connsiteY13" fmla="*/ 349869 h 419100"/>
                <a:gd name="connsiteX14" fmla="*/ 158687 w 381000"/>
                <a:gd name="connsiteY14" fmla="*/ 349869 h 419100"/>
                <a:gd name="connsiteX15" fmla="*/ 216884 w 381000"/>
                <a:gd name="connsiteY15" fmla="*/ 339677 h 419100"/>
                <a:gd name="connsiteX16" fmla="*/ 261461 w 381000"/>
                <a:gd name="connsiteY16" fmla="*/ 311102 h 419100"/>
                <a:gd name="connsiteX17" fmla="*/ 290036 w 381000"/>
                <a:gd name="connsiteY17" fmla="*/ 267478 h 419100"/>
                <a:gd name="connsiteX18" fmla="*/ 300228 w 381000"/>
                <a:gd name="connsiteY18" fmla="*/ 212518 h 419100"/>
                <a:gd name="connsiteX19" fmla="*/ 300228 w 381000"/>
                <a:gd name="connsiteY19" fmla="*/ 211280 h 419100"/>
                <a:gd name="connsiteX20" fmla="*/ 290036 w 381000"/>
                <a:gd name="connsiteY20" fmla="*/ 156035 h 419100"/>
                <a:gd name="connsiteX21" fmla="*/ 261461 w 381000"/>
                <a:gd name="connsiteY21" fmla="*/ 112030 h 419100"/>
                <a:gd name="connsiteX22" fmla="*/ 216884 w 381000"/>
                <a:gd name="connsiteY22" fmla="*/ 83455 h 419100"/>
                <a:gd name="connsiteX23" fmla="*/ 158687 w 381000"/>
                <a:gd name="connsiteY23" fmla="*/ 7297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000" h="419100">
                  <a:moveTo>
                    <a:pt x="7144" y="7160"/>
                  </a:moveTo>
                  <a:lnTo>
                    <a:pt x="159544" y="7160"/>
                  </a:lnTo>
                  <a:cubicBezTo>
                    <a:pt x="189459" y="6817"/>
                    <a:pt x="219175" y="12050"/>
                    <a:pt x="247174" y="22590"/>
                  </a:cubicBezTo>
                  <a:cubicBezTo>
                    <a:pt x="272645" y="32212"/>
                    <a:pt x="295978" y="46743"/>
                    <a:pt x="315849" y="65357"/>
                  </a:cubicBezTo>
                  <a:cubicBezTo>
                    <a:pt x="335007" y="83502"/>
                    <a:pt x="350187" y="105428"/>
                    <a:pt x="360426" y="129746"/>
                  </a:cubicBezTo>
                  <a:cubicBezTo>
                    <a:pt x="371036" y="155075"/>
                    <a:pt x="376383" y="182297"/>
                    <a:pt x="376142" y="209756"/>
                  </a:cubicBezTo>
                  <a:lnTo>
                    <a:pt x="376142" y="210899"/>
                  </a:lnTo>
                  <a:cubicBezTo>
                    <a:pt x="376371" y="238481"/>
                    <a:pt x="371025" y="265825"/>
                    <a:pt x="360426" y="291290"/>
                  </a:cubicBezTo>
                  <a:cubicBezTo>
                    <a:pt x="350257" y="315703"/>
                    <a:pt x="335070" y="337705"/>
                    <a:pt x="315849" y="355870"/>
                  </a:cubicBezTo>
                  <a:cubicBezTo>
                    <a:pt x="295967" y="374540"/>
                    <a:pt x="272642" y="389163"/>
                    <a:pt x="247174" y="398923"/>
                  </a:cubicBezTo>
                  <a:cubicBezTo>
                    <a:pt x="219219" y="409651"/>
                    <a:pt x="189485" y="414983"/>
                    <a:pt x="159544" y="414639"/>
                  </a:cubicBezTo>
                  <a:lnTo>
                    <a:pt x="7144" y="414639"/>
                  </a:lnTo>
                  <a:close/>
                  <a:moveTo>
                    <a:pt x="78391" y="72787"/>
                  </a:moveTo>
                  <a:lnTo>
                    <a:pt x="78391" y="349869"/>
                  </a:lnTo>
                  <a:lnTo>
                    <a:pt x="158687" y="349869"/>
                  </a:lnTo>
                  <a:cubicBezTo>
                    <a:pt x="178551" y="350118"/>
                    <a:pt x="198287" y="346662"/>
                    <a:pt x="216884" y="339677"/>
                  </a:cubicBezTo>
                  <a:cubicBezTo>
                    <a:pt x="233595" y="333409"/>
                    <a:pt x="248788" y="323670"/>
                    <a:pt x="261461" y="311102"/>
                  </a:cubicBezTo>
                  <a:cubicBezTo>
                    <a:pt x="273861" y="298662"/>
                    <a:pt x="283586" y="283816"/>
                    <a:pt x="290036" y="267478"/>
                  </a:cubicBezTo>
                  <a:cubicBezTo>
                    <a:pt x="296973" y="249995"/>
                    <a:pt x="300435" y="231327"/>
                    <a:pt x="300228" y="212518"/>
                  </a:cubicBezTo>
                  <a:lnTo>
                    <a:pt x="300228" y="211280"/>
                  </a:lnTo>
                  <a:cubicBezTo>
                    <a:pt x="300417" y="192381"/>
                    <a:pt x="296957" y="173623"/>
                    <a:pt x="290036" y="156035"/>
                  </a:cubicBezTo>
                  <a:cubicBezTo>
                    <a:pt x="283637" y="139559"/>
                    <a:pt x="273910" y="124578"/>
                    <a:pt x="261461" y="112030"/>
                  </a:cubicBezTo>
                  <a:cubicBezTo>
                    <a:pt x="248705" y="99567"/>
                    <a:pt x="233535" y="89843"/>
                    <a:pt x="216884" y="83455"/>
                  </a:cubicBezTo>
                  <a:cubicBezTo>
                    <a:pt x="198344" y="76236"/>
                    <a:pt x="178581" y="72678"/>
                    <a:pt x="158687" y="729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8A94DF9-BAFB-4BE4-9840-26E3AE412F1B}"/>
                </a:ext>
              </a:extLst>
            </p:cNvPr>
            <p:cNvSpPr/>
            <p:nvPr/>
          </p:nvSpPr>
          <p:spPr>
            <a:xfrm>
              <a:off x="-2364680" y="5004696"/>
              <a:ext cx="438150" cy="428625"/>
            </a:xfrm>
            <a:custGeom>
              <a:avLst/>
              <a:gdLst>
                <a:gd name="connsiteX0" fmla="*/ 218983 w 438150"/>
                <a:gd name="connsiteY0" fmla="*/ 428357 h 428625"/>
                <a:gd name="connsiteX1" fmla="*/ 133258 w 438150"/>
                <a:gd name="connsiteY1" fmla="*/ 411783 h 428625"/>
                <a:gd name="connsiteX2" fmla="*/ 66583 w 438150"/>
                <a:gd name="connsiteY2" fmla="*/ 366635 h 428625"/>
                <a:gd name="connsiteX3" fmla="*/ 22864 w 438150"/>
                <a:gd name="connsiteY3" fmla="*/ 299960 h 428625"/>
                <a:gd name="connsiteX4" fmla="*/ 7147 w 438150"/>
                <a:gd name="connsiteY4" fmla="*/ 218807 h 428625"/>
                <a:gd name="connsiteX5" fmla="*/ 7147 w 438150"/>
                <a:gd name="connsiteY5" fmla="*/ 217569 h 428625"/>
                <a:gd name="connsiteX6" fmla="*/ 22864 w 438150"/>
                <a:gd name="connsiteY6" fmla="*/ 136416 h 428625"/>
                <a:gd name="connsiteX7" fmla="*/ 67155 w 438150"/>
                <a:gd name="connsiteY7" fmla="*/ 69741 h 428625"/>
                <a:gd name="connsiteX8" fmla="*/ 134687 w 438150"/>
                <a:gd name="connsiteY8" fmla="*/ 24021 h 428625"/>
                <a:gd name="connsiteX9" fmla="*/ 220888 w 438150"/>
                <a:gd name="connsiteY9" fmla="*/ 7161 h 428625"/>
                <a:gd name="connsiteX10" fmla="*/ 306613 w 438150"/>
                <a:gd name="connsiteY10" fmla="*/ 23735 h 428625"/>
                <a:gd name="connsiteX11" fmla="*/ 373288 w 438150"/>
                <a:gd name="connsiteY11" fmla="*/ 68883 h 428625"/>
                <a:gd name="connsiteX12" fmla="*/ 416913 w 438150"/>
                <a:gd name="connsiteY12" fmla="*/ 135558 h 428625"/>
                <a:gd name="connsiteX13" fmla="*/ 432629 w 438150"/>
                <a:gd name="connsiteY13" fmla="*/ 216711 h 428625"/>
                <a:gd name="connsiteX14" fmla="*/ 432629 w 438150"/>
                <a:gd name="connsiteY14" fmla="*/ 217854 h 428625"/>
                <a:gd name="connsiteX15" fmla="*/ 416913 w 438150"/>
                <a:gd name="connsiteY15" fmla="*/ 299103 h 428625"/>
                <a:gd name="connsiteX16" fmla="*/ 372717 w 438150"/>
                <a:gd name="connsiteY16" fmla="*/ 365778 h 428625"/>
                <a:gd name="connsiteX17" fmla="*/ 218983 w 438150"/>
                <a:gd name="connsiteY17" fmla="*/ 428357 h 428625"/>
                <a:gd name="connsiteX18" fmla="*/ 220222 w 438150"/>
                <a:gd name="connsiteY18" fmla="*/ 361682 h 428625"/>
                <a:gd name="connsiteX19" fmla="*/ 319091 w 438150"/>
                <a:gd name="connsiteY19" fmla="*/ 319677 h 428625"/>
                <a:gd name="connsiteX20" fmla="*/ 347666 w 438150"/>
                <a:gd name="connsiteY20" fmla="*/ 274147 h 428625"/>
                <a:gd name="connsiteX21" fmla="*/ 357858 w 438150"/>
                <a:gd name="connsiteY21" fmla="*/ 218140 h 428625"/>
                <a:gd name="connsiteX22" fmla="*/ 357858 w 438150"/>
                <a:gd name="connsiteY22" fmla="*/ 216997 h 428625"/>
                <a:gd name="connsiteX23" fmla="*/ 347666 w 438150"/>
                <a:gd name="connsiteY23" fmla="*/ 160704 h 428625"/>
                <a:gd name="connsiteX24" fmla="*/ 275181 w 438150"/>
                <a:gd name="connsiteY24" fmla="*/ 83457 h 428625"/>
                <a:gd name="connsiteX25" fmla="*/ 163738 w 438150"/>
                <a:gd name="connsiteY25" fmla="*/ 83457 h 428625"/>
                <a:gd name="connsiteX26" fmla="*/ 120304 w 438150"/>
                <a:gd name="connsiteY26" fmla="*/ 114318 h 428625"/>
                <a:gd name="connsiteX27" fmla="*/ 91729 w 438150"/>
                <a:gd name="connsiteY27" fmla="*/ 160133 h 428625"/>
                <a:gd name="connsiteX28" fmla="*/ 81537 w 438150"/>
                <a:gd name="connsiteY28" fmla="*/ 216140 h 428625"/>
                <a:gd name="connsiteX29" fmla="*/ 81538 w 438150"/>
                <a:gd name="connsiteY29" fmla="*/ 217283 h 428625"/>
                <a:gd name="connsiteX30" fmla="*/ 91729 w 438150"/>
                <a:gd name="connsiteY30" fmla="*/ 273290 h 428625"/>
                <a:gd name="connsiteX31" fmla="*/ 120304 w 438150"/>
                <a:gd name="connsiteY31" fmla="*/ 319391 h 428625"/>
                <a:gd name="connsiteX32" fmla="*/ 164310 w 438150"/>
                <a:gd name="connsiteY32" fmla="*/ 350633 h 428625"/>
                <a:gd name="connsiteX33" fmla="*/ 220222 w 438150"/>
                <a:gd name="connsiteY33" fmla="*/ 36196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8150" h="428625">
                  <a:moveTo>
                    <a:pt x="218983" y="428357"/>
                  </a:moveTo>
                  <a:cubicBezTo>
                    <a:pt x="189583" y="428674"/>
                    <a:pt x="160422" y="423037"/>
                    <a:pt x="133258" y="411783"/>
                  </a:cubicBezTo>
                  <a:cubicBezTo>
                    <a:pt x="108249" y="401324"/>
                    <a:pt x="85580" y="385974"/>
                    <a:pt x="66583" y="366635"/>
                  </a:cubicBezTo>
                  <a:cubicBezTo>
                    <a:pt x="47851" y="347434"/>
                    <a:pt x="33006" y="324794"/>
                    <a:pt x="22864" y="299960"/>
                  </a:cubicBezTo>
                  <a:cubicBezTo>
                    <a:pt x="12325" y="274210"/>
                    <a:pt x="6984" y="246630"/>
                    <a:pt x="7147" y="218807"/>
                  </a:cubicBezTo>
                  <a:lnTo>
                    <a:pt x="7147" y="217569"/>
                  </a:lnTo>
                  <a:cubicBezTo>
                    <a:pt x="6984" y="189746"/>
                    <a:pt x="12325" y="162166"/>
                    <a:pt x="22864" y="136416"/>
                  </a:cubicBezTo>
                  <a:cubicBezTo>
                    <a:pt x="33146" y="111519"/>
                    <a:pt x="48191" y="88870"/>
                    <a:pt x="67155" y="69741"/>
                  </a:cubicBezTo>
                  <a:cubicBezTo>
                    <a:pt x="86504" y="50285"/>
                    <a:pt x="109437" y="34760"/>
                    <a:pt x="134687" y="24021"/>
                  </a:cubicBezTo>
                  <a:cubicBezTo>
                    <a:pt x="161953" y="12523"/>
                    <a:pt x="191300" y="6783"/>
                    <a:pt x="220888" y="7161"/>
                  </a:cubicBezTo>
                  <a:cubicBezTo>
                    <a:pt x="250288" y="6854"/>
                    <a:pt x="279446" y="12492"/>
                    <a:pt x="306613" y="23735"/>
                  </a:cubicBezTo>
                  <a:cubicBezTo>
                    <a:pt x="331611" y="34217"/>
                    <a:pt x="354275" y="49564"/>
                    <a:pt x="373288" y="68883"/>
                  </a:cubicBezTo>
                  <a:cubicBezTo>
                    <a:pt x="392011" y="88073"/>
                    <a:pt x="406827" y="110718"/>
                    <a:pt x="416913" y="135558"/>
                  </a:cubicBezTo>
                  <a:cubicBezTo>
                    <a:pt x="427461" y="161306"/>
                    <a:pt x="432803" y="188888"/>
                    <a:pt x="432629" y="216711"/>
                  </a:cubicBezTo>
                  <a:lnTo>
                    <a:pt x="432629" y="217854"/>
                  </a:lnTo>
                  <a:cubicBezTo>
                    <a:pt x="432803" y="245709"/>
                    <a:pt x="427461" y="273322"/>
                    <a:pt x="416913" y="299103"/>
                  </a:cubicBezTo>
                  <a:cubicBezTo>
                    <a:pt x="406665" y="323995"/>
                    <a:pt x="391652" y="346644"/>
                    <a:pt x="372717" y="365778"/>
                  </a:cubicBezTo>
                  <a:cubicBezTo>
                    <a:pt x="332099" y="406653"/>
                    <a:pt x="276600" y="429244"/>
                    <a:pt x="218983" y="428357"/>
                  </a:cubicBezTo>
                  <a:close/>
                  <a:moveTo>
                    <a:pt x="220222" y="361682"/>
                  </a:moveTo>
                  <a:cubicBezTo>
                    <a:pt x="257610" y="362161"/>
                    <a:pt x="293481" y="346921"/>
                    <a:pt x="319091" y="319677"/>
                  </a:cubicBezTo>
                  <a:cubicBezTo>
                    <a:pt x="331504" y="306517"/>
                    <a:pt x="341213" y="291048"/>
                    <a:pt x="347666" y="274147"/>
                  </a:cubicBezTo>
                  <a:cubicBezTo>
                    <a:pt x="354525" y="256277"/>
                    <a:pt x="357982" y="237281"/>
                    <a:pt x="357858" y="218140"/>
                  </a:cubicBezTo>
                  <a:lnTo>
                    <a:pt x="357858" y="216997"/>
                  </a:lnTo>
                  <a:cubicBezTo>
                    <a:pt x="357948" y="197766"/>
                    <a:pt x="354493" y="178683"/>
                    <a:pt x="347666" y="160704"/>
                  </a:cubicBezTo>
                  <a:cubicBezTo>
                    <a:pt x="334823" y="126287"/>
                    <a:pt x="308712" y="98460"/>
                    <a:pt x="275181" y="83457"/>
                  </a:cubicBezTo>
                  <a:cubicBezTo>
                    <a:pt x="239636" y="68025"/>
                    <a:pt x="199283" y="68025"/>
                    <a:pt x="163738" y="83457"/>
                  </a:cubicBezTo>
                  <a:cubicBezTo>
                    <a:pt x="147300" y="90661"/>
                    <a:pt x="132516" y="101165"/>
                    <a:pt x="120304" y="114318"/>
                  </a:cubicBezTo>
                  <a:cubicBezTo>
                    <a:pt x="107954" y="127634"/>
                    <a:pt x="98256" y="143184"/>
                    <a:pt x="91729" y="160133"/>
                  </a:cubicBezTo>
                  <a:cubicBezTo>
                    <a:pt x="84886" y="178008"/>
                    <a:pt x="81429" y="197000"/>
                    <a:pt x="81537" y="216140"/>
                  </a:cubicBezTo>
                  <a:lnTo>
                    <a:pt x="81538" y="217283"/>
                  </a:lnTo>
                  <a:cubicBezTo>
                    <a:pt x="81421" y="236423"/>
                    <a:pt x="84877" y="255418"/>
                    <a:pt x="91729" y="273290"/>
                  </a:cubicBezTo>
                  <a:cubicBezTo>
                    <a:pt x="98242" y="290331"/>
                    <a:pt x="107940" y="305977"/>
                    <a:pt x="120304" y="319391"/>
                  </a:cubicBezTo>
                  <a:cubicBezTo>
                    <a:pt x="132678" y="332710"/>
                    <a:pt x="147656" y="343344"/>
                    <a:pt x="164310" y="350633"/>
                  </a:cubicBezTo>
                  <a:cubicBezTo>
                    <a:pt x="181946" y="358291"/>
                    <a:pt x="200996" y="362153"/>
                    <a:pt x="220222" y="3619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9A081A-E818-4296-AF04-3676C01030AA}"/>
                </a:ext>
              </a:extLst>
            </p:cNvPr>
            <p:cNvSpPr/>
            <p:nvPr/>
          </p:nvSpPr>
          <p:spPr>
            <a:xfrm>
              <a:off x="-1823371" y="5011354"/>
              <a:ext cx="352425" cy="419100"/>
            </a:xfrm>
            <a:custGeom>
              <a:avLst/>
              <a:gdLst>
                <a:gd name="connsiteX0" fmla="*/ 7144 w 352425"/>
                <a:gd name="connsiteY0" fmla="*/ 7171 h 419100"/>
                <a:gd name="connsiteX1" fmla="*/ 188786 w 352425"/>
                <a:gd name="connsiteY1" fmla="*/ 7171 h 419100"/>
                <a:gd name="connsiteX2" fmla="*/ 256889 w 352425"/>
                <a:gd name="connsiteY2" fmla="*/ 17934 h 419100"/>
                <a:gd name="connsiteX3" fmla="*/ 306419 w 352425"/>
                <a:gd name="connsiteY3" fmla="*/ 47938 h 419100"/>
                <a:gd name="connsiteX4" fmla="*/ 331470 w 352425"/>
                <a:gd name="connsiteY4" fmla="*/ 86895 h 419100"/>
                <a:gd name="connsiteX5" fmla="*/ 340138 w 352425"/>
                <a:gd name="connsiteY5" fmla="*/ 135854 h 419100"/>
                <a:gd name="connsiteX6" fmla="*/ 340138 w 352425"/>
                <a:gd name="connsiteY6" fmla="*/ 136997 h 419100"/>
                <a:gd name="connsiteX7" fmla="*/ 313087 w 352425"/>
                <a:gd name="connsiteY7" fmla="*/ 217673 h 419100"/>
                <a:gd name="connsiteX8" fmla="*/ 243554 w 352425"/>
                <a:gd name="connsiteY8" fmla="*/ 260441 h 419100"/>
                <a:gd name="connsiteX9" fmla="*/ 353568 w 352425"/>
                <a:gd name="connsiteY9" fmla="*/ 414650 h 419100"/>
                <a:gd name="connsiteX10" fmla="*/ 268605 w 352425"/>
                <a:gd name="connsiteY10" fmla="*/ 414650 h 419100"/>
                <a:gd name="connsiteX11" fmla="*/ 168402 w 352425"/>
                <a:gd name="connsiteY11" fmla="*/ 272823 h 419100"/>
                <a:gd name="connsiteX12" fmla="*/ 78772 w 352425"/>
                <a:gd name="connsiteY12" fmla="*/ 272823 h 419100"/>
                <a:gd name="connsiteX13" fmla="*/ 78772 w 352425"/>
                <a:gd name="connsiteY13" fmla="*/ 414841 h 419100"/>
                <a:gd name="connsiteX14" fmla="*/ 7144 w 352425"/>
                <a:gd name="connsiteY14" fmla="*/ 414841 h 419100"/>
                <a:gd name="connsiteX15" fmla="*/ 183547 w 352425"/>
                <a:gd name="connsiteY15" fmla="*/ 209196 h 419100"/>
                <a:gd name="connsiteX16" fmla="*/ 244698 w 352425"/>
                <a:gd name="connsiteY16" fmla="*/ 190813 h 419100"/>
                <a:gd name="connsiteX17" fmla="*/ 267367 w 352425"/>
                <a:gd name="connsiteY17" fmla="*/ 141093 h 419100"/>
                <a:gd name="connsiteX18" fmla="*/ 267367 w 352425"/>
                <a:gd name="connsiteY18" fmla="*/ 139949 h 419100"/>
                <a:gd name="connsiteX19" fmla="*/ 245269 w 352425"/>
                <a:gd name="connsiteY19" fmla="*/ 89562 h 419100"/>
                <a:gd name="connsiteX20" fmla="*/ 182975 w 352425"/>
                <a:gd name="connsiteY20" fmla="*/ 72417 h 419100"/>
                <a:gd name="connsiteX21" fmla="*/ 78772 w 352425"/>
                <a:gd name="connsiteY21" fmla="*/ 72417 h 419100"/>
                <a:gd name="connsiteX22" fmla="*/ 78772 w 352425"/>
                <a:gd name="connsiteY22" fmla="*/ 209196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2425" h="419100">
                  <a:moveTo>
                    <a:pt x="7144" y="7171"/>
                  </a:moveTo>
                  <a:lnTo>
                    <a:pt x="188786" y="7171"/>
                  </a:lnTo>
                  <a:cubicBezTo>
                    <a:pt x="211939" y="6790"/>
                    <a:pt x="234982" y="10431"/>
                    <a:pt x="256889" y="17934"/>
                  </a:cubicBezTo>
                  <a:cubicBezTo>
                    <a:pt x="275324" y="24344"/>
                    <a:pt x="292201" y="34567"/>
                    <a:pt x="306419" y="47938"/>
                  </a:cubicBezTo>
                  <a:cubicBezTo>
                    <a:pt x="317253" y="59148"/>
                    <a:pt x="325766" y="72387"/>
                    <a:pt x="331470" y="86895"/>
                  </a:cubicBezTo>
                  <a:cubicBezTo>
                    <a:pt x="337403" y="102527"/>
                    <a:pt x="340343" y="119135"/>
                    <a:pt x="340138" y="135854"/>
                  </a:cubicBezTo>
                  <a:lnTo>
                    <a:pt x="340138" y="136997"/>
                  </a:lnTo>
                  <a:cubicBezTo>
                    <a:pt x="341579" y="166333"/>
                    <a:pt x="331921" y="195136"/>
                    <a:pt x="313087" y="217673"/>
                  </a:cubicBezTo>
                  <a:cubicBezTo>
                    <a:pt x="294505" y="238320"/>
                    <a:pt x="270363" y="253169"/>
                    <a:pt x="243554" y="260441"/>
                  </a:cubicBezTo>
                  <a:lnTo>
                    <a:pt x="353568" y="414650"/>
                  </a:lnTo>
                  <a:lnTo>
                    <a:pt x="268605" y="414650"/>
                  </a:lnTo>
                  <a:lnTo>
                    <a:pt x="168402" y="272823"/>
                  </a:lnTo>
                  <a:lnTo>
                    <a:pt x="78772" y="272823"/>
                  </a:lnTo>
                  <a:lnTo>
                    <a:pt x="78772" y="414841"/>
                  </a:lnTo>
                  <a:lnTo>
                    <a:pt x="7144" y="414841"/>
                  </a:lnTo>
                  <a:close/>
                  <a:moveTo>
                    <a:pt x="183547" y="209196"/>
                  </a:moveTo>
                  <a:cubicBezTo>
                    <a:pt x="205449" y="210374"/>
                    <a:pt x="227076" y="203873"/>
                    <a:pt x="244698" y="190813"/>
                  </a:cubicBezTo>
                  <a:cubicBezTo>
                    <a:pt x="259749" y="178802"/>
                    <a:pt x="268170" y="160332"/>
                    <a:pt x="267367" y="141093"/>
                  </a:cubicBezTo>
                  <a:lnTo>
                    <a:pt x="267367" y="139949"/>
                  </a:lnTo>
                  <a:cubicBezTo>
                    <a:pt x="268637" y="120559"/>
                    <a:pt x="260394" y="101763"/>
                    <a:pt x="245269" y="89562"/>
                  </a:cubicBezTo>
                  <a:cubicBezTo>
                    <a:pt x="226982" y="77093"/>
                    <a:pt x="205067" y="71061"/>
                    <a:pt x="182975" y="72417"/>
                  </a:cubicBezTo>
                  <a:lnTo>
                    <a:pt x="78772" y="72417"/>
                  </a:lnTo>
                  <a:lnTo>
                    <a:pt x="78772" y="20919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F93CB37-9F90-4482-81C5-10C26B916690}"/>
                </a:ext>
              </a:extLst>
            </p:cNvPr>
            <p:cNvSpPr/>
            <p:nvPr/>
          </p:nvSpPr>
          <p:spPr>
            <a:xfrm>
              <a:off x="-3862578" y="5009827"/>
              <a:ext cx="323850" cy="428625"/>
            </a:xfrm>
            <a:custGeom>
              <a:avLst/>
              <a:gdLst>
                <a:gd name="connsiteX0" fmla="*/ 177165 w 323850"/>
                <a:gd name="connsiteY0" fmla="*/ 425606 h 428625"/>
                <a:gd name="connsiteX1" fmla="*/ 86963 w 323850"/>
                <a:gd name="connsiteY1" fmla="*/ 409605 h 428625"/>
                <a:gd name="connsiteX2" fmla="*/ 7144 w 323850"/>
                <a:gd name="connsiteY2" fmla="*/ 360455 h 428625"/>
                <a:gd name="connsiteX3" fmla="*/ 68199 w 323850"/>
                <a:gd name="connsiteY3" fmla="*/ 323784 h 428625"/>
                <a:gd name="connsiteX4" fmla="*/ 68866 w 323850"/>
                <a:gd name="connsiteY4" fmla="*/ 323784 h 428625"/>
                <a:gd name="connsiteX5" fmla="*/ 110490 w 323850"/>
                <a:gd name="connsiteY5" fmla="*/ 348263 h 428625"/>
                <a:gd name="connsiteX6" fmla="*/ 178879 w 323850"/>
                <a:gd name="connsiteY6" fmla="*/ 361980 h 428625"/>
                <a:gd name="connsiteX7" fmla="*/ 231648 w 323850"/>
                <a:gd name="connsiteY7" fmla="*/ 347692 h 428625"/>
                <a:gd name="connsiteX8" fmla="*/ 250698 w 323850"/>
                <a:gd name="connsiteY8" fmla="*/ 310735 h 428625"/>
                <a:gd name="connsiteX9" fmla="*/ 250698 w 323850"/>
                <a:gd name="connsiteY9" fmla="*/ 309592 h 428625"/>
                <a:gd name="connsiteX10" fmla="*/ 246983 w 323850"/>
                <a:gd name="connsiteY10" fmla="*/ 290066 h 428625"/>
                <a:gd name="connsiteX11" fmla="*/ 233077 w 323850"/>
                <a:gd name="connsiteY11" fmla="*/ 274349 h 428625"/>
                <a:gd name="connsiteX12" fmla="*/ 205073 w 323850"/>
                <a:gd name="connsiteY12" fmla="*/ 260348 h 428625"/>
                <a:gd name="connsiteX13" fmla="*/ 158877 w 323850"/>
                <a:gd name="connsiteY13" fmla="*/ 247584 h 428625"/>
                <a:gd name="connsiteX14" fmla="*/ 100965 w 323850"/>
                <a:gd name="connsiteY14" fmla="*/ 230439 h 428625"/>
                <a:gd name="connsiteX15" fmla="*/ 58388 w 323850"/>
                <a:gd name="connsiteY15" fmla="*/ 207103 h 428625"/>
                <a:gd name="connsiteX16" fmla="*/ 32194 w 323850"/>
                <a:gd name="connsiteY16" fmla="*/ 173670 h 428625"/>
                <a:gd name="connsiteX17" fmla="*/ 23241 w 323850"/>
                <a:gd name="connsiteY17" fmla="*/ 126045 h 428625"/>
                <a:gd name="connsiteX18" fmla="*/ 23241 w 323850"/>
                <a:gd name="connsiteY18" fmla="*/ 124902 h 428625"/>
                <a:gd name="connsiteX19" fmla="*/ 33719 w 323850"/>
                <a:gd name="connsiteY19" fmla="*/ 77277 h 428625"/>
                <a:gd name="connsiteX20" fmla="*/ 62294 w 323850"/>
                <a:gd name="connsiteY20" fmla="*/ 40034 h 428625"/>
                <a:gd name="connsiteX21" fmla="*/ 106299 w 323850"/>
                <a:gd name="connsiteY21" fmla="*/ 15841 h 428625"/>
                <a:gd name="connsiteX22" fmla="*/ 162116 w 323850"/>
                <a:gd name="connsiteY22" fmla="*/ 7173 h 428625"/>
                <a:gd name="connsiteX23" fmla="*/ 242792 w 323850"/>
                <a:gd name="connsiteY23" fmla="*/ 20222 h 428625"/>
                <a:gd name="connsiteX24" fmla="*/ 310039 w 323850"/>
                <a:gd name="connsiteY24" fmla="*/ 58322 h 428625"/>
                <a:gd name="connsiteX25" fmla="*/ 246983 w 323850"/>
                <a:gd name="connsiteY25" fmla="*/ 96422 h 428625"/>
                <a:gd name="connsiteX26" fmla="*/ 245459 w 323850"/>
                <a:gd name="connsiteY26" fmla="*/ 95660 h 428625"/>
                <a:gd name="connsiteX27" fmla="*/ 216313 w 323850"/>
                <a:gd name="connsiteY27" fmla="*/ 81563 h 428625"/>
                <a:gd name="connsiteX28" fmla="*/ 160973 w 323850"/>
                <a:gd name="connsiteY28" fmla="*/ 70800 h 428625"/>
                <a:gd name="connsiteX29" fmla="*/ 112109 w 323850"/>
                <a:gd name="connsiteY29" fmla="*/ 84707 h 428625"/>
                <a:gd name="connsiteX30" fmla="*/ 94583 w 323850"/>
                <a:gd name="connsiteY30" fmla="*/ 119092 h 428625"/>
                <a:gd name="connsiteX31" fmla="*/ 94583 w 323850"/>
                <a:gd name="connsiteY31" fmla="*/ 120235 h 428625"/>
                <a:gd name="connsiteX32" fmla="*/ 98679 w 323850"/>
                <a:gd name="connsiteY32" fmla="*/ 140904 h 428625"/>
                <a:gd name="connsiteX33" fmla="*/ 113824 w 323850"/>
                <a:gd name="connsiteY33" fmla="*/ 157192 h 428625"/>
                <a:gd name="connsiteX34" fmla="*/ 143542 w 323850"/>
                <a:gd name="connsiteY34" fmla="*/ 170908 h 428625"/>
                <a:gd name="connsiteX35" fmla="*/ 191834 w 323850"/>
                <a:gd name="connsiteY35" fmla="*/ 184338 h 428625"/>
                <a:gd name="connsiteX36" fmla="*/ 248317 w 323850"/>
                <a:gd name="connsiteY36" fmla="*/ 202340 h 428625"/>
                <a:gd name="connsiteX37" fmla="*/ 289369 w 323850"/>
                <a:gd name="connsiteY37" fmla="*/ 226534 h 428625"/>
                <a:gd name="connsiteX38" fmla="*/ 314039 w 323850"/>
                <a:gd name="connsiteY38" fmla="*/ 259681 h 428625"/>
                <a:gd name="connsiteX39" fmla="*/ 322231 w 323850"/>
                <a:gd name="connsiteY39" fmla="*/ 303591 h 428625"/>
                <a:gd name="connsiteX40" fmla="*/ 322231 w 323850"/>
                <a:gd name="connsiteY40" fmla="*/ 304829 h 428625"/>
                <a:gd name="connsiteX41" fmla="*/ 311467 w 323850"/>
                <a:gd name="connsiteY41" fmla="*/ 356074 h 428625"/>
                <a:gd name="connsiteX42" fmla="*/ 281464 w 323850"/>
                <a:gd name="connsiteY42" fmla="*/ 394174 h 428625"/>
                <a:gd name="connsiteX43" fmla="*/ 235934 w 323850"/>
                <a:gd name="connsiteY43" fmla="*/ 417224 h 428625"/>
                <a:gd name="connsiteX44" fmla="*/ 177165 w 323850"/>
                <a:gd name="connsiteY44" fmla="*/ 42560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23850" h="428625">
                  <a:moveTo>
                    <a:pt x="177165" y="425606"/>
                  </a:moveTo>
                  <a:cubicBezTo>
                    <a:pt x="146382" y="425714"/>
                    <a:pt x="115831" y="420294"/>
                    <a:pt x="86963" y="409605"/>
                  </a:cubicBezTo>
                  <a:cubicBezTo>
                    <a:pt x="57459" y="398476"/>
                    <a:pt x="30363" y="381791"/>
                    <a:pt x="7144" y="360455"/>
                  </a:cubicBezTo>
                  <a:lnTo>
                    <a:pt x="68199" y="323784"/>
                  </a:lnTo>
                  <a:cubicBezTo>
                    <a:pt x="68199" y="323784"/>
                    <a:pt x="68199" y="323784"/>
                    <a:pt x="68866" y="323784"/>
                  </a:cubicBezTo>
                  <a:cubicBezTo>
                    <a:pt x="81831" y="333400"/>
                    <a:pt x="95785" y="341606"/>
                    <a:pt x="110490" y="348263"/>
                  </a:cubicBezTo>
                  <a:cubicBezTo>
                    <a:pt x="132050" y="357652"/>
                    <a:pt x="155366" y="362328"/>
                    <a:pt x="178879" y="361980"/>
                  </a:cubicBezTo>
                  <a:cubicBezTo>
                    <a:pt x="197543" y="362973"/>
                    <a:pt x="216035" y="357966"/>
                    <a:pt x="231648" y="347692"/>
                  </a:cubicBezTo>
                  <a:cubicBezTo>
                    <a:pt x="243797" y="339350"/>
                    <a:pt x="250952" y="325470"/>
                    <a:pt x="250698" y="310735"/>
                  </a:cubicBezTo>
                  <a:lnTo>
                    <a:pt x="250698" y="309592"/>
                  </a:lnTo>
                  <a:cubicBezTo>
                    <a:pt x="250847" y="302894"/>
                    <a:pt x="249581" y="296241"/>
                    <a:pt x="246983" y="290066"/>
                  </a:cubicBezTo>
                  <a:cubicBezTo>
                    <a:pt x="243715" y="283760"/>
                    <a:pt x="238938" y="278361"/>
                    <a:pt x="233077" y="274349"/>
                  </a:cubicBezTo>
                  <a:cubicBezTo>
                    <a:pt x="224454" y="268378"/>
                    <a:pt x="215025" y="263663"/>
                    <a:pt x="205073" y="260348"/>
                  </a:cubicBezTo>
                  <a:cubicBezTo>
                    <a:pt x="189931" y="255214"/>
                    <a:pt x="174507" y="250952"/>
                    <a:pt x="158877" y="247584"/>
                  </a:cubicBezTo>
                  <a:cubicBezTo>
                    <a:pt x="139212" y="243167"/>
                    <a:pt x="119865" y="237439"/>
                    <a:pt x="100965" y="230439"/>
                  </a:cubicBezTo>
                  <a:cubicBezTo>
                    <a:pt x="85654" y="224903"/>
                    <a:pt x="71292" y="217031"/>
                    <a:pt x="58388" y="207103"/>
                  </a:cubicBezTo>
                  <a:cubicBezTo>
                    <a:pt x="47128" y="198195"/>
                    <a:pt x="38150" y="186735"/>
                    <a:pt x="32194" y="173670"/>
                  </a:cubicBezTo>
                  <a:cubicBezTo>
                    <a:pt x="25866" y="158610"/>
                    <a:pt x="22814" y="142376"/>
                    <a:pt x="23241" y="126045"/>
                  </a:cubicBezTo>
                  <a:lnTo>
                    <a:pt x="23241" y="124902"/>
                  </a:lnTo>
                  <a:cubicBezTo>
                    <a:pt x="23084" y="108439"/>
                    <a:pt x="26667" y="92155"/>
                    <a:pt x="33719" y="77277"/>
                  </a:cubicBezTo>
                  <a:cubicBezTo>
                    <a:pt x="40464" y="62958"/>
                    <a:pt x="50209" y="50257"/>
                    <a:pt x="62294" y="40034"/>
                  </a:cubicBezTo>
                  <a:cubicBezTo>
                    <a:pt x="75311" y="29275"/>
                    <a:pt x="90240" y="21067"/>
                    <a:pt x="106299" y="15841"/>
                  </a:cubicBezTo>
                  <a:cubicBezTo>
                    <a:pt x="124297" y="9886"/>
                    <a:pt x="143159" y="6957"/>
                    <a:pt x="162116" y="7173"/>
                  </a:cubicBezTo>
                  <a:cubicBezTo>
                    <a:pt x="189566" y="6737"/>
                    <a:pt x="216878" y="11155"/>
                    <a:pt x="242792" y="20222"/>
                  </a:cubicBezTo>
                  <a:cubicBezTo>
                    <a:pt x="267106" y="29234"/>
                    <a:pt x="289812" y="42098"/>
                    <a:pt x="310039" y="58322"/>
                  </a:cubicBezTo>
                  <a:lnTo>
                    <a:pt x="246983" y="96422"/>
                  </a:lnTo>
                  <a:lnTo>
                    <a:pt x="245459" y="95660"/>
                  </a:lnTo>
                  <a:cubicBezTo>
                    <a:pt x="236093" y="90271"/>
                    <a:pt x="226353" y="85560"/>
                    <a:pt x="216313" y="81563"/>
                  </a:cubicBezTo>
                  <a:cubicBezTo>
                    <a:pt x="198720" y="74484"/>
                    <a:pt x="179936" y="70831"/>
                    <a:pt x="160973" y="70800"/>
                  </a:cubicBezTo>
                  <a:cubicBezTo>
                    <a:pt x="143578" y="69748"/>
                    <a:pt x="126344" y="74653"/>
                    <a:pt x="112109" y="84707"/>
                  </a:cubicBezTo>
                  <a:cubicBezTo>
                    <a:pt x="101085" y="92690"/>
                    <a:pt x="94566" y="105481"/>
                    <a:pt x="94583" y="119092"/>
                  </a:cubicBezTo>
                  <a:lnTo>
                    <a:pt x="94583" y="120235"/>
                  </a:lnTo>
                  <a:cubicBezTo>
                    <a:pt x="94474" y="127337"/>
                    <a:pt x="95870" y="134381"/>
                    <a:pt x="98679" y="140904"/>
                  </a:cubicBezTo>
                  <a:cubicBezTo>
                    <a:pt x="102108" y="147641"/>
                    <a:pt x="107354" y="153283"/>
                    <a:pt x="113824" y="157192"/>
                  </a:cubicBezTo>
                  <a:cubicBezTo>
                    <a:pt x="123126" y="162973"/>
                    <a:pt x="133108" y="167580"/>
                    <a:pt x="143542" y="170908"/>
                  </a:cubicBezTo>
                  <a:cubicBezTo>
                    <a:pt x="155924" y="175162"/>
                    <a:pt x="172021" y="179639"/>
                    <a:pt x="191834" y="184338"/>
                  </a:cubicBezTo>
                  <a:cubicBezTo>
                    <a:pt x="211040" y="189079"/>
                    <a:pt x="229909" y="195093"/>
                    <a:pt x="248317" y="202340"/>
                  </a:cubicBezTo>
                  <a:cubicBezTo>
                    <a:pt x="263233" y="208104"/>
                    <a:pt x="277101" y="216277"/>
                    <a:pt x="289369" y="226534"/>
                  </a:cubicBezTo>
                  <a:cubicBezTo>
                    <a:pt x="300024" y="235547"/>
                    <a:pt x="308464" y="246887"/>
                    <a:pt x="314039" y="259681"/>
                  </a:cubicBezTo>
                  <a:cubicBezTo>
                    <a:pt x="319741" y="273604"/>
                    <a:pt x="322529" y="288548"/>
                    <a:pt x="322231" y="303591"/>
                  </a:cubicBezTo>
                  <a:lnTo>
                    <a:pt x="322231" y="304829"/>
                  </a:lnTo>
                  <a:cubicBezTo>
                    <a:pt x="322497" y="322498"/>
                    <a:pt x="318820" y="340005"/>
                    <a:pt x="311467" y="356074"/>
                  </a:cubicBezTo>
                  <a:cubicBezTo>
                    <a:pt x="304408" y="370837"/>
                    <a:pt x="294161" y="383850"/>
                    <a:pt x="281464" y="394174"/>
                  </a:cubicBezTo>
                  <a:cubicBezTo>
                    <a:pt x="267913" y="404717"/>
                    <a:pt x="252453" y="412544"/>
                    <a:pt x="235934" y="417224"/>
                  </a:cubicBezTo>
                  <a:cubicBezTo>
                    <a:pt x="216857" y="422865"/>
                    <a:pt x="197058" y="425688"/>
                    <a:pt x="177165" y="42560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79AB743-22E3-4CAA-BED0-6EAB007C6F88}"/>
              </a:ext>
            </a:extLst>
          </p:cNvPr>
          <p:cNvGrpSpPr/>
          <p:nvPr userDrawn="1"/>
        </p:nvGrpSpPr>
        <p:grpSpPr>
          <a:xfrm>
            <a:off x="5250180" y="4888006"/>
            <a:ext cx="1691640" cy="425104"/>
            <a:chOff x="7641302" y="5435575"/>
            <a:chExt cx="1691640" cy="425104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0FAAD364-CC01-4DB6-9EDD-DFE1AB2147CA}"/>
                </a:ext>
              </a:extLst>
            </p:cNvPr>
            <p:cNvSpPr/>
            <p:nvPr/>
          </p:nvSpPr>
          <p:spPr>
            <a:xfrm>
              <a:off x="7641302" y="5435575"/>
              <a:ext cx="1691640" cy="425104"/>
            </a:xfrm>
            <a:prstGeom prst="roundRect">
              <a:avLst>
                <a:gd name="adj" fmla="val 0"/>
              </a:avLst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252000" bIns="0" rtlCol="0" anchor="ctr"/>
            <a:lstStyle/>
            <a:p>
              <a:pPr algn="ctr"/>
              <a:r>
                <a:rPr lang="fr-FR" sz="1100" spc="100" baseline="0" dirty="0">
                  <a:solidFill>
                    <a:schemeClr val="bg1"/>
                  </a:solidFill>
                  <a:latin typeface="+mj-lt"/>
                </a:rPr>
                <a:t>VISIT US</a:t>
              </a:r>
            </a:p>
          </p:txBody>
        </p:sp>
        <p:sp>
          <p:nvSpPr>
            <p:cNvPr id="21" name="Graphic 30">
              <a:extLst>
                <a:ext uri="{FF2B5EF4-FFF2-40B4-BE49-F238E27FC236}">
                  <a16:creationId xmlns:a16="http://schemas.microsoft.com/office/drawing/2014/main" id="{DA2EB7B7-D6F7-4C8F-93B8-20234A9EE0BB}"/>
                </a:ext>
              </a:extLst>
            </p:cNvPr>
            <p:cNvSpPr/>
            <p:nvPr/>
          </p:nvSpPr>
          <p:spPr>
            <a:xfrm>
              <a:off x="8943182" y="5579170"/>
              <a:ext cx="79476" cy="137914"/>
            </a:xfrm>
            <a:custGeom>
              <a:avLst/>
              <a:gdLst>
                <a:gd name="connsiteX0" fmla="*/ 33604 w 323850"/>
                <a:gd name="connsiteY0" fmla="*/ 558660 h 561975"/>
                <a:gd name="connsiteX1" fmla="*/ 7144 w 323850"/>
                <a:gd name="connsiteY1" fmla="*/ 531257 h 561975"/>
                <a:gd name="connsiteX2" fmla="*/ 268910 w 323850"/>
                <a:gd name="connsiteY2" fmla="*/ 278511 h 561975"/>
                <a:gd name="connsiteX3" fmla="*/ 7391 w 323850"/>
                <a:gd name="connsiteY3" fmla="*/ 35033 h 561975"/>
                <a:gd name="connsiteX4" fmla="*/ 33357 w 323850"/>
                <a:gd name="connsiteY4" fmla="*/ 7144 h 561975"/>
                <a:gd name="connsiteX5" fmla="*/ 324288 w 323850"/>
                <a:gd name="connsiteY5" fmla="*/ 278016 h 561975"/>
                <a:gd name="connsiteX6" fmla="*/ 33604 w 323850"/>
                <a:gd name="connsiteY6" fmla="*/ 55866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850" h="561975">
                  <a:moveTo>
                    <a:pt x="33604" y="558660"/>
                  </a:moveTo>
                  <a:lnTo>
                    <a:pt x="7144" y="531257"/>
                  </a:lnTo>
                  <a:lnTo>
                    <a:pt x="268910" y="278511"/>
                  </a:lnTo>
                  <a:lnTo>
                    <a:pt x="7391" y="35033"/>
                  </a:lnTo>
                  <a:lnTo>
                    <a:pt x="33357" y="7144"/>
                  </a:lnTo>
                  <a:lnTo>
                    <a:pt x="324288" y="278016"/>
                  </a:lnTo>
                  <a:lnTo>
                    <a:pt x="33604" y="558660"/>
                  </a:ln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2" name="Rectangle 21">
            <a:hlinkClick r:id="rId5"/>
            <a:extLst>
              <a:ext uri="{FF2B5EF4-FFF2-40B4-BE49-F238E27FC236}">
                <a16:creationId xmlns:a16="http://schemas.microsoft.com/office/drawing/2014/main" id="{AB89052F-50A1-4BC9-8E02-36EC129B12F8}"/>
              </a:ext>
            </a:extLst>
          </p:cNvPr>
          <p:cNvSpPr/>
          <p:nvPr userDrawn="1"/>
        </p:nvSpPr>
        <p:spPr>
          <a:xfrm>
            <a:off x="5207000" y="4845050"/>
            <a:ext cx="1778000" cy="511018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9C42D9-6359-4049-8072-3AD80D3A28AC}"/>
              </a:ext>
            </a:extLst>
          </p:cNvPr>
          <p:cNvSpPr/>
          <p:nvPr userDrawn="1"/>
        </p:nvSpPr>
        <p:spPr>
          <a:xfrm>
            <a:off x="6345600" y="3264026"/>
            <a:ext cx="231315" cy="26488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fr-FR" sz="9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2454568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8AC4AD57-0BE9-49C6-825B-E9FA1F1C63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3" y="2333624"/>
            <a:ext cx="9491659" cy="372427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20598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62" y="0"/>
            <a:ext cx="447573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64343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918958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68531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7128" y="552450"/>
            <a:ext cx="8680183" cy="57531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943839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FA82258-8070-4B7B-B7C6-919C1BFAD95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7991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14" name="Espace réservé du contenu 12">
            <a:extLst>
              <a:ext uri="{FF2B5EF4-FFF2-40B4-BE49-F238E27FC236}">
                <a16:creationId xmlns:a16="http://schemas.microsoft.com/office/drawing/2014/main" id="{24B192B9-1979-47FD-B40B-D105E04FD49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77325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17" name="Espace réservé du contenu 12">
            <a:extLst>
              <a:ext uri="{FF2B5EF4-FFF2-40B4-BE49-F238E27FC236}">
                <a16:creationId xmlns:a16="http://schemas.microsoft.com/office/drawing/2014/main" id="{201296E0-114D-4FAE-9474-548B5DC841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7474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18" name="Espace réservé du contenu 12">
            <a:extLst>
              <a:ext uri="{FF2B5EF4-FFF2-40B4-BE49-F238E27FC236}">
                <a16:creationId xmlns:a16="http://schemas.microsoft.com/office/drawing/2014/main" id="{154D76DD-DF79-45CC-89FC-1544939578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72155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1" name="Espace réservé du contenu 12">
            <a:extLst>
              <a:ext uri="{FF2B5EF4-FFF2-40B4-BE49-F238E27FC236}">
                <a16:creationId xmlns:a16="http://schemas.microsoft.com/office/drawing/2014/main" id="{E3E44833-1827-41DC-AEC3-0C01F1BAD46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6957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2" name="Espace réservé du contenu 12">
            <a:extLst>
              <a:ext uri="{FF2B5EF4-FFF2-40B4-BE49-F238E27FC236}">
                <a16:creationId xmlns:a16="http://schemas.microsoft.com/office/drawing/2014/main" id="{36394FDD-DDC6-46CD-87AF-F343169F6B6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57991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3" name="Espace réservé du contenu 12">
            <a:extLst>
              <a:ext uri="{FF2B5EF4-FFF2-40B4-BE49-F238E27FC236}">
                <a16:creationId xmlns:a16="http://schemas.microsoft.com/office/drawing/2014/main" id="{F4892D69-01ED-4ACE-9A93-97CAA2FCC8E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77325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4" name="Espace réservé du contenu 12">
            <a:extLst>
              <a:ext uri="{FF2B5EF4-FFF2-40B4-BE49-F238E27FC236}">
                <a16:creationId xmlns:a16="http://schemas.microsoft.com/office/drawing/2014/main" id="{B911AC6F-ED1A-472B-82C9-F9B03EBADF4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57474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5" name="Espace réservé du contenu 12">
            <a:extLst>
              <a:ext uri="{FF2B5EF4-FFF2-40B4-BE49-F238E27FC236}">
                <a16:creationId xmlns:a16="http://schemas.microsoft.com/office/drawing/2014/main" id="{2A92BF88-4F19-41E1-9684-DFAC0736638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572155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6" name="Espace réservé du contenu 12">
            <a:extLst>
              <a:ext uri="{FF2B5EF4-FFF2-40B4-BE49-F238E27FC236}">
                <a16:creationId xmlns:a16="http://schemas.microsoft.com/office/drawing/2014/main" id="{6C4A12E5-2DFE-40D7-BD07-4F8CB3981E7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56957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</p:spTree>
    <p:extLst>
      <p:ext uri="{BB962C8B-B14F-4D97-AF65-F5344CB8AC3E}">
        <p14:creationId xmlns:p14="http://schemas.microsoft.com/office/powerpoint/2010/main" val="1503403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mo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800098"/>
            <a:ext cx="5329238" cy="52578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9672726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k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800098"/>
            <a:ext cx="2987055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72855E4E-0C63-46F6-AF74-7985B3D228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68184" y="800098"/>
            <a:ext cx="2987057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0555A4FC-4CCB-4761-BA47-6EF02177460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93346" y="800098"/>
            <a:ext cx="3055627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322241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1160463"/>
            <a:ext cx="4752975" cy="464502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838677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9668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32085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9629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3C87B226-FB09-4A65-8099-8300B588C9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98028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DB8703F-F124-4DFE-A671-6E977F3843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06426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2671105-6192-46DB-B120-D59094B55A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14824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004362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4046" y="0"/>
            <a:ext cx="3567954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021516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389945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4517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B1F59BBA-0F82-46E4-88A7-8B4BF1FC9D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65413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1D484B8B-E091-4030-BC2B-6BA4849566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6310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849117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"/>
            <a:ext cx="6095999" cy="419469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5796EA6-35FB-4A7E-809F-A9815E5FEF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5998" y="1"/>
            <a:ext cx="6095999" cy="419469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8613909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12192001" cy="6857999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4447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FA82258-8070-4B7B-B7C6-919C1BFAD95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92839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0" name="Espace réservé du contenu 12">
            <a:extLst>
              <a:ext uri="{FF2B5EF4-FFF2-40B4-BE49-F238E27FC236}">
                <a16:creationId xmlns:a16="http://schemas.microsoft.com/office/drawing/2014/main" id="{B070F49F-DF60-4723-A91C-5C1E12D5861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178922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1" name="Espace réservé du contenu 12">
            <a:extLst>
              <a:ext uri="{FF2B5EF4-FFF2-40B4-BE49-F238E27FC236}">
                <a16:creationId xmlns:a16="http://schemas.microsoft.com/office/drawing/2014/main" id="{1A46C95E-26CD-45AD-BB72-B430933BACC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865005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2" name="Espace réservé du contenu 12">
            <a:extLst>
              <a:ext uri="{FF2B5EF4-FFF2-40B4-BE49-F238E27FC236}">
                <a16:creationId xmlns:a16="http://schemas.microsoft.com/office/drawing/2014/main" id="{7C59A534-42C3-4A87-94C8-B2FBBAFC4B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1088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3" name="Espace réservé du contenu 12">
            <a:extLst>
              <a:ext uri="{FF2B5EF4-FFF2-40B4-BE49-F238E27FC236}">
                <a16:creationId xmlns:a16="http://schemas.microsoft.com/office/drawing/2014/main" id="{4BB3DF69-45D4-47B3-BA99-BA35B5100C3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37171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4" name="Espace réservé du contenu 12">
            <a:extLst>
              <a:ext uri="{FF2B5EF4-FFF2-40B4-BE49-F238E27FC236}">
                <a16:creationId xmlns:a16="http://schemas.microsoft.com/office/drawing/2014/main" id="{F2BAFCF9-6ACE-4E11-8AC5-705BA7DCE73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923253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5" name="Espace réservé du contenu 12">
            <a:extLst>
              <a:ext uri="{FF2B5EF4-FFF2-40B4-BE49-F238E27FC236}">
                <a16:creationId xmlns:a16="http://schemas.microsoft.com/office/drawing/2014/main" id="{9F748970-5446-41ED-9626-54FA09FD9D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492839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6" name="Espace réservé du contenu 12">
            <a:extLst>
              <a:ext uri="{FF2B5EF4-FFF2-40B4-BE49-F238E27FC236}">
                <a16:creationId xmlns:a16="http://schemas.microsoft.com/office/drawing/2014/main" id="{658FDE67-743F-4741-AD12-5E89EB8B52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178922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7" name="Espace réservé du contenu 12">
            <a:extLst>
              <a:ext uri="{FF2B5EF4-FFF2-40B4-BE49-F238E27FC236}">
                <a16:creationId xmlns:a16="http://schemas.microsoft.com/office/drawing/2014/main" id="{3B72979C-C29D-4B32-BD44-7102EF391EC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865005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8" name="Espace réservé du contenu 12">
            <a:extLst>
              <a:ext uri="{FF2B5EF4-FFF2-40B4-BE49-F238E27FC236}">
                <a16:creationId xmlns:a16="http://schemas.microsoft.com/office/drawing/2014/main" id="{E26C070C-BBAD-4319-94CD-E920FBB48BB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51088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9" name="Espace réservé du contenu 12">
            <a:extLst>
              <a:ext uri="{FF2B5EF4-FFF2-40B4-BE49-F238E27FC236}">
                <a16:creationId xmlns:a16="http://schemas.microsoft.com/office/drawing/2014/main" id="{72D6E8D4-073F-4B82-807C-3DDAA7A1891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237171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0" name="Espace réservé du contenu 12">
            <a:extLst>
              <a:ext uri="{FF2B5EF4-FFF2-40B4-BE49-F238E27FC236}">
                <a16:creationId xmlns:a16="http://schemas.microsoft.com/office/drawing/2014/main" id="{D7188408-3746-4E2D-AC24-5C968B45D951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923253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1" name="Espace réservé du contenu 12">
            <a:extLst>
              <a:ext uri="{FF2B5EF4-FFF2-40B4-BE49-F238E27FC236}">
                <a16:creationId xmlns:a16="http://schemas.microsoft.com/office/drawing/2014/main" id="{5B127143-F73B-447F-8E18-A821163DB15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492839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2" name="Espace réservé du contenu 12">
            <a:extLst>
              <a:ext uri="{FF2B5EF4-FFF2-40B4-BE49-F238E27FC236}">
                <a16:creationId xmlns:a16="http://schemas.microsoft.com/office/drawing/2014/main" id="{48201BCB-09BC-40A6-88E5-745ABA04D14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178922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3" name="Espace réservé du contenu 12">
            <a:extLst>
              <a:ext uri="{FF2B5EF4-FFF2-40B4-BE49-F238E27FC236}">
                <a16:creationId xmlns:a16="http://schemas.microsoft.com/office/drawing/2014/main" id="{6CDF4116-C12D-409A-BD45-FCE9C3710FED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865005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4" name="Espace réservé du contenu 12">
            <a:extLst>
              <a:ext uri="{FF2B5EF4-FFF2-40B4-BE49-F238E27FC236}">
                <a16:creationId xmlns:a16="http://schemas.microsoft.com/office/drawing/2014/main" id="{877E41ED-FA1D-4BD6-804A-2AE2A0E3221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51088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5" name="Espace réservé du contenu 12">
            <a:extLst>
              <a:ext uri="{FF2B5EF4-FFF2-40B4-BE49-F238E27FC236}">
                <a16:creationId xmlns:a16="http://schemas.microsoft.com/office/drawing/2014/main" id="{A9609212-EAF9-4B4F-A5BF-6F7698F7459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237171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6" name="Espace réservé du contenu 12">
            <a:extLst>
              <a:ext uri="{FF2B5EF4-FFF2-40B4-BE49-F238E27FC236}">
                <a16:creationId xmlns:a16="http://schemas.microsoft.com/office/drawing/2014/main" id="{3AC5948D-29D8-4F6E-B17F-0441995C2C3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923253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8954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A62A3B4-90FB-4299-99EA-8A0033116D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9418" y="2781300"/>
            <a:ext cx="2073164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130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908C951-434A-4DD1-AFA3-1AF87D7047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47147" y="896184"/>
            <a:ext cx="2366010" cy="5138856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32790 w 2366010"/>
              <a:gd name="connsiteY3" fmla="*/ 189664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010" h="5136311">
                <a:moveTo>
                  <a:pt x="0" y="256648"/>
                </a:moveTo>
                <a:cubicBezTo>
                  <a:pt x="0" y="121456"/>
                  <a:pt x="101975" y="14401"/>
                  <a:pt x="237167" y="9321"/>
                </a:cubicBezTo>
                <a:cubicBezTo>
                  <a:pt x="333052" y="-1632"/>
                  <a:pt x="444023" y="-4013"/>
                  <a:pt x="520700" y="8052"/>
                </a:cubicBezTo>
                <a:cubicBezTo>
                  <a:pt x="570707" y="42977"/>
                  <a:pt x="486568" y="204269"/>
                  <a:pt x="732790" y="189664"/>
                </a:cubicBezTo>
                <a:cubicBezTo>
                  <a:pt x="889925" y="194321"/>
                  <a:pt x="1103918" y="196755"/>
                  <a:pt x="1274918" y="194110"/>
                </a:cubicBezTo>
                <a:cubicBezTo>
                  <a:pt x="1445918" y="191466"/>
                  <a:pt x="1661739" y="204383"/>
                  <a:pt x="1758788" y="173797"/>
                </a:cubicBezTo>
                <a:cubicBezTo>
                  <a:pt x="1855837" y="143211"/>
                  <a:pt x="1797125" y="37475"/>
                  <a:pt x="1857213" y="10594"/>
                </a:cubicBezTo>
                <a:cubicBezTo>
                  <a:pt x="1896981" y="-1049"/>
                  <a:pt x="2008907" y="688"/>
                  <a:pt x="2133923" y="4245"/>
                </a:cubicBezTo>
                <a:cubicBezTo>
                  <a:pt x="2258939" y="7802"/>
                  <a:pt x="2366010" y="121456"/>
                  <a:pt x="2366010" y="256648"/>
                </a:cubicBezTo>
                <a:lnTo>
                  <a:pt x="2366010" y="4891524"/>
                </a:lnTo>
                <a:cubicBezTo>
                  <a:pt x="2366010" y="5026716"/>
                  <a:pt x="2256415" y="5136311"/>
                  <a:pt x="2121223" y="5136311"/>
                </a:cubicBezTo>
                <a:lnTo>
                  <a:pt x="244787" y="5136311"/>
                </a:lnTo>
                <a:cubicBezTo>
                  <a:pt x="109595" y="5136311"/>
                  <a:pt x="0" y="5026716"/>
                  <a:pt x="0" y="4891524"/>
                </a:cubicBezTo>
                <a:lnTo>
                  <a:pt x="0" y="256648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612000" bIns="90000" anchor="t">
            <a:normAutofit/>
          </a:bodyPr>
          <a:lstStyle>
            <a:lvl1pPr marL="0" indent="0" algn="l">
              <a:buNone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9927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X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908C951-434A-4DD1-AFA3-1AF87D7047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086" y="1534810"/>
            <a:ext cx="3795555" cy="5334729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32790 w 2366010"/>
              <a:gd name="connsiteY3" fmla="*/ 189664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84244 w 2384244"/>
              <a:gd name="connsiteY9" fmla="*/ 4891524 h 5136311"/>
              <a:gd name="connsiteX10" fmla="*/ 2139457 w 2384244"/>
              <a:gd name="connsiteY10" fmla="*/ 5136311 h 5136311"/>
              <a:gd name="connsiteX11" fmla="*/ 263021 w 2384244"/>
              <a:gd name="connsiteY11" fmla="*/ 5136311 h 5136311"/>
              <a:gd name="connsiteX12" fmla="*/ 18234 w 2384244"/>
              <a:gd name="connsiteY12" fmla="*/ 4891524 h 5136311"/>
              <a:gd name="connsiteX13" fmla="*/ 0 w 2384244"/>
              <a:gd name="connsiteY13" fmla="*/ 3346754 h 5136311"/>
              <a:gd name="connsiteX14" fmla="*/ 18234 w 2384244"/>
              <a:gd name="connsiteY14" fmla="*/ 256648 h 5136311"/>
              <a:gd name="connsiteX0" fmla="*/ 18234 w 2384244"/>
              <a:gd name="connsiteY0" fmla="*/ 334285 h 5213948"/>
              <a:gd name="connsiteX1" fmla="*/ 255401 w 2384244"/>
              <a:gd name="connsiteY1" fmla="*/ 86958 h 5213948"/>
              <a:gd name="connsiteX2" fmla="*/ 538934 w 2384244"/>
              <a:gd name="connsiteY2" fmla="*/ 85689 h 5213948"/>
              <a:gd name="connsiteX3" fmla="*/ 751024 w 2384244"/>
              <a:gd name="connsiteY3" fmla="*/ 267301 h 5213948"/>
              <a:gd name="connsiteX4" fmla="*/ 1293152 w 2384244"/>
              <a:gd name="connsiteY4" fmla="*/ 271747 h 5213948"/>
              <a:gd name="connsiteX5" fmla="*/ 1777022 w 2384244"/>
              <a:gd name="connsiteY5" fmla="*/ 251434 h 5213948"/>
              <a:gd name="connsiteX6" fmla="*/ 1875447 w 2384244"/>
              <a:gd name="connsiteY6" fmla="*/ 88231 h 5213948"/>
              <a:gd name="connsiteX7" fmla="*/ 2152157 w 2384244"/>
              <a:gd name="connsiteY7" fmla="*/ 81882 h 5213948"/>
              <a:gd name="connsiteX8" fmla="*/ 2384244 w 2384244"/>
              <a:gd name="connsiteY8" fmla="*/ 334285 h 5213948"/>
              <a:gd name="connsiteX9" fmla="*/ 2379641 w 2384244"/>
              <a:gd name="connsiteY9" fmla="*/ 3424391 h 5213948"/>
              <a:gd name="connsiteX10" fmla="*/ 2384244 w 2384244"/>
              <a:gd name="connsiteY10" fmla="*/ 4969161 h 5213948"/>
              <a:gd name="connsiteX11" fmla="*/ 2139457 w 2384244"/>
              <a:gd name="connsiteY11" fmla="*/ 5213948 h 5213948"/>
              <a:gd name="connsiteX12" fmla="*/ 263021 w 2384244"/>
              <a:gd name="connsiteY12" fmla="*/ 5213948 h 5213948"/>
              <a:gd name="connsiteX13" fmla="*/ 18234 w 2384244"/>
              <a:gd name="connsiteY13" fmla="*/ 4969161 h 5213948"/>
              <a:gd name="connsiteX14" fmla="*/ 0 w 2384244"/>
              <a:gd name="connsiteY14" fmla="*/ 3424391 h 5213948"/>
              <a:gd name="connsiteX15" fmla="*/ 18234 w 2384244"/>
              <a:gd name="connsiteY15" fmla="*/ 334285 h 5213948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0 w 2384244"/>
              <a:gd name="connsiteY13" fmla="*/ 3346754 h 5136311"/>
              <a:gd name="connsiteX14" fmla="*/ 18234 w 2384244"/>
              <a:gd name="connsiteY14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0 w 2384244"/>
              <a:gd name="connsiteY12" fmla="*/ 3346754 h 5136311"/>
              <a:gd name="connsiteX13" fmla="*/ 18234 w 2384244"/>
              <a:gd name="connsiteY13" fmla="*/ 256648 h 5136311"/>
              <a:gd name="connsiteX0" fmla="*/ 18234 w 2384244"/>
              <a:gd name="connsiteY0" fmla="*/ 256648 h 4891524"/>
              <a:gd name="connsiteX1" fmla="*/ 255401 w 2384244"/>
              <a:gd name="connsiteY1" fmla="*/ 9321 h 4891524"/>
              <a:gd name="connsiteX2" fmla="*/ 538934 w 2384244"/>
              <a:gd name="connsiteY2" fmla="*/ 8052 h 4891524"/>
              <a:gd name="connsiteX3" fmla="*/ 751024 w 2384244"/>
              <a:gd name="connsiteY3" fmla="*/ 189664 h 4891524"/>
              <a:gd name="connsiteX4" fmla="*/ 1293152 w 2384244"/>
              <a:gd name="connsiteY4" fmla="*/ 194110 h 4891524"/>
              <a:gd name="connsiteX5" fmla="*/ 1777022 w 2384244"/>
              <a:gd name="connsiteY5" fmla="*/ 173797 h 4891524"/>
              <a:gd name="connsiteX6" fmla="*/ 1875447 w 2384244"/>
              <a:gd name="connsiteY6" fmla="*/ 10594 h 4891524"/>
              <a:gd name="connsiteX7" fmla="*/ 2152157 w 2384244"/>
              <a:gd name="connsiteY7" fmla="*/ 4245 h 4891524"/>
              <a:gd name="connsiteX8" fmla="*/ 2384244 w 2384244"/>
              <a:gd name="connsiteY8" fmla="*/ 256648 h 4891524"/>
              <a:gd name="connsiteX9" fmla="*/ 2379641 w 2384244"/>
              <a:gd name="connsiteY9" fmla="*/ 3346754 h 4891524"/>
              <a:gd name="connsiteX10" fmla="*/ 2384244 w 2384244"/>
              <a:gd name="connsiteY10" fmla="*/ 4891524 h 4891524"/>
              <a:gd name="connsiteX11" fmla="*/ 0 w 2384244"/>
              <a:gd name="connsiteY11" fmla="*/ 3346754 h 4891524"/>
              <a:gd name="connsiteX12" fmla="*/ 18234 w 2384244"/>
              <a:gd name="connsiteY12" fmla="*/ 256648 h 4891524"/>
              <a:gd name="connsiteX0" fmla="*/ 18234 w 2384244"/>
              <a:gd name="connsiteY0" fmla="*/ 256648 h 3733017"/>
              <a:gd name="connsiteX1" fmla="*/ 255401 w 2384244"/>
              <a:gd name="connsiteY1" fmla="*/ 9321 h 3733017"/>
              <a:gd name="connsiteX2" fmla="*/ 538934 w 2384244"/>
              <a:gd name="connsiteY2" fmla="*/ 8052 h 3733017"/>
              <a:gd name="connsiteX3" fmla="*/ 751024 w 2384244"/>
              <a:gd name="connsiteY3" fmla="*/ 189664 h 3733017"/>
              <a:gd name="connsiteX4" fmla="*/ 1293152 w 2384244"/>
              <a:gd name="connsiteY4" fmla="*/ 194110 h 3733017"/>
              <a:gd name="connsiteX5" fmla="*/ 1777022 w 2384244"/>
              <a:gd name="connsiteY5" fmla="*/ 173797 h 3733017"/>
              <a:gd name="connsiteX6" fmla="*/ 1875447 w 2384244"/>
              <a:gd name="connsiteY6" fmla="*/ 10594 h 3733017"/>
              <a:gd name="connsiteX7" fmla="*/ 2152157 w 2384244"/>
              <a:gd name="connsiteY7" fmla="*/ 4245 h 3733017"/>
              <a:gd name="connsiteX8" fmla="*/ 2384244 w 2384244"/>
              <a:gd name="connsiteY8" fmla="*/ 256648 h 3733017"/>
              <a:gd name="connsiteX9" fmla="*/ 2379641 w 2384244"/>
              <a:gd name="connsiteY9" fmla="*/ 3346754 h 3733017"/>
              <a:gd name="connsiteX10" fmla="*/ 0 w 2384244"/>
              <a:gd name="connsiteY10" fmla="*/ 3346754 h 3733017"/>
              <a:gd name="connsiteX11" fmla="*/ 18234 w 2384244"/>
              <a:gd name="connsiteY11" fmla="*/ 256648 h 3733017"/>
              <a:gd name="connsiteX0" fmla="*/ 18234 w 2384244"/>
              <a:gd name="connsiteY0" fmla="*/ 256648 h 3576698"/>
              <a:gd name="connsiteX1" fmla="*/ 255401 w 2384244"/>
              <a:gd name="connsiteY1" fmla="*/ 9321 h 3576698"/>
              <a:gd name="connsiteX2" fmla="*/ 538934 w 2384244"/>
              <a:gd name="connsiteY2" fmla="*/ 8052 h 3576698"/>
              <a:gd name="connsiteX3" fmla="*/ 751024 w 2384244"/>
              <a:gd name="connsiteY3" fmla="*/ 189664 h 3576698"/>
              <a:gd name="connsiteX4" fmla="*/ 1293152 w 2384244"/>
              <a:gd name="connsiteY4" fmla="*/ 194110 h 3576698"/>
              <a:gd name="connsiteX5" fmla="*/ 1777022 w 2384244"/>
              <a:gd name="connsiteY5" fmla="*/ 173797 h 3576698"/>
              <a:gd name="connsiteX6" fmla="*/ 1875447 w 2384244"/>
              <a:gd name="connsiteY6" fmla="*/ 10594 h 3576698"/>
              <a:gd name="connsiteX7" fmla="*/ 2152157 w 2384244"/>
              <a:gd name="connsiteY7" fmla="*/ 4245 h 3576698"/>
              <a:gd name="connsiteX8" fmla="*/ 2384244 w 2384244"/>
              <a:gd name="connsiteY8" fmla="*/ 256648 h 3576698"/>
              <a:gd name="connsiteX9" fmla="*/ 2379641 w 2384244"/>
              <a:gd name="connsiteY9" fmla="*/ 3346754 h 3576698"/>
              <a:gd name="connsiteX10" fmla="*/ 0 w 2384244"/>
              <a:gd name="connsiteY10" fmla="*/ 3346754 h 3576698"/>
              <a:gd name="connsiteX11" fmla="*/ 18234 w 2384244"/>
              <a:gd name="connsiteY11" fmla="*/ 256648 h 3576698"/>
              <a:gd name="connsiteX0" fmla="*/ 18234 w 2384244"/>
              <a:gd name="connsiteY0" fmla="*/ 256648 h 3366131"/>
              <a:gd name="connsiteX1" fmla="*/ 255401 w 2384244"/>
              <a:gd name="connsiteY1" fmla="*/ 9321 h 3366131"/>
              <a:gd name="connsiteX2" fmla="*/ 538934 w 2384244"/>
              <a:gd name="connsiteY2" fmla="*/ 8052 h 3366131"/>
              <a:gd name="connsiteX3" fmla="*/ 751024 w 2384244"/>
              <a:gd name="connsiteY3" fmla="*/ 189664 h 3366131"/>
              <a:gd name="connsiteX4" fmla="*/ 1293152 w 2384244"/>
              <a:gd name="connsiteY4" fmla="*/ 194110 h 3366131"/>
              <a:gd name="connsiteX5" fmla="*/ 1777022 w 2384244"/>
              <a:gd name="connsiteY5" fmla="*/ 173797 h 3366131"/>
              <a:gd name="connsiteX6" fmla="*/ 1875447 w 2384244"/>
              <a:gd name="connsiteY6" fmla="*/ 10594 h 3366131"/>
              <a:gd name="connsiteX7" fmla="*/ 2152157 w 2384244"/>
              <a:gd name="connsiteY7" fmla="*/ 4245 h 3366131"/>
              <a:gd name="connsiteX8" fmla="*/ 2384244 w 2384244"/>
              <a:gd name="connsiteY8" fmla="*/ 256648 h 3366131"/>
              <a:gd name="connsiteX9" fmla="*/ 2379641 w 2384244"/>
              <a:gd name="connsiteY9" fmla="*/ 3346754 h 3366131"/>
              <a:gd name="connsiteX10" fmla="*/ 0 w 2384244"/>
              <a:gd name="connsiteY10" fmla="*/ 3346754 h 3366131"/>
              <a:gd name="connsiteX11" fmla="*/ 18234 w 2384244"/>
              <a:gd name="connsiteY11" fmla="*/ 256648 h 3366131"/>
              <a:gd name="connsiteX0" fmla="*/ 18234 w 2384244"/>
              <a:gd name="connsiteY0" fmla="*/ 256648 h 3366131"/>
              <a:gd name="connsiteX1" fmla="*/ 255401 w 2384244"/>
              <a:gd name="connsiteY1" fmla="*/ 9321 h 3366131"/>
              <a:gd name="connsiteX2" fmla="*/ 538934 w 2384244"/>
              <a:gd name="connsiteY2" fmla="*/ 8052 h 3366131"/>
              <a:gd name="connsiteX3" fmla="*/ 751024 w 2384244"/>
              <a:gd name="connsiteY3" fmla="*/ 189664 h 3366131"/>
              <a:gd name="connsiteX4" fmla="*/ 1293152 w 2384244"/>
              <a:gd name="connsiteY4" fmla="*/ 194110 h 3366131"/>
              <a:gd name="connsiteX5" fmla="*/ 1777022 w 2384244"/>
              <a:gd name="connsiteY5" fmla="*/ 173797 h 3366131"/>
              <a:gd name="connsiteX6" fmla="*/ 1875447 w 2384244"/>
              <a:gd name="connsiteY6" fmla="*/ 10594 h 3366131"/>
              <a:gd name="connsiteX7" fmla="*/ 2152157 w 2384244"/>
              <a:gd name="connsiteY7" fmla="*/ 4245 h 3366131"/>
              <a:gd name="connsiteX8" fmla="*/ 2384244 w 2384244"/>
              <a:gd name="connsiteY8" fmla="*/ 256648 h 3366131"/>
              <a:gd name="connsiteX9" fmla="*/ 2379641 w 2384244"/>
              <a:gd name="connsiteY9" fmla="*/ 3346754 h 3366131"/>
              <a:gd name="connsiteX10" fmla="*/ 0 w 2384244"/>
              <a:gd name="connsiteY10" fmla="*/ 3346754 h 3366131"/>
              <a:gd name="connsiteX11" fmla="*/ 18234 w 2384244"/>
              <a:gd name="connsiteY11" fmla="*/ 256648 h 3366131"/>
              <a:gd name="connsiteX0" fmla="*/ 18234 w 2384244"/>
              <a:gd name="connsiteY0" fmla="*/ 256648 h 3349443"/>
              <a:gd name="connsiteX1" fmla="*/ 255401 w 2384244"/>
              <a:gd name="connsiteY1" fmla="*/ 9321 h 3349443"/>
              <a:gd name="connsiteX2" fmla="*/ 538934 w 2384244"/>
              <a:gd name="connsiteY2" fmla="*/ 8052 h 3349443"/>
              <a:gd name="connsiteX3" fmla="*/ 751024 w 2384244"/>
              <a:gd name="connsiteY3" fmla="*/ 189664 h 3349443"/>
              <a:gd name="connsiteX4" fmla="*/ 1293152 w 2384244"/>
              <a:gd name="connsiteY4" fmla="*/ 194110 h 3349443"/>
              <a:gd name="connsiteX5" fmla="*/ 1777022 w 2384244"/>
              <a:gd name="connsiteY5" fmla="*/ 173797 h 3349443"/>
              <a:gd name="connsiteX6" fmla="*/ 1875447 w 2384244"/>
              <a:gd name="connsiteY6" fmla="*/ 10594 h 3349443"/>
              <a:gd name="connsiteX7" fmla="*/ 2152157 w 2384244"/>
              <a:gd name="connsiteY7" fmla="*/ 4245 h 3349443"/>
              <a:gd name="connsiteX8" fmla="*/ 2384244 w 2384244"/>
              <a:gd name="connsiteY8" fmla="*/ 256648 h 3349443"/>
              <a:gd name="connsiteX9" fmla="*/ 2379641 w 2384244"/>
              <a:gd name="connsiteY9" fmla="*/ 3346754 h 3349443"/>
              <a:gd name="connsiteX10" fmla="*/ 0 w 2384244"/>
              <a:gd name="connsiteY10" fmla="*/ 3346754 h 3349443"/>
              <a:gd name="connsiteX11" fmla="*/ 18234 w 2384244"/>
              <a:gd name="connsiteY11" fmla="*/ 256648 h 334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84244" h="3349443">
                <a:moveTo>
                  <a:pt x="18234" y="256648"/>
                </a:moveTo>
                <a:cubicBezTo>
                  <a:pt x="18234" y="121456"/>
                  <a:pt x="120209" y="14401"/>
                  <a:pt x="255401" y="9321"/>
                </a:cubicBezTo>
                <a:cubicBezTo>
                  <a:pt x="351286" y="-1632"/>
                  <a:pt x="462257" y="-4013"/>
                  <a:pt x="538934" y="8052"/>
                </a:cubicBezTo>
                <a:cubicBezTo>
                  <a:pt x="588941" y="42977"/>
                  <a:pt x="504802" y="204269"/>
                  <a:pt x="751024" y="189664"/>
                </a:cubicBezTo>
                <a:cubicBezTo>
                  <a:pt x="908159" y="194321"/>
                  <a:pt x="1122152" y="196755"/>
                  <a:pt x="1293152" y="194110"/>
                </a:cubicBezTo>
                <a:cubicBezTo>
                  <a:pt x="1464152" y="191466"/>
                  <a:pt x="1679973" y="204383"/>
                  <a:pt x="1777022" y="173797"/>
                </a:cubicBezTo>
                <a:cubicBezTo>
                  <a:pt x="1874071" y="143211"/>
                  <a:pt x="1815359" y="37475"/>
                  <a:pt x="1875447" y="10594"/>
                </a:cubicBezTo>
                <a:cubicBezTo>
                  <a:pt x="1915215" y="-1049"/>
                  <a:pt x="2027141" y="688"/>
                  <a:pt x="2152157" y="4245"/>
                </a:cubicBezTo>
                <a:cubicBezTo>
                  <a:pt x="2277173" y="7802"/>
                  <a:pt x="2373683" y="57529"/>
                  <a:pt x="2384244" y="256648"/>
                </a:cubicBezTo>
                <a:cubicBezTo>
                  <a:pt x="2382710" y="1286683"/>
                  <a:pt x="2381175" y="2316719"/>
                  <a:pt x="2379641" y="3346754"/>
                </a:cubicBezTo>
                <a:cubicBezTo>
                  <a:pt x="2383433" y="3351451"/>
                  <a:pt x="1520" y="3349029"/>
                  <a:pt x="0" y="3346754"/>
                </a:cubicBezTo>
                <a:lnTo>
                  <a:pt x="18234" y="256648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612000" bIns="90000" anchor="t">
            <a:normAutofit/>
          </a:bodyPr>
          <a:lstStyle>
            <a:lvl1pPr marL="0" indent="0" algn="l">
              <a:buNone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54605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DEBE99-BA7C-4A77-B9B3-C3E2B94B23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20962" y="1463041"/>
            <a:ext cx="2220277" cy="3930014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2418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8183" y="2235200"/>
            <a:ext cx="5503817" cy="4622800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0004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43040" y="1745672"/>
            <a:ext cx="5661660" cy="3567545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07032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l XP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1501" y="1380445"/>
            <a:ext cx="6540499" cy="3681412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4112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6F9079A-40FC-45CA-B075-1C157417CD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57987" y="2600960"/>
            <a:ext cx="1327149" cy="1651804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2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2297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3C18045-4E97-4F51-A09F-D85E0CDDEC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6874" y="2217581"/>
            <a:ext cx="1938270" cy="2422838"/>
          </a:xfrm>
          <a:prstGeom prst="rect">
            <a:avLst/>
          </a:prstGeom>
          <a:solidFill>
            <a:schemeClr val="tx1"/>
          </a:solidFill>
        </p:spPr>
        <p:txBody>
          <a:bodyPr lIns="180000" tIns="1044000" rIns="72000" b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4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68338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rola Moto 3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60C29C-669A-4435-98F7-08E7CA3CB2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7712" y="2143919"/>
            <a:ext cx="2568575" cy="2568575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20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to add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1216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BA04EA87-5121-4DFC-BCCF-E229FBB461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35119" y="1105236"/>
            <a:ext cx="3903672" cy="464753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6685737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sung Galaxy S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11B93FC0-473A-4AAF-9633-2ACB63BDC7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60320" y="1024891"/>
            <a:ext cx="2335530" cy="4802886"/>
          </a:xfrm>
          <a:prstGeom prst="roundRect">
            <a:avLst>
              <a:gd name="adj" fmla="val 9054"/>
            </a:avLst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76449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sung Galaxy S8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11B93FC0-473A-4AAF-9633-2ACB63BDC7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1558290"/>
            <a:ext cx="3867150" cy="5325110"/>
          </a:xfrm>
          <a:custGeom>
            <a:avLst/>
            <a:gdLst>
              <a:gd name="connsiteX0" fmla="*/ 0 w 3854450"/>
              <a:gd name="connsiteY0" fmla="*/ 348982 h 7926459"/>
              <a:gd name="connsiteX1" fmla="*/ 348982 w 3854450"/>
              <a:gd name="connsiteY1" fmla="*/ 0 h 7926459"/>
              <a:gd name="connsiteX2" fmla="*/ 3505468 w 3854450"/>
              <a:gd name="connsiteY2" fmla="*/ 0 h 7926459"/>
              <a:gd name="connsiteX3" fmla="*/ 3854450 w 3854450"/>
              <a:gd name="connsiteY3" fmla="*/ 348982 h 7926459"/>
              <a:gd name="connsiteX4" fmla="*/ 3854450 w 3854450"/>
              <a:gd name="connsiteY4" fmla="*/ 7577477 h 7926459"/>
              <a:gd name="connsiteX5" fmla="*/ 3505468 w 3854450"/>
              <a:gd name="connsiteY5" fmla="*/ 7926459 h 7926459"/>
              <a:gd name="connsiteX6" fmla="*/ 348982 w 3854450"/>
              <a:gd name="connsiteY6" fmla="*/ 7926459 h 7926459"/>
              <a:gd name="connsiteX7" fmla="*/ 0 w 3854450"/>
              <a:gd name="connsiteY7" fmla="*/ 7577477 h 7926459"/>
              <a:gd name="connsiteX8" fmla="*/ 0 w 3854450"/>
              <a:gd name="connsiteY8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7150 w 3867150"/>
              <a:gd name="connsiteY4" fmla="*/ 7577477 h 7926459"/>
              <a:gd name="connsiteX5" fmla="*/ 3518168 w 3867150"/>
              <a:gd name="connsiteY5" fmla="*/ 7926459 h 7926459"/>
              <a:gd name="connsiteX6" fmla="*/ 361682 w 3867150"/>
              <a:gd name="connsiteY6" fmla="*/ 7926459 h 7926459"/>
              <a:gd name="connsiteX7" fmla="*/ 12700 w 3867150"/>
              <a:gd name="connsiteY7" fmla="*/ 7577477 h 7926459"/>
              <a:gd name="connsiteX8" fmla="*/ 0 w 3867150"/>
              <a:gd name="connsiteY8" fmla="*/ 5299710 h 7926459"/>
              <a:gd name="connsiteX9" fmla="*/ 12700 w 3867150"/>
              <a:gd name="connsiteY9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0800 w 3867150"/>
              <a:gd name="connsiteY4" fmla="*/ 5325110 h 7926459"/>
              <a:gd name="connsiteX5" fmla="*/ 3867150 w 3867150"/>
              <a:gd name="connsiteY5" fmla="*/ 7577477 h 7926459"/>
              <a:gd name="connsiteX6" fmla="*/ 3518168 w 3867150"/>
              <a:gd name="connsiteY6" fmla="*/ 7926459 h 7926459"/>
              <a:gd name="connsiteX7" fmla="*/ 361682 w 3867150"/>
              <a:gd name="connsiteY7" fmla="*/ 7926459 h 7926459"/>
              <a:gd name="connsiteX8" fmla="*/ 12700 w 3867150"/>
              <a:gd name="connsiteY8" fmla="*/ 7577477 h 7926459"/>
              <a:gd name="connsiteX9" fmla="*/ 0 w 3867150"/>
              <a:gd name="connsiteY9" fmla="*/ 5299710 h 7926459"/>
              <a:gd name="connsiteX10" fmla="*/ 12700 w 3867150"/>
              <a:gd name="connsiteY10" fmla="*/ 348982 h 7926459"/>
              <a:gd name="connsiteX0" fmla="*/ 12700 w 3886723"/>
              <a:gd name="connsiteY0" fmla="*/ 348982 h 7926459"/>
              <a:gd name="connsiteX1" fmla="*/ 361682 w 3886723"/>
              <a:gd name="connsiteY1" fmla="*/ 0 h 7926459"/>
              <a:gd name="connsiteX2" fmla="*/ 3518168 w 3886723"/>
              <a:gd name="connsiteY2" fmla="*/ 0 h 7926459"/>
              <a:gd name="connsiteX3" fmla="*/ 3867150 w 3886723"/>
              <a:gd name="connsiteY3" fmla="*/ 348982 h 7926459"/>
              <a:gd name="connsiteX4" fmla="*/ 3860800 w 3886723"/>
              <a:gd name="connsiteY4" fmla="*/ 5325110 h 7926459"/>
              <a:gd name="connsiteX5" fmla="*/ 3518168 w 3886723"/>
              <a:gd name="connsiteY5" fmla="*/ 7926459 h 7926459"/>
              <a:gd name="connsiteX6" fmla="*/ 361682 w 3886723"/>
              <a:gd name="connsiteY6" fmla="*/ 7926459 h 7926459"/>
              <a:gd name="connsiteX7" fmla="*/ 12700 w 3886723"/>
              <a:gd name="connsiteY7" fmla="*/ 7577477 h 7926459"/>
              <a:gd name="connsiteX8" fmla="*/ 0 w 3886723"/>
              <a:gd name="connsiteY8" fmla="*/ 5299710 h 7926459"/>
              <a:gd name="connsiteX9" fmla="*/ 12700 w 3886723"/>
              <a:gd name="connsiteY9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0800 w 3867150"/>
              <a:gd name="connsiteY4" fmla="*/ 5325110 h 7926459"/>
              <a:gd name="connsiteX5" fmla="*/ 361682 w 3867150"/>
              <a:gd name="connsiteY5" fmla="*/ 7926459 h 7926459"/>
              <a:gd name="connsiteX6" fmla="*/ 12700 w 3867150"/>
              <a:gd name="connsiteY6" fmla="*/ 7577477 h 7926459"/>
              <a:gd name="connsiteX7" fmla="*/ 0 w 3867150"/>
              <a:gd name="connsiteY7" fmla="*/ 5299710 h 7926459"/>
              <a:gd name="connsiteX8" fmla="*/ 12700 w 3867150"/>
              <a:gd name="connsiteY8" fmla="*/ 348982 h 7926459"/>
              <a:gd name="connsiteX0" fmla="*/ 12700 w 3867150"/>
              <a:gd name="connsiteY0" fmla="*/ 348982 h 7577489"/>
              <a:gd name="connsiteX1" fmla="*/ 361682 w 3867150"/>
              <a:gd name="connsiteY1" fmla="*/ 0 h 7577489"/>
              <a:gd name="connsiteX2" fmla="*/ 3518168 w 3867150"/>
              <a:gd name="connsiteY2" fmla="*/ 0 h 7577489"/>
              <a:gd name="connsiteX3" fmla="*/ 3867150 w 3867150"/>
              <a:gd name="connsiteY3" fmla="*/ 348982 h 7577489"/>
              <a:gd name="connsiteX4" fmla="*/ 3860800 w 3867150"/>
              <a:gd name="connsiteY4" fmla="*/ 5325110 h 7577489"/>
              <a:gd name="connsiteX5" fmla="*/ 12700 w 3867150"/>
              <a:gd name="connsiteY5" fmla="*/ 7577477 h 7577489"/>
              <a:gd name="connsiteX6" fmla="*/ 0 w 3867150"/>
              <a:gd name="connsiteY6" fmla="*/ 5299710 h 7577489"/>
              <a:gd name="connsiteX7" fmla="*/ 12700 w 3867150"/>
              <a:gd name="connsiteY7" fmla="*/ 348982 h 7577489"/>
              <a:gd name="connsiteX0" fmla="*/ 12700 w 3867150"/>
              <a:gd name="connsiteY0" fmla="*/ 348982 h 5932961"/>
              <a:gd name="connsiteX1" fmla="*/ 361682 w 3867150"/>
              <a:gd name="connsiteY1" fmla="*/ 0 h 5932961"/>
              <a:gd name="connsiteX2" fmla="*/ 3518168 w 3867150"/>
              <a:gd name="connsiteY2" fmla="*/ 0 h 5932961"/>
              <a:gd name="connsiteX3" fmla="*/ 3867150 w 3867150"/>
              <a:gd name="connsiteY3" fmla="*/ 348982 h 5932961"/>
              <a:gd name="connsiteX4" fmla="*/ 3860800 w 3867150"/>
              <a:gd name="connsiteY4" fmla="*/ 5325110 h 5932961"/>
              <a:gd name="connsiteX5" fmla="*/ 0 w 3867150"/>
              <a:gd name="connsiteY5" fmla="*/ 5299710 h 5932961"/>
              <a:gd name="connsiteX6" fmla="*/ 12700 w 3867150"/>
              <a:gd name="connsiteY6" fmla="*/ 348982 h 5932961"/>
              <a:gd name="connsiteX0" fmla="*/ 12700 w 3867150"/>
              <a:gd name="connsiteY0" fmla="*/ 348982 h 5697434"/>
              <a:gd name="connsiteX1" fmla="*/ 361682 w 3867150"/>
              <a:gd name="connsiteY1" fmla="*/ 0 h 5697434"/>
              <a:gd name="connsiteX2" fmla="*/ 3518168 w 3867150"/>
              <a:gd name="connsiteY2" fmla="*/ 0 h 5697434"/>
              <a:gd name="connsiteX3" fmla="*/ 3867150 w 3867150"/>
              <a:gd name="connsiteY3" fmla="*/ 348982 h 5697434"/>
              <a:gd name="connsiteX4" fmla="*/ 3860800 w 3867150"/>
              <a:gd name="connsiteY4" fmla="*/ 5325110 h 5697434"/>
              <a:gd name="connsiteX5" fmla="*/ 0 w 3867150"/>
              <a:gd name="connsiteY5" fmla="*/ 5299710 h 5697434"/>
              <a:gd name="connsiteX6" fmla="*/ 12700 w 3867150"/>
              <a:gd name="connsiteY6" fmla="*/ 348982 h 5697434"/>
              <a:gd name="connsiteX0" fmla="*/ 12700 w 3867150"/>
              <a:gd name="connsiteY0" fmla="*/ 348982 h 5348214"/>
              <a:gd name="connsiteX1" fmla="*/ 361682 w 3867150"/>
              <a:gd name="connsiteY1" fmla="*/ 0 h 5348214"/>
              <a:gd name="connsiteX2" fmla="*/ 3518168 w 3867150"/>
              <a:gd name="connsiteY2" fmla="*/ 0 h 5348214"/>
              <a:gd name="connsiteX3" fmla="*/ 3867150 w 3867150"/>
              <a:gd name="connsiteY3" fmla="*/ 348982 h 5348214"/>
              <a:gd name="connsiteX4" fmla="*/ 3860800 w 3867150"/>
              <a:gd name="connsiteY4" fmla="*/ 5325110 h 5348214"/>
              <a:gd name="connsiteX5" fmla="*/ 0 w 3867150"/>
              <a:gd name="connsiteY5" fmla="*/ 5299710 h 5348214"/>
              <a:gd name="connsiteX6" fmla="*/ 12700 w 3867150"/>
              <a:gd name="connsiteY6" fmla="*/ 348982 h 5348214"/>
              <a:gd name="connsiteX0" fmla="*/ 12700 w 3867150"/>
              <a:gd name="connsiteY0" fmla="*/ 348982 h 5353474"/>
              <a:gd name="connsiteX1" fmla="*/ 361682 w 3867150"/>
              <a:gd name="connsiteY1" fmla="*/ 0 h 5353474"/>
              <a:gd name="connsiteX2" fmla="*/ 3518168 w 3867150"/>
              <a:gd name="connsiteY2" fmla="*/ 0 h 5353474"/>
              <a:gd name="connsiteX3" fmla="*/ 3867150 w 3867150"/>
              <a:gd name="connsiteY3" fmla="*/ 348982 h 5353474"/>
              <a:gd name="connsiteX4" fmla="*/ 3860800 w 3867150"/>
              <a:gd name="connsiteY4" fmla="*/ 5325110 h 5353474"/>
              <a:gd name="connsiteX5" fmla="*/ 0 w 3867150"/>
              <a:gd name="connsiteY5" fmla="*/ 5312410 h 5353474"/>
              <a:gd name="connsiteX6" fmla="*/ 12700 w 3867150"/>
              <a:gd name="connsiteY6" fmla="*/ 348982 h 5353474"/>
              <a:gd name="connsiteX0" fmla="*/ 12700 w 3867150"/>
              <a:gd name="connsiteY0" fmla="*/ 348982 h 5340388"/>
              <a:gd name="connsiteX1" fmla="*/ 361682 w 3867150"/>
              <a:gd name="connsiteY1" fmla="*/ 0 h 5340388"/>
              <a:gd name="connsiteX2" fmla="*/ 3518168 w 3867150"/>
              <a:gd name="connsiteY2" fmla="*/ 0 h 5340388"/>
              <a:gd name="connsiteX3" fmla="*/ 3867150 w 3867150"/>
              <a:gd name="connsiteY3" fmla="*/ 348982 h 5340388"/>
              <a:gd name="connsiteX4" fmla="*/ 3860800 w 3867150"/>
              <a:gd name="connsiteY4" fmla="*/ 5325110 h 5340388"/>
              <a:gd name="connsiteX5" fmla="*/ 0 w 3867150"/>
              <a:gd name="connsiteY5" fmla="*/ 5312410 h 5340388"/>
              <a:gd name="connsiteX6" fmla="*/ 12700 w 3867150"/>
              <a:gd name="connsiteY6" fmla="*/ 348982 h 5340388"/>
              <a:gd name="connsiteX0" fmla="*/ 12700 w 3867150"/>
              <a:gd name="connsiteY0" fmla="*/ 348982 h 5325110"/>
              <a:gd name="connsiteX1" fmla="*/ 361682 w 3867150"/>
              <a:gd name="connsiteY1" fmla="*/ 0 h 5325110"/>
              <a:gd name="connsiteX2" fmla="*/ 3518168 w 3867150"/>
              <a:gd name="connsiteY2" fmla="*/ 0 h 5325110"/>
              <a:gd name="connsiteX3" fmla="*/ 3867150 w 3867150"/>
              <a:gd name="connsiteY3" fmla="*/ 348982 h 5325110"/>
              <a:gd name="connsiteX4" fmla="*/ 3860800 w 3867150"/>
              <a:gd name="connsiteY4" fmla="*/ 5325110 h 5325110"/>
              <a:gd name="connsiteX5" fmla="*/ 0 w 3867150"/>
              <a:gd name="connsiteY5" fmla="*/ 5312410 h 5325110"/>
              <a:gd name="connsiteX6" fmla="*/ 12700 w 3867150"/>
              <a:gd name="connsiteY6" fmla="*/ 348982 h 5325110"/>
              <a:gd name="connsiteX0" fmla="*/ 12700 w 3867150"/>
              <a:gd name="connsiteY0" fmla="*/ 348982 h 5325110"/>
              <a:gd name="connsiteX1" fmla="*/ 361682 w 3867150"/>
              <a:gd name="connsiteY1" fmla="*/ 0 h 5325110"/>
              <a:gd name="connsiteX2" fmla="*/ 3518168 w 3867150"/>
              <a:gd name="connsiteY2" fmla="*/ 0 h 5325110"/>
              <a:gd name="connsiteX3" fmla="*/ 3867150 w 3867150"/>
              <a:gd name="connsiteY3" fmla="*/ 348982 h 5325110"/>
              <a:gd name="connsiteX4" fmla="*/ 3860800 w 3867150"/>
              <a:gd name="connsiteY4" fmla="*/ 5325110 h 5325110"/>
              <a:gd name="connsiteX5" fmla="*/ 0 w 3867150"/>
              <a:gd name="connsiteY5" fmla="*/ 5325110 h 5325110"/>
              <a:gd name="connsiteX6" fmla="*/ 12700 w 3867150"/>
              <a:gd name="connsiteY6" fmla="*/ 348982 h 532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7150" h="5325110">
                <a:moveTo>
                  <a:pt x="12700" y="348982"/>
                </a:moveTo>
                <a:cubicBezTo>
                  <a:pt x="12700" y="156245"/>
                  <a:pt x="168945" y="0"/>
                  <a:pt x="361682" y="0"/>
                </a:cubicBezTo>
                <a:lnTo>
                  <a:pt x="3518168" y="0"/>
                </a:lnTo>
                <a:cubicBezTo>
                  <a:pt x="3710905" y="0"/>
                  <a:pt x="3867150" y="156245"/>
                  <a:pt x="3867150" y="348982"/>
                </a:cubicBezTo>
                <a:cubicBezTo>
                  <a:pt x="3865033" y="2007691"/>
                  <a:pt x="3862917" y="3666401"/>
                  <a:pt x="3860800" y="5325110"/>
                </a:cubicBezTo>
                <a:cubicBezTo>
                  <a:pt x="3851275" y="5324731"/>
                  <a:pt x="6350" y="5303565"/>
                  <a:pt x="0" y="5325110"/>
                </a:cubicBezTo>
                <a:cubicBezTo>
                  <a:pt x="4233" y="3674867"/>
                  <a:pt x="8467" y="1999225"/>
                  <a:pt x="12700" y="348982"/>
                </a:cubicBezTo>
                <a:close/>
              </a:path>
            </a:pathLst>
          </a:cu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59002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P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A23F7C5-F348-47D4-9C59-49AD0BB718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0681" y="1257485"/>
            <a:ext cx="3270364" cy="4346840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36831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05230" y="1558545"/>
            <a:ext cx="4685030" cy="2633471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91403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 S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52425" y="1114424"/>
            <a:ext cx="7591425" cy="4279107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40002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osition Mocku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7071DD5-C8B5-4225-B8DE-07EA5BA5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7570" y="1966364"/>
            <a:ext cx="5148656" cy="3851506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FFAE08D-92CA-4E3A-9155-D1B40C69A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21155" y="4225803"/>
            <a:ext cx="853013" cy="1058154"/>
          </a:xfrm>
          <a:prstGeom prst="rect">
            <a:avLst/>
          </a:prstGeom>
          <a:solidFill>
            <a:schemeClr val="tx1"/>
          </a:solidFill>
        </p:spPr>
        <p:txBody>
          <a:bodyPr lIns="72000" tIns="324000" rIns="72000" b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50A7111-6589-40CE-A556-684125F672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8269" y="2254257"/>
            <a:ext cx="1683544" cy="3658476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251 h 5137914"/>
              <a:gd name="connsiteX1" fmla="*/ 237167 w 2366010"/>
              <a:gd name="connsiteY1" fmla="*/ 10924 h 5137914"/>
              <a:gd name="connsiteX2" fmla="*/ 518022 w 2366010"/>
              <a:gd name="connsiteY2" fmla="*/ 6979 h 5137914"/>
              <a:gd name="connsiteX3" fmla="*/ 727710 w 2366010"/>
              <a:gd name="connsiteY3" fmla="*/ 196344 h 5137914"/>
              <a:gd name="connsiteX4" fmla="*/ 1274918 w 2366010"/>
              <a:gd name="connsiteY4" fmla="*/ 195713 h 5137914"/>
              <a:gd name="connsiteX5" fmla="*/ 1753708 w 2366010"/>
              <a:gd name="connsiteY5" fmla="*/ 180477 h 5137914"/>
              <a:gd name="connsiteX6" fmla="*/ 1857213 w 2366010"/>
              <a:gd name="connsiteY6" fmla="*/ 12197 h 5137914"/>
              <a:gd name="connsiteX7" fmla="*/ 2133923 w 2366010"/>
              <a:gd name="connsiteY7" fmla="*/ 5848 h 5137914"/>
              <a:gd name="connsiteX8" fmla="*/ 2366010 w 2366010"/>
              <a:gd name="connsiteY8" fmla="*/ 258251 h 5137914"/>
              <a:gd name="connsiteX9" fmla="*/ 2366010 w 2366010"/>
              <a:gd name="connsiteY9" fmla="*/ 4893127 h 5137914"/>
              <a:gd name="connsiteX10" fmla="*/ 2121223 w 2366010"/>
              <a:gd name="connsiteY10" fmla="*/ 5137914 h 5137914"/>
              <a:gd name="connsiteX11" fmla="*/ 244787 w 2366010"/>
              <a:gd name="connsiteY11" fmla="*/ 5137914 h 5137914"/>
              <a:gd name="connsiteX12" fmla="*/ 0 w 2366010"/>
              <a:gd name="connsiteY12" fmla="*/ 4893127 h 5137914"/>
              <a:gd name="connsiteX13" fmla="*/ 0 w 2366010"/>
              <a:gd name="connsiteY13" fmla="*/ 258251 h 5137914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010" h="5138986">
                <a:moveTo>
                  <a:pt x="0" y="259323"/>
                </a:moveTo>
                <a:cubicBezTo>
                  <a:pt x="0" y="124131"/>
                  <a:pt x="99298" y="14400"/>
                  <a:pt x="234490" y="9320"/>
                </a:cubicBezTo>
                <a:cubicBezTo>
                  <a:pt x="330375" y="-1633"/>
                  <a:pt x="441345" y="-4014"/>
                  <a:pt x="518022" y="8051"/>
                </a:cubicBezTo>
                <a:cubicBezTo>
                  <a:pt x="568029" y="42976"/>
                  <a:pt x="608553" y="191263"/>
                  <a:pt x="727710" y="197416"/>
                </a:cubicBezTo>
                <a:cubicBezTo>
                  <a:pt x="883276" y="205449"/>
                  <a:pt x="1056621" y="196753"/>
                  <a:pt x="1274918" y="196785"/>
                </a:cubicBezTo>
                <a:cubicBezTo>
                  <a:pt x="1493215" y="196817"/>
                  <a:pt x="1691464" y="206784"/>
                  <a:pt x="1748353" y="181549"/>
                </a:cubicBezTo>
                <a:cubicBezTo>
                  <a:pt x="1805242" y="156314"/>
                  <a:pt x="1797125" y="40150"/>
                  <a:pt x="1857213" y="13269"/>
                </a:cubicBezTo>
                <a:cubicBezTo>
                  <a:pt x="1896981" y="1626"/>
                  <a:pt x="2008907" y="3363"/>
                  <a:pt x="2133923" y="6920"/>
                </a:cubicBezTo>
                <a:cubicBezTo>
                  <a:pt x="2258939" y="10477"/>
                  <a:pt x="2366010" y="124131"/>
                  <a:pt x="2366010" y="259323"/>
                </a:cubicBezTo>
                <a:lnTo>
                  <a:pt x="2366010" y="4894199"/>
                </a:lnTo>
                <a:cubicBezTo>
                  <a:pt x="2366010" y="5029391"/>
                  <a:pt x="2256415" y="5138986"/>
                  <a:pt x="2121223" y="5138986"/>
                </a:cubicBezTo>
                <a:lnTo>
                  <a:pt x="244787" y="5138986"/>
                </a:lnTo>
                <a:cubicBezTo>
                  <a:pt x="109595" y="5138986"/>
                  <a:pt x="0" y="5029391"/>
                  <a:pt x="0" y="4894199"/>
                </a:cubicBezTo>
                <a:lnTo>
                  <a:pt x="0" y="259323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360000" bIns="90000" anchor="t">
            <a:normAutofit/>
          </a:bodyPr>
          <a:lstStyle>
            <a:lvl1pPr marL="0" indent="0" algn="l">
              <a:buNone/>
              <a:defRPr lang="fr-FR" sz="24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32455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- 6 Colla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406400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812800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406400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1751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7B15E9-FE43-4841-B877-CF972643F9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" r="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E8AD5E2-80B9-4596-9CB1-D5569DED9A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0219" y="1588849"/>
            <a:ext cx="2931562" cy="18317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C311A9-D5EE-4491-885B-DF9302BF251A}"/>
              </a:ext>
            </a:extLst>
          </p:cNvPr>
          <p:cNvSpPr/>
          <p:nvPr userDrawn="1"/>
        </p:nvSpPr>
        <p:spPr>
          <a:xfrm>
            <a:off x="3375660" y="3948127"/>
            <a:ext cx="5440680" cy="42869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fr-FR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free PowerPoint Template made by Slidor.</a:t>
            </a:r>
          </a:p>
        </p:txBody>
      </p: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D66DC7D3-23E7-4869-88B2-69EB16427068}"/>
              </a:ext>
            </a:extLst>
          </p:cNvPr>
          <p:cNvGrpSpPr/>
          <p:nvPr userDrawn="1"/>
        </p:nvGrpSpPr>
        <p:grpSpPr>
          <a:xfrm>
            <a:off x="6552060" y="3298862"/>
            <a:ext cx="848807" cy="172639"/>
            <a:chOff x="-4840605" y="4879650"/>
            <a:chExt cx="3371850" cy="6858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923F90-C7F5-4957-8E42-1B5A2C22CF63}"/>
                </a:ext>
              </a:extLst>
            </p:cNvPr>
            <p:cNvSpPr/>
            <p:nvPr/>
          </p:nvSpPr>
          <p:spPr>
            <a:xfrm>
              <a:off x="-4847749" y="4872506"/>
              <a:ext cx="733425" cy="695325"/>
            </a:xfrm>
            <a:custGeom>
              <a:avLst/>
              <a:gdLst>
                <a:gd name="connsiteX0" fmla="*/ 727520 w 733425"/>
                <a:gd name="connsiteY0" fmla="*/ 349758 h 695325"/>
                <a:gd name="connsiteX1" fmla="*/ 728091 w 733425"/>
                <a:gd name="connsiteY1" fmla="*/ 349472 h 695325"/>
                <a:gd name="connsiteX2" fmla="*/ 650748 w 733425"/>
                <a:gd name="connsiteY2" fmla="*/ 303276 h 695325"/>
                <a:gd name="connsiteX3" fmla="*/ 161258 w 733425"/>
                <a:gd name="connsiteY3" fmla="*/ 7144 h 695325"/>
                <a:gd name="connsiteX4" fmla="*/ 11240 w 733425"/>
                <a:gd name="connsiteY4" fmla="*/ 51530 h 695325"/>
                <a:gd name="connsiteX5" fmla="*/ 505968 w 733425"/>
                <a:gd name="connsiteY5" fmla="*/ 349282 h 695325"/>
                <a:gd name="connsiteX6" fmla="*/ 7144 w 733425"/>
                <a:gd name="connsiteY6" fmla="*/ 645605 h 695325"/>
                <a:gd name="connsiteX7" fmla="*/ 161258 w 733425"/>
                <a:gd name="connsiteY7" fmla="*/ 692372 h 695325"/>
                <a:gd name="connsiteX8" fmla="*/ 270605 w 733425"/>
                <a:gd name="connsiteY8" fmla="*/ 626174 h 695325"/>
                <a:gd name="connsiteX9" fmla="*/ 650653 w 733425"/>
                <a:gd name="connsiteY9" fmla="*/ 396240 h 695325"/>
                <a:gd name="connsiteX10" fmla="*/ 728091 w 733425"/>
                <a:gd name="connsiteY10" fmla="*/ 350139 h 695325"/>
                <a:gd name="connsiteX11" fmla="*/ 727520 w 733425"/>
                <a:gd name="connsiteY11" fmla="*/ 349758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3425" h="695325">
                  <a:moveTo>
                    <a:pt x="727520" y="349758"/>
                  </a:moveTo>
                  <a:lnTo>
                    <a:pt x="728091" y="349472"/>
                  </a:lnTo>
                  <a:lnTo>
                    <a:pt x="650748" y="303276"/>
                  </a:lnTo>
                  <a:lnTo>
                    <a:pt x="161258" y="7144"/>
                  </a:lnTo>
                  <a:lnTo>
                    <a:pt x="11240" y="51530"/>
                  </a:lnTo>
                  <a:lnTo>
                    <a:pt x="505968" y="349282"/>
                  </a:lnTo>
                  <a:lnTo>
                    <a:pt x="7144" y="645605"/>
                  </a:lnTo>
                  <a:lnTo>
                    <a:pt x="161258" y="692372"/>
                  </a:lnTo>
                  <a:lnTo>
                    <a:pt x="270605" y="626174"/>
                  </a:lnTo>
                  <a:lnTo>
                    <a:pt x="650653" y="396240"/>
                  </a:lnTo>
                  <a:lnTo>
                    <a:pt x="728091" y="350139"/>
                  </a:lnTo>
                  <a:lnTo>
                    <a:pt x="727520" y="349758"/>
                  </a:lnTo>
                  <a:close/>
                </a:path>
              </a:pathLst>
            </a:custGeom>
            <a:solidFill>
              <a:srgbClr val="F04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A91D39A-3051-4BF8-9AD2-6A54CECBDBDA}"/>
                </a:ext>
              </a:extLst>
            </p:cNvPr>
            <p:cNvSpPr/>
            <p:nvPr/>
          </p:nvSpPr>
          <p:spPr>
            <a:xfrm>
              <a:off x="-4462177" y="5214930"/>
              <a:ext cx="238125" cy="142875"/>
            </a:xfrm>
            <a:custGeom>
              <a:avLst/>
              <a:gdLst>
                <a:gd name="connsiteX0" fmla="*/ 120777 w 238125"/>
                <a:gd name="connsiteY0" fmla="*/ 7144 h 142875"/>
                <a:gd name="connsiteX1" fmla="*/ 231648 w 238125"/>
                <a:gd name="connsiteY1" fmla="*/ 73819 h 142875"/>
                <a:gd name="connsiteX2" fmla="*/ 120682 w 238125"/>
                <a:gd name="connsiteY2" fmla="*/ 141256 h 142875"/>
                <a:gd name="connsiteX3" fmla="*/ 7144 w 238125"/>
                <a:gd name="connsiteY3" fmla="*/ 74200 h 142875"/>
                <a:gd name="connsiteX4" fmla="*/ 120777 w 23812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142875">
                  <a:moveTo>
                    <a:pt x="120777" y="7144"/>
                  </a:moveTo>
                  <a:lnTo>
                    <a:pt x="231648" y="73819"/>
                  </a:lnTo>
                  <a:lnTo>
                    <a:pt x="120682" y="141256"/>
                  </a:lnTo>
                  <a:lnTo>
                    <a:pt x="7144" y="74200"/>
                  </a:lnTo>
                  <a:lnTo>
                    <a:pt x="120777" y="7144"/>
                  </a:lnTo>
                  <a:close/>
                </a:path>
              </a:pathLst>
            </a:custGeom>
            <a:solidFill>
              <a:srgbClr val="010101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5F7B6D-1347-40FE-A80A-D5BD017DF9CD}"/>
                </a:ext>
              </a:extLst>
            </p:cNvPr>
            <p:cNvSpPr/>
            <p:nvPr/>
          </p:nvSpPr>
          <p:spPr>
            <a:xfrm>
              <a:off x="-3434715" y="5011381"/>
              <a:ext cx="295275" cy="419100"/>
            </a:xfrm>
            <a:custGeom>
              <a:avLst/>
              <a:gdLst>
                <a:gd name="connsiteX0" fmla="*/ 7144 w 295275"/>
                <a:gd name="connsiteY0" fmla="*/ 50483 h 419100"/>
                <a:gd name="connsiteX1" fmla="*/ 78772 w 295275"/>
                <a:gd name="connsiteY1" fmla="*/ 7144 h 419100"/>
                <a:gd name="connsiteX2" fmla="*/ 78772 w 295275"/>
                <a:gd name="connsiteY2" fmla="*/ 349472 h 419100"/>
                <a:gd name="connsiteX3" fmla="*/ 292989 w 295275"/>
                <a:gd name="connsiteY3" fmla="*/ 349472 h 419100"/>
                <a:gd name="connsiteX4" fmla="*/ 292989 w 295275"/>
                <a:gd name="connsiteY4" fmla="*/ 414623 h 419100"/>
                <a:gd name="connsiteX5" fmla="*/ 7239 w 295275"/>
                <a:gd name="connsiteY5" fmla="*/ 414623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75" h="419100">
                  <a:moveTo>
                    <a:pt x="7144" y="50483"/>
                  </a:moveTo>
                  <a:lnTo>
                    <a:pt x="78772" y="7144"/>
                  </a:lnTo>
                  <a:lnTo>
                    <a:pt x="78772" y="349472"/>
                  </a:lnTo>
                  <a:lnTo>
                    <a:pt x="292989" y="349472"/>
                  </a:lnTo>
                  <a:lnTo>
                    <a:pt x="292989" y="414623"/>
                  </a:lnTo>
                  <a:lnTo>
                    <a:pt x="7239" y="41462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76C7694-BEEB-45BD-8514-3A1381390988}"/>
                </a:ext>
              </a:extLst>
            </p:cNvPr>
            <p:cNvSpPr/>
            <p:nvPr/>
          </p:nvSpPr>
          <p:spPr>
            <a:xfrm>
              <a:off x="-3041142" y="5011381"/>
              <a:ext cx="85725" cy="419100"/>
            </a:xfrm>
            <a:custGeom>
              <a:avLst/>
              <a:gdLst>
                <a:gd name="connsiteX0" fmla="*/ 7144 w 85725"/>
                <a:gd name="connsiteY0" fmla="*/ 51721 h 419100"/>
                <a:gd name="connsiteX1" fmla="*/ 78772 w 85725"/>
                <a:gd name="connsiteY1" fmla="*/ 7144 h 419100"/>
                <a:gd name="connsiteX2" fmla="*/ 78772 w 85725"/>
                <a:gd name="connsiteY2" fmla="*/ 414623 h 419100"/>
                <a:gd name="connsiteX3" fmla="*/ 7144 w 85725"/>
                <a:gd name="connsiteY3" fmla="*/ 414623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19100">
                  <a:moveTo>
                    <a:pt x="7144" y="51721"/>
                  </a:moveTo>
                  <a:lnTo>
                    <a:pt x="78772" y="7144"/>
                  </a:lnTo>
                  <a:lnTo>
                    <a:pt x="78772" y="414623"/>
                  </a:lnTo>
                  <a:lnTo>
                    <a:pt x="7144" y="41462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33C57D-BC6C-45E8-BD7C-CD3182F4BBD4}"/>
                </a:ext>
              </a:extLst>
            </p:cNvPr>
            <p:cNvSpPr/>
            <p:nvPr/>
          </p:nvSpPr>
          <p:spPr>
            <a:xfrm>
              <a:off x="-2831592" y="5011365"/>
              <a:ext cx="381000" cy="419100"/>
            </a:xfrm>
            <a:custGeom>
              <a:avLst/>
              <a:gdLst>
                <a:gd name="connsiteX0" fmla="*/ 7144 w 381000"/>
                <a:gd name="connsiteY0" fmla="*/ 7160 h 419100"/>
                <a:gd name="connsiteX1" fmla="*/ 159544 w 381000"/>
                <a:gd name="connsiteY1" fmla="*/ 7160 h 419100"/>
                <a:gd name="connsiteX2" fmla="*/ 247174 w 381000"/>
                <a:gd name="connsiteY2" fmla="*/ 22590 h 419100"/>
                <a:gd name="connsiteX3" fmla="*/ 315849 w 381000"/>
                <a:gd name="connsiteY3" fmla="*/ 65357 h 419100"/>
                <a:gd name="connsiteX4" fmla="*/ 360426 w 381000"/>
                <a:gd name="connsiteY4" fmla="*/ 129746 h 419100"/>
                <a:gd name="connsiteX5" fmla="*/ 376142 w 381000"/>
                <a:gd name="connsiteY5" fmla="*/ 209756 h 419100"/>
                <a:gd name="connsiteX6" fmla="*/ 376142 w 381000"/>
                <a:gd name="connsiteY6" fmla="*/ 210899 h 419100"/>
                <a:gd name="connsiteX7" fmla="*/ 360426 w 381000"/>
                <a:gd name="connsiteY7" fmla="*/ 291290 h 419100"/>
                <a:gd name="connsiteX8" fmla="*/ 315849 w 381000"/>
                <a:gd name="connsiteY8" fmla="*/ 355870 h 419100"/>
                <a:gd name="connsiteX9" fmla="*/ 247174 w 381000"/>
                <a:gd name="connsiteY9" fmla="*/ 398923 h 419100"/>
                <a:gd name="connsiteX10" fmla="*/ 159544 w 381000"/>
                <a:gd name="connsiteY10" fmla="*/ 414639 h 419100"/>
                <a:gd name="connsiteX11" fmla="*/ 7144 w 381000"/>
                <a:gd name="connsiteY11" fmla="*/ 414639 h 419100"/>
                <a:gd name="connsiteX12" fmla="*/ 78391 w 381000"/>
                <a:gd name="connsiteY12" fmla="*/ 72787 h 419100"/>
                <a:gd name="connsiteX13" fmla="*/ 78391 w 381000"/>
                <a:gd name="connsiteY13" fmla="*/ 349869 h 419100"/>
                <a:gd name="connsiteX14" fmla="*/ 158687 w 381000"/>
                <a:gd name="connsiteY14" fmla="*/ 349869 h 419100"/>
                <a:gd name="connsiteX15" fmla="*/ 216884 w 381000"/>
                <a:gd name="connsiteY15" fmla="*/ 339677 h 419100"/>
                <a:gd name="connsiteX16" fmla="*/ 261461 w 381000"/>
                <a:gd name="connsiteY16" fmla="*/ 311102 h 419100"/>
                <a:gd name="connsiteX17" fmla="*/ 290036 w 381000"/>
                <a:gd name="connsiteY17" fmla="*/ 267478 h 419100"/>
                <a:gd name="connsiteX18" fmla="*/ 300228 w 381000"/>
                <a:gd name="connsiteY18" fmla="*/ 212518 h 419100"/>
                <a:gd name="connsiteX19" fmla="*/ 300228 w 381000"/>
                <a:gd name="connsiteY19" fmla="*/ 211280 h 419100"/>
                <a:gd name="connsiteX20" fmla="*/ 290036 w 381000"/>
                <a:gd name="connsiteY20" fmla="*/ 156035 h 419100"/>
                <a:gd name="connsiteX21" fmla="*/ 261461 w 381000"/>
                <a:gd name="connsiteY21" fmla="*/ 112030 h 419100"/>
                <a:gd name="connsiteX22" fmla="*/ 216884 w 381000"/>
                <a:gd name="connsiteY22" fmla="*/ 83455 h 419100"/>
                <a:gd name="connsiteX23" fmla="*/ 158687 w 381000"/>
                <a:gd name="connsiteY23" fmla="*/ 7297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000" h="419100">
                  <a:moveTo>
                    <a:pt x="7144" y="7160"/>
                  </a:moveTo>
                  <a:lnTo>
                    <a:pt x="159544" y="7160"/>
                  </a:lnTo>
                  <a:cubicBezTo>
                    <a:pt x="189459" y="6817"/>
                    <a:pt x="219175" y="12050"/>
                    <a:pt x="247174" y="22590"/>
                  </a:cubicBezTo>
                  <a:cubicBezTo>
                    <a:pt x="272645" y="32212"/>
                    <a:pt x="295978" y="46743"/>
                    <a:pt x="315849" y="65357"/>
                  </a:cubicBezTo>
                  <a:cubicBezTo>
                    <a:pt x="335007" y="83502"/>
                    <a:pt x="350187" y="105428"/>
                    <a:pt x="360426" y="129746"/>
                  </a:cubicBezTo>
                  <a:cubicBezTo>
                    <a:pt x="371036" y="155075"/>
                    <a:pt x="376383" y="182297"/>
                    <a:pt x="376142" y="209756"/>
                  </a:cubicBezTo>
                  <a:lnTo>
                    <a:pt x="376142" y="210899"/>
                  </a:lnTo>
                  <a:cubicBezTo>
                    <a:pt x="376371" y="238481"/>
                    <a:pt x="371025" y="265825"/>
                    <a:pt x="360426" y="291290"/>
                  </a:cubicBezTo>
                  <a:cubicBezTo>
                    <a:pt x="350257" y="315703"/>
                    <a:pt x="335070" y="337705"/>
                    <a:pt x="315849" y="355870"/>
                  </a:cubicBezTo>
                  <a:cubicBezTo>
                    <a:pt x="295967" y="374540"/>
                    <a:pt x="272642" y="389163"/>
                    <a:pt x="247174" y="398923"/>
                  </a:cubicBezTo>
                  <a:cubicBezTo>
                    <a:pt x="219219" y="409651"/>
                    <a:pt x="189485" y="414983"/>
                    <a:pt x="159544" y="414639"/>
                  </a:cubicBezTo>
                  <a:lnTo>
                    <a:pt x="7144" y="414639"/>
                  </a:lnTo>
                  <a:close/>
                  <a:moveTo>
                    <a:pt x="78391" y="72787"/>
                  </a:moveTo>
                  <a:lnTo>
                    <a:pt x="78391" y="349869"/>
                  </a:lnTo>
                  <a:lnTo>
                    <a:pt x="158687" y="349869"/>
                  </a:lnTo>
                  <a:cubicBezTo>
                    <a:pt x="178551" y="350118"/>
                    <a:pt x="198287" y="346662"/>
                    <a:pt x="216884" y="339677"/>
                  </a:cubicBezTo>
                  <a:cubicBezTo>
                    <a:pt x="233595" y="333409"/>
                    <a:pt x="248788" y="323670"/>
                    <a:pt x="261461" y="311102"/>
                  </a:cubicBezTo>
                  <a:cubicBezTo>
                    <a:pt x="273861" y="298662"/>
                    <a:pt x="283586" y="283816"/>
                    <a:pt x="290036" y="267478"/>
                  </a:cubicBezTo>
                  <a:cubicBezTo>
                    <a:pt x="296973" y="249995"/>
                    <a:pt x="300435" y="231327"/>
                    <a:pt x="300228" y="212518"/>
                  </a:cubicBezTo>
                  <a:lnTo>
                    <a:pt x="300228" y="211280"/>
                  </a:lnTo>
                  <a:cubicBezTo>
                    <a:pt x="300417" y="192381"/>
                    <a:pt x="296957" y="173623"/>
                    <a:pt x="290036" y="156035"/>
                  </a:cubicBezTo>
                  <a:cubicBezTo>
                    <a:pt x="283637" y="139559"/>
                    <a:pt x="273910" y="124578"/>
                    <a:pt x="261461" y="112030"/>
                  </a:cubicBezTo>
                  <a:cubicBezTo>
                    <a:pt x="248705" y="99567"/>
                    <a:pt x="233535" y="89843"/>
                    <a:pt x="216884" y="83455"/>
                  </a:cubicBezTo>
                  <a:cubicBezTo>
                    <a:pt x="198344" y="76236"/>
                    <a:pt x="178581" y="72678"/>
                    <a:pt x="158687" y="729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8A94DF9-BAFB-4BE4-9840-26E3AE412F1B}"/>
                </a:ext>
              </a:extLst>
            </p:cNvPr>
            <p:cNvSpPr/>
            <p:nvPr/>
          </p:nvSpPr>
          <p:spPr>
            <a:xfrm>
              <a:off x="-2364680" y="5004696"/>
              <a:ext cx="438150" cy="428625"/>
            </a:xfrm>
            <a:custGeom>
              <a:avLst/>
              <a:gdLst>
                <a:gd name="connsiteX0" fmla="*/ 218983 w 438150"/>
                <a:gd name="connsiteY0" fmla="*/ 428357 h 428625"/>
                <a:gd name="connsiteX1" fmla="*/ 133258 w 438150"/>
                <a:gd name="connsiteY1" fmla="*/ 411783 h 428625"/>
                <a:gd name="connsiteX2" fmla="*/ 66583 w 438150"/>
                <a:gd name="connsiteY2" fmla="*/ 366635 h 428625"/>
                <a:gd name="connsiteX3" fmla="*/ 22864 w 438150"/>
                <a:gd name="connsiteY3" fmla="*/ 299960 h 428625"/>
                <a:gd name="connsiteX4" fmla="*/ 7147 w 438150"/>
                <a:gd name="connsiteY4" fmla="*/ 218807 h 428625"/>
                <a:gd name="connsiteX5" fmla="*/ 7147 w 438150"/>
                <a:gd name="connsiteY5" fmla="*/ 217569 h 428625"/>
                <a:gd name="connsiteX6" fmla="*/ 22864 w 438150"/>
                <a:gd name="connsiteY6" fmla="*/ 136416 h 428625"/>
                <a:gd name="connsiteX7" fmla="*/ 67155 w 438150"/>
                <a:gd name="connsiteY7" fmla="*/ 69741 h 428625"/>
                <a:gd name="connsiteX8" fmla="*/ 134687 w 438150"/>
                <a:gd name="connsiteY8" fmla="*/ 24021 h 428625"/>
                <a:gd name="connsiteX9" fmla="*/ 220888 w 438150"/>
                <a:gd name="connsiteY9" fmla="*/ 7161 h 428625"/>
                <a:gd name="connsiteX10" fmla="*/ 306613 w 438150"/>
                <a:gd name="connsiteY10" fmla="*/ 23735 h 428625"/>
                <a:gd name="connsiteX11" fmla="*/ 373288 w 438150"/>
                <a:gd name="connsiteY11" fmla="*/ 68883 h 428625"/>
                <a:gd name="connsiteX12" fmla="*/ 416913 w 438150"/>
                <a:gd name="connsiteY12" fmla="*/ 135558 h 428625"/>
                <a:gd name="connsiteX13" fmla="*/ 432629 w 438150"/>
                <a:gd name="connsiteY13" fmla="*/ 216711 h 428625"/>
                <a:gd name="connsiteX14" fmla="*/ 432629 w 438150"/>
                <a:gd name="connsiteY14" fmla="*/ 217854 h 428625"/>
                <a:gd name="connsiteX15" fmla="*/ 416913 w 438150"/>
                <a:gd name="connsiteY15" fmla="*/ 299103 h 428625"/>
                <a:gd name="connsiteX16" fmla="*/ 372717 w 438150"/>
                <a:gd name="connsiteY16" fmla="*/ 365778 h 428625"/>
                <a:gd name="connsiteX17" fmla="*/ 218983 w 438150"/>
                <a:gd name="connsiteY17" fmla="*/ 428357 h 428625"/>
                <a:gd name="connsiteX18" fmla="*/ 220222 w 438150"/>
                <a:gd name="connsiteY18" fmla="*/ 361682 h 428625"/>
                <a:gd name="connsiteX19" fmla="*/ 319091 w 438150"/>
                <a:gd name="connsiteY19" fmla="*/ 319677 h 428625"/>
                <a:gd name="connsiteX20" fmla="*/ 347666 w 438150"/>
                <a:gd name="connsiteY20" fmla="*/ 274147 h 428625"/>
                <a:gd name="connsiteX21" fmla="*/ 357858 w 438150"/>
                <a:gd name="connsiteY21" fmla="*/ 218140 h 428625"/>
                <a:gd name="connsiteX22" fmla="*/ 357858 w 438150"/>
                <a:gd name="connsiteY22" fmla="*/ 216997 h 428625"/>
                <a:gd name="connsiteX23" fmla="*/ 347666 w 438150"/>
                <a:gd name="connsiteY23" fmla="*/ 160704 h 428625"/>
                <a:gd name="connsiteX24" fmla="*/ 275181 w 438150"/>
                <a:gd name="connsiteY24" fmla="*/ 83457 h 428625"/>
                <a:gd name="connsiteX25" fmla="*/ 163738 w 438150"/>
                <a:gd name="connsiteY25" fmla="*/ 83457 h 428625"/>
                <a:gd name="connsiteX26" fmla="*/ 120304 w 438150"/>
                <a:gd name="connsiteY26" fmla="*/ 114318 h 428625"/>
                <a:gd name="connsiteX27" fmla="*/ 91729 w 438150"/>
                <a:gd name="connsiteY27" fmla="*/ 160133 h 428625"/>
                <a:gd name="connsiteX28" fmla="*/ 81537 w 438150"/>
                <a:gd name="connsiteY28" fmla="*/ 216140 h 428625"/>
                <a:gd name="connsiteX29" fmla="*/ 81538 w 438150"/>
                <a:gd name="connsiteY29" fmla="*/ 217283 h 428625"/>
                <a:gd name="connsiteX30" fmla="*/ 91729 w 438150"/>
                <a:gd name="connsiteY30" fmla="*/ 273290 h 428625"/>
                <a:gd name="connsiteX31" fmla="*/ 120304 w 438150"/>
                <a:gd name="connsiteY31" fmla="*/ 319391 h 428625"/>
                <a:gd name="connsiteX32" fmla="*/ 164310 w 438150"/>
                <a:gd name="connsiteY32" fmla="*/ 350633 h 428625"/>
                <a:gd name="connsiteX33" fmla="*/ 220222 w 438150"/>
                <a:gd name="connsiteY33" fmla="*/ 36196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8150" h="428625">
                  <a:moveTo>
                    <a:pt x="218983" y="428357"/>
                  </a:moveTo>
                  <a:cubicBezTo>
                    <a:pt x="189583" y="428674"/>
                    <a:pt x="160422" y="423037"/>
                    <a:pt x="133258" y="411783"/>
                  </a:cubicBezTo>
                  <a:cubicBezTo>
                    <a:pt x="108249" y="401324"/>
                    <a:pt x="85580" y="385974"/>
                    <a:pt x="66583" y="366635"/>
                  </a:cubicBezTo>
                  <a:cubicBezTo>
                    <a:pt x="47851" y="347434"/>
                    <a:pt x="33006" y="324794"/>
                    <a:pt x="22864" y="299960"/>
                  </a:cubicBezTo>
                  <a:cubicBezTo>
                    <a:pt x="12325" y="274210"/>
                    <a:pt x="6984" y="246630"/>
                    <a:pt x="7147" y="218807"/>
                  </a:cubicBezTo>
                  <a:lnTo>
                    <a:pt x="7147" y="217569"/>
                  </a:lnTo>
                  <a:cubicBezTo>
                    <a:pt x="6984" y="189746"/>
                    <a:pt x="12325" y="162166"/>
                    <a:pt x="22864" y="136416"/>
                  </a:cubicBezTo>
                  <a:cubicBezTo>
                    <a:pt x="33146" y="111519"/>
                    <a:pt x="48191" y="88870"/>
                    <a:pt x="67155" y="69741"/>
                  </a:cubicBezTo>
                  <a:cubicBezTo>
                    <a:pt x="86504" y="50285"/>
                    <a:pt x="109437" y="34760"/>
                    <a:pt x="134687" y="24021"/>
                  </a:cubicBezTo>
                  <a:cubicBezTo>
                    <a:pt x="161953" y="12523"/>
                    <a:pt x="191300" y="6783"/>
                    <a:pt x="220888" y="7161"/>
                  </a:cubicBezTo>
                  <a:cubicBezTo>
                    <a:pt x="250288" y="6854"/>
                    <a:pt x="279446" y="12492"/>
                    <a:pt x="306613" y="23735"/>
                  </a:cubicBezTo>
                  <a:cubicBezTo>
                    <a:pt x="331611" y="34217"/>
                    <a:pt x="354275" y="49564"/>
                    <a:pt x="373288" y="68883"/>
                  </a:cubicBezTo>
                  <a:cubicBezTo>
                    <a:pt x="392011" y="88073"/>
                    <a:pt x="406827" y="110718"/>
                    <a:pt x="416913" y="135558"/>
                  </a:cubicBezTo>
                  <a:cubicBezTo>
                    <a:pt x="427461" y="161306"/>
                    <a:pt x="432803" y="188888"/>
                    <a:pt x="432629" y="216711"/>
                  </a:cubicBezTo>
                  <a:lnTo>
                    <a:pt x="432629" y="217854"/>
                  </a:lnTo>
                  <a:cubicBezTo>
                    <a:pt x="432803" y="245709"/>
                    <a:pt x="427461" y="273322"/>
                    <a:pt x="416913" y="299103"/>
                  </a:cubicBezTo>
                  <a:cubicBezTo>
                    <a:pt x="406665" y="323995"/>
                    <a:pt x="391652" y="346644"/>
                    <a:pt x="372717" y="365778"/>
                  </a:cubicBezTo>
                  <a:cubicBezTo>
                    <a:pt x="332099" y="406653"/>
                    <a:pt x="276600" y="429244"/>
                    <a:pt x="218983" y="428357"/>
                  </a:cubicBezTo>
                  <a:close/>
                  <a:moveTo>
                    <a:pt x="220222" y="361682"/>
                  </a:moveTo>
                  <a:cubicBezTo>
                    <a:pt x="257610" y="362161"/>
                    <a:pt x="293481" y="346921"/>
                    <a:pt x="319091" y="319677"/>
                  </a:cubicBezTo>
                  <a:cubicBezTo>
                    <a:pt x="331504" y="306517"/>
                    <a:pt x="341213" y="291048"/>
                    <a:pt x="347666" y="274147"/>
                  </a:cubicBezTo>
                  <a:cubicBezTo>
                    <a:pt x="354525" y="256277"/>
                    <a:pt x="357982" y="237281"/>
                    <a:pt x="357858" y="218140"/>
                  </a:cubicBezTo>
                  <a:lnTo>
                    <a:pt x="357858" y="216997"/>
                  </a:lnTo>
                  <a:cubicBezTo>
                    <a:pt x="357948" y="197766"/>
                    <a:pt x="354493" y="178683"/>
                    <a:pt x="347666" y="160704"/>
                  </a:cubicBezTo>
                  <a:cubicBezTo>
                    <a:pt x="334823" y="126287"/>
                    <a:pt x="308712" y="98460"/>
                    <a:pt x="275181" y="83457"/>
                  </a:cubicBezTo>
                  <a:cubicBezTo>
                    <a:pt x="239636" y="68025"/>
                    <a:pt x="199283" y="68025"/>
                    <a:pt x="163738" y="83457"/>
                  </a:cubicBezTo>
                  <a:cubicBezTo>
                    <a:pt x="147300" y="90661"/>
                    <a:pt x="132516" y="101165"/>
                    <a:pt x="120304" y="114318"/>
                  </a:cubicBezTo>
                  <a:cubicBezTo>
                    <a:pt x="107954" y="127634"/>
                    <a:pt x="98256" y="143184"/>
                    <a:pt x="91729" y="160133"/>
                  </a:cubicBezTo>
                  <a:cubicBezTo>
                    <a:pt x="84886" y="178008"/>
                    <a:pt x="81429" y="197000"/>
                    <a:pt x="81537" y="216140"/>
                  </a:cubicBezTo>
                  <a:lnTo>
                    <a:pt x="81538" y="217283"/>
                  </a:lnTo>
                  <a:cubicBezTo>
                    <a:pt x="81421" y="236423"/>
                    <a:pt x="84877" y="255418"/>
                    <a:pt x="91729" y="273290"/>
                  </a:cubicBezTo>
                  <a:cubicBezTo>
                    <a:pt x="98242" y="290331"/>
                    <a:pt x="107940" y="305977"/>
                    <a:pt x="120304" y="319391"/>
                  </a:cubicBezTo>
                  <a:cubicBezTo>
                    <a:pt x="132678" y="332710"/>
                    <a:pt x="147656" y="343344"/>
                    <a:pt x="164310" y="350633"/>
                  </a:cubicBezTo>
                  <a:cubicBezTo>
                    <a:pt x="181946" y="358291"/>
                    <a:pt x="200996" y="362153"/>
                    <a:pt x="220222" y="3619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9A081A-E818-4296-AF04-3676C01030AA}"/>
                </a:ext>
              </a:extLst>
            </p:cNvPr>
            <p:cNvSpPr/>
            <p:nvPr/>
          </p:nvSpPr>
          <p:spPr>
            <a:xfrm>
              <a:off x="-1823371" y="5011354"/>
              <a:ext cx="352425" cy="419100"/>
            </a:xfrm>
            <a:custGeom>
              <a:avLst/>
              <a:gdLst>
                <a:gd name="connsiteX0" fmla="*/ 7144 w 352425"/>
                <a:gd name="connsiteY0" fmla="*/ 7171 h 419100"/>
                <a:gd name="connsiteX1" fmla="*/ 188786 w 352425"/>
                <a:gd name="connsiteY1" fmla="*/ 7171 h 419100"/>
                <a:gd name="connsiteX2" fmla="*/ 256889 w 352425"/>
                <a:gd name="connsiteY2" fmla="*/ 17934 h 419100"/>
                <a:gd name="connsiteX3" fmla="*/ 306419 w 352425"/>
                <a:gd name="connsiteY3" fmla="*/ 47938 h 419100"/>
                <a:gd name="connsiteX4" fmla="*/ 331470 w 352425"/>
                <a:gd name="connsiteY4" fmla="*/ 86895 h 419100"/>
                <a:gd name="connsiteX5" fmla="*/ 340138 w 352425"/>
                <a:gd name="connsiteY5" fmla="*/ 135854 h 419100"/>
                <a:gd name="connsiteX6" fmla="*/ 340138 w 352425"/>
                <a:gd name="connsiteY6" fmla="*/ 136997 h 419100"/>
                <a:gd name="connsiteX7" fmla="*/ 313087 w 352425"/>
                <a:gd name="connsiteY7" fmla="*/ 217673 h 419100"/>
                <a:gd name="connsiteX8" fmla="*/ 243554 w 352425"/>
                <a:gd name="connsiteY8" fmla="*/ 260441 h 419100"/>
                <a:gd name="connsiteX9" fmla="*/ 353568 w 352425"/>
                <a:gd name="connsiteY9" fmla="*/ 414650 h 419100"/>
                <a:gd name="connsiteX10" fmla="*/ 268605 w 352425"/>
                <a:gd name="connsiteY10" fmla="*/ 414650 h 419100"/>
                <a:gd name="connsiteX11" fmla="*/ 168402 w 352425"/>
                <a:gd name="connsiteY11" fmla="*/ 272823 h 419100"/>
                <a:gd name="connsiteX12" fmla="*/ 78772 w 352425"/>
                <a:gd name="connsiteY12" fmla="*/ 272823 h 419100"/>
                <a:gd name="connsiteX13" fmla="*/ 78772 w 352425"/>
                <a:gd name="connsiteY13" fmla="*/ 414841 h 419100"/>
                <a:gd name="connsiteX14" fmla="*/ 7144 w 352425"/>
                <a:gd name="connsiteY14" fmla="*/ 414841 h 419100"/>
                <a:gd name="connsiteX15" fmla="*/ 183547 w 352425"/>
                <a:gd name="connsiteY15" fmla="*/ 209196 h 419100"/>
                <a:gd name="connsiteX16" fmla="*/ 244698 w 352425"/>
                <a:gd name="connsiteY16" fmla="*/ 190813 h 419100"/>
                <a:gd name="connsiteX17" fmla="*/ 267367 w 352425"/>
                <a:gd name="connsiteY17" fmla="*/ 141093 h 419100"/>
                <a:gd name="connsiteX18" fmla="*/ 267367 w 352425"/>
                <a:gd name="connsiteY18" fmla="*/ 139949 h 419100"/>
                <a:gd name="connsiteX19" fmla="*/ 245269 w 352425"/>
                <a:gd name="connsiteY19" fmla="*/ 89562 h 419100"/>
                <a:gd name="connsiteX20" fmla="*/ 182975 w 352425"/>
                <a:gd name="connsiteY20" fmla="*/ 72417 h 419100"/>
                <a:gd name="connsiteX21" fmla="*/ 78772 w 352425"/>
                <a:gd name="connsiteY21" fmla="*/ 72417 h 419100"/>
                <a:gd name="connsiteX22" fmla="*/ 78772 w 352425"/>
                <a:gd name="connsiteY22" fmla="*/ 209196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2425" h="419100">
                  <a:moveTo>
                    <a:pt x="7144" y="7171"/>
                  </a:moveTo>
                  <a:lnTo>
                    <a:pt x="188786" y="7171"/>
                  </a:lnTo>
                  <a:cubicBezTo>
                    <a:pt x="211939" y="6790"/>
                    <a:pt x="234982" y="10431"/>
                    <a:pt x="256889" y="17934"/>
                  </a:cubicBezTo>
                  <a:cubicBezTo>
                    <a:pt x="275324" y="24344"/>
                    <a:pt x="292201" y="34567"/>
                    <a:pt x="306419" y="47938"/>
                  </a:cubicBezTo>
                  <a:cubicBezTo>
                    <a:pt x="317253" y="59148"/>
                    <a:pt x="325766" y="72387"/>
                    <a:pt x="331470" y="86895"/>
                  </a:cubicBezTo>
                  <a:cubicBezTo>
                    <a:pt x="337403" y="102527"/>
                    <a:pt x="340343" y="119135"/>
                    <a:pt x="340138" y="135854"/>
                  </a:cubicBezTo>
                  <a:lnTo>
                    <a:pt x="340138" y="136997"/>
                  </a:lnTo>
                  <a:cubicBezTo>
                    <a:pt x="341579" y="166333"/>
                    <a:pt x="331921" y="195136"/>
                    <a:pt x="313087" y="217673"/>
                  </a:cubicBezTo>
                  <a:cubicBezTo>
                    <a:pt x="294505" y="238320"/>
                    <a:pt x="270363" y="253169"/>
                    <a:pt x="243554" y="260441"/>
                  </a:cubicBezTo>
                  <a:lnTo>
                    <a:pt x="353568" y="414650"/>
                  </a:lnTo>
                  <a:lnTo>
                    <a:pt x="268605" y="414650"/>
                  </a:lnTo>
                  <a:lnTo>
                    <a:pt x="168402" y="272823"/>
                  </a:lnTo>
                  <a:lnTo>
                    <a:pt x="78772" y="272823"/>
                  </a:lnTo>
                  <a:lnTo>
                    <a:pt x="78772" y="414841"/>
                  </a:lnTo>
                  <a:lnTo>
                    <a:pt x="7144" y="414841"/>
                  </a:lnTo>
                  <a:close/>
                  <a:moveTo>
                    <a:pt x="183547" y="209196"/>
                  </a:moveTo>
                  <a:cubicBezTo>
                    <a:pt x="205449" y="210374"/>
                    <a:pt x="227076" y="203873"/>
                    <a:pt x="244698" y="190813"/>
                  </a:cubicBezTo>
                  <a:cubicBezTo>
                    <a:pt x="259749" y="178802"/>
                    <a:pt x="268170" y="160332"/>
                    <a:pt x="267367" y="141093"/>
                  </a:cubicBezTo>
                  <a:lnTo>
                    <a:pt x="267367" y="139949"/>
                  </a:lnTo>
                  <a:cubicBezTo>
                    <a:pt x="268637" y="120559"/>
                    <a:pt x="260394" y="101763"/>
                    <a:pt x="245269" y="89562"/>
                  </a:cubicBezTo>
                  <a:cubicBezTo>
                    <a:pt x="226982" y="77093"/>
                    <a:pt x="205067" y="71061"/>
                    <a:pt x="182975" y="72417"/>
                  </a:cubicBezTo>
                  <a:lnTo>
                    <a:pt x="78772" y="72417"/>
                  </a:lnTo>
                  <a:lnTo>
                    <a:pt x="78772" y="20919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F93CB37-9F90-4482-81C5-10C26B916690}"/>
                </a:ext>
              </a:extLst>
            </p:cNvPr>
            <p:cNvSpPr/>
            <p:nvPr/>
          </p:nvSpPr>
          <p:spPr>
            <a:xfrm>
              <a:off x="-3862578" y="5009827"/>
              <a:ext cx="323850" cy="428625"/>
            </a:xfrm>
            <a:custGeom>
              <a:avLst/>
              <a:gdLst>
                <a:gd name="connsiteX0" fmla="*/ 177165 w 323850"/>
                <a:gd name="connsiteY0" fmla="*/ 425606 h 428625"/>
                <a:gd name="connsiteX1" fmla="*/ 86963 w 323850"/>
                <a:gd name="connsiteY1" fmla="*/ 409605 h 428625"/>
                <a:gd name="connsiteX2" fmla="*/ 7144 w 323850"/>
                <a:gd name="connsiteY2" fmla="*/ 360455 h 428625"/>
                <a:gd name="connsiteX3" fmla="*/ 68199 w 323850"/>
                <a:gd name="connsiteY3" fmla="*/ 323784 h 428625"/>
                <a:gd name="connsiteX4" fmla="*/ 68866 w 323850"/>
                <a:gd name="connsiteY4" fmla="*/ 323784 h 428625"/>
                <a:gd name="connsiteX5" fmla="*/ 110490 w 323850"/>
                <a:gd name="connsiteY5" fmla="*/ 348263 h 428625"/>
                <a:gd name="connsiteX6" fmla="*/ 178879 w 323850"/>
                <a:gd name="connsiteY6" fmla="*/ 361980 h 428625"/>
                <a:gd name="connsiteX7" fmla="*/ 231648 w 323850"/>
                <a:gd name="connsiteY7" fmla="*/ 347692 h 428625"/>
                <a:gd name="connsiteX8" fmla="*/ 250698 w 323850"/>
                <a:gd name="connsiteY8" fmla="*/ 310735 h 428625"/>
                <a:gd name="connsiteX9" fmla="*/ 250698 w 323850"/>
                <a:gd name="connsiteY9" fmla="*/ 309592 h 428625"/>
                <a:gd name="connsiteX10" fmla="*/ 246983 w 323850"/>
                <a:gd name="connsiteY10" fmla="*/ 290066 h 428625"/>
                <a:gd name="connsiteX11" fmla="*/ 233077 w 323850"/>
                <a:gd name="connsiteY11" fmla="*/ 274349 h 428625"/>
                <a:gd name="connsiteX12" fmla="*/ 205073 w 323850"/>
                <a:gd name="connsiteY12" fmla="*/ 260348 h 428625"/>
                <a:gd name="connsiteX13" fmla="*/ 158877 w 323850"/>
                <a:gd name="connsiteY13" fmla="*/ 247584 h 428625"/>
                <a:gd name="connsiteX14" fmla="*/ 100965 w 323850"/>
                <a:gd name="connsiteY14" fmla="*/ 230439 h 428625"/>
                <a:gd name="connsiteX15" fmla="*/ 58388 w 323850"/>
                <a:gd name="connsiteY15" fmla="*/ 207103 h 428625"/>
                <a:gd name="connsiteX16" fmla="*/ 32194 w 323850"/>
                <a:gd name="connsiteY16" fmla="*/ 173670 h 428625"/>
                <a:gd name="connsiteX17" fmla="*/ 23241 w 323850"/>
                <a:gd name="connsiteY17" fmla="*/ 126045 h 428625"/>
                <a:gd name="connsiteX18" fmla="*/ 23241 w 323850"/>
                <a:gd name="connsiteY18" fmla="*/ 124902 h 428625"/>
                <a:gd name="connsiteX19" fmla="*/ 33719 w 323850"/>
                <a:gd name="connsiteY19" fmla="*/ 77277 h 428625"/>
                <a:gd name="connsiteX20" fmla="*/ 62294 w 323850"/>
                <a:gd name="connsiteY20" fmla="*/ 40034 h 428625"/>
                <a:gd name="connsiteX21" fmla="*/ 106299 w 323850"/>
                <a:gd name="connsiteY21" fmla="*/ 15841 h 428625"/>
                <a:gd name="connsiteX22" fmla="*/ 162116 w 323850"/>
                <a:gd name="connsiteY22" fmla="*/ 7173 h 428625"/>
                <a:gd name="connsiteX23" fmla="*/ 242792 w 323850"/>
                <a:gd name="connsiteY23" fmla="*/ 20222 h 428625"/>
                <a:gd name="connsiteX24" fmla="*/ 310039 w 323850"/>
                <a:gd name="connsiteY24" fmla="*/ 58322 h 428625"/>
                <a:gd name="connsiteX25" fmla="*/ 246983 w 323850"/>
                <a:gd name="connsiteY25" fmla="*/ 96422 h 428625"/>
                <a:gd name="connsiteX26" fmla="*/ 245459 w 323850"/>
                <a:gd name="connsiteY26" fmla="*/ 95660 h 428625"/>
                <a:gd name="connsiteX27" fmla="*/ 216313 w 323850"/>
                <a:gd name="connsiteY27" fmla="*/ 81563 h 428625"/>
                <a:gd name="connsiteX28" fmla="*/ 160973 w 323850"/>
                <a:gd name="connsiteY28" fmla="*/ 70800 h 428625"/>
                <a:gd name="connsiteX29" fmla="*/ 112109 w 323850"/>
                <a:gd name="connsiteY29" fmla="*/ 84707 h 428625"/>
                <a:gd name="connsiteX30" fmla="*/ 94583 w 323850"/>
                <a:gd name="connsiteY30" fmla="*/ 119092 h 428625"/>
                <a:gd name="connsiteX31" fmla="*/ 94583 w 323850"/>
                <a:gd name="connsiteY31" fmla="*/ 120235 h 428625"/>
                <a:gd name="connsiteX32" fmla="*/ 98679 w 323850"/>
                <a:gd name="connsiteY32" fmla="*/ 140904 h 428625"/>
                <a:gd name="connsiteX33" fmla="*/ 113824 w 323850"/>
                <a:gd name="connsiteY33" fmla="*/ 157192 h 428625"/>
                <a:gd name="connsiteX34" fmla="*/ 143542 w 323850"/>
                <a:gd name="connsiteY34" fmla="*/ 170908 h 428625"/>
                <a:gd name="connsiteX35" fmla="*/ 191834 w 323850"/>
                <a:gd name="connsiteY35" fmla="*/ 184338 h 428625"/>
                <a:gd name="connsiteX36" fmla="*/ 248317 w 323850"/>
                <a:gd name="connsiteY36" fmla="*/ 202340 h 428625"/>
                <a:gd name="connsiteX37" fmla="*/ 289369 w 323850"/>
                <a:gd name="connsiteY37" fmla="*/ 226534 h 428625"/>
                <a:gd name="connsiteX38" fmla="*/ 314039 w 323850"/>
                <a:gd name="connsiteY38" fmla="*/ 259681 h 428625"/>
                <a:gd name="connsiteX39" fmla="*/ 322231 w 323850"/>
                <a:gd name="connsiteY39" fmla="*/ 303591 h 428625"/>
                <a:gd name="connsiteX40" fmla="*/ 322231 w 323850"/>
                <a:gd name="connsiteY40" fmla="*/ 304829 h 428625"/>
                <a:gd name="connsiteX41" fmla="*/ 311467 w 323850"/>
                <a:gd name="connsiteY41" fmla="*/ 356074 h 428625"/>
                <a:gd name="connsiteX42" fmla="*/ 281464 w 323850"/>
                <a:gd name="connsiteY42" fmla="*/ 394174 h 428625"/>
                <a:gd name="connsiteX43" fmla="*/ 235934 w 323850"/>
                <a:gd name="connsiteY43" fmla="*/ 417224 h 428625"/>
                <a:gd name="connsiteX44" fmla="*/ 177165 w 323850"/>
                <a:gd name="connsiteY44" fmla="*/ 42560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23850" h="428625">
                  <a:moveTo>
                    <a:pt x="177165" y="425606"/>
                  </a:moveTo>
                  <a:cubicBezTo>
                    <a:pt x="146382" y="425714"/>
                    <a:pt x="115831" y="420294"/>
                    <a:pt x="86963" y="409605"/>
                  </a:cubicBezTo>
                  <a:cubicBezTo>
                    <a:pt x="57459" y="398476"/>
                    <a:pt x="30363" y="381791"/>
                    <a:pt x="7144" y="360455"/>
                  </a:cubicBezTo>
                  <a:lnTo>
                    <a:pt x="68199" y="323784"/>
                  </a:lnTo>
                  <a:cubicBezTo>
                    <a:pt x="68199" y="323784"/>
                    <a:pt x="68199" y="323784"/>
                    <a:pt x="68866" y="323784"/>
                  </a:cubicBezTo>
                  <a:cubicBezTo>
                    <a:pt x="81831" y="333400"/>
                    <a:pt x="95785" y="341606"/>
                    <a:pt x="110490" y="348263"/>
                  </a:cubicBezTo>
                  <a:cubicBezTo>
                    <a:pt x="132050" y="357652"/>
                    <a:pt x="155366" y="362328"/>
                    <a:pt x="178879" y="361980"/>
                  </a:cubicBezTo>
                  <a:cubicBezTo>
                    <a:pt x="197543" y="362973"/>
                    <a:pt x="216035" y="357966"/>
                    <a:pt x="231648" y="347692"/>
                  </a:cubicBezTo>
                  <a:cubicBezTo>
                    <a:pt x="243797" y="339350"/>
                    <a:pt x="250952" y="325470"/>
                    <a:pt x="250698" y="310735"/>
                  </a:cubicBezTo>
                  <a:lnTo>
                    <a:pt x="250698" y="309592"/>
                  </a:lnTo>
                  <a:cubicBezTo>
                    <a:pt x="250847" y="302894"/>
                    <a:pt x="249581" y="296241"/>
                    <a:pt x="246983" y="290066"/>
                  </a:cubicBezTo>
                  <a:cubicBezTo>
                    <a:pt x="243715" y="283760"/>
                    <a:pt x="238938" y="278361"/>
                    <a:pt x="233077" y="274349"/>
                  </a:cubicBezTo>
                  <a:cubicBezTo>
                    <a:pt x="224454" y="268378"/>
                    <a:pt x="215025" y="263663"/>
                    <a:pt x="205073" y="260348"/>
                  </a:cubicBezTo>
                  <a:cubicBezTo>
                    <a:pt x="189931" y="255214"/>
                    <a:pt x="174507" y="250952"/>
                    <a:pt x="158877" y="247584"/>
                  </a:cubicBezTo>
                  <a:cubicBezTo>
                    <a:pt x="139212" y="243167"/>
                    <a:pt x="119865" y="237439"/>
                    <a:pt x="100965" y="230439"/>
                  </a:cubicBezTo>
                  <a:cubicBezTo>
                    <a:pt x="85654" y="224903"/>
                    <a:pt x="71292" y="217031"/>
                    <a:pt x="58388" y="207103"/>
                  </a:cubicBezTo>
                  <a:cubicBezTo>
                    <a:pt x="47128" y="198195"/>
                    <a:pt x="38150" y="186735"/>
                    <a:pt x="32194" y="173670"/>
                  </a:cubicBezTo>
                  <a:cubicBezTo>
                    <a:pt x="25866" y="158610"/>
                    <a:pt x="22814" y="142376"/>
                    <a:pt x="23241" y="126045"/>
                  </a:cubicBezTo>
                  <a:lnTo>
                    <a:pt x="23241" y="124902"/>
                  </a:lnTo>
                  <a:cubicBezTo>
                    <a:pt x="23084" y="108439"/>
                    <a:pt x="26667" y="92155"/>
                    <a:pt x="33719" y="77277"/>
                  </a:cubicBezTo>
                  <a:cubicBezTo>
                    <a:pt x="40464" y="62958"/>
                    <a:pt x="50209" y="50257"/>
                    <a:pt x="62294" y="40034"/>
                  </a:cubicBezTo>
                  <a:cubicBezTo>
                    <a:pt x="75311" y="29275"/>
                    <a:pt x="90240" y="21067"/>
                    <a:pt x="106299" y="15841"/>
                  </a:cubicBezTo>
                  <a:cubicBezTo>
                    <a:pt x="124297" y="9886"/>
                    <a:pt x="143159" y="6957"/>
                    <a:pt x="162116" y="7173"/>
                  </a:cubicBezTo>
                  <a:cubicBezTo>
                    <a:pt x="189566" y="6737"/>
                    <a:pt x="216878" y="11155"/>
                    <a:pt x="242792" y="20222"/>
                  </a:cubicBezTo>
                  <a:cubicBezTo>
                    <a:pt x="267106" y="29234"/>
                    <a:pt x="289812" y="42098"/>
                    <a:pt x="310039" y="58322"/>
                  </a:cubicBezTo>
                  <a:lnTo>
                    <a:pt x="246983" y="96422"/>
                  </a:lnTo>
                  <a:lnTo>
                    <a:pt x="245459" y="95660"/>
                  </a:lnTo>
                  <a:cubicBezTo>
                    <a:pt x="236093" y="90271"/>
                    <a:pt x="226353" y="85560"/>
                    <a:pt x="216313" y="81563"/>
                  </a:cubicBezTo>
                  <a:cubicBezTo>
                    <a:pt x="198720" y="74484"/>
                    <a:pt x="179936" y="70831"/>
                    <a:pt x="160973" y="70800"/>
                  </a:cubicBezTo>
                  <a:cubicBezTo>
                    <a:pt x="143578" y="69748"/>
                    <a:pt x="126344" y="74653"/>
                    <a:pt x="112109" y="84707"/>
                  </a:cubicBezTo>
                  <a:cubicBezTo>
                    <a:pt x="101085" y="92690"/>
                    <a:pt x="94566" y="105481"/>
                    <a:pt x="94583" y="119092"/>
                  </a:cubicBezTo>
                  <a:lnTo>
                    <a:pt x="94583" y="120235"/>
                  </a:lnTo>
                  <a:cubicBezTo>
                    <a:pt x="94474" y="127337"/>
                    <a:pt x="95870" y="134381"/>
                    <a:pt x="98679" y="140904"/>
                  </a:cubicBezTo>
                  <a:cubicBezTo>
                    <a:pt x="102108" y="147641"/>
                    <a:pt x="107354" y="153283"/>
                    <a:pt x="113824" y="157192"/>
                  </a:cubicBezTo>
                  <a:cubicBezTo>
                    <a:pt x="123126" y="162973"/>
                    <a:pt x="133108" y="167580"/>
                    <a:pt x="143542" y="170908"/>
                  </a:cubicBezTo>
                  <a:cubicBezTo>
                    <a:pt x="155924" y="175162"/>
                    <a:pt x="172021" y="179639"/>
                    <a:pt x="191834" y="184338"/>
                  </a:cubicBezTo>
                  <a:cubicBezTo>
                    <a:pt x="211040" y="189079"/>
                    <a:pt x="229909" y="195093"/>
                    <a:pt x="248317" y="202340"/>
                  </a:cubicBezTo>
                  <a:cubicBezTo>
                    <a:pt x="263233" y="208104"/>
                    <a:pt x="277101" y="216277"/>
                    <a:pt x="289369" y="226534"/>
                  </a:cubicBezTo>
                  <a:cubicBezTo>
                    <a:pt x="300024" y="235547"/>
                    <a:pt x="308464" y="246887"/>
                    <a:pt x="314039" y="259681"/>
                  </a:cubicBezTo>
                  <a:cubicBezTo>
                    <a:pt x="319741" y="273604"/>
                    <a:pt x="322529" y="288548"/>
                    <a:pt x="322231" y="303591"/>
                  </a:cubicBezTo>
                  <a:lnTo>
                    <a:pt x="322231" y="304829"/>
                  </a:lnTo>
                  <a:cubicBezTo>
                    <a:pt x="322497" y="322498"/>
                    <a:pt x="318820" y="340005"/>
                    <a:pt x="311467" y="356074"/>
                  </a:cubicBezTo>
                  <a:cubicBezTo>
                    <a:pt x="304408" y="370837"/>
                    <a:pt x="294161" y="383850"/>
                    <a:pt x="281464" y="394174"/>
                  </a:cubicBezTo>
                  <a:cubicBezTo>
                    <a:pt x="267913" y="404717"/>
                    <a:pt x="252453" y="412544"/>
                    <a:pt x="235934" y="417224"/>
                  </a:cubicBezTo>
                  <a:cubicBezTo>
                    <a:pt x="216857" y="422865"/>
                    <a:pt x="197058" y="425688"/>
                    <a:pt x="177165" y="42560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79AB743-22E3-4CAA-BED0-6EAB007C6F88}"/>
              </a:ext>
            </a:extLst>
          </p:cNvPr>
          <p:cNvGrpSpPr/>
          <p:nvPr userDrawn="1"/>
        </p:nvGrpSpPr>
        <p:grpSpPr>
          <a:xfrm>
            <a:off x="5250180" y="4888006"/>
            <a:ext cx="1691640" cy="425104"/>
            <a:chOff x="7641302" y="5435575"/>
            <a:chExt cx="1691640" cy="425104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0FAAD364-CC01-4DB6-9EDD-DFE1AB2147CA}"/>
                </a:ext>
              </a:extLst>
            </p:cNvPr>
            <p:cNvSpPr/>
            <p:nvPr/>
          </p:nvSpPr>
          <p:spPr>
            <a:xfrm>
              <a:off x="7641302" y="5435575"/>
              <a:ext cx="1691640" cy="425104"/>
            </a:xfrm>
            <a:prstGeom prst="roundRect">
              <a:avLst>
                <a:gd name="adj" fmla="val 0"/>
              </a:avLst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252000" bIns="0" rtlCol="0" anchor="ctr"/>
            <a:lstStyle/>
            <a:p>
              <a:pPr algn="ctr"/>
              <a:r>
                <a:rPr lang="fr-FR" sz="1100" spc="100" baseline="0" dirty="0">
                  <a:solidFill>
                    <a:schemeClr val="bg1"/>
                  </a:solidFill>
                  <a:latin typeface="+mj-lt"/>
                </a:rPr>
                <a:t>VISIT US</a:t>
              </a:r>
            </a:p>
          </p:txBody>
        </p:sp>
        <p:sp>
          <p:nvSpPr>
            <p:cNvPr id="21" name="Graphic 30">
              <a:extLst>
                <a:ext uri="{FF2B5EF4-FFF2-40B4-BE49-F238E27FC236}">
                  <a16:creationId xmlns:a16="http://schemas.microsoft.com/office/drawing/2014/main" id="{DA2EB7B7-D6F7-4C8F-93B8-20234A9EE0BB}"/>
                </a:ext>
              </a:extLst>
            </p:cNvPr>
            <p:cNvSpPr/>
            <p:nvPr/>
          </p:nvSpPr>
          <p:spPr>
            <a:xfrm>
              <a:off x="8943182" y="5579170"/>
              <a:ext cx="79476" cy="137914"/>
            </a:xfrm>
            <a:custGeom>
              <a:avLst/>
              <a:gdLst>
                <a:gd name="connsiteX0" fmla="*/ 33604 w 323850"/>
                <a:gd name="connsiteY0" fmla="*/ 558660 h 561975"/>
                <a:gd name="connsiteX1" fmla="*/ 7144 w 323850"/>
                <a:gd name="connsiteY1" fmla="*/ 531257 h 561975"/>
                <a:gd name="connsiteX2" fmla="*/ 268910 w 323850"/>
                <a:gd name="connsiteY2" fmla="*/ 278511 h 561975"/>
                <a:gd name="connsiteX3" fmla="*/ 7391 w 323850"/>
                <a:gd name="connsiteY3" fmla="*/ 35033 h 561975"/>
                <a:gd name="connsiteX4" fmla="*/ 33357 w 323850"/>
                <a:gd name="connsiteY4" fmla="*/ 7144 h 561975"/>
                <a:gd name="connsiteX5" fmla="*/ 324288 w 323850"/>
                <a:gd name="connsiteY5" fmla="*/ 278016 h 561975"/>
                <a:gd name="connsiteX6" fmla="*/ 33604 w 323850"/>
                <a:gd name="connsiteY6" fmla="*/ 55866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850" h="561975">
                  <a:moveTo>
                    <a:pt x="33604" y="558660"/>
                  </a:moveTo>
                  <a:lnTo>
                    <a:pt x="7144" y="531257"/>
                  </a:lnTo>
                  <a:lnTo>
                    <a:pt x="268910" y="278511"/>
                  </a:lnTo>
                  <a:lnTo>
                    <a:pt x="7391" y="35033"/>
                  </a:lnTo>
                  <a:lnTo>
                    <a:pt x="33357" y="7144"/>
                  </a:lnTo>
                  <a:lnTo>
                    <a:pt x="324288" y="278016"/>
                  </a:lnTo>
                  <a:lnTo>
                    <a:pt x="33604" y="558660"/>
                  </a:ln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2" name="Rectangle 21">
            <a:hlinkClick r:id="rId5"/>
            <a:extLst>
              <a:ext uri="{FF2B5EF4-FFF2-40B4-BE49-F238E27FC236}">
                <a16:creationId xmlns:a16="http://schemas.microsoft.com/office/drawing/2014/main" id="{AB89052F-50A1-4BC9-8E02-36EC129B12F8}"/>
              </a:ext>
            </a:extLst>
          </p:cNvPr>
          <p:cNvSpPr/>
          <p:nvPr userDrawn="1"/>
        </p:nvSpPr>
        <p:spPr>
          <a:xfrm>
            <a:off x="5207000" y="4845050"/>
            <a:ext cx="1778000" cy="511018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9C42D9-6359-4049-8072-3AD80D3A28AC}"/>
              </a:ext>
            </a:extLst>
          </p:cNvPr>
          <p:cNvSpPr/>
          <p:nvPr userDrawn="1"/>
        </p:nvSpPr>
        <p:spPr>
          <a:xfrm>
            <a:off x="6345600" y="3264026"/>
            <a:ext cx="231315" cy="26488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fr-FR" sz="9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1343976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4391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FA82258-8070-4B7B-B7C6-919C1BFAD95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7991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14" name="Espace réservé du contenu 12">
            <a:extLst>
              <a:ext uri="{FF2B5EF4-FFF2-40B4-BE49-F238E27FC236}">
                <a16:creationId xmlns:a16="http://schemas.microsoft.com/office/drawing/2014/main" id="{24B192B9-1979-47FD-B40B-D105E04FD49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77325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17" name="Espace réservé du contenu 12">
            <a:extLst>
              <a:ext uri="{FF2B5EF4-FFF2-40B4-BE49-F238E27FC236}">
                <a16:creationId xmlns:a16="http://schemas.microsoft.com/office/drawing/2014/main" id="{201296E0-114D-4FAE-9474-548B5DC841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7474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18" name="Espace réservé du contenu 12">
            <a:extLst>
              <a:ext uri="{FF2B5EF4-FFF2-40B4-BE49-F238E27FC236}">
                <a16:creationId xmlns:a16="http://schemas.microsoft.com/office/drawing/2014/main" id="{154D76DD-DF79-45CC-89FC-1544939578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72155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1" name="Espace réservé du contenu 12">
            <a:extLst>
              <a:ext uri="{FF2B5EF4-FFF2-40B4-BE49-F238E27FC236}">
                <a16:creationId xmlns:a16="http://schemas.microsoft.com/office/drawing/2014/main" id="{E3E44833-1827-41DC-AEC3-0C01F1BAD46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6957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2" name="Espace réservé du contenu 12">
            <a:extLst>
              <a:ext uri="{FF2B5EF4-FFF2-40B4-BE49-F238E27FC236}">
                <a16:creationId xmlns:a16="http://schemas.microsoft.com/office/drawing/2014/main" id="{36394FDD-DDC6-46CD-87AF-F343169F6B6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57991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3" name="Espace réservé du contenu 12">
            <a:extLst>
              <a:ext uri="{FF2B5EF4-FFF2-40B4-BE49-F238E27FC236}">
                <a16:creationId xmlns:a16="http://schemas.microsoft.com/office/drawing/2014/main" id="{F4892D69-01ED-4ACE-9A93-97CAA2FCC8E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77325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4" name="Espace réservé du contenu 12">
            <a:extLst>
              <a:ext uri="{FF2B5EF4-FFF2-40B4-BE49-F238E27FC236}">
                <a16:creationId xmlns:a16="http://schemas.microsoft.com/office/drawing/2014/main" id="{B911AC6F-ED1A-472B-82C9-F9B03EBADF4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57474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5" name="Espace réservé du contenu 12">
            <a:extLst>
              <a:ext uri="{FF2B5EF4-FFF2-40B4-BE49-F238E27FC236}">
                <a16:creationId xmlns:a16="http://schemas.microsoft.com/office/drawing/2014/main" id="{2A92BF88-4F19-41E1-9684-DFAC0736638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572155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6" name="Espace réservé du contenu 12">
            <a:extLst>
              <a:ext uri="{FF2B5EF4-FFF2-40B4-BE49-F238E27FC236}">
                <a16:creationId xmlns:a16="http://schemas.microsoft.com/office/drawing/2014/main" id="{6C4A12E5-2DFE-40D7-BD07-4F8CB3981E7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56957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</p:spTree>
    <p:extLst>
      <p:ext uri="{BB962C8B-B14F-4D97-AF65-F5344CB8AC3E}">
        <p14:creationId xmlns:p14="http://schemas.microsoft.com/office/powerpoint/2010/main" val="225527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167E6FD1-1BAF-4D06-862F-B9B72EC0F7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72263" y="800099"/>
            <a:ext cx="4752975" cy="52578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9269138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FA82258-8070-4B7B-B7C6-919C1BFAD95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92839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0" name="Espace réservé du contenu 12">
            <a:extLst>
              <a:ext uri="{FF2B5EF4-FFF2-40B4-BE49-F238E27FC236}">
                <a16:creationId xmlns:a16="http://schemas.microsoft.com/office/drawing/2014/main" id="{B070F49F-DF60-4723-A91C-5C1E12D5861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178922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1" name="Espace réservé du contenu 12">
            <a:extLst>
              <a:ext uri="{FF2B5EF4-FFF2-40B4-BE49-F238E27FC236}">
                <a16:creationId xmlns:a16="http://schemas.microsoft.com/office/drawing/2014/main" id="{1A46C95E-26CD-45AD-BB72-B430933BACC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865005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2" name="Espace réservé du contenu 12">
            <a:extLst>
              <a:ext uri="{FF2B5EF4-FFF2-40B4-BE49-F238E27FC236}">
                <a16:creationId xmlns:a16="http://schemas.microsoft.com/office/drawing/2014/main" id="{7C59A534-42C3-4A87-94C8-B2FBBAFC4B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1088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3" name="Espace réservé du contenu 12">
            <a:extLst>
              <a:ext uri="{FF2B5EF4-FFF2-40B4-BE49-F238E27FC236}">
                <a16:creationId xmlns:a16="http://schemas.microsoft.com/office/drawing/2014/main" id="{4BB3DF69-45D4-47B3-BA99-BA35B5100C3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37171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4" name="Espace réservé du contenu 12">
            <a:extLst>
              <a:ext uri="{FF2B5EF4-FFF2-40B4-BE49-F238E27FC236}">
                <a16:creationId xmlns:a16="http://schemas.microsoft.com/office/drawing/2014/main" id="{F2BAFCF9-6ACE-4E11-8AC5-705BA7DCE73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923253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5" name="Espace réservé du contenu 12">
            <a:extLst>
              <a:ext uri="{FF2B5EF4-FFF2-40B4-BE49-F238E27FC236}">
                <a16:creationId xmlns:a16="http://schemas.microsoft.com/office/drawing/2014/main" id="{9F748970-5446-41ED-9626-54FA09FD9D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492839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6" name="Espace réservé du contenu 12">
            <a:extLst>
              <a:ext uri="{FF2B5EF4-FFF2-40B4-BE49-F238E27FC236}">
                <a16:creationId xmlns:a16="http://schemas.microsoft.com/office/drawing/2014/main" id="{658FDE67-743F-4741-AD12-5E89EB8B52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178922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7" name="Espace réservé du contenu 12">
            <a:extLst>
              <a:ext uri="{FF2B5EF4-FFF2-40B4-BE49-F238E27FC236}">
                <a16:creationId xmlns:a16="http://schemas.microsoft.com/office/drawing/2014/main" id="{3B72979C-C29D-4B32-BD44-7102EF391EC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865005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8" name="Espace réservé du contenu 12">
            <a:extLst>
              <a:ext uri="{FF2B5EF4-FFF2-40B4-BE49-F238E27FC236}">
                <a16:creationId xmlns:a16="http://schemas.microsoft.com/office/drawing/2014/main" id="{E26C070C-BBAD-4319-94CD-E920FBB48BB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51088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9" name="Espace réservé du contenu 12">
            <a:extLst>
              <a:ext uri="{FF2B5EF4-FFF2-40B4-BE49-F238E27FC236}">
                <a16:creationId xmlns:a16="http://schemas.microsoft.com/office/drawing/2014/main" id="{72D6E8D4-073F-4B82-807C-3DDAA7A1891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237171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0" name="Espace réservé du contenu 12">
            <a:extLst>
              <a:ext uri="{FF2B5EF4-FFF2-40B4-BE49-F238E27FC236}">
                <a16:creationId xmlns:a16="http://schemas.microsoft.com/office/drawing/2014/main" id="{D7188408-3746-4E2D-AC24-5C968B45D951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923253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1" name="Espace réservé du contenu 12">
            <a:extLst>
              <a:ext uri="{FF2B5EF4-FFF2-40B4-BE49-F238E27FC236}">
                <a16:creationId xmlns:a16="http://schemas.microsoft.com/office/drawing/2014/main" id="{5B127143-F73B-447F-8E18-A821163DB15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492839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2" name="Espace réservé du contenu 12">
            <a:extLst>
              <a:ext uri="{FF2B5EF4-FFF2-40B4-BE49-F238E27FC236}">
                <a16:creationId xmlns:a16="http://schemas.microsoft.com/office/drawing/2014/main" id="{48201BCB-09BC-40A6-88E5-745ABA04D14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178922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3" name="Espace réservé du contenu 12">
            <a:extLst>
              <a:ext uri="{FF2B5EF4-FFF2-40B4-BE49-F238E27FC236}">
                <a16:creationId xmlns:a16="http://schemas.microsoft.com/office/drawing/2014/main" id="{6CDF4116-C12D-409A-BD45-FCE9C3710FED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865005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4" name="Espace réservé du contenu 12">
            <a:extLst>
              <a:ext uri="{FF2B5EF4-FFF2-40B4-BE49-F238E27FC236}">
                <a16:creationId xmlns:a16="http://schemas.microsoft.com/office/drawing/2014/main" id="{877E41ED-FA1D-4BD6-804A-2AE2A0E3221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51088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5" name="Espace réservé du contenu 12">
            <a:extLst>
              <a:ext uri="{FF2B5EF4-FFF2-40B4-BE49-F238E27FC236}">
                <a16:creationId xmlns:a16="http://schemas.microsoft.com/office/drawing/2014/main" id="{A9609212-EAF9-4B4F-A5BF-6F7698F7459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237171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6" name="Espace réservé du contenu 12">
            <a:extLst>
              <a:ext uri="{FF2B5EF4-FFF2-40B4-BE49-F238E27FC236}">
                <a16:creationId xmlns:a16="http://schemas.microsoft.com/office/drawing/2014/main" id="{3AC5948D-29D8-4F6E-B17F-0441995C2C3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923253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6644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BA04EA87-5121-4DFC-BCCF-E229FBB461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35119" y="1105236"/>
            <a:ext cx="3903672" cy="464753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785800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167E6FD1-1BAF-4D06-862F-B9B72EC0F7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72263" y="800099"/>
            <a:ext cx="4752975" cy="52578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6371223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16538" y="805814"/>
            <a:ext cx="6875462" cy="524637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1812352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48000" y="3428999"/>
            <a:ext cx="9144000" cy="342899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999445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3310" y="2034858"/>
            <a:ext cx="483535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1DE33140-D326-4494-8DB4-ACF90E3C86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180" y="2034858"/>
            <a:ext cx="484551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72C13F67-F61E-47C3-A6D3-99FD3E040E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63180" y="4462667"/>
            <a:ext cx="484551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F5DE429-D884-40C9-B0F5-6FA660027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3310" y="4462667"/>
            <a:ext cx="483535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53E28430-BF0E-4EB2-8CF6-514BFB60BE5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83310" y="3154934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CC977C2-23FC-446F-AF25-B21729685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3310" y="3541587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763291BD-1B23-4F4E-A28B-D5B20078DD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3180" y="3154934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32E3775C-73B3-46F8-8D0B-C26A2FB24C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3180" y="3541587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130B80C7-1AF7-412E-AEEA-2B26FC4163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3310" y="5582743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45A66AAF-512E-407E-AE51-F6DF878A34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83310" y="5969396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B1AB9A89-FC73-4026-9488-2029870505C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3180" y="5582743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77ACB13C-2706-413C-927A-1CB63BB155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3180" y="5969396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9922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512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DDFEC20-88DE-440E-8C22-D2A2B23793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224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3FA24DDE-A296-4264-94A3-D62AF5BDC0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3936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944FD892-B40E-4C8A-BEFD-A9870E1F95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9648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AFF585DB-A83A-4238-915C-7030522C21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5360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B800CBA0-2590-40E4-B56A-5697FBD2E0C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512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137815DD-834A-450B-81D9-F1D90A0CAED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8224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1D58274C-6E9E-4343-91B3-DACB9E20B2F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936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7ADC8F93-D983-4E6E-8384-5D7D814EEF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9648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8B4B45E4-553B-409A-9111-A940DD06D2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5360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6C72E8-81C8-4FB4-85BA-C194C185D5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5119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D08509A-CA5E-4810-BB02-ED01A7E3ED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5120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758071FC-D284-419F-9B56-2BB8AC98B4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82238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A7FB7B32-A6F1-441F-ABF7-ED5E7620E9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82239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BB5C338-6573-4AD1-B7C1-7F31BC5582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9355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E62FFDFA-4672-49E8-BA29-A820D4E34A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39356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A11689A5-79C4-4A87-B01A-4B9F8A428EC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96469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184713B9-EF45-452D-AB5C-E790803F48E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96470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70B08813-7DA6-42D4-9260-A3656B183C0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53586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11A3551-612E-49A8-9DFD-0DB2C3B6CF2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753587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15D23A70-0BB2-4635-BFD7-77425C443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5119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A8DE0069-A8B7-4E2A-A88D-ED057F4A156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5120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7" name="Espace réservé du texte 2">
            <a:extLst>
              <a:ext uri="{FF2B5EF4-FFF2-40B4-BE49-F238E27FC236}">
                <a16:creationId xmlns:a16="http://schemas.microsoft.com/office/drawing/2014/main" id="{DED62EA6-CA25-42AF-932E-E226621A7D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682238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69C73F44-1303-4699-9741-5071A868318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82239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3FAB9CE8-C8F6-4097-9876-3D5BB131A6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39355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2FE7EAC6-53B9-40F7-BAC8-FFAFE182DB6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39356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31" name="Espace réservé du texte 2">
            <a:extLst>
              <a:ext uri="{FF2B5EF4-FFF2-40B4-BE49-F238E27FC236}">
                <a16:creationId xmlns:a16="http://schemas.microsoft.com/office/drawing/2014/main" id="{4AA8E213-976B-4F42-BF73-C960C4D9F66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96469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2" name="Espace réservé du texte 2">
            <a:extLst>
              <a:ext uri="{FF2B5EF4-FFF2-40B4-BE49-F238E27FC236}">
                <a16:creationId xmlns:a16="http://schemas.microsoft.com/office/drawing/2014/main" id="{2B1B6386-3DB5-4B9B-9D72-E30B0FE410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96470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E3598400-E700-44A3-8903-DB65AFF1248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753586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64D6E52E-F777-4A62-937F-D377DFED58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53587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4319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BF478B0-BD0C-4753-83DD-0647CA2A70F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03992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4E75A3EB-2585-4E8B-966D-EE16E52809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43986" y="2621323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92B3B241-D439-47C0-9E90-9F4C8234BE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83978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33B4748-1D15-492B-BFA6-8B1A7240F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4002" y="2612615"/>
            <a:ext cx="1864997" cy="1866477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6603563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28A52817-9434-4248-A9F0-5409D58D80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67754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48CC145B-9158-4C89-BDE8-D80C6BEAD3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76437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18240BEE-6B48-4E46-8571-243D0874F8A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90198" y="234695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891A3D34-F938-43C2-B3E0-F6637FB470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67754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8AA6258D-C0D6-4D37-B7E6-AF882A75F99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76437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C05DB888-4CC2-422E-A90D-0F5961F5247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90198" y="3643749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91B0F4F4-8EDC-454F-99C3-EFA4EFF0668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367754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4" name="Picture Placeholder 10">
            <a:extLst>
              <a:ext uri="{FF2B5EF4-FFF2-40B4-BE49-F238E27FC236}">
                <a16:creationId xmlns:a16="http://schemas.microsoft.com/office/drawing/2014/main" id="{5F25E1E5-622D-44E9-9FD1-48BBA5FC389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76437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id="{FF0CB30F-6742-4E8E-9918-FF5A545074A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190198" y="4995008"/>
            <a:ext cx="872827" cy="871943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6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97288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22EE241B-2BBC-4744-835C-8F40458A12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505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6CAB5CF8-20D7-4B90-95C9-20E098992A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83307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62CEBB88-3D8A-4909-B93A-1F994D6624F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23109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29" name="Picture Placeholder 10">
            <a:extLst>
              <a:ext uri="{FF2B5EF4-FFF2-40B4-BE49-F238E27FC236}">
                <a16:creationId xmlns:a16="http://schemas.microsoft.com/office/drawing/2014/main" id="{1EEB6057-CF61-47A1-8D3B-A9763726F61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662910" y="112540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03BD2BA6-012F-4C7B-9935-0A0FF955DB3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343505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8212F895-139A-4202-8B95-2C7A110D67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783307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49B61935-611C-4306-A86C-ADAC9B00FAE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23109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CEBAAD78-3A0A-4669-9779-D4D727D7F89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662910" y="215631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97EC4FAC-6170-4C75-A3FD-3A5D85AA365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343505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2ACB2DC4-26F7-4BC8-88B7-07889632130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783307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5C281E6C-DED0-4B17-941E-21056153933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23109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8A43420A-D73B-4EB8-8CF4-AD69734CBCA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62910" y="3201485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436394BF-0BE0-4580-9A4B-6C3F669CE74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343505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6E2E6841-CA27-4420-B76E-77748104AF8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783307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B27D8595-9D80-4B4E-ABD1-DC192925DAC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23109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008D5C9F-A7BE-434D-8A2D-382361D5610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62910" y="4246658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352F1818-2397-4AFC-B47F-7932B5FE27D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343505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B32CAC22-C1FC-4489-8212-D7CB7E687C3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83307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4" name="Picture Placeholder 10">
            <a:extLst>
              <a:ext uri="{FF2B5EF4-FFF2-40B4-BE49-F238E27FC236}">
                <a16:creationId xmlns:a16="http://schemas.microsoft.com/office/drawing/2014/main" id="{B56CC017-012F-4974-9E86-201FB003BE6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223109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  <p:sp>
        <p:nvSpPr>
          <p:cNvPr id="45" name="Picture Placeholder 10">
            <a:extLst>
              <a:ext uri="{FF2B5EF4-FFF2-40B4-BE49-F238E27FC236}">
                <a16:creationId xmlns:a16="http://schemas.microsoft.com/office/drawing/2014/main" id="{9C7581D8-3435-4480-BB56-69621A99B88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662910" y="5273432"/>
            <a:ext cx="537516" cy="536970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 rtl="0">
              <a:buNone/>
              <a:defRPr sz="500"/>
            </a:lvl1pPr>
          </a:lstStyle>
          <a:p>
            <a:r>
              <a:rPr lang="fr-FR" dirty="0"/>
              <a:t>Picture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368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16538" y="805814"/>
            <a:ext cx="6875462" cy="5246372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6183439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7B4F1CB-95E7-41BB-84CD-811F727BAF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4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A54250B-4272-4700-9E95-FBE4CD9377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255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3F891ED-CFDF-48EE-BC3D-74230214B07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9860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427D460-C8D5-4849-98E7-5367CC0527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10626" y="2142548"/>
            <a:ext cx="2036618" cy="2597727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6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2301315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D0AF8791-9D94-4BF7-908B-96C3B4C292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4" y="800100"/>
            <a:ext cx="3839072" cy="52578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404919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8AC4AD57-0BE9-49C6-825B-E9FA1F1C631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57313" y="2333624"/>
            <a:ext cx="9491659" cy="372427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0782320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62" y="0"/>
            <a:ext cx="447573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2697985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064292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758084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7128" y="552450"/>
            <a:ext cx="8680183" cy="57531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5705434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 mo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800098"/>
            <a:ext cx="5329238" cy="52578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9589694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k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800098"/>
            <a:ext cx="2987055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72855E4E-0C63-46F6-AF74-7985B3D228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68184" y="800098"/>
            <a:ext cx="2987057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0555A4FC-4CCB-4761-BA47-6EF02177460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93346" y="800098"/>
            <a:ext cx="3055627" cy="364127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459271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3025" y="1160463"/>
            <a:ext cx="4752975" cy="464502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55807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48000" y="3428999"/>
            <a:ext cx="9144000" cy="342899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2525919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96687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7812901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9629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3C87B226-FB09-4A65-8099-8300B588C9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98028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2DB8703F-F124-4DFE-A671-6E977F3843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06426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2671105-6192-46DB-B120-D59094B55A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14824" y="2227731"/>
            <a:ext cx="2487528" cy="1652918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9516652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FE6CB746-1DFB-4E06-9747-15AC7A330E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4046" y="0"/>
            <a:ext cx="3567954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4429045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5645566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4517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B1F59BBA-0F82-46E4-88A7-8B4BF1FC9D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65413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1D484B8B-E091-4030-BC2B-6BA4849566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86310" y="141890"/>
            <a:ext cx="3861170" cy="362606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 rtl="0">
              <a:buNone/>
              <a:defRPr sz="10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5417865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"/>
            <a:ext cx="6095999" cy="419469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35796EA6-35FB-4A7E-809F-A9815E5FEF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5998" y="1"/>
            <a:ext cx="6095999" cy="4194698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9149259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EDBDA94-24D5-41E5-9379-523B714182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12192001" cy="6857999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4913789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A62A3B4-90FB-4299-99EA-8A0033116D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9418" y="2781300"/>
            <a:ext cx="2073164" cy="129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418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908C951-434A-4DD1-AFA3-1AF87D7047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47147" y="896184"/>
            <a:ext cx="2366010" cy="5138856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32790 w 2366010"/>
              <a:gd name="connsiteY3" fmla="*/ 189664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010" h="5136311">
                <a:moveTo>
                  <a:pt x="0" y="256648"/>
                </a:moveTo>
                <a:cubicBezTo>
                  <a:pt x="0" y="121456"/>
                  <a:pt x="101975" y="14401"/>
                  <a:pt x="237167" y="9321"/>
                </a:cubicBezTo>
                <a:cubicBezTo>
                  <a:pt x="333052" y="-1632"/>
                  <a:pt x="444023" y="-4013"/>
                  <a:pt x="520700" y="8052"/>
                </a:cubicBezTo>
                <a:cubicBezTo>
                  <a:pt x="570707" y="42977"/>
                  <a:pt x="486568" y="204269"/>
                  <a:pt x="732790" y="189664"/>
                </a:cubicBezTo>
                <a:cubicBezTo>
                  <a:pt x="889925" y="194321"/>
                  <a:pt x="1103918" y="196755"/>
                  <a:pt x="1274918" y="194110"/>
                </a:cubicBezTo>
                <a:cubicBezTo>
                  <a:pt x="1445918" y="191466"/>
                  <a:pt x="1661739" y="204383"/>
                  <a:pt x="1758788" y="173797"/>
                </a:cubicBezTo>
                <a:cubicBezTo>
                  <a:pt x="1855837" y="143211"/>
                  <a:pt x="1797125" y="37475"/>
                  <a:pt x="1857213" y="10594"/>
                </a:cubicBezTo>
                <a:cubicBezTo>
                  <a:pt x="1896981" y="-1049"/>
                  <a:pt x="2008907" y="688"/>
                  <a:pt x="2133923" y="4245"/>
                </a:cubicBezTo>
                <a:cubicBezTo>
                  <a:pt x="2258939" y="7802"/>
                  <a:pt x="2366010" y="121456"/>
                  <a:pt x="2366010" y="256648"/>
                </a:cubicBezTo>
                <a:lnTo>
                  <a:pt x="2366010" y="4891524"/>
                </a:lnTo>
                <a:cubicBezTo>
                  <a:pt x="2366010" y="5026716"/>
                  <a:pt x="2256415" y="5136311"/>
                  <a:pt x="2121223" y="5136311"/>
                </a:cubicBezTo>
                <a:lnTo>
                  <a:pt x="244787" y="5136311"/>
                </a:lnTo>
                <a:cubicBezTo>
                  <a:pt x="109595" y="5136311"/>
                  <a:pt x="0" y="5026716"/>
                  <a:pt x="0" y="4891524"/>
                </a:cubicBezTo>
                <a:lnTo>
                  <a:pt x="0" y="256648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612000" bIns="90000" anchor="t">
            <a:normAutofit/>
          </a:bodyPr>
          <a:lstStyle>
            <a:lvl1pPr marL="0" indent="0" algn="l">
              <a:buNone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72905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X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908C951-434A-4DD1-AFA3-1AF87D7047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086" y="1534810"/>
            <a:ext cx="3795555" cy="5334729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32790 w 2366010"/>
              <a:gd name="connsiteY3" fmla="*/ 189664 h 5136311"/>
              <a:gd name="connsiteX4" fmla="*/ 1274918 w 2366010"/>
              <a:gd name="connsiteY4" fmla="*/ 194110 h 5136311"/>
              <a:gd name="connsiteX5" fmla="*/ 1758788 w 2366010"/>
              <a:gd name="connsiteY5" fmla="*/ 173797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84244 w 2384244"/>
              <a:gd name="connsiteY9" fmla="*/ 4891524 h 5136311"/>
              <a:gd name="connsiteX10" fmla="*/ 2139457 w 2384244"/>
              <a:gd name="connsiteY10" fmla="*/ 5136311 h 5136311"/>
              <a:gd name="connsiteX11" fmla="*/ 263021 w 2384244"/>
              <a:gd name="connsiteY11" fmla="*/ 5136311 h 5136311"/>
              <a:gd name="connsiteX12" fmla="*/ 18234 w 2384244"/>
              <a:gd name="connsiteY12" fmla="*/ 4891524 h 5136311"/>
              <a:gd name="connsiteX13" fmla="*/ 0 w 2384244"/>
              <a:gd name="connsiteY13" fmla="*/ 3346754 h 5136311"/>
              <a:gd name="connsiteX14" fmla="*/ 18234 w 2384244"/>
              <a:gd name="connsiteY14" fmla="*/ 256648 h 5136311"/>
              <a:gd name="connsiteX0" fmla="*/ 18234 w 2384244"/>
              <a:gd name="connsiteY0" fmla="*/ 334285 h 5213948"/>
              <a:gd name="connsiteX1" fmla="*/ 255401 w 2384244"/>
              <a:gd name="connsiteY1" fmla="*/ 86958 h 5213948"/>
              <a:gd name="connsiteX2" fmla="*/ 538934 w 2384244"/>
              <a:gd name="connsiteY2" fmla="*/ 85689 h 5213948"/>
              <a:gd name="connsiteX3" fmla="*/ 751024 w 2384244"/>
              <a:gd name="connsiteY3" fmla="*/ 267301 h 5213948"/>
              <a:gd name="connsiteX4" fmla="*/ 1293152 w 2384244"/>
              <a:gd name="connsiteY4" fmla="*/ 271747 h 5213948"/>
              <a:gd name="connsiteX5" fmla="*/ 1777022 w 2384244"/>
              <a:gd name="connsiteY5" fmla="*/ 251434 h 5213948"/>
              <a:gd name="connsiteX6" fmla="*/ 1875447 w 2384244"/>
              <a:gd name="connsiteY6" fmla="*/ 88231 h 5213948"/>
              <a:gd name="connsiteX7" fmla="*/ 2152157 w 2384244"/>
              <a:gd name="connsiteY7" fmla="*/ 81882 h 5213948"/>
              <a:gd name="connsiteX8" fmla="*/ 2384244 w 2384244"/>
              <a:gd name="connsiteY8" fmla="*/ 334285 h 5213948"/>
              <a:gd name="connsiteX9" fmla="*/ 2379641 w 2384244"/>
              <a:gd name="connsiteY9" fmla="*/ 3424391 h 5213948"/>
              <a:gd name="connsiteX10" fmla="*/ 2384244 w 2384244"/>
              <a:gd name="connsiteY10" fmla="*/ 4969161 h 5213948"/>
              <a:gd name="connsiteX11" fmla="*/ 2139457 w 2384244"/>
              <a:gd name="connsiteY11" fmla="*/ 5213948 h 5213948"/>
              <a:gd name="connsiteX12" fmla="*/ 263021 w 2384244"/>
              <a:gd name="connsiteY12" fmla="*/ 5213948 h 5213948"/>
              <a:gd name="connsiteX13" fmla="*/ 18234 w 2384244"/>
              <a:gd name="connsiteY13" fmla="*/ 4969161 h 5213948"/>
              <a:gd name="connsiteX14" fmla="*/ 0 w 2384244"/>
              <a:gd name="connsiteY14" fmla="*/ 3424391 h 5213948"/>
              <a:gd name="connsiteX15" fmla="*/ 18234 w 2384244"/>
              <a:gd name="connsiteY15" fmla="*/ 334285 h 5213948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18234 w 2384244"/>
              <a:gd name="connsiteY13" fmla="*/ 4891524 h 5136311"/>
              <a:gd name="connsiteX14" fmla="*/ 0 w 2384244"/>
              <a:gd name="connsiteY14" fmla="*/ 3346754 h 5136311"/>
              <a:gd name="connsiteX15" fmla="*/ 18234 w 2384244"/>
              <a:gd name="connsiteY15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263021 w 2384244"/>
              <a:gd name="connsiteY12" fmla="*/ 5136311 h 5136311"/>
              <a:gd name="connsiteX13" fmla="*/ 0 w 2384244"/>
              <a:gd name="connsiteY13" fmla="*/ 3346754 h 5136311"/>
              <a:gd name="connsiteX14" fmla="*/ 18234 w 2384244"/>
              <a:gd name="connsiteY14" fmla="*/ 256648 h 5136311"/>
              <a:gd name="connsiteX0" fmla="*/ 18234 w 2384244"/>
              <a:gd name="connsiteY0" fmla="*/ 256648 h 5136311"/>
              <a:gd name="connsiteX1" fmla="*/ 255401 w 2384244"/>
              <a:gd name="connsiteY1" fmla="*/ 9321 h 5136311"/>
              <a:gd name="connsiteX2" fmla="*/ 538934 w 2384244"/>
              <a:gd name="connsiteY2" fmla="*/ 8052 h 5136311"/>
              <a:gd name="connsiteX3" fmla="*/ 751024 w 2384244"/>
              <a:gd name="connsiteY3" fmla="*/ 189664 h 5136311"/>
              <a:gd name="connsiteX4" fmla="*/ 1293152 w 2384244"/>
              <a:gd name="connsiteY4" fmla="*/ 194110 h 5136311"/>
              <a:gd name="connsiteX5" fmla="*/ 1777022 w 2384244"/>
              <a:gd name="connsiteY5" fmla="*/ 173797 h 5136311"/>
              <a:gd name="connsiteX6" fmla="*/ 1875447 w 2384244"/>
              <a:gd name="connsiteY6" fmla="*/ 10594 h 5136311"/>
              <a:gd name="connsiteX7" fmla="*/ 2152157 w 2384244"/>
              <a:gd name="connsiteY7" fmla="*/ 4245 h 5136311"/>
              <a:gd name="connsiteX8" fmla="*/ 2384244 w 2384244"/>
              <a:gd name="connsiteY8" fmla="*/ 256648 h 5136311"/>
              <a:gd name="connsiteX9" fmla="*/ 2379641 w 2384244"/>
              <a:gd name="connsiteY9" fmla="*/ 3346754 h 5136311"/>
              <a:gd name="connsiteX10" fmla="*/ 2384244 w 2384244"/>
              <a:gd name="connsiteY10" fmla="*/ 4891524 h 5136311"/>
              <a:gd name="connsiteX11" fmla="*/ 2139457 w 2384244"/>
              <a:gd name="connsiteY11" fmla="*/ 5136311 h 5136311"/>
              <a:gd name="connsiteX12" fmla="*/ 0 w 2384244"/>
              <a:gd name="connsiteY12" fmla="*/ 3346754 h 5136311"/>
              <a:gd name="connsiteX13" fmla="*/ 18234 w 2384244"/>
              <a:gd name="connsiteY13" fmla="*/ 256648 h 5136311"/>
              <a:gd name="connsiteX0" fmla="*/ 18234 w 2384244"/>
              <a:gd name="connsiteY0" fmla="*/ 256648 h 4891524"/>
              <a:gd name="connsiteX1" fmla="*/ 255401 w 2384244"/>
              <a:gd name="connsiteY1" fmla="*/ 9321 h 4891524"/>
              <a:gd name="connsiteX2" fmla="*/ 538934 w 2384244"/>
              <a:gd name="connsiteY2" fmla="*/ 8052 h 4891524"/>
              <a:gd name="connsiteX3" fmla="*/ 751024 w 2384244"/>
              <a:gd name="connsiteY3" fmla="*/ 189664 h 4891524"/>
              <a:gd name="connsiteX4" fmla="*/ 1293152 w 2384244"/>
              <a:gd name="connsiteY4" fmla="*/ 194110 h 4891524"/>
              <a:gd name="connsiteX5" fmla="*/ 1777022 w 2384244"/>
              <a:gd name="connsiteY5" fmla="*/ 173797 h 4891524"/>
              <a:gd name="connsiteX6" fmla="*/ 1875447 w 2384244"/>
              <a:gd name="connsiteY6" fmla="*/ 10594 h 4891524"/>
              <a:gd name="connsiteX7" fmla="*/ 2152157 w 2384244"/>
              <a:gd name="connsiteY7" fmla="*/ 4245 h 4891524"/>
              <a:gd name="connsiteX8" fmla="*/ 2384244 w 2384244"/>
              <a:gd name="connsiteY8" fmla="*/ 256648 h 4891524"/>
              <a:gd name="connsiteX9" fmla="*/ 2379641 w 2384244"/>
              <a:gd name="connsiteY9" fmla="*/ 3346754 h 4891524"/>
              <a:gd name="connsiteX10" fmla="*/ 2384244 w 2384244"/>
              <a:gd name="connsiteY10" fmla="*/ 4891524 h 4891524"/>
              <a:gd name="connsiteX11" fmla="*/ 0 w 2384244"/>
              <a:gd name="connsiteY11" fmla="*/ 3346754 h 4891524"/>
              <a:gd name="connsiteX12" fmla="*/ 18234 w 2384244"/>
              <a:gd name="connsiteY12" fmla="*/ 256648 h 4891524"/>
              <a:gd name="connsiteX0" fmla="*/ 18234 w 2384244"/>
              <a:gd name="connsiteY0" fmla="*/ 256648 h 3733017"/>
              <a:gd name="connsiteX1" fmla="*/ 255401 w 2384244"/>
              <a:gd name="connsiteY1" fmla="*/ 9321 h 3733017"/>
              <a:gd name="connsiteX2" fmla="*/ 538934 w 2384244"/>
              <a:gd name="connsiteY2" fmla="*/ 8052 h 3733017"/>
              <a:gd name="connsiteX3" fmla="*/ 751024 w 2384244"/>
              <a:gd name="connsiteY3" fmla="*/ 189664 h 3733017"/>
              <a:gd name="connsiteX4" fmla="*/ 1293152 w 2384244"/>
              <a:gd name="connsiteY4" fmla="*/ 194110 h 3733017"/>
              <a:gd name="connsiteX5" fmla="*/ 1777022 w 2384244"/>
              <a:gd name="connsiteY5" fmla="*/ 173797 h 3733017"/>
              <a:gd name="connsiteX6" fmla="*/ 1875447 w 2384244"/>
              <a:gd name="connsiteY6" fmla="*/ 10594 h 3733017"/>
              <a:gd name="connsiteX7" fmla="*/ 2152157 w 2384244"/>
              <a:gd name="connsiteY7" fmla="*/ 4245 h 3733017"/>
              <a:gd name="connsiteX8" fmla="*/ 2384244 w 2384244"/>
              <a:gd name="connsiteY8" fmla="*/ 256648 h 3733017"/>
              <a:gd name="connsiteX9" fmla="*/ 2379641 w 2384244"/>
              <a:gd name="connsiteY9" fmla="*/ 3346754 h 3733017"/>
              <a:gd name="connsiteX10" fmla="*/ 0 w 2384244"/>
              <a:gd name="connsiteY10" fmla="*/ 3346754 h 3733017"/>
              <a:gd name="connsiteX11" fmla="*/ 18234 w 2384244"/>
              <a:gd name="connsiteY11" fmla="*/ 256648 h 3733017"/>
              <a:gd name="connsiteX0" fmla="*/ 18234 w 2384244"/>
              <a:gd name="connsiteY0" fmla="*/ 256648 h 3576698"/>
              <a:gd name="connsiteX1" fmla="*/ 255401 w 2384244"/>
              <a:gd name="connsiteY1" fmla="*/ 9321 h 3576698"/>
              <a:gd name="connsiteX2" fmla="*/ 538934 w 2384244"/>
              <a:gd name="connsiteY2" fmla="*/ 8052 h 3576698"/>
              <a:gd name="connsiteX3" fmla="*/ 751024 w 2384244"/>
              <a:gd name="connsiteY3" fmla="*/ 189664 h 3576698"/>
              <a:gd name="connsiteX4" fmla="*/ 1293152 w 2384244"/>
              <a:gd name="connsiteY4" fmla="*/ 194110 h 3576698"/>
              <a:gd name="connsiteX5" fmla="*/ 1777022 w 2384244"/>
              <a:gd name="connsiteY5" fmla="*/ 173797 h 3576698"/>
              <a:gd name="connsiteX6" fmla="*/ 1875447 w 2384244"/>
              <a:gd name="connsiteY6" fmla="*/ 10594 h 3576698"/>
              <a:gd name="connsiteX7" fmla="*/ 2152157 w 2384244"/>
              <a:gd name="connsiteY7" fmla="*/ 4245 h 3576698"/>
              <a:gd name="connsiteX8" fmla="*/ 2384244 w 2384244"/>
              <a:gd name="connsiteY8" fmla="*/ 256648 h 3576698"/>
              <a:gd name="connsiteX9" fmla="*/ 2379641 w 2384244"/>
              <a:gd name="connsiteY9" fmla="*/ 3346754 h 3576698"/>
              <a:gd name="connsiteX10" fmla="*/ 0 w 2384244"/>
              <a:gd name="connsiteY10" fmla="*/ 3346754 h 3576698"/>
              <a:gd name="connsiteX11" fmla="*/ 18234 w 2384244"/>
              <a:gd name="connsiteY11" fmla="*/ 256648 h 3576698"/>
              <a:gd name="connsiteX0" fmla="*/ 18234 w 2384244"/>
              <a:gd name="connsiteY0" fmla="*/ 256648 h 3366131"/>
              <a:gd name="connsiteX1" fmla="*/ 255401 w 2384244"/>
              <a:gd name="connsiteY1" fmla="*/ 9321 h 3366131"/>
              <a:gd name="connsiteX2" fmla="*/ 538934 w 2384244"/>
              <a:gd name="connsiteY2" fmla="*/ 8052 h 3366131"/>
              <a:gd name="connsiteX3" fmla="*/ 751024 w 2384244"/>
              <a:gd name="connsiteY3" fmla="*/ 189664 h 3366131"/>
              <a:gd name="connsiteX4" fmla="*/ 1293152 w 2384244"/>
              <a:gd name="connsiteY4" fmla="*/ 194110 h 3366131"/>
              <a:gd name="connsiteX5" fmla="*/ 1777022 w 2384244"/>
              <a:gd name="connsiteY5" fmla="*/ 173797 h 3366131"/>
              <a:gd name="connsiteX6" fmla="*/ 1875447 w 2384244"/>
              <a:gd name="connsiteY6" fmla="*/ 10594 h 3366131"/>
              <a:gd name="connsiteX7" fmla="*/ 2152157 w 2384244"/>
              <a:gd name="connsiteY7" fmla="*/ 4245 h 3366131"/>
              <a:gd name="connsiteX8" fmla="*/ 2384244 w 2384244"/>
              <a:gd name="connsiteY8" fmla="*/ 256648 h 3366131"/>
              <a:gd name="connsiteX9" fmla="*/ 2379641 w 2384244"/>
              <a:gd name="connsiteY9" fmla="*/ 3346754 h 3366131"/>
              <a:gd name="connsiteX10" fmla="*/ 0 w 2384244"/>
              <a:gd name="connsiteY10" fmla="*/ 3346754 h 3366131"/>
              <a:gd name="connsiteX11" fmla="*/ 18234 w 2384244"/>
              <a:gd name="connsiteY11" fmla="*/ 256648 h 3366131"/>
              <a:gd name="connsiteX0" fmla="*/ 18234 w 2384244"/>
              <a:gd name="connsiteY0" fmla="*/ 256648 h 3366131"/>
              <a:gd name="connsiteX1" fmla="*/ 255401 w 2384244"/>
              <a:gd name="connsiteY1" fmla="*/ 9321 h 3366131"/>
              <a:gd name="connsiteX2" fmla="*/ 538934 w 2384244"/>
              <a:gd name="connsiteY2" fmla="*/ 8052 h 3366131"/>
              <a:gd name="connsiteX3" fmla="*/ 751024 w 2384244"/>
              <a:gd name="connsiteY3" fmla="*/ 189664 h 3366131"/>
              <a:gd name="connsiteX4" fmla="*/ 1293152 w 2384244"/>
              <a:gd name="connsiteY4" fmla="*/ 194110 h 3366131"/>
              <a:gd name="connsiteX5" fmla="*/ 1777022 w 2384244"/>
              <a:gd name="connsiteY5" fmla="*/ 173797 h 3366131"/>
              <a:gd name="connsiteX6" fmla="*/ 1875447 w 2384244"/>
              <a:gd name="connsiteY6" fmla="*/ 10594 h 3366131"/>
              <a:gd name="connsiteX7" fmla="*/ 2152157 w 2384244"/>
              <a:gd name="connsiteY7" fmla="*/ 4245 h 3366131"/>
              <a:gd name="connsiteX8" fmla="*/ 2384244 w 2384244"/>
              <a:gd name="connsiteY8" fmla="*/ 256648 h 3366131"/>
              <a:gd name="connsiteX9" fmla="*/ 2379641 w 2384244"/>
              <a:gd name="connsiteY9" fmla="*/ 3346754 h 3366131"/>
              <a:gd name="connsiteX10" fmla="*/ 0 w 2384244"/>
              <a:gd name="connsiteY10" fmla="*/ 3346754 h 3366131"/>
              <a:gd name="connsiteX11" fmla="*/ 18234 w 2384244"/>
              <a:gd name="connsiteY11" fmla="*/ 256648 h 3366131"/>
              <a:gd name="connsiteX0" fmla="*/ 18234 w 2384244"/>
              <a:gd name="connsiteY0" fmla="*/ 256648 h 3349443"/>
              <a:gd name="connsiteX1" fmla="*/ 255401 w 2384244"/>
              <a:gd name="connsiteY1" fmla="*/ 9321 h 3349443"/>
              <a:gd name="connsiteX2" fmla="*/ 538934 w 2384244"/>
              <a:gd name="connsiteY2" fmla="*/ 8052 h 3349443"/>
              <a:gd name="connsiteX3" fmla="*/ 751024 w 2384244"/>
              <a:gd name="connsiteY3" fmla="*/ 189664 h 3349443"/>
              <a:gd name="connsiteX4" fmla="*/ 1293152 w 2384244"/>
              <a:gd name="connsiteY4" fmla="*/ 194110 h 3349443"/>
              <a:gd name="connsiteX5" fmla="*/ 1777022 w 2384244"/>
              <a:gd name="connsiteY5" fmla="*/ 173797 h 3349443"/>
              <a:gd name="connsiteX6" fmla="*/ 1875447 w 2384244"/>
              <a:gd name="connsiteY6" fmla="*/ 10594 h 3349443"/>
              <a:gd name="connsiteX7" fmla="*/ 2152157 w 2384244"/>
              <a:gd name="connsiteY7" fmla="*/ 4245 h 3349443"/>
              <a:gd name="connsiteX8" fmla="*/ 2384244 w 2384244"/>
              <a:gd name="connsiteY8" fmla="*/ 256648 h 3349443"/>
              <a:gd name="connsiteX9" fmla="*/ 2379641 w 2384244"/>
              <a:gd name="connsiteY9" fmla="*/ 3346754 h 3349443"/>
              <a:gd name="connsiteX10" fmla="*/ 0 w 2384244"/>
              <a:gd name="connsiteY10" fmla="*/ 3346754 h 3349443"/>
              <a:gd name="connsiteX11" fmla="*/ 18234 w 2384244"/>
              <a:gd name="connsiteY11" fmla="*/ 256648 h 3349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84244" h="3349443">
                <a:moveTo>
                  <a:pt x="18234" y="256648"/>
                </a:moveTo>
                <a:cubicBezTo>
                  <a:pt x="18234" y="121456"/>
                  <a:pt x="120209" y="14401"/>
                  <a:pt x="255401" y="9321"/>
                </a:cubicBezTo>
                <a:cubicBezTo>
                  <a:pt x="351286" y="-1632"/>
                  <a:pt x="462257" y="-4013"/>
                  <a:pt x="538934" y="8052"/>
                </a:cubicBezTo>
                <a:cubicBezTo>
                  <a:pt x="588941" y="42977"/>
                  <a:pt x="504802" y="204269"/>
                  <a:pt x="751024" y="189664"/>
                </a:cubicBezTo>
                <a:cubicBezTo>
                  <a:pt x="908159" y="194321"/>
                  <a:pt x="1122152" y="196755"/>
                  <a:pt x="1293152" y="194110"/>
                </a:cubicBezTo>
                <a:cubicBezTo>
                  <a:pt x="1464152" y="191466"/>
                  <a:pt x="1679973" y="204383"/>
                  <a:pt x="1777022" y="173797"/>
                </a:cubicBezTo>
                <a:cubicBezTo>
                  <a:pt x="1874071" y="143211"/>
                  <a:pt x="1815359" y="37475"/>
                  <a:pt x="1875447" y="10594"/>
                </a:cubicBezTo>
                <a:cubicBezTo>
                  <a:pt x="1915215" y="-1049"/>
                  <a:pt x="2027141" y="688"/>
                  <a:pt x="2152157" y="4245"/>
                </a:cubicBezTo>
                <a:cubicBezTo>
                  <a:pt x="2277173" y="7802"/>
                  <a:pt x="2373683" y="57529"/>
                  <a:pt x="2384244" y="256648"/>
                </a:cubicBezTo>
                <a:cubicBezTo>
                  <a:pt x="2382710" y="1286683"/>
                  <a:pt x="2381175" y="2316719"/>
                  <a:pt x="2379641" y="3346754"/>
                </a:cubicBezTo>
                <a:cubicBezTo>
                  <a:pt x="2383433" y="3351451"/>
                  <a:pt x="1520" y="3349029"/>
                  <a:pt x="0" y="3346754"/>
                </a:cubicBezTo>
                <a:lnTo>
                  <a:pt x="18234" y="256648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612000" bIns="90000" anchor="t">
            <a:normAutofit/>
          </a:bodyPr>
          <a:lstStyle>
            <a:lvl1pPr marL="0" indent="0" algn="l">
              <a:buNone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903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83310" y="2034858"/>
            <a:ext cx="483535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1DE33140-D326-4494-8DB4-ACF90E3C86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63180" y="2034858"/>
            <a:ext cx="484551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72C13F67-F61E-47C3-A6D3-99FD3E040E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63180" y="4462667"/>
            <a:ext cx="484551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EF5DE429-D884-40C9-B0F5-6FA660027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83310" y="4462667"/>
            <a:ext cx="4835350" cy="2086864"/>
          </a:xfrm>
          <a:prstGeom prst="rect">
            <a:avLst/>
          </a:prstGeom>
          <a:solidFill>
            <a:schemeClr val="tx1"/>
          </a:solidFill>
        </p:spPr>
        <p:txBody>
          <a:bodyPr tIns="288000" bIns="2484000">
            <a:no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53E28430-BF0E-4EB2-8CF6-514BFB60BE5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83310" y="3154934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CC977C2-23FC-446F-AF25-B21729685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83310" y="3541587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763291BD-1B23-4F4E-A28B-D5B20078DDF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63180" y="3154934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32E3775C-73B3-46F8-8D0B-C26A2FB24C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63180" y="3541587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130B80C7-1AF7-412E-AEEA-2B26FC4163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3310" y="5582743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45A66AAF-512E-407E-AE51-F6DF878A34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83310" y="5969396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B1AB9A89-FC73-4026-9488-2029870505C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3180" y="5582743"/>
            <a:ext cx="4835350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6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77ACB13C-2706-413C-927A-1CB63BB155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3180" y="5969396"/>
            <a:ext cx="53323" cy="3952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9747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DEBE99-BA7C-4A77-B9B3-C3E2B94B23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20962" y="1463041"/>
            <a:ext cx="2220277" cy="3930014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5167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8183" y="2235200"/>
            <a:ext cx="5503817" cy="4622800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35288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43040" y="1745672"/>
            <a:ext cx="5661660" cy="3567545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16646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l XP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1FD7D-D544-4772-B580-7DC1E624342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1501" y="1380445"/>
            <a:ext cx="6540499" cy="3681412"/>
          </a:xfrm>
          <a:prstGeom prst="rect">
            <a:avLst/>
          </a:prstGeom>
          <a:solidFill>
            <a:schemeClr val="tx1"/>
          </a:solidFill>
        </p:spPr>
        <p:txBody>
          <a:bodyPr lIns="396000" tIns="1476000" rIns="72000" bIns="72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36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47250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6F9079A-40FC-45CA-B075-1C157417CD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57987" y="2600960"/>
            <a:ext cx="1327149" cy="1651804"/>
          </a:xfrm>
          <a:prstGeom prst="rect">
            <a:avLst/>
          </a:prstGeom>
          <a:solidFill>
            <a:schemeClr val="tx1"/>
          </a:solidFill>
        </p:spPr>
        <p:txBody>
          <a:bodyPr lIns="108000" tIns="108000" rIns="108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2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04877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3C18045-4E97-4F51-A09F-D85E0CDDEC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6874" y="2217581"/>
            <a:ext cx="1938270" cy="2422838"/>
          </a:xfrm>
          <a:prstGeom prst="rect">
            <a:avLst/>
          </a:prstGeom>
          <a:solidFill>
            <a:schemeClr val="tx1"/>
          </a:solidFill>
        </p:spPr>
        <p:txBody>
          <a:bodyPr lIns="180000" tIns="1044000" rIns="72000" b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24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34734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rola Moto 3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60C29C-669A-4435-98F7-08E7CA3CB2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7712" y="2143919"/>
            <a:ext cx="2568575" cy="2568575"/>
          </a:xfrm>
          <a:prstGeom prst="ellipse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lang="fr-FR" sz="20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to add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21179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sung Galaxy S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11B93FC0-473A-4AAF-9633-2ACB63BDC7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60320" y="1024891"/>
            <a:ext cx="2335530" cy="4802886"/>
          </a:xfrm>
          <a:prstGeom prst="roundRect">
            <a:avLst>
              <a:gd name="adj" fmla="val 9054"/>
            </a:avLst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3506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sung Galaxy S8 Zo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11B93FC0-473A-4AAF-9633-2ACB63BDC7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1558290"/>
            <a:ext cx="3867150" cy="5325110"/>
          </a:xfrm>
          <a:custGeom>
            <a:avLst/>
            <a:gdLst>
              <a:gd name="connsiteX0" fmla="*/ 0 w 3854450"/>
              <a:gd name="connsiteY0" fmla="*/ 348982 h 7926459"/>
              <a:gd name="connsiteX1" fmla="*/ 348982 w 3854450"/>
              <a:gd name="connsiteY1" fmla="*/ 0 h 7926459"/>
              <a:gd name="connsiteX2" fmla="*/ 3505468 w 3854450"/>
              <a:gd name="connsiteY2" fmla="*/ 0 h 7926459"/>
              <a:gd name="connsiteX3" fmla="*/ 3854450 w 3854450"/>
              <a:gd name="connsiteY3" fmla="*/ 348982 h 7926459"/>
              <a:gd name="connsiteX4" fmla="*/ 3854450 w 3854450"/>
              <a:gd name="connsiteY4" fmla="*/ 7577477 h 7926459"/>
              <a:gd name="connsiteX5" fmla="*/ 3505468 w 3854450"/>
              <a:gd name="connsiteY5" fmla="*/ 7926459 h 7926459"/>
              <a:gd name="connsiteX6" fmla="*/ 348982 w 3854450"/>
              <a:gd name="connsiteY6" fmla="*/ 7926459 h 7926459"/>
              <a:gd name="connsiteX7" fmla="*/ 0 w 3854450"/>
              <a:gd name="connsiteY7" fmla="*/ 7577477 h 7926459"/>
              <a:gd name="connsiteX8" fmla="*/ 0 w 3854450"/>
              <a:gd name="connsiteY8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7150 w 3867150"/>
              <a:gd name="connsiteY4" fmla="*/ 7577477 h 7926459"/>
              <a:gd name="connsiteX5" fmla="*/ 3518168 w 3867150"/>
              <a:gd name="connsiteY5" fmla="*/ 7926459 h 7926459"/>
              <a:gd name="connsiteX6" fmla="*/ 361682 w 3867150"/>
              <a:gd name="connsiteY6" fmla="*/ 7926459 h 7926459"/>
              <a:gd name="connsiteX7" fmla="*/ 12700 w 3867150"/>
              <a:gd name="connsiteY7" fmla="*/ 7577477 h 7926459"/>
              <a:gd name="connsiteX8" fmla="*/ 0 w 3867150"/>
              <a:gd name="connsiteY8" fmla="*/ 5299710 h 7926459"/>
              <a:gd name="connsiteX9" fmla="*/ 12700 w 3867150"/>
              <a:gd name="connsiteY9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0800 w 3867150"/>
              <a:gd name="connsiteY4" fmla="*/ 5325110 h 7926459"/>
              <a:gd name="connsiteX5" fmla="*/ 3867150 w 3867150"/>
              <a:gd name="connsiteY5" fmla="*/ 7577477 h 7926459"/>
              <a:gd name="connsiteX6" fmla="*/ 3518168 w 3867150"/>
              <a:gd name="connsiteY6" fmla="*/ 7926459 h 7926459"/>
              <a:gd name="connsiteX7" fmla="*/ 361682 w 3867150"/>
              <a:gd name="connsiteY7" fmla="*/ 7926459 h 7926459"/>
              <a:gd name="connsiteX8" fmla="*/ 12700 w 3867150"/>
              <a:gd name="connsiteY8" fmla="*/ 7577477 h 7926459"/>
              <a:gd name="connsiteX9" fmla="*/ 0 w 3867150"/>
              <a:gd name="connsiteY9" fmla="*/ 5299710 h 7926459"/>
              <a:gd name="connsiteX10" fmla="*/ 12700 w 3867150"/>
              <a:gd name="connsiteY10" fmla="*/ 348982 h 7926459"/>
              <a:gd name="connsiteX0" fmla="*/ 12700 w 3886723"/>
              <a:gd name="connsiteY0" fmla="*/ 348982 h 7926459"/>
              <a:gd name="connsiteX1" fmla="*/ 361682 w 3886723"/>
              <a:gd name="connsiteY1" fmla="*/ 0 h 7926459"/>
              <a:gd name="connsiteX2" fmla="*/ 3518168 w 3886723"/>
              <a:gd name="connsiteY2" fmla="*/ 0 h 7926459"/>
              <a:gd name="connsiteX3" fmla="*/ 3867150 w 3886723"/>
              <a:gd name="connsiteY3" fmla="*/ 348982 h 7926459"/>
              <a:gd name="connsiteX4" fmla="*/ 3860800 w 3886723"/>
              <a:gd name="connsiteY4" fmla="*/ 5325110 h 7926459"/>
              <a:gd name="connsiteX5" fmla="*/ 3518168 w 3886723"/>
              <a:gd name="connsiteY5" fmla="*/ 7926459 h 7926459"/>
              <a:gd name="connsiteX6" fmla="*/ 361682 w 3886723"/>
              <a:gd name="connsiteY6" fmla="*/ 7926459 h 7926459"/>
              <a:gd name="connsiteX7" fmla="*/ 12700 w 3886723"/>
              <a:gd name="connsiteY7" fmla="*/ 7577477 h 7926459"/>
              <a:gd name="connsiteX8" fmla="*/ 0 w 3886723"/>
              <a:gd name="connsiteY8" fmla="*/ 5299710 h 7926459"/>
              <a:gd name="connsiteX9" fmla="*/ 12700 w 3886723"/>
              <a:gd name="connsiteY9" fmla="*/ 348982 h 7926459"/>
              <a:gd name="connsiteX0" fmla="*/ 12700 w 3867150"/>
              <a:gd name="connsiteY0" fmla="*/ 348982 h 7926459"/>
              <a:gd name="connsiteX1" fmla="*/ 361682 w 3867150"/>
              <a:gd name="connsiteY1" fmla="*/ 0 h 7926459"/>
              <a:gd name="connsiteX2" fmla="*/ 3518168 w 3867150"/>
              <a:gd name="connsiteY2" fmla="*/ 0 h 7926459"/>
              <a:gd name="connsiteX3" fmla="*/ 3867150 w 3867150"/>
              <a:gd name="connsiteY3" fmla="*/ 348982 h 7926459"/>
              <a:gd name="connsiteX4" fmla="*/ 3860800 w 3867150"/>
              <a:gd name="connsiteY4" fmla="*/ 5325110 h 7926459"/>
              <a:gd name="connsiteX5" fmla="*/ 361682 w 3867150"/>
              <a:gd name="connsiteY5" fmla="*/ 7926459 h 7926459"/>
              <a:gd name="connsiteX6" fmla="*/ 12700 w 3867150"/>
              <a:gd name="connsiteY6" fmla="*/ 7577477 h 7926459"/>
              <a:gd name="connsiteX7" fmla="*/ 0 w 3867150"/>
              <a:gd name="connsiteY7" fmla="*/ 5299710 h 7926459"/>
              <a:gd name="connsiteX8" fmla="*/ 12700 w 3867150"/>
              <a:gd name="connsiteY8" fmla="*/ 348982 h 7926459"/>
              <a:gd name="connsiteX0" fmla="*/ 12700 w 3867150"/>
              <a:gd name="connsiteY0" fmla="*/ 348982 h 7577489"/>
              <a:gd name="connsiteX1" fmla="*/ 361682 w 3867150"/>
              <a:gd name="connsiteY1" fmla="*/ 0 h 7577489"/>
              <a:gd name="connsiteX2" fmla="*/ 3518168 w 3867150"/>
              <a:gd name="connsiteY2" fmla="*/ 0 h 7577489"/>
              <a:gd name="connsiteX3" fmla="*/ 3867150 w 3867150"/>
              <a:gd name="connsiteY3" fmla="*/ 348982 h 7577489"/>
              <a:gd name="connsiteX4" fmla="*/ 3860800 w 3867150"/>
              <a:gd name="connsiteY4" fmla="*/ 5325110 h 7577489"/>
              <a:gd name="connsiteX5" fmla="*/ 12700 w 3867150"/>
              <a:gd name="connsiteY5" fmla="*/ 7577477 h 7577489"/>
              <a:gd name="connsiteX6" fmla="*/ 0 w 3867150"/>
              <a:gd name="connsiteY6" fmla="*/ 5299710 h 7577489"/>
              <a:gd name="connsiteX7" fmla="*/ 12700 w 3867150"/>
              <a:gd name="connsiteY7" fmla="*/ 348982 h 7577489"/>
              <a:gd name="connsiteX0" fmla="*/ 12700 w 3867150"/>
              <a:gd name="connsiteY0" fmla="*/ 348982 h 5932961"/>
              <a:gd name="connsiteX1" fmla="*/ 361682 w 3867150"/>
              <a:gd name="connsiteY1" fmla="*/ 0 h 5932961"/>
              <a:gd name="connsiteX2" fmla="*/ 3518168 w 3867150"/>
              <a:gd name="connsiteY2" fmla="*/ 0 h 5932961"/>
              <a:gd name="connsiteX3" fmla="*/ 3867150 w 3867150"/>
              <a:gd name="connsiteY3" fmla="*/ 348982 h 5932961"/>
              <a:gd name="connsiteX4" fmla="*/ 3860800 w 3867150"/>
              <a:gd name="connsiteY4" fmla="*/ 5325110 h 5932961"/>
              <a:gd name="connsiteX5" fmla="*/ 0 w 3867150"/>
              <a:gd name="connsiteY5" fmla="*/ 5299710 h 5932961"/>
              <a:gd name="connsiteX6" fmla="*/ 12700 w 3867150"/>
              <a:gd name="connsiteY6" fmla="*/ 348982 h 5932961"/>
              <a:gd name="connsiteX0" fmla="*/ 12700 w 3867150"/>
              <a:gd name="connsiteY0" fmla="*/ 348982 h 5697434"/>
              <a:gd name="connsiteX1" fmla="*/ 361682 w 3867150"/>
              <a:gd name="connsiteY1" fmla="*/ 0 h 5697434"/>
              <a:gd name="connsiteX2" fmla="*/ 3518168 w 3867150"/>
              <a:gd name="connsiteY2" fmla="*/ 0 h 5697434"/>
              <a:gd name="connsiteX3" fmla="*/ 3867150 w 3867150"/>
              <a:gd name="connsiteY3" fmla="*/ 348982 h 5697434"/>
              <a:gd name="connsiteX4" fmla="*/ 3860800 w 3867150"/>
              <a:gd name="connsiteY4" fmla="*/ 5325110 h 5697434"/>
              <a:gd name="connsiteX5" fmla="*/ 0 w 3867150"/>
              <a:gd name="connsiteY5" fmla="*/ 5299710 h 5697434"/>
              <a:gd name="connsiteX6" fmla="*/ 12700 w 3867150"/>
              <a:gd name="connsiteY6" fmla="*/ 348982 h 5697434"/>
              <a:gd name="connsiteX0" fmla="*/ 12700 w 3867150"/>
              <a:gd name="connsiteY0" fmla="*/ 348982 h 5348214"/>
              <a:gd name="connsiteX1" fmla="*/ 361682 w 3867150"/>
              <a:gd name="connsiteY1" fmla="*/ 0 h 5348214"/>
              <a:gd name="connsiteX2" fmla="*/ 3518168 w 3867150"/>
              <a:gd name="connsiteY2" fmla="*/ 0 h 5348214"/>
              <a:gd name="connsiteX3" fmla="*/ 3867150 w 3867150"/>
              <a:gd name="connsiteY3" fmla="*/ 348982 h 5348214"/>
              <a:gd name="connsiteX4" fmla="*/ 3860800 w 3867150"/>
              <a:gd name="connsiteY4" fmla="*/ 5325110 h 5348214"/>
              <a:gd name="connsiteX5" fmla="*/ 0 w 3867150"/>
              <a:gd name="connsiteY5" fmla="*/ 5299710 h 5348214"/>
              <a:gd name="connsiteX6" fmla="*/ 12700 w 3867150"/>
              <a:gd name="connsiteY6" fmla="*/ 348982 h 5348214"/>
              <a:gd name="connsiteX0" fmla="*/ 12700 w 3867150"/>
              <a:gd name="connsiteY0" fmla="*/ 348982 h 5353474"/>
              <a:gd name="connsiteX1" fmla="*/ 361682 w 3867150"/>
              <a:gd name="connsiteY1" fmla="*/ 0 h 5353474"/>
              <a:gd name="connsiteX2" fmla="*/ 3518168 w 3867150"/>
              <a:gd name="connsiteY2" fmla="*/ 0 h 5353474"/>
              <a:gd name="connsiteX3" fmla="*/ 3867150 w 3867150"/>
              <a:gd name="connsiteY3" fmla="*/ 348982 h 5353474"/>
              <a:gd name="connsiteX4" fmla="*/ 3860800 w 3867150"/>
              <a:gd name="connsiteY4" fmla="*/ 5325110 h 5353474"/>
              <a:gd name="connsiteX5" fmla="*/ 0 w 3867150"/>
              <a:gd name="connsiteY5" fmla="*/ 5312410 h 5353474"/>
              <a:gd name="connsiteX6" fmla="*/ 12700 w 3867150"/>
              <a:gd name="connsiteY6" fmla="*/ 348982 h 5353474"/>
              <a:gd name="connsiteX0" fmla="*/ 12700 w 3867150"/>
              <a:gd name="connsiteY0" fmla="*/ 348982 h 5340388"/>
              <a:gd name="connsiteX1" fmla="*/ 361682 w 3867150"/>
              <a:gd name="connsiteY1" fmla="*/ 0 h 5340388"/>
              <a:gd name="connsiteX2" fmla="*/ 3518168 w 3867150"/>
              <a:gd name="connsiteY2" fmla="*/ 0 h 5340388"/>
              <a:gd name="connsiteX3" fmla="*/ 3867150 w 3867150"/>
              <a:gd name="connsiteY3" fmla="*/ 348982 h 5340388"/>
              <a:gd name="connsiteX4" fmla="*/ 3860800 w 3867150"/>
              <a:gd name="connsiteY4" fmla="*/ 5325110 h 5340388"/>
              <a:gd name="connsiteX5" fmla="*/ 0 w 3867150"/>
              <a:gd name="connsiteY5" fmla="*/ 5312410 h 5340388"/>
              <a:gd name="connsiteX6" fmla="*/ 12700 w 3867150"/>
              <a:gd name="connsiteY6" fmla="*/ 348982 h 5340388"/>
              <a:gd name="connsiteX0" fmla="*/ 12700 w 3867150"/>
              <a:gd name="connsiteY0" fmla="*/ 348982 h 5325110"/>
              <a:gd name="connsiteX1" fmla="*/ 361682 w 3867150"/>
              <a:gd name="connsiteY1" fmla="*/ 0 h 5325110"/>
              <a:gd name="connsiteX2" fmla="*/ 3518168 w 3867150"/>
              <a:gd name="connsiteY2" fmla="*/ 0 h 5325110"/>
              <a:gd name="connsiteX3" fmla="*/ 3867150 w 3867150"/>
              <a:gd name="connsiteY3" fmla="*/ 348982 h 5325110"/>
              <a:gd name="connsiteX4" fmla="*/ 3860800 w 3867150"/>
              <a:gd name="connsiteY4" fmla="*/ 5325110 h 5325110"/>
              <a:gd name="connsiteX5" fmla="*/ 0 w 3867150"/>
              <a:gd name="connsiteY5" fmla="*/ 5312410 h 5325110"/>
              <a:gd name="connsiteX6" fmla="*/ 12700 w 3867150"/>
              <a:gd name="connsiteY6" fmla="*/ 348982 h 5325110"/>
              <a:gd name="connsiteX0" fmla="*/ 12700 w 3867150"/>
              <a:gd name="connsiteY0" fmla="*/ 348982 h 5325110"/>
              <a:gd name="connsiteX1" fmla="*/ 361682 w 3867150"/>
              <a:gd name="connsiteY1" fmla="*/ 0 h 5325110"/>
              <a:gd name="connsiteX2" fmla="*/ 3518168 w 3867150"/>
              <a:gd name="connsiteY2" fmla="*/ 0 h 5325110"/>
              <a:gd name="connsiteX3" fmla="*/ 3867150 w 3867150"/>
              <a:gd name="connsiteY3" fmla="*/ 348982 h 5325110"/>
              <a:gd name="connsiteX4" fmla="*/ 3860800 w 3867150"/>
              <a:gd name="connsiteY4" fmla="*/ 5325110 h 5325110"/>
              <a:gd name="connsiteX5" fmla="*/ 0 w 3867150"/>
              <a:gd name="connsiteY5" fmla="*/ 5325110 h 5325110"/>
              <a:gd name="connsiteX6" fmla="*/ 12700 w 3867150"/>
              <a:gd name="connsiteY6" fmla="*/ 348982 h 532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7150" h="5325110">
                <a:moveTo>
                  <a:pt x="12700" y="348982"/>
                </a:moveTo>
                <a:cubicBezTo>
                  <a:pt x="12700" y="156245"/>
                  <a:pt x="168945" y="0"/>
                  <a:pt x="361682" y="0"/>
                </a:cubicBezTo>
                <a:lnTo>
                  <a:pt x="3518168" y="0"/>
                </a:lnTo>
                <a:cubicBezTo>
                  <a:pt x="3710905" y="0"/>
                  <a:pt x="3867150" y="156245"/>
                  <a:pt x="3867150" y="348982"/>
                </a:cubicBezTo>
                <a:cubicBezTo>
                  <a:pt x="3865033" y="2007691"/>
                  <a:pt x="3862917" y="3666401"/>
                  <a:pt x="3860800" y="5325110"/>
                </a:cubicBezTo>
                <a:cubicBezTo>
                  <a:pt x="3851275" y="5324731"/>
                  <a:pt x="6350" y="5303565"/>
                  <a:pt x="0" y="5325110"/>
                </a:cubicBezTo>
                <a:cubicBezTo>
                  <a:pt x="4233" y="3674867"/>
                  <a:pt x="8467" y="1999225"/>
                  <a:pt x="12700" y="348982"/>
                </a:cubicBezTo>
                <a:close/>
              </a:path>
            </a:pathLst>
          </a:cu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92103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P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A23F7C5-F348-47D4-9C59-49AD0BB718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90681" y="1257485"/>
            <a:ext cx="3270364" cy="4346840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896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4FB3DE57-AFE9-4820-B949-FA693C6FFF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512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DDFEC20-88DE-440E-8C22-D2A2B23793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224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3FA24DDE-A296-4264-94A3-D62AF5BDC0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3936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944FD892-B40E-4C8A-BEFD-A9870E1F95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9648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AFF585DB-A83A-4238-915C-7030522C21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53600" y="2092914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B800CBA0-2590-40E4-B56A-5697FBD2E0C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2512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137815DD-834A-450B-81D9-F1D90A0CAED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8224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1D58274C-6E9E-4343-91B3-DACB9E20B2F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936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2" name="Picture Placeholder 10">
            <a:extLst>
              <a:ext uri="{FF2B5EF4-FFF2-40B4-BE49-F238E27FC236}">
                <a16:creationId xmlns:a16="http://schemas.microsoft.com/office/drawing/2014/main" id="{7ADC8F93-D983-4E6E-8384-5D7D814EEF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9648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43" name="Picture Placeholder 10">
            <a:extLst>
              <a:ext uri="{FF2B5EF4-FFF2-40B4-BE49-F238E27FC236}">
                <a16:creationId xmlns:a16="http://schemas.microsoft.com/office/drawing/2014/main" id="{8B4B45E4-553B-409A-9111-A940DD06D2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53600" y="4431823"/>
            <a:ext cx="2113280" cy="2086864"/>
          </a:xfrm>
          <a:prstGeom prst="rect">
            <a:avLst/>
          </a:prstGeom>
          <a:solidFill>
            <a:schemeClr val="tx1"/>
          </a:solidFill>
        </p:spPr>
        <p:txBody>
          <a:bodyPr lIns="0" tIns="0" rIns="0" bIns="648000">
            <a:normAutofit/>
          </a:bodyPr>
          <a:lstStyle>
            <a:lvl1pPr marL="0" indent="0" algn="ctr" rtl="0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	</a:t>
            </a:r>
          </a:p>
          <a:p>
            <a:r>
              <a:rPr lang="fr-FR" dirty="0"/>
              <a:t>Picture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6C72E8-81C8-4FB4-85BA-C194C185D5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5119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D08509A-CA5E-4810-BB02-ED01A7E3ED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5120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758071FC-D284-419F-9B56-2BB8AC98B40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82238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A7FB7B32-A6F1-441F-ABF7-ED5E7620E9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82239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3BB5C338-6573-4AD1-B7C1-7F31BC5582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9355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E62FFDFA-4672-49E8-BA29-A820D4E34A7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39356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A11689A5-79C4-4A87-B01A-4B9F8A428EC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96469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184713B9-EF45-452D-AB5C-E790803F48E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96470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70B08813-7DA6-42D4-9260-A3656B183C0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53586" y="3212990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11A3551-612E-49A8-9DFD-0DB2C3B6CF2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753587" y="3648808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15D23A70-0BB2-4635-BFD7-77425C4431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5119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A8DE0069-A8B7-4E2A-A88D-ED057F4A156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5120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7" name="Espace réservé du texte 2">
            <a:extLst>
              <a:ext uri="{FF2B5EF4-FFF2-40B4-BE49-F238E27FC236}">
                <a16:creationId xmlns:a16="http://schemas.microsoft.com/office/drawing/2014/main" id="{DED62EA6-CA25-42AF-932E-E226621A7D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682238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69C73F44-1303-4699-9741-5071A868318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82239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3FAB9CE8-C8F6-4097-9876-3D5BB131A6E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039355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2FE7EAC6-53B9-40F7-BAC8-FFAFE182DB6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39356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31" name="Espace réservé du texte 2">
            <a:extLst>
              <a:ext uri="{FF2B5EF4-FFF2-40B4-BE49-F238E27FC236}">
                <a16:creationId xmlns:a16="http://schemas.microsoft.com/office/drawing/2014/main" id="{4AA8E213-976B-4F42-BF73-C960C4D9F66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96469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2" name="Espace réservé du texte 2">
            <a:extLst>
              <a:ext uri="{FF2B5EF4-FFF2-40B4-BE49-F238E27FC236}">
                <a16:creationId xmlns:a16="http://schemas.microsoft.com/office/drawing/2014/main" id="{2B1B6386-3DB5-4B9B-9D72-E30B0FE410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96470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E3598400-E700-44A3-8903-DB65AFF1248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753586" y="5551899"/>
            <a:ext cx="2113279" cy="966788"/>
          </a:xfrm>
          <a:prstGeom prst="rect">
            <a:avLst/>
          </a:prstGeom>
          <a:gradFill flip="none" rotWithShape="1">
            <a:gsLst>
              <a:gs pos="64000">
                <a:srgbClr val="1D1D1D">
                  <a:alpha val="78000"/>
                </a:srgbClr>
              </a:gs>
              <a:gs pos="6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Insert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en-US" dirty="0"/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64D6E52E-F777-4A62-937F-D377DFED58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53587" y="5987717"/>
            <a:ext cx="45719" cy="3253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91440" bIns="25200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kumimoji="0" lang="en-US" sz="1400" b="0" i="0" u="none" strike="noStrike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fr-FR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6022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05230" y="1558545"/>
            <a:ext cx="4685030" cy="2633471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69119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 S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D0C9DF6-807F-40E6-84C6-BA52193E13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52425" y="1114424"/>
            <a:ext cx="7591425" cy="4279107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39257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osition Mocku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7071DD5-C8B5-4225-B8DE-07EA5BA5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27570" y="1966364"/>
            <a:ext cx="5148656" cy="3851506"/>
          </a:xfrm>
          <a:prstGeom prst="rect">
            <a:avLst/>
          </a:prstGeom>
          <a:solidFill>
            <a:schemeClr val="tx1"/>
          </a:solidFill>
        </p:spPr>
        <p:txBody>
          <a:bodyPr lIns="216000" tIns="216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FFAE08D-92CA-4E3A-9155-D1B40C69A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21155" y="4225803"/>
            <a:ext cx="853013" cy="1058154"/>
          </a:xfrm>
          <a:prstGeom prst="rect">
            <a:avLst/>
          </a:prstGeom>
          <a:solidFill>
            <a:schemeClr val="tx1"/>
          </a:solidFill>
        </p:spPr>
        <p:txBody>
          <a:bodyPr lIns="72000" tIns="324000" rIns="72000" bIns="72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 sz="10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50A7111-6589-40CE-A556-684125F672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8269" y="2254257"/>
            <a:ext cx="1683544" cy="3658476"/>
          </a:xfrm>
          <a:custGeom>
            <a:avLst/>
            <a:gdLst>
              <a:gd name="connsiteX0" fmla="*/ 0 w 2366010"/>
              <a:gd name="connsiteY0" fmla="*/ 244787 h 5124450"/>
              <a:gd name="connsiteX1" fmla="*/ 244787 w 2366010"/>
              <a:gd name="connsiteY1" fmla="*/ 0 h 5124450"/>
              <a:gd name="connsiteX2" fmla="*/ 2121223 w 2366010"/>
              <a:gd name="connsiteY2" fmla="*/ 0 h 5124450"/>
              <a:gd name="connsiteX3" fmla="*/ 2366010 w 2366010"/>
              <a:gd name="connsiteY3" fmla="*/ 244787 h 5124450"/>
              <a:gd name="connsiteX4" fmla="*/ 2366010 w 2366010"/>
              <a:gd name="connsiteY4" fmla="*/ 4879663 h 5124450"/>
              <a:gd name="connsiteX5" fmla="*/ 2121223 w 2366010"/>
              <a:gd name="connsiteY5" fmla="*/ 5124450 h 5124450"/>
              <a:gd name="connsiteX6" fmla="*/ 244787 w 2366010"/>
              <a:gd name="connsiteY6" fmla="*/ 5124450 h 5124450"/>
              <a:gd name="connsiteX7" fmla="*/ 0 w 2366010"/>
              <a:gd name="connsiteY7" fmla="*/ 4879663 h 5124450"/>
              <a:gd name="connsiteX8" fmla="*/ 0 w 2366010"/>
              <a:gd name="connsiteY8" fmla="*/ 244787 h 5124450"/>
              <a:gd name="connsiteX0" fmla="*/ 0 w 2366010"/>
              <a:gd name="connsiteY0" fmla="*/ 244793 h 5124456"/>
              <a:gd name="connsiteX1" fmla="*/ 244787 w 2366010"/>
              <a:gd name="connsiteY1" fmla="*/ 6 h 5124456"/>
              <a:gd name="connsiteX2" fmla="*/ 659130 w 2366010"/>
              <a:gd name="connsiteY2" fmla="*/ 186696 h 5124456"/>
              <a:gd name="connsiteX3" fmla="*/ 2121223 w 2366010"/>
              <a:gd name="connsiteY3" fmla="*/ 6 h 5124456"/>
              <a:gd name="connsiteX4" fmla="*/ 2366010 w 2366010"/>
              <a:gd name="connsiteY4" fmla="*/ 244793 h 5124456"/>
              <a:gd name="connsiteX5" fmla="*/ 2366010 w 2366010"/>
              <a:gd name="connsiteY5" fmla="*/ 4879669 h 5124456"/>
              <a:gd name="connsiteX6" fmla="*/ 2121223 w 2366010"/>
              <a:gd name="connsiteY6" fmla="*/ 5124456 h 5124456"/>
              <a:gd name="connsiteX7" fmla="*/ 244787 w 2366010"/>
              <a:gd name="connsiteY7" fmla="*/ 5124456 h 5124456"/>
              <a:gd name="connsiteX8" fmla="*/ 0 w 2366010"/>
              <a:gd name="connsiteY8" fmla="*/ 4879669 h 5124456"/>
              <a:gd name="connsiteX9" fmla="*/ 0 w 2366010"/>
              <a:gd name="connsiteY9" fmla="*/ 244793 h 5124456"/>
              <a:gd name="connsiteX0" fmla="*/ 0 w 2366010"/>
              <a:gd name="connsiteY0" fmla="*/ 244794 h 5124457"/>
              <a:gd name="connsiteX1" fmla="*/ 244787 w 2366010"/>
              <a:gd name="connsiteY1" fmla="*/ 7 h 5124457"/>
              <a:gd name="connsiteX2" fmla="*/ 659130 w 2366010"/>
              <a:gd name="connsiteY2" fmla="*/ 186697 h 5124457"/>
              <a:gd name="connsiteX3" fmla="*/ 2121223 w 2366010"/>
              <a:gd name="connsiteY3" fmla="*/ 7 h 5124457"/>
              <a:gd name="connsiteX4" fmla="*/ 2366010 w 2366010"/>
              <a:gd name="connsiteY4" fmla="*/ 244794 h 5124457"/>
              <a:gd name="connsiteX5" fmla="*/ 2366010 w 2366010"/>
              <a:gd name="connsiteY5" fmla="*/ 4879670 h 5124457"/>
              <a:gd name="connsiteX6" fmla="*/ 2121223 w 2366010"/>
              <a:gd name="connsiteY6" fmla="*/ 5124457 h 5124457"/>
              <a:gd name="connsiteX7" fmla="*/ 244787 w 2366010"/>
              <a:gd name="connsiteY7" fmla="*/ 5124457 h 5124457"/>
              <a:gd name="connsiteX8" fmla="*/ 0 w 2366010"/>
              <a:gd name="connsiteY8" fmla="*/ 4879670 h 5124457"/>
              <a:gd name="connsiteX9" fmla="*/ 0 w 2366010"/>
              <a:gd name="connsiteY9" fmla="*/ 244794 h 5124457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6591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3683 h 5133346"/>
              <a:gd name="connsiteX1" fmla="*/ 244787 w 2366010"/>
              <a:gd name="connsiteY1" fmla="*/ 8896 h 5133346"/>
              <a:gd name="connsiteX2" fmla="*/ 502920 w 2366010"/>
              <a:gd name="connsiteY2" fmla="*/ 50807 h 5133346"/>
              <a:gd name="connsiteX3" fmla="*/ 735330 w 2366010"/>
              <a:gd name="connsiteY3" fmla="*/ 195586 h 5133346"/>
              <a:gd name="connsiteX4" fmla="*/ 2121223 w 2366010"/>
              <a:gd name="connsiteY4" fmla="*/ 8896 h 5133346"/>
              <a:gd name="connsiteX5" fmla="*/ 2366010 w 2366010"/>
              <a:gd name="connsiteY5" fmla="*/ 253683 h 5133346"/>
              <a:gd name="connsiteX6" fmla="*/ 2366010 w 2366010"/>
              <a:gd name="connsiteY6" fmla="*/ 4888559 h 5133346"/>
              <a:gd name="connsiteX7" fmla="*/ 2121223 w 2366010"/>
              <a:gd name="connsiteY7" fmla="*/ 5133346 h 5133346"/>
              <a:gd name="connsiteX8" fmla="*/ 244787 w 2366010"/>
              <a:gd name="connsiteY8" fmla="*/ 5133346 h 5133346"/>
              <a:gd name="connsiteX9" fmla="*/ 0 w 2366010"/>
              <a:gd name="connsiteY9" fmla="*/ 4888559 h 5133346"/>
              <a:gd name="connsiteX10" fmla="*/ 0 w 2366010"/>
              <a:gd name="connsiteY10" fmla="*/ 253683 h 5133346"/>
              <a:gd name="connsiteX0" fmla="*/ 0 w 2366010"/>
              <a:gd name="connsiteY0" fmla="*/ 259704 h 5139367"/>
              <a:gd name="connsiteX1" fmla="*/ 244787 w 2366010"/>
              <a:gd name="connsiteY1" fmla="*/ 14917 h 5139367"/>
              <a:gd name="connsiteX2" fmla="*/ 499110 w 2366010"/>
              <a:gd name="connsiteY2" fmla="*/ 30158 h 5139367"/>
              <a:gd name="connsiteX3" fmla="*/ 735330 w 2366010"/>
              <a:gd name="connsiteY3" fmla="*/ 201607 h 5139367"/>
              <a:gd name="connsiteX4" fmla="*/ 2121223 w 2366010"/>
              <a:gd name="connsiteY4" fmla="*/ 14917 h 5139367"/>
              <a:gd name="connsiteX5" fmla="*/ 2366010 w 2366010"/>
              <a:gd name="connsiteY5" fmla="*/ 259704 h 5139367"/>
              <a:gd name="connsiteX6" fmla="*/ 2366010 w 2366010"/>
              <a:gd name="connsiteY6" fmla="*/ 4894580 h 5139367"/>
              <a:gd name="connsiteX7" fmla="*/ 2121223 w 2366010"/>
              <a:gd name="connsiteY7" fmla="*/ 5139367 h 5139367"/>
              <a:gd name="connsiteX8" fmla="*/ 244787 w 2366010"/>
              <a:gd name="connsiteY8" fmla="*/ 5139367 h 5139367"/>
              <a:gd name="connsiteX9" fmla="*/ 0 w 2366010"/>
              <a:gd name="connsiteY9" fmla="*/ 4894580 h 5139367"/>
              <a:gd name="connsiteX10" fmla="*/ 0 w 2366010"/>
              <a:gd name="connsiteY10" fmla="*/ 259704 h 513936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5330 w 2366010"/>
              <a:gd name="connsiteY3" fmla="*/ 19723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5334 h 5134997"/>
              <a:gd name="connsiteX1" fmla="*/ 244787 w 2366010"/>
              <a:gd name="connsiteY1" fmla="*/ 10547 h 5134997"/>
              <a:gd name="connsiteX2" fmla="*/ 499110 w 2366010"/>
              <a:gd name="connsiteY2" fmla="*/ 25788 h 5134997"/>
              <a:gd name="connsiteX3" fmla="*/ 731520 w 2366010"/>
              <a:gd name="connsiteY3" fmla="*/ 193427 h 5134997"/>
              <a:gd name="connsiteX4" fmla="*/ 2121223 w 2366010"/>
              <a:gd name="connsiteY4" fmla="*/ 10547 h 5134997"/>
              <a:gd name="connsiteX5" fmla="*/ 2366010 w 2366010"/>
              <a:gd name="connsiteY5" fmla="*/ 255334 h 5134997"/>
              <a:gd name="connsiteX6" fmla="*/ 2366010 w 2366010"/>
              <a:gd name="connsiteY6" fmla="*/ 4890210 h 5134997"/>
              <a:gd name="connsiteX7" fmla="*/ 2121223 w 2366010"/>
              <a:gd name="connsiteY7" fmla="*/ 5134997 h 5134997"/>
              <a:gd name="connsiteX8" fmla="*/ 244787 w 2366010"/>
              <a:gd name="connsiteY8" fmla="*/ 5134997 h 5134997"/>
              <a:gd name="connsiteX9" fmla="*/ 0 w 2366010"/>
              <a:gd name="connsiteY9" fmla="*/ 4890210 h 5134997"/>
              <a:gd name="connsiteX10" fmla="*/ 0 w 2366010"/>
              <a:gd name="connsiteY10" fmla="*/ 255334 h 5134997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152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8273 h 5137936"/>
              <a:gd name="connsiteX1" fmla="*/ 244787 w 2366010"/>
              <a:gd name="connsiteY1" fmla="*/ 13486 h 5137936"/>
              <a:gd name="connsiteX2" fmla="*/ 510540 w 2366010"/>
              <a:gd name="connsiteY2" fmla="*/ 17297 h 5137936"/>
              <a:gd name="connsiteX3" fmla="*/ 739140 w 2366010"/>
              <a:gd name="connsiteY3" fmla="*/ 196366 h 5137936"/>
              <a:gd name="connsiteX4" fmla="*/ 2121223 w 2366010"/>
              <a:gd name="connsiteY4" fmla="*/ 13486 h 5137936"/>
              <a:gd name="connsiteX5" fmla="*/ 2366010 w 2366010"/>
              <a:gd name="connsiteY5" fmla="*/ 258273 h 5137936"/>
              <a:gd name="connsiteX6" fmla="*/ 2366010 w 2366010"/>
              <a:gd name="connsiteY6" fmla="*/ 4893149 h 5137936"/>
              <a:gd name="connsiteX7" fmla="*/ 2121223 w 2366010"/>
              <a:gd name="connsiteY7" fmla="*/ 5137936 h 5137936"/>
              <a:gd name="connsiteX8" fmla="*/ 244787 w 2366010"/>
              <a:gd name="connsiteY8" fmla="*/ 5137936 h 5137936"/>
              <a:gd name="connsiteX9" fmla="*/ 0 w 2366010"/>
              <a:gd name="connsiteY9" fmla="*/ 4893149 h 5137936"/>
              <a:gd name="connsiteX10" fmla="*/ 0 w 2366010"/>
              <a:gd name="connsiteY10" fmla="*/ 258273 h 5137936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3914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1685 h 5131348"/>
              <a:gd name="connsiteX1" fmla="*/ 244787 w 2366010"/>
              <a:gd name="connsiteY1" fmla="*/ 6898 h 5131348"/>
              <a:gd name="connsiteX2" fmla="*/ 510540 w 2366010"/>
              <a:gd name="connsiteY2" fmla="*/ 10709 h 5131348"/>
              <a:gd name="connsiteX3" fmla="*/ 727710 w 2366010"/>
              <a:gd name="connsiteY3" fmla="*/ 189778 h 5131348"/>
              <a:gd name="connsiteX4" fmla="*/ 2121223 w 2366010"/>
              <a:gd name="connsiteY4" fmla="*/ 6898 h 5131348"/>
              <a:gd name="connsiteX5" fmla="*/ 2366010 w 2366010"/>
              <a:gd name="connsiteY5" fmla="*/ 251685 h 5131348"/>
              <a:gd name="connsiteX6" fmla="*/ 2366010 w 2366010"/>
              <a:gd name="connsiteY6" fmla="*/ 4886561 h 5131348"/>
              <a:gd name="connsiteX7" fmla="*/ 2121223 w 2366010"/>
              <a:gd name="connsiteY7" fmla="*/ 5131348 h 5131348"/>
              <a:gd name="connsiteX8" fmla="*/ 244787 w 2366010"/>
              <a:gd name="connsiteY8" fmla="*/ 5131348 h 5131348"/>
              <a:gd name="connsiteX9" fmla="*/ 0 w 2366010"/>
              <a:gd name="connsiteY9" fmla="*/ 4886561 h 5131348"/>
              <a:gd name="connsiteX10" fmla="*/ 0 w 2366010"/>
              <a:gd name="connsiteY10" fmla="*/ 251685 h 5131348"/>
              <a:gd name="connsiteX0" fmla="*/ 0 w 2366010"/>
              <a:gd name="connsiteY0" fmla="*/ 255624 h 5135287"/>
              <a:gd name="connsiteX1" fmla="*/ 244787 w 2366010"/>
              <a:gd name="connsiteY1" fmla="*/ 10837 h 5135287"/>
              <a:gd name="connsiteX2" fmla="*/ 520700 w 2366010"/>
              <a:gd name="connsiteY2" fmla="*/ 7028 h 5135287"/>
              <a:gd name="connsiteX3" fmla="*/ 727710 w 2366010"/>
              <a:gd name="connsiteY3" fmla="*/ 193717 h 5135287"/>
              <a:gd name="connsiteX4" fmla="*/ 2121223 w 2366010"/>
              <a:gd name="connsiteY4" fmla="*/ 10837 h 5135287"/>
              <a:gd name="connsiteX5" fmla="*/ 2366010 w 2366010"/>
              <a:gd name="connsiteY5" fmla="*/ 255624 h 5135287"/>
              <a:gd name="connsiteX6" fmla="*/ 2366010 w 2366010"/>
              <a:gd name="connsiteY6" fmla="*/ 4890500 h 5135287"/>
              <a:gd name="connsiteX7" fmla="*/ 2121223 w 2366010"/>
              <a:gd name="connsiteY7" fmla="*/ 5135287 h 5135287"/>
              <a:gd name="connsiteX8" fmla="*/ 244787 w 2366010"/>
              <a:gd name="connsiteY8" fmla="*/ 5135287 h 5135287"/>
              <a:gd name="connsiteX9" fmla="*/ 0 w 2366010"/>
              <a:gd name="connsiteY9" fmla="*/ 4890500 h 5135287"/>
              <a:gd name="connsiteX10" fmla="*/ 0 w 2366010"/>
              <a:gd name="connsiteY10" fmla="*/ 255624 h 5135287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2121223 w 2366010"/>
              <a:gd name="connsiteY4" fmla="*/ 11860 h 5136310"/>
              <a:gd name="connsiteX5" fmla="*/ 2366010 w 2366010"/>
              <a:gd name="connsiteY5" fmla="*/ 256647 h 5136310"/>
              <a:gd name="connsiteX6" fmla="*/ 2366010 w 2366010"/>
              <a:gd name="connsiteY6" fmla="*/ 4891523 h 5136310"/>
              <a:gd name="connsiteX7" fmla="*/ 2121223 w 2366010"/>
              <a:gd name="connsiteY7" fmla="*/ 5136310 h 5136310"/>
              <a:gd name="connsiteX8" fmla="*/ 244787 w 2366010"/>
              <a:gd name="connsiteY8" fmla="*/ 5136310 h 5136310"/>
              <a:gd name="connsiteX9" fmla="*/ 0 w 2366010"/>
              <a:gd name="connsiteY9" fmla="*/ 4891523 h 5136310"/>
              <a:gd name="connsiteX10" fmla="*/ 0 w 2366010"/>
              <a:gd name="connsiteY10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2381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2121223 w 2366010"/>
              <a:gd name="connsiteY5" fmla="*/ 11860 h 5136310"/>
              <a:gd name="connsiteX6" fmla="*/ 2366010 w 2366010"/>
              <a:gd name="connsiteY6" fmla="*/ 256647 h 5136310"/>
              <a:gd name="connsiteX7" fmla="*/ 2366010 w 2366010"/>
              <a:gd name="connsiteY7" fmla="*/ 4891523 h 5136310"/>
              <a:gd name="connsiteX8" fmla="*/ 2121223 w 2366010"/>
              <a:gd name="connsiteY8" fmla="*/ 5136310 h 5136310"/>
              <a:gd name="connsiteX9" fmla="*/ 244787 w 2366010"/>
              <a:gd name="connsiteY9" fmla="*/ 5136310 h 5136310"/>
              <a:gd name="connsiteX10" fmla="*/ 0 w 2366010"/>
              <a:gd name="connsiteY10" fmla="*/ 4891523 h 5136310"/>
              <a:gd name="connsiteX11" fmla="*/ 0 w 2366010"/>
              <a:gd name="connsiteY11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58153 w 2366010"/>
              <a:gd name="connsiteY5" fmla="*/ 1375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5773 w 2366010"/>
              <a:gd name="connsiteY5" fmla="*/ 17823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73393 w 2366010"/>
              <a:gd name="connsiteY5" fmla="*/ 21125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6647 h 5136310"/>
              <a:gd name="connsiteX1" fmla="*/ 237167 w 2366010"/>
              <a:gd name="connsiteY1" fmla="*/ 9320 h 5136310"/>
              <a:gd name="connsiteX2" fmla="*/ 520700 w 2366010"/>
              <a:gd name="connsiteY2" fmla="*/ 8051 h 5136310"/>
              <a:gd name="connsiteX3" fmla="*/ 727710 w 2366010"/>
              <a:gd name="connsiteY3" fmla="*/ 194740 h 5136310"/>
              <a:gd name="connsiteX4" fmla="*/ 1364453 w 2366010"/>
              <a:gd name="connsiteY4" fmla="*/ 196013 h 5136310"/>
              <a:gd name="connsiteX5" fmla="*/ 1760693 w 2366010"/>
              <a:gd name="connsiteY5" fmla="*/ 188393 h 5136310"/>
              <a:gd name="connsiteX6" fmla="*/ 2121223 w 2366010"/>
              <a:gd name="connsiteY6" fmla="*/ 11860 h 5136310"/>
              <a:gd name="connsiteX7" fmla="*/ 2366010 w 2366010"/>
              <a:gd name="connsiteY7" fmla="*/ 256647 h 5136310"/>
              <a:gd name="connsiteX8" fmla="*/ 2366010 w 2366010"/>
              <a:gd name="connsiteY8" fmla="*/ 4891523 h 5136310"/>
              <a:gd name="connsiteX9" fmla="*/ 2121223 w 2366010"/>
              <a:gd name="connsiteY9" fmla="*/ 5136310 h 5136310"/>
              <a:gd name="connsiteX10" fmla="*/ 244787 w 2366010"/>
              <a:gd name="connsiteY10" fmla="*/ 5136310 h 5136310"/>
              <a:gd name="connsiteX11" fmla="*/ 0 w 2366010"/>
              <a:gd name="connsiteY11" fmla="*/ 4891523 h 5136310"/>
              <a:gd name="connsiteX12" fmla="*/ 0 w 2366010"/>
              <a:gd name="connsiteY12" fmla="*/ 256647 h 5136310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58231 h 5137894"/>
              <a:gd name="connsiteX1" fmla="*/ 237167 w 2366010"/>
              <a:gd name="connsiteY1" fmla="*/ 10904 h 5137894"/>
              <a:gd name="connsiteX2" fmla="*/ 520700 w 2366010"/>
              <a:gd name="connsiteY2" fmla="*/ 9635 h 5137894"/>
              <a:gd name="connsiteX3" fmla="*/ 727710 w 2366010"/>
              <a:gd name="connsiteY3" fmla="*/ 196324 h 5137894"/>
              <a:gd name="connsiteX4" fmla="*/ 1364453 w 2366010"/>
              <a:gd name="connsiteY4" fmla="*/ 197597 h 5137894"/>
              <a:gd name="connsiteX5" fmla="*/ 1760693 w 2366010"/>
              <a:gd name="connsiteY5" fmla="*/ 189977 h 5137894"/>
              <a:gd name="connsiteX6" fmla="*/ 1877533 w 2366010"/>
              <a:gd name="connsiteY6" fmla="*/ 37577 h 5137894"/>
              <a:gd name="connsiteX7" fmla="*/ 2121223 w 2366010"/>
              <a:gd name="connsiteY7" fmla="*/ 13444 h 5137894"/>
              <a:gd name="connsiteX8" fmla="*/ 2366010 w 2366010"/>
              <a:gd name="connsiteY8" fmla="*/ 258231 h 5137894"/>
              <a:gd name="connsiteX9" fmla="*/ 2366010 w 2366010"/>
              <a:gd name="connsiteY9" fmla="*/ 4893107 h 5137894"/>
              <a:gd name="connsiteX10" fmla="*/ 2121223 w 2366010"/>
              <a:gd name="connsiteY10" fmla="*/ 5137894 h 5137894"/>
              <a:gd name="connsiteX11" fmla="*/ 244787 w 2366010"/>
              <a:gd name="connsiteY11" fmla="*/ 5137894 h 5137894"/>
              <a:gd name="connsiteX12" fmla="*/ 0 w 2366010"/>
              <a:gd name="connsiteY12" fmla="*/ 4893107 h 5137894"/>
              <a:gd name="connsiteX13" fmla="*/ 0 w 2366010"/>
              <a:gd name="connsiteY13" fmla="*/ 258231 h 5137894"/>
              <a:gd name="connsiteX0" fmla="*/ 0 w 2366010"/>
              <a:gd name="connsiteY0" fmla="*/ 263996 h 5143659"/>
              <a:gd name="connsiteX1" fmla="*/ 237167 w 2366010"/>
              <a:gd name="connsiteY1" fmla="*/ 16669 h 5143659"/>
              <a:gd name="connsiteX2" fmla="*/ 520700 w 2366010"/>
              <a:gd name="connsiteY2" fmla="*/ 15400 h 5143659"/>
              <a:gd name="connsiteX3" fmla="*/ 727710 w 2366010"/>
              <a:gd name="connsiteY3" fmla="*/ 202089 h 5143659"/>
              <a:gd name="connsiteX4" fmla="*/ 1364453 w 2366010"/>
              <a:gd name="connsiteY4" fmla="*/ 203362 h 5143659"/>
              <a:gd name="connsiteX5" fmla="*/ 1760693 w 2366010"/>
              <a:gd name="connsiteY5" fmla="*/ 195742 h 5143659"/>
              <a:gd name="connsiteX6" fmla="*/ 1864833 w 2366010"/>
              <a:gd name="connsiteY6" fmla="*/ 25562 h 5143659"/>
              <a:gd name="connsiteX7" fmla="*/ 2121223 w 2366010"/>
              <a:gd name="connsiteY7" fmla="*/ 19209 h 5143659"/>
              <a:gd name="connsiteX8" fmla="*/ 2366010 w 2366010"/>
              <a:gd name="connsiteY8" fmla="*/ 263996 h 5143659"/>
              <a:gd name="connsiteX9" fmla="*/ 2366010 w 2366010"/>
              <a:gd name="connsiteY9" fmla="*/ 4898872 h 5143659"/>
              <a:gd name="connsiteX10" fmla="*/ 2121223 w 2366010"/>
              <a:gd name="connsiteY10" fmla="*/ 5143659 h 5143659"/>
              <a:gd name="connsiteX11" fmla="*/ 244787 w 2366010"/>
              <a:gd name="connsiteY11" fmla="*/ 5143659 h 5143659"/>
              <a:gd name="connsiteX12" fmla="*/ 0 w 2366010"/>
              <a:gd name="connsiteY12" fmla="*/ 4898872 h 5143659"/>
              <a:gd name="connsiteX13" fmla="*/ 0 w 2366010"/>
              <a:gd name="connsiteY13" fmla="*/ 263996 h 5143659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364453 w 2366010"/>
              <a:gd name="connsiteY4" fmla="*/ 196014 h 5136311"/>
              <a:gd name="connsiteX5" fmla="*/ 1760693 w 2366010"/>
              <a:gd name="connsiteY5" fmla="*/ 188394 h 5136311"/>
              <a:gd name="connsiteX6" fmla="*/ 1864833 w 2366010"/>
              <a:gd name="connsiteY6" fmla="*/ 18214 h 5136311"/>
              <a:gd name="connsiteX7" fmla="*/ 2121223 w 2366010"/>
              <a:gd name="connsiteY7" fmla="*/ 11861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6069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58309 h 5137972"/>
              <a:gd name="connsiteX1" fmla="*/ 237167 w 2366010"/>
              <a:gd name="connsiteY1" fmla="*/ 10982 h 5137972"/>
              <a:gd name="connsiteX2" fmla="*/ 520700 w 2366010"/>
              <a:gd name="connsiteY2" fmla="*/ 9713 h 5137972"/>
              <a:gd name="connsiteX3" fmla="*/ 727710 w 2366010"/>
              <a:gd name="connsiteY3" fmla="*/ 196402 h 5137972"/>
              <a:gd name="connsiteX4" fmla="*/ 1364453 w 2366010"/>
              <a:gd name="connsiteY4" fmla="*/ 197675 h 5137972"/>
              <a:gd name="connsiteX5" fmla="*/ 1753073 w 2366010"/>
              <a:gd name="connsiteY5" fmla="*/ 190055 h 5137972"/>
              <a:gd name="connsiteX6" fmla="*/ 1864833 w 2366010"/>
              <a:gd name="connsiteY6" fmla="*/ 19875 h 5137972"/>
              <a:gd name="connsiteX7" fmla="*/ 2121223 w 2366010"/>
              <a:gd name="connsiteY7" fmla="*/ 13522 h 5137972"/>
              <a:gd name="connsiteX8" fmla="*/ 2366010 w 2366010"/>
              <a:gd name="connsiteY8" fmla="*/ 258309 h 5137972"/>
              <a:gd name="connsiteX9" fmla="*/ 2366010 w 2366010"/>
              <a:gd name="connsiteY9" fmla="*/ 4893185 h 5137972"/>
              <a:gd name="connsiteX10" fmla="*/ 2121223 w 2366010"/>
              <a:gd name="connsiteY10" fmla="*/ 5137972 h 5137972"/>
              <a:gd name="connsiteX11" fmla="*/ 244787 w 2366010"/>
              <a:gd name="connsiteY11" fmla="*/ 5137972 h 5137972"/>
              <a:gd name="connsiteX12" fmla="*/ 0 w 2366010"/>
              <a:gd name="connsiteY12" fmla="*/ 4893185 h 5137972"/>
              <a:gd name="connsiteX13" fmla="*/ 0 w 2366010"/>
              <a:gd name="connsiteY13" fmla="*/ 258309 h 5137972"/>
              <a:gd name="connsiteX0" fmla="*/ 0 w 2366010"/>
              <a:gd name="connsiteY0" fmla="*/ 260632 h 5140295"/>
              <a:gd name="connsiteX1" fmla="*/ 237167 w 2366010"/>
              <a:gd name="connsiteY1" fmla="*/ 13305 h 5140295"/>
              <a:gd name="connsiteX2" fmla="*/ 520700 w 2366010"/>
              <a:gd name="connsiteY2" fmla="*/ 12036 h 5140295"/>
              <a:gd name="connsiteX3" fmla="*/ 727710 w 2366010"/>
              <a:gd name="connsiteY3" fmla="*/ 198725 h 5140295"/>
              <a:gd name="connsiteX4" fmla="*/ 1364453 w 2366010"/>
              <a:gd name="connsiteY4" fmla="*/ 199998 h 5140295"/>
              <a:gd name="connsiteX5" fmla="*/ 1753073 w 2366010"/>
              <a:gd name="connsiteY5" fmla="*/ 192378 h 5140295"/>
              <a:gd name="connsiteX6" fmla="*/ 1857213 w 2366010"/>
              <a:gd name="connsiteY6" fmla="*/ 14578 h 5140295"/>
              <a:gd name="connsiteX7" fmla="*/ 2121223 w 2366010"/>
              <a:gd name="connsiteY7" fmla="*/ 15845 h 5140295"/>
              <a:gd name="connsiteX8" fmla="*/ 2366010 w 2366010"/>
              <a:gd name="connsiteY8" fmla="*/ 260632 h 5140295"/>
              <a:gd name="connsiteX9" fmla="*/ 2366010 w 2366010"/>
              <a:gd name="connsiteY9" fmla="*/ 4895508 h 5140295"/>
              <a:gd name="connsiteX10" fmla="*/ 2121223 w 2366010"/>
              <a:gd name="connsiteY10" fmla="*/ 5140295 h 5140295"/>
              <a:gd name="connsiteX11" fmla="*/ 244787 w 2366010"/>
              <a:gd name="connsiteY11" fmla="*/ 5140295 h 5140295"/>
              <a:gd name="connsiteX12" fmla="*/ 0 w 2366010"/>
              <a:gd name="connsiteY12" fmla="*/ 4895508 h 5140295"/>
              <a:gd name="connsiteX13" fmla="*/ 0 w 2366010"/>
              <a:gd name="connsiteY13" fmla="*/ 260632 h 5140295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59044 h 5138707"/>
              <a:gd name="connsiteX1" fmla="*/ 237167 w 2366010"/>
              <a:gd name="connsiteY1" fmla="*/ 11717 h 5138707"/>
              <a:gd name="connsiteX2" fmla="*/ 520700 w 2366010"/>
              <a:gd name="connsiteY2" fmla="*/ 10448 h 5138707"/>
              <a:gd name="connsiteX3" fmla="*/ 727710 w 2366010"/>
              <a:gd name="connsiteY3" fmla="*/ 197137 h 5138707"/>
              <a:gd name="connsiteX4" fmla="*/ 1364453 w 2366010"/>
              <a:gd name="connsiteY4" fmla="*/ 198410 h 5138707"/>
              <a:gd name="connsiteX5" fmla="*/ 1753073 w 2366010"/>
              <a:gd name="connsiteY5" fmla="*/ 190790 h 5138707"/>
              <a:gd name="connsiteX6" fmla="*/ 1857213 w 2366010"/>
              <a:gd name="connsiteY6" fmla="*/ 12990 h 5138707"/>
              <a:gd name="connsiteX7" fmla="*/ 2121223 w 2366010"/>
              <a:gd name="connsiteY7" fmla="*/ 14257 h 5138707"/>
              <a:gd name="connsiteX8" fmla="*/ 2366010 w 2366010"/>
              <a:gd name="connsiteY8" fmla="*/ 259044 h 5138707"/>
              <a:gd name="connsiteX9" fmla="*/ 2366010 w 2366010"/>
              <a:gd name="connsiteY9" fmla="*/ 4893920 h 5138707"/>
              <a:gd name="connsiteX10" fmla="*/ 2121223 w 2366010"/>
              <a:gd name="connsiteY10" fmla="*/ 5138707 h 5138707"/>
              <a:gd name="connsiteX11" fmla="*/ 244787 w 2366010"/>
              <a:gd name="connsiteY11" fmla="*/ 5138707 h 5138707"/>
              <a:gd name="connsiteX12" fmla="*/ 0 w 2366010"/>
              <a:gd name="connsiteY12" fmla="*/ 4893920 h 5138707"/>
              <a:gd name="connsiteX13" fmla="*/ 0 w 2366010"/>
              <a:gd name="connsiteY13" fmla="*/ 259044 h 5138707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3073 w 2366010"/>
              <a:gd name="connsiteY5" fmla="*/ 193915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2169 h 5141832"/>
              <a:gd name="connsiteX1" fmla="*/ 237167 w 2366010"/>
              <a:gd name="connsiteY1" fmla="*/ 14842 h 5141832"/>
              <a:gd name="connsiteX2" fmla="*/ 520700 w 2366010"/>
              <a:gd name="connsiteY2" fmla="*/ 13573 h 5141832"/>
              <a:gd name="connsiteX3" fmla="*/ 727710 w 2366010"/>
              <a:gd name="connsiteY3" fmla="*/ 200262 h 5141832"/>
              <a:gd name="connsiteX4" fmla="*/ 1364453 w 2366010"/>
              <a:gd name="connsiteY4" fmla="*/ 201535 h 5141832"/>
              <a:gd name="connsiteX5" fmla="*/ 1755613 w 2366010"/>
              <a:gd name="connsiteY5" fmla="*/ 186299 h 5141832"/>
              <a:gd name="connsiteX6" fmla="*/ 1857213 w 2366010"/>
              <a:gd name="connsiteY6" fmla="*/ 16115 h 5141832"/>
              <a:gd name="connsiteX7" fmla="*/ 2121223 w 2366010"/>
              <a:gd name="connsiteY7" fmla="*/ 17382 h 5141832"/>
              <a:gd name="connsiteX8" fmla="*/ 2366010 w 2366010"/>
              <a:gd name="connsiteY8" fmla="*/ 262169 h 5141832"/>
              <a:gd name="connsiteX9" fmla="*/ 2366010 w 2366010"/>
              <a:gd name="connsiteY9" fmla="*/ 4897045 h 5141832"/>
              <a:gd name="connsiteX10" fmla="*/ 2121223 w 2366010"/>
              <a:gd name="connsiteY10" fmla="*/ 5141832 h 5141832"/>
              <a:gd name="connsiteX11" fmla="*/ 244787 w 2366010"/>
              <a:gd name="connsiteY11" fmla="*/ 5141832 h 5141832"/>
              <a:gd name="connsiteX12" fmla="*/ 0 w 2366010"/>
              <a:gd name="connsiteY12" fmla="*/ 4897045 h 5141832"/>
              <a:gd name="connsiteX13" fmla="*/ 0 w 2366010"/>
              <a:gd name="connsiteY13" fmla="*/ 262169 h 5141832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1383 h 5141046"/>
              <a:gd name="connsiteX1" fmla="*/ 237167 w 2366010"/>
              <a:gd name="connsiteY1" fmla="*/ 14056 h 5141046"/>
              <a:gd name="connsiteX2" fmla="*/ 520700 w 2366010"/>
              <a:gd name="connsiteY2" fmla="*/ 12787 h 5141046"/>
              <a:gd name="connsiteX3" fmla="*/ 727710 w 2366010"/>
              <a:gd name="connsiteY3" fmla="*/ 199476 h 5141046"/>
              <a:gd name="connsiteX4" fmla="*/ 1364453 w 2366010"/>
              <a:gd name="connsiteY4" fmla="*/ 200749 h 5141046"/>
              <a:gd name="connsiteX5" fmla="*/ 1755613 w 2366010"/>
              <a:gd name="connsiteY5" fmla="*/ 185513 h 5141046"/>
              <a:gd name="connsiteX6" fmla="*/ 1857213 w 2366010"/>
              <a:gd name="connsiteY6" fmla="*/ 15329 h 5141046"/>
              <a:gd name="connsiteX7" fmla="*/ 2121223 w 2366010"/>
              <a:gd name="connsiteY7" fmla="*/ 16596 h 5141046"/>
              <a:gd name="connsiteX8" fmla="*/ 2366010 w 2366010"/>
              <a:gd name="connsiteY8" fmla="*/ 261383 h 5141046"/>
              <a:gd name="connsiteX9" fmla="*/ 2366010 w 2366010"/>
              <a:gd name="connsiteY9" fmla="*/ 4896259 h 5141046"/>
              <a:gd name="connsiteX10" fmla="*/ 2121223 w 2366010"/>
              <a:gd name="connsiteY10" fmla="*/ 5141046 h 5141046"/>
              <a:gd name="connsiteX11" fmla="*/ 244787 w 2366010"/>
              <a:gd name="connsiteY11" fmla="*/ 5141046 h 5141046"/>
              <a:gd name="connsiteX12" fmla="*/ 0 w 2366010"/>
              <a:gd name="connsiteY12" fmla="*/ 4896259 h 5141046"/>
              <a:gd name="connsiteX13" fmla="*/ 0 w 2366010"/>
              <a:gd name="connsiteY13" fmla="*/ 261383 h 5141046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6517 h 5146180"/>
              <a:gd name="connsiteX1" fmla="*/ 237167 w 2366010"/>
              <a:gd name="connsiteY1" fmla="*/ 19190 h 5146180"/>
              <a:gd name="connsiteX2" fmla="*/ 520700 w 2366010"/>
              <a:gd name="connsiteY2" fmla="*/ 17921 h 5146180"/>
              <a:gd name="connsiteX3" fmla="*/ 727710 w 2366010"/>
              <a:gd name="connsiteY3" fmla="*/ 204610 h 5146180"/>
              <a:gd name="connsiteX4" fmla="*/ 1364453 w 2366010"/>
              <a:gd name="connsiteY4" fmla="*/ 205883 h 5146180"/>
              <a:gd name="connsiteX5" fmla="*/ 1755613 w 2366010"/>
              <a:gd name="connsiteY5" fmla="*/ 190647 h 5146180"/>
              <a:gd name="connsiteX6" fmla="*/ 1857213 w 2366010"/>
              <a:gd name="connsiteY6" fmla="*/ 20463 h 5146180"/>
              <a:gd name="connsiteX7" fmla="*/ 2133923 w 2366010"/>
              <a:gd name="connsiteY7" fmla="*/ 14114 h 5146180"/>
              <a:gd name="connsiteX8" fmla="*/ 2366010 w 2366010"/>
              <a:gd name="connsiteY8" fmla="*/ 266517 h 5146180"/>
              <a:gd name="connsiteX9" fmla="*/ 2366010 w 2366010"/>
              <a:gd name="connsiteY9" fmla="*/ 4901393 h 5146180"/>
              <a:gd name="connsiteX10" fmla="*/ 2121223 w 2366010"/>
              <a:gd name="connsiteY10" fmla="*/ 5146180 h 5146180"/>
              <a:gd name="connsiteX11" fmla="*/ 244787 w 2366010"/>
              <a:gd name="connsiteY11" fmla="*/ 5146180 h 5146180"/>
              <a:gd name="connsiteX12" fmla="*/ 0 w 2366010"/>
              <a:gd name="connsiteY12" fmla="*/ 4901393 h 5146180"/>
              <a:gd name="connsiteX13" fmla="*/ 0 w 2366010"/>
              <a:gd name="connsiteY13" fmla="*/ 266517 h 5146180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364453 w 2366010"/>
              <a:gd name="connsiteY4" fmla="*/ 207009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5613 w 2366010"/>
              <a:gd name="connsiteY5" fmla="*/ 191773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67643 h 5147306"/>
              <a:gd name="connsiteX1" fmla="*/ 237167 w 2366010"/>
              <a:gd name="connsiteY1" fmla="*/ 20316 h 5147306"/>
              <a:gd name="connsiteX2" fmla="*/ 520700 w 2366010"/>
              <a:gd name="connsiteY2" fmla="*/ 19047 h 5147306"/>
              <a:gd name="connsiteX3" fmla="*/ 727710 w 2366010"/>
              <a:gd name="connsiteY3" fmla="*/ 205736 h 5147306"/>
              <a:gd name="connsiteX4" fmla="*/ 1274918 w 2366010"/>
              <a:gd name="connsiteY4" fmla="*/ 205105 h 5147306"/>
              <a:gd name="connsiteX5" fmla="*/ 1753708 w 2366010"/>
              <a:gd name="connsiteY5" fmla="*/ 189869 h 5147306"/>
              <a:gd name="connsiteX6" fmla="*/ 1857213 w 2366010"/>
              <a:gd name="connsiteY6" fmla="*/ 21589 h 5147306"/>
              <a:gd name="connsiteX7" fmla="*/ 2133923 w 2366010"/>
              <a:gd name="connsiteY7" fmla="*/ 15240 h 5147306"/>
              <a:gd name="connsiteX8" fmla="*/ 2366010 w 2366010"/>
              <a:gd name="connsiteY8" fmla="*/ 267643 h 5147306"/>
              <a:gd name="connsiteX9" fmla="*/ 2366010 w 2366010"/>
              <a:gd name="connsiteY9" fmla="*/ 4902519 h 5147306"/>
              <a:gd name="connsiteX10" fmla="*/ 2121223 w 2366010"/>
              <a:gd name="connsiteY10" fmla="*/ 5147306 h 5147306"/>
              <a:gd name="connsiteX11" fmla="*/ 244787 w 2366010"/>
              <a:gd name="connsiteY11" fmla="*/ 5147306 h 5147306"/>
              <a:gd name="connsiteX12" fmla="*/ 0 w 2366010"/>
              <a:gd name="connsiteY12" fmla="*/ 4902519 h 5147306"/>
              <a:gd name="connsiteX13" fmla="*/ 0 w 2366010"/>
              <a:gd name="connsiteY13" fmla="*/ 267643 h 5147306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6648 h 5136311"/>
              <a:gd name="connsiteX1" fmla="*/ 237167 w 2366010"/>
              <a:gd name="connsiteY1" fmla="*/ 9321 h 5136311"/>
              <a:gd name="connsiteX2" fmla="*/ 520700 w 2366010"/>
              <a:gd name="connsiteY2" fmla="*/ 8052 h 5136311"/>
              <a:gd name="connsiteX3" fmla="*/ 727710 w 2366010"/>
              <a:gd name="connsiteY3" fmla="*/ 194741 h 5136311"/>
              <a:gd name="connsiteX4" fmla="*/ 1274918 w 2366010"/>
              <a:gd name="connsiteY4" fmla="*/ 194110 h 5136311"/>
              <a:gd name="connsiteX5" fmla="*/ 1753708 w 2366010"/>
              <a:gd name="connsiteY5" fmla="*/ 178874 h 5136311"/>
              <a:gd name="connsiteX6" fmla="*/ 1857213 w 2366010"/>
              <a:gd name="connsiteY6" fmla="*/ 10594 h 5136311"/>
              <a:gd name="connsiteX7" fmla="*/ 2133923 w 2366010"/>
              <a:gd name="connsiteY7" fmla="*/ 4245 h 5136311"/>
              <a:gd name="connsiteX8" fmla="*/ 2366010 w 2366010"/>
              <a:gd name="connsiteY8" fmla="*/ 256648 h 5136311"/>
              <a:gd name="connsiteX9" fmla="*/ 2366010 w 2366010"/>
              <a:gd name="connsiteY9" fmla="*/ 4891524 h 5136311"/>
              <a:gd name="connsiteX10" fmla="*/ 2121223 w 2366010"/>
              <a:gd name="connsiteY10" fmla="*/ 5136311 h 5136311"/>
              <a:gd name="connsiteX11" fmla="*/ 244787 w 2366010"/>
              <a:gd name="connsiteY11" fmla="*/ 5136311 h 5136311"/>
              <a:gd name="connsiteX12" fmla="*/ 0 w 2366010"/>
              <a:gd name="connsiteY12" fmla="*/ 4891524 h 5136311"/>
              <a:gd name="connsiteX13" fmla="*/ 0 w 2366010"/>
              <a:gd name="connsiteY13" fmla="*/ 256648 h 5136311"/>
              <a:gd name="connsiteX0" fmla="*/ 0 w 2366010"/>
              <a:gd name="connsiteY0" fmla="*/ 258251 h 5137914"/>
              <a:gd name="connsiteX1" fmla="*/ 237167 w 2366010"/>
              <a:gd name="connsiteY1" fmla="*/ 10924 h 5137914"/>
              <a:gd name="connsiteX2" fmla="*/ 518022 w 2366010"/>
              <a:gd name="connsiteY2" fmla="*/ 6979 h 5137914"/>
              <a:gd name="connsiteX3" fmla="*/ 727710 w 2366010"/>
              <a:gd name="connsiteY3" fmla="*/ 196344 h 5137914"/>
              <a:gd name="connsiteX4" fmla="*/ 1274918 w 2366010"/>
              <a:gd name="connsiteY4" fmla="*/ 195713 h 5137914"/>
              <a:gd name="connsiteX5" fmla="*/ 1753708 w 2366010"/>
              <a:gd name="connsiteY5" fmla="*/ 180477 h 5137914"/>
              <a:gd name="connsiteX6" fmla="*/ 1857213 w 2366010"/>
              <a:gd name="connsiteY6" fmla="*/ 12197 h 5137914"/>
              <a:gd name="connsiteX7" fmla="*/ 2133923 w 2366010"/>
              <a:gd name="connsiteY7" fmla="*/ 5848 h 5137914"/>
              <a:gd name="connsiteX8" fmla="*/ 2366010 w 2366010"/>
              <a:gd name="connsiteY8" fmla="*/ 258251 h 5137914"/>
              <a:gd name="connsiteX9" fmla="*/ 2366010 w 2366010"/>
              <a:gd name="connsiteY9" fmla="*/ 4893127 h 5137914"/>
              <a:gd name="connsiteX10" fmla="*/ 2121223 w 2366010"/>
              <a:gd name="connsiteY10" fmla="*/ 5137914 h 5137914"/>
              <a:gd name="connsiteX11" fmla="*/ 244787 w 2366010"/>
              <a:gd name="connsiteY11" fmla="*/ 5137914 h 5137914"/>
              <a:gd name="connsiteX12" fmla="*/ 0 w 2366010"/>
              <a:gd name="connsiteY12" fmla="*/ 4893127 h 5137914"/>
              <a:gd name="connsiteX13" fmla="*/ 0 w 2366010"/>
              <a:gd name="connsiteY13" fmla="*/ 258251 h 5137914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53708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  <a:gd name="connsiteX0" fmla="*/ 0 w 2366010"/>
              <a:gd name="connsiteY0" fmla="*/ 259323 h 5138986"/>
              <a:gd name="connsiteX1" fmla="*/ 234490 w 2366010"/>
              <a:gd name="connsiteY1" fmla="*/ 9320 h 5138986"/>
              <a:gd name="connsiteX2" fmla="*/ 518022 w 2366010"/>
              <a:gd name="connsiteY2" fmla="*/ 8051 h 5138986"/>
              <a:gd name="connsiteX3" fmla="*/ 727710 w 2366010"/>
              <a:gd name="connsiteY3" fmla="*/ 197416 h 5138986"/>
              <a:gd name="connsiteX4" fmla="*/ 1274918 w 2366010"/>
              <a:gd name="connsiteY4" fmla="*/ 196785 h 5138986"/>
              <a:gd name="connsiteX5" fmla="*/ 1748353 w 2366010"/>
              <a:gd name="connsiteY5" fmla="*/ 181549 h 5138986"/>
              <a:gd name="connsiteX6" fmla="*/ 1857213 w 2366010"/>
              <a:gd name="connsiteY6" fmla="*/ 13269 h 5138986"/>
              <a:gd name="connsiteX7" fmla="*/ 2133923 w 2366010"/>
              <a:gd name="connsiteY7" fmla="*/ 6920 h 5138986"/>
              <a:gd name="connsiteX8" fmla="*/ 2366010 w 2366010"/>
              <a:gd name="connsiteY8" fmla="*/ 259323 h 5138986"/>
              <a:gd name="connsiteX9" fmla="*/ 2366010 w 2366010"/>
              <a:gd name="connsiteY9" fmla="*/ 4894199 h 5138986"/>
              <a:gd name="connsiteX10" fmla="*/ 2121223 w 2366010"/>
              <a:gd name="connsiteY10" fmla="*/ 5138986 h 5138986"/>
              <a:gd name="connsiteX11" fmla="*/ 244787 w 2366010"/>
              <a:gd name="connsiteY11" fmla="*/ 5138986 h 5138986"/>
              <a:gd name="connsiteX12" fmla="*/ 0 w 2366010"/>
              <a:gd name="connsiteY12" fmla="*/ 4894199 h 5138986"/>
              <a:gd name="connsiteX13" fmla="*/ 0 w 2366010"/>
              <a:gd name="connsiteY13" fmla="*/ 259323 h 51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66010" h="5138986">
                <a:moveTo>
                  <a:pt x="0" y="259323"/>
                </a:moveTo>
                <a:cubicBezTo>
                  <a:pt x="0" y="124131"/>
                  <a:pt x="99298" y="14400"/>
                  <a:pt x="234490" y="9320"/>
                </a:cubicBezTo>
                <a:cubicBezTo>
                  <a:pt x="330375" y="-1633"/>
                  <a:pt x="441345" y="-4014"/>
                  <a:pt x="518022" y="8051"/>
                </a:cubicBezTo>
                <a:cubicBezTo>
                  <a:pt x="568029" y="42976"/>
                  <a:pt x="608553" y="191263"/>
                  <a:pt x="727710" y="197416"/>
                </a:cubicBezTo>
                <a:cubicBezTo>
                  <a:pt x="883276" y="205449"/>
                  <a:pt x="1056621" y="196753"/>
                  <a:pt x="1274918" y="196785"/>
                </a:cubicBezTo>
                <a:cubicBezTo>
                  <a:pt x="1493215" y="196817"/>
                  <a:pt x="1691464" y="206784"/>
                  <a:pt x="1748353" y="181549"/>
                </a:cubicBezTo>
                <a:cubicBezTo>
                  <a:pt x="1805242" y="156314"/>
                  <a:pt x="1797125" y="40150"/>
                  <a:pt x="1857213" y="13269"/>
                </a:cubicBezTo>
                <a:cubicBezTo>
                  <a:pt x="1896981" y="1626"/>
                  <a:pt x="2008907" y="3363"/>
                  <a:pt x="2133923" y="6920"/>
                </a:cubicBezTo>
                <a:cubicBezTo>
                  <a:pt x="2258939" y="10477"/>
                  <a:pt x="2366010" y="124131"/>
                  <a:pt x="2366010" y="259323"/>
                </a:cubicBezTo>
                <a:lnTo>
                  <a:pt x="2366010" y="4894199"/>
                </a:lnTo>
                <a:cubicBezTo>
                  <a:pt x="2366010" y="5029391"/>
                  <a:pt x="2256415" y="5138986"/>
                  <a:pt x="2121223" y="5138986"/>
                </a:cubicBezTo>
                <a:lnTo>
                  <a:pt x="244787" y="5138986"/>
                </a:lnTo>
                <a:cubicBezTo>
                  <a:pt x="109595" y="5138986"/>
                  <a:pt x="0" y="5029391"/>
                  <a:pt x="0" y="4894199"/>
                </a:cubicBezTo>
                <a:lnTo>
                  <a:pt x="0" y="259323"/>
                </a:lnTo>
                <a:close/>
              </a:path>
            </a:pathLst>
          </a:custGeom>
          <a:solidFill>
            <a:schemeClr val="tx1"/>
          </a:solidFill>
        </p:spPr>
        <p:txBody>
          <a:bodyPr lIns="252000" tIns="360000" bIns="90000" anchor="t">
            <a:normAutofit/>
          </a:bodyPr>
          <a:lstStyle>
            <a:lvl1pPr marL="0" indent="0" algn="l">
              <a:buNone/>
              <a:defRPr lang="fr-FR" sz="2400" kern="1200" dirty="0">
                <a:solidFill>
                  <a:schemeClr val="accent1"/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r>
              <a:rPr lang="fr-FR" dirty="0"/>
              <a:t>Click </a:t>
            </a:r>
            <a:br>
              <a:rPr lang="fr-FR" dirty="0"/>
            </a:br>
            <a:r>
              <a:rPr lang="fr-FR" dirty="0"/>
              <a:t>to </a:t>
            </a:r>
            <a:r>
              <a:rPr lang="fr-FR" dirty="0" err="1"/>
              <a:t>add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5945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- 6 Colla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406400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8128000" y="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406400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4064000" cy="3429000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accent1"/>
                </a:solidFill>
                <a:latin typeface="+mj-lt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to </a:t>
            </a:r>
            <a:br>
              <a:rPr lang="fr-FR" dirty="0"/>
            </a:br>
            <a:r>
              <a:rPr lang="fr-FR" dirty="0"/>
              <a:t>add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5220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7B15E9-FE43-4841-B877-CF972643F9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" r="7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E8AD5E2-80B9-4596-9CB1-D5569DED9A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0219" y="1588849"/>
            <a:ext cx="2931562" cy="18317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C311A9-D5EE-4491-885B-DF9302BF251A}"/>
              </a:ext>
            </a:extLst>
          </p:cNvPr>
          <p:cNvSpPr/>
          <p:nvPr userDrawn="1"/>
        </p:nvSpPr>
        <p:spPr>
          <a:xfrm>
            <a:off x="3375660" y="3948127"/>
            <a:ext cx="5440680" cy="42869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fr-FR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free PowerPoint Template made by Slidor.</a:t>
            </a:r>
          </a:p>
        </p:txBody>
      </p:sp>
      <p:grpSp>
        <p:nvGrpSpPr>
          <p:cNvPr id="9" name="Graphic 14">
            <a:extLst>
              <a:ext uri="{FF2B5EF4-FFF2-40B4-BE49-F238E27FC236}">
                <a16:creationId xmlns:a16="http://schemas.microsoft.com/office/drawing/2014/main" id="{D66DC7D3-23E7-4869-88B2-69EB16427068}"/>
              </a:ext>
            </a:extLst>
          </p:cNvPr>
          <p:cNvGrpSpPr/>
          <p:nvPr userDrawn="1"/>
        </p:nvGrpSpPr>
        <p:grpSpPr>
          <a:xfrm>
            <a:off x="6552060" y="3298862"/>
            <a:ext cx="848807" cy="172639"/>
            <a:chOff x="-4840605" y="4879650"/>
            <a:chExt cx="3371850" cy="6858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923F90-C7F5-4957-8E42-1B5A2C22CF63}"/>
                </a:ext>
              </a:extLst>
            </p:cNvPr>
            <p:cNvSpPr/>
            <p:nvPr/>
          </p:nvSpPr>
          <p:spPr>
            <a:xfrm>
              <a:off x="-4847749" y="4872506"/>
              <a:ext cx="733425" cy="695325"/>
            </a:xfrm>
            <a:custGeom>
              <a:avLst/>
              <a:gdLst>
                <a:gd name="connsiteX0" fmla="*/ 727520 w 733425"/>
                <a:gd name="connsiteY0" fmla="*/ 349758 h 695325"/>
                <a:gd name="connsiteX1" fmla="*/ 728091 w 733425"/>
                <a:gd name="connsiteY1" fmla="*/ 349472 h 695325"/>
                <a:gd name="connsiteX2" fmla="*/ 650748 w 733425"/>
                <a:gd name="connsiteY2" fmla="*/ 303276 h 695325"/>
                <a:gd name="connsiteX3" fmla="*/ 161258 w 733425"/>
                <a:gd name="connsiteY3" fmla="*/ 7144 h 695325"/>
                <a:gd name="connsiteX4" fmla="*/ 11240 w 733425"/>
                <a:gd name="connsiteY4" fmla="*/ 51530 h 695325"/>
                <a:gd name="connsiteX5" fmla="*/ 505968 w 733425"/>
                <a:gd name="connsiteY5" fmla="*/ 349282 h 695325"/>
                <a:gd name="connsiteX6" fmla="*/ 7144 w 733425"/>
                <a:gd name="connsiteY6" fmla="*/ 645605 h 695325"/>
                <a:gd name="connsiteX7" fmla="*/ 161258 w 733425"/>
                <a:gd name="connsiteY7" fmla="*/ 692372 h 695325"/>
                <a:gd name="connsiteX8" fmla="*/ 270605 w 733425"/>
                <a:gd name="connsiteY8" fmla="*/ 626174 h 695325"/>
                <a:gd name="connsiteX9" fmla="*/ 650653 w 733425"/>
                <a:gd name="connsiteY9" fmla="*/ 396240 h 695325"/>
                <a:gd name="connsiteX10" fmla="*/ 728091 w 733425"/>
                <a:gd name="connsiteY10" fmla="*/ 350139 h 695325"/>
                <a:gd name="connsiteX11" fmla="*/ 727520 w 733425"/>
                <a:gd name="connsiteY11" fmla="*/ 349758 h 695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33425" h="695325">
                  <a:moveTo>
                    <a:pt x="727520" y="349758"/>
                  </a:moveTo>
                  <a:lnTo>
                    <a:pt x="728091" y="349472"/>
                  </a:lnTo>
                  <a:lnTo>
                    <a:pt x="650748" y="303276"/>
                  </a:lnTo>
                  <a:lnTo>
                    <a:pt x="161258" y="7144"/>
                  </a:lnTo>
                  <a:lnTo>
                    <a:pt x="11240" y="51530"/>
                  </a:lnTo>
                  <a:lnTo>
                    <a:pt x="505968" y="349282"/>
                  </a:lnTo>
                  <a:lnTo>
                    <a:pt x="7144" y="645605"/>
                  </a:lnTo>
                  <a:lnTo>
                    <a:pt x="161258" y="692372"/>
                  </a:lnTo>
                  <a:lnTo>
                    <a:pt x="270605" y="626174"/>
                  </a:lnTo>
                  <a:lnTo>
                    <a:pt x="650653" y="396240"/>
                  </a:lnTo>
                  <a:lnTo>
                    <a:pt x="728091" y="350139"/>
                  </a:lnTo>
                  <a:lnTo>
                    <a:pt x="727520" y="349758"/>
                  </a:lnTo>
                  <a:close/>
                </a:path>
              </a:pathLst>
            </a:custGeom>
            <a:solidFill>
              <a:srgbClr val="F04C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A91D39A-3051-4BF8-9AD2-6A54CECBDBDA}"/>
                </a:ext>
              </a:extLst>
            </p:cNvPr>
            <p:cNvSpPr/>
            <p:nvPr/>
          </p:nvSpPr>
          <p:spPr>
            <a:xfrm>
              <a:off x="-4462177" y="5214930"/>
              <a:ext cx="238125" cy="142875"/>
            </a:xfrm>
            <a:custGeom>
              <a:avLst/>
              <a:gdLst>
                <a:gd name="connsiteX0" fmla="*/ 120777 w 238125"/>
                <a:gd name="connsiteY0" fmla="*/ 7144 h 142875"/>
                <a:gd name="connsiteX1" fmla="*/ 231648 w 238125"/>
                <a:gd name="connsiteY1" fmla="*/ 73819 h 142875"/>
                <a:gd name="connsiteX2" fmla="*/ 120682 w 238125"/>
                <a:gd name="connsiteY2" fmla="*/ 141256 h 142875"/>
                <a:gd name="connsiteX3" fmla="*/ 7144 w 238125"/>
                <a:gd name="connsiteY3" fmla="*/ 74200 h 142875"/>
                <a:gd name="connsiteX4" fmla="*/ 120777 w 238125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142875">
                  <a:moveTo>
                    <a:pt x="120777" y="7144"/>
                  </a:moveTo>
                  <a:lnTo>
                    <a:pt x="231648" y="73819"/>
                  </a:lnTo>
                  <a:lnTo>
                    <a:pt x="120682" y="141256"/>
                  </a:lnTo>
                  <a:lnTo>
                    <a:pt x="7144" y="74200"/>
                  </a:lnTo>
                  <a:lnTo>
                    <a:pt x="120777" y="7144"/>
                  </a:lnTo>
                  <a:close/>
                </a:path>
              </a:pathLst>
            </a:custGeom>
            <a:solidFill>
              <a:srgbClr val="010101">
                <a:alpha val="3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5F7B6D-1347-40FE-A80A-D5BD017DF9CD}"/>
                </a:ext>
              </a:extLst>
            </p:cNvPr>
            <p:cNvSpPr/>
            <p:nvPr/>
          </p:nvSpPr>
          <p:spPr>
            <a:xfrm>
              <a:off x="-3434715" y="5011381"/>
              <a:ext cx="295275" cy="419100"/>
            </a:xfrm>
            <a:custGeom>
              <a:avLst/>
              <a:gdLst>
                <a:gd name="connsiteX0" fmla="*/ 7144 w 295275"/>
                <a:gd name="connsiteY0" fmla="*/ 50483 h 419100"/>
                <a:gd name="connsiteX1" fmla="*/ 78772 w 295275"/>
                <a:gd name="connsiteY1" fmla="*/ 7144 h 419100"/>
                <a:gd name="connsiteX2" fmla="*/ 78772 w 295275"/>
                <a:gd name="connsiteY2" fmla="*/ 349472 h 419100"/>
                <a:gd name="connsiteX3" fmla="*/ 292989 w 295275"/>
                <a:gd name="connsiteY3" fmla="*/ 349472 h 419100"/>
                <a:gd name="connsiteX4" fmla="*/ 292989 w 295275"/>
                <a:gd name="connsiteY4" fmla="*/ 414623 h 419100"/>
                <a:gd name="connsiteX5" fmla="*/ 7239 w 295275"/>
                <a:gd name="connsiteY5" fmla="*/ 414623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275" h="419100">
                  <a:moveTo>
                    <a:pt x="7144" y="50483"/>
                  </a:moveTo>
                  <a:lnTo>
                    <a:pt x="78772" y="7144"/>
                  </a:lnTo>
                  <a:lnTo>
                    <a:pt x="78772" y="349472"/>
                  </a:lnTo>
                  <a:lnTo>
                    <a:pt x="292989" y="349472"/>
                  </a:lnTo>
                  <a:lnTo>
                    <a:pt x="292989" y="414623"/>
                  </a:lnTo>
                  <a:lnTo>
                    <a:pt x="7239" y="41462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76C7694-BEEB-45BD-8514-3A1381390988}"/>
                </a:ext>
              </a:extLst>
            </p:cNvPr>
            <p:cNvSpPr/>
            <p:nvPr/>
          </p:nvSpPr>
          <p:spPr>
            <a:xfrm>
              <a:off x="-3041142" y="5011381"/>
              <a:ext cx="85725" cy="419100"/>
            </a:xfrm>
            <a:custGeom>
              <a:avLst/>
              <a:gdLst>
                <a:gd name="connsiteX0" fmla="*/ 7144 w 85725"/>
                <a:gd name="connsiteY0" fmla="*/ 51721 h 419100"/>
                <a:gd name="connsiteX1" fmla="*/ 78772 w 85725"/>
                <a:gd name="connsiteY1" fmla="*/ 7144 h 419100"/>
                <a:gd name="connsiteX2" fmla="*/ 78772 w 85725"/>
                <a:gd name="connsiteY2" fmla="*/ 414623 h 419100"/>
                <a:gd name="connsiteX3" fmla="*/ 7144 w 85725"/>
                <a:gd name="connsiteY3" fmla="*/ 414623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19100">
                  <a:moveTo>
                    <a:pt x="7144" y="51721"/>
                  </a:moveTo>
                  <a:lnTo>
                    <a:pt x="78772" y="7144"/>
                  </a:lnTo>
                  <a:lnTo>
                    <a:pt x="78772" y="414623"/>
                  </a:lnTo>
                  <a:lnTo>
                    <a:pt x="7144" y="41462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33C57D-BC6C-45E8-BD7C-CD3182F4BBD4}"/>
                </a:ext>
              </a:extLst>
            </p:cNvPr>
            <p:cNvSpPr/>
            <p:nvPr/>
          </p:nvSpPr>
          <p:spPr>
            <a:xfrm>
              <a:off x="-2831592" y="5011365"/>
              <a:ext cx="381000" cy="419100"/>
            </a:xfrm>
            <a:custGeom>
              <a:avLst/>
              <a:gdLst>
                <a:gd name="connsiteX0" fmla="*/ 7144 w 381000"/>
                <a:gd name="connsiteY0" fmla="*/ 7160 h 419100"/>
                <a:gd name="connsiteX1" fmla="*/ 159544 w 381000"/>
                <a:gd name="connsiteY1" fmla="*/ 7160 h 419100"/>
                <a:gd name="connsiteX2" fmla="*/ 247174 w 381000"/>
                <a:gd name="connsiteY2" fmla="*/ 22590 h 419100"/>
                <a:gd name="connsiteX3" fmla="*/ 315849 w 381000"/>
                <a:gd name="connsiteY3" fmla="*/ 65357 h 419100"/>
                <a:gd name="connsiteX4" fmla="*/ 360426 w 381000"/>
                <a:gd name="connsiteY4" fmla="*/ 129746 h 419100"/>
                <a:gd name="connsiteX5" fmla="*/ 376142 w 381000"/>
                <a:gd name="connsiteY5" fmla="*/ 209756 h 419100"/>
                <a:gd name="connsiteX6" fmla="*/ 376142 w 381000"/>
                <a:gd name="connsiteY6" fmla="*/ 210899 h 419100"/>
                <a:gd name="connsiteX7" fmla="*/ 360426 w 381000"/>
                <a:gd name="connsiteY7" fmla="*/ 291290 h 419100"/>
                <a:gd name="connsiteX8" fmla="*/ 315849 w 381000"/>
                <a:gd name="connsiteY8" fmla="*/ 355870 h 419100"/>
                <a:gd name="connsiteX9" fmla="*/ 247174 w 381000"/>
                <a:gd name="connsiteY9" fmla="*/ 398923 h 419100"/>
                <a:gd name="connsiteX10" fmla="*/ 159544 w 381000"/>
                <a:gd name="connsiteY10" fmla="*/ 414639 h 419100"/>
                <a:gd name="connsiteX11" fmla="*/ 7144 w 381000"/>
                <a:gd name="connsiteY11" fmla="*/ 414639 h 419100"/>
                <a:gd name="connsiteX12" fmla="*/ 78391 w 381000"/>
                <a:gd name="connsiteY12" fmla="*/ 72787 h 419100"/>
                <a:gd name="connsiteX13" fmla="*/ 78391 w 381000"/>
                <a:gd name="connsiteY13" fmla="*/ 349869 h 419100"/>
                <a:gd name="connsiteX14" fmla="*/ 158687 w 381000"/>
                <a:gd name="connsiteY14" fmla="*/ 349869 h 419100"/>
                <a:gd name="connsiteX15" fmla="*/ 216884 w 381000"/>
                <a:gd name="connsiteY15" fmla="*/ 339677 h 419100"/>
                <a:gd name="connsiteX16" fmla="*/ 261461 w 381000"/>
                <a:gd name="connsiteY16" fmla="*/ 311102 h 419100"/>
                <a:gd name="connsiteX17" fmla="*/ 290036 w 381000"/>
                <a:gd name="connsiteY17" fmla="*/ 267478 h 419100"/>
                <a:gd name="connsiteX18" fmla="*/ 300228 w 381000"/>
                <a:gd name="connsiteY18" fmla="*/ 212518 h 419100"/>
                <a:gd name="connsiteX19" fmla="*/ 300228 w 381000"/>
                <a:gd name="connsiteY19" fmla="*/ 211280 h 419100"/>
                <a:gd name="connsiteX20" fmla="*/ 290036 w 381000"/>
                <a:gd name="connsiteY20" fmla="*/ 156035 h 419100"/>
                <a:gd name="connsiteX21" fmla="*/ 261461 w 381000"/>
                <a:gd name="connsiteY21" fmla="*/ 112030 h 419100"/>
                <a:gd name="connsiteX22" fmla="*/ 216884 w 381000"/>
                <a:gd name="connsiteY22" fmla="*/ 83455 h 419100"/>
                <a:gd name="connsiteX23" fmla="*/ 158687 w 381000"/>
                <a:gd name="connsiteY23" fmla="*/ 7297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000" h="419100">
                  <a:moveTo>
                    <a:pt x="7144" y="7160"/>
                  </a:moveTo>
                  <a:lnTo>
                    <a:pt x="159544" y="7160"/>
                  </a:lnTo>
                  <a:cubicBezTo>
                    <a:pt x="189459" y="6817"/>
                    <a:pt x="219175" y="12050"/>
                    <a:pt x="247174" y="22590"/>
                  </a:cubicBezTo>
                  <a:cubicBezTo>
                    <a:pt x="272645" y="32212"/>
                    <a:pt x="295978" y="46743"/>
                    <a:pt x="315849" y="65357"/>
                  </a:cubicBezTo>
                  <a:cubicBezTo>
                    <a:pt x="335007" y="83502"/>
                    <a:pt x="350187" y="105428"/>
                    <a:pt x="360426" y="129746"/>
                  </a:cubicBezTo>
                  <a:cubicBezTo>
                    <a:pt x="371036" y="155075"/>
                    <a:pt x="376383" y="182297"/>
                    <a:pt x="376142" y="209756"/>
                  </a:cubicBezTo>
                  <a:lnTo>
                    <a:pt x="376142" y="210899"/>
                  </a:lnTo>
                  <a:cubicBezTo>
                    <a:pt x="376371" y="238481"/>
                    <a:pt x="371025" y="265825"/>
                    <a:pt x="360426" y="291290"/>
                  </a:cubicBezTo>
                  <a:cubicBezTo>
                    <a:pt x="350257" y="315703"/>
                    <a:pt x="335070" y="337705"/>
                    <a:pt x="315849" y="355870"/>
                  </a:cubicBezTo>
                  <a:cubicBezTo>
                    <a:pt x="295967" y="374540"/>
                    <a:pt x="272642" y="389163"/>
                    <a:pt x="247174" y="398923"/>
                  </a:cubicBezTo>
                  <a:cubicBezTo>
                    <a:pt x="219219" y="409651"/>
                    <a:pt x="189485" y="414983"/>
                    <a:pt x="159544" y="414639"/>
                  </a:cubicBezTo>
                  <a:lnTo>
                    <a:pt x="7144" y="414639"/>
                  </a:lnTo>
                  <a:close/>
                  <a:moveTo>
                    <a:pt x="78391" y="72787"/>
                  </a:moveTo>
                  <a:lnTo>
                    <a:pt x="78391" y="349869"/>
                  </a:lnTo>
                  <a:lnTo>
                    <a:pt x="158687" y="349869"/>
                  </a:lnTo>
                  <a:cubicBezTo>
                    <a:pt x="178551" y="350118"/>
                    <a:pt x="198287" y="346662"/>
                    <a:pt x="216884" y="339677"/>
                  </a:cubicBezTo>
                  <a:cubicBezTo>
                    <a:pt x="233595" y="333409"/>
                    <a:pt x="248788" y="323670"/>
                    <a:pt x="261461" y="311102"/>
                  </a:cubicBezTo>
                  <a:cubicBezTo>
                    <a:pt x="273861" y="298662"/>
                    <a:pt x="283586" y="283816"/>
                    <a:pt x="290036" y="267478"/>
                  </a:cubicBezTo>
                  <a:cubicBezTo>
                    <a:pt x="296973" y="249995"/>
                    <a:pt x="300435" y="231327"/>
                    <a:pt x="300228" y="212518"/>
                  </a:cubicBezTo>
                  <a:lnTo>
                    <a:pt x="300228" y="211280"/>
                  </a:lnTo>
                  <a:cubicBezTo>
                    <a:pt x="300417" y="192381"/>
                    <a:pt x="296957" y="173623"/>
                    <a:pt x="290036" y="156035"/>
                  </a:cubicBezTo>
                  <a:cubicBezTo>
                    <a:pt x="283637" y="139559"/>
                    <a:pt x="273910" y="124578"/>
                    <a:pt x="261461" y="112030"/>
                  </a:cubicBezTo>
                  <a:cubicBezTo>
                    <a:pt x="248705" y="99567"/>
                    <a:pt x="233535" y="89843"/>
                    <a:pt x="216884" y="83455"/>
                  </a:cubicBezTo>
                  <a:cubicBezTo>
                    <a:pt x="198344" y="76236"/>
                    <a:pt x="178581" y="72678"/>
                    <a:pt x="158687" y="729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8A94DF9-BAFB-4BE4-9840-26E3AE412F1B}"/>
                </a:ext>
              </a:extLst>
            </p:cNvPr>
            <p:cNvSpPr/>
            <p:nvPr/>
          </p:nvSpPr>
          <p:spPr>
            <a:xfrm>
              <a:off x="-2364680" y="5004696"/>
              <a:ext cx="438150" cy="428625"/>
            </a:xfrm>
            <a:custGeom>
              <a:avLst/>
              <a:gdLst>
                <a:gd name="connsiteX0" fmla="*/ 218983 w 438150"/>
                <a:gd name="connsiteY0" fmla="*/ 428357 h 428625"/>
                <a:gd name="connsiteX1" fmla="*/ 133258 w 438150"/>
                <a:gd name="connsiteY1" fmla="*/ 411783 h 428625"/>
                <a:gd name="connsiteX2" fmla="*/ 66583 w 438150"/>
                <a:gd name="connsiteY2" fmla="*/ 366635 h 428625"/>
                <a:gd name="connsiteX3" fmla="*/ 22864 w 438150"/>
                <a:gd name="connsiteY3" fmla="*/ 299960 h 428625"/>
                <a:gd name="connsiteX4" fmla="*/ 7147 w 438150"/>
                <a:gd name="connsiteY4" fmla="*/ 218807 h 428625"/>
                <a:gd name="connsiteX5" fmla="*/ 7147 w 438150"/>
                <a:gd name="connsiteY5" fmla="*/ 217569 h 428625"/>
                <a:gd name="connsiteX6" fmla="*/ 22864 w 438150"/>
                <a:gd name="connsiteY6" fmla="*/ 136416 h 428625"/>
                <a:gd name="connsiteX7" fmla="*/ 67155 w 438150"/>
                <a:gd name="connsiteY7" fmla="*/ 69741 h 428625"/>
                <a:gd name="connsiteX8" fmla="*/ 134687 w 438150"/>
                <a:gd name="connsiteY8" fmla="*/ 24021 h 428625"/>
                <a:gd name="connsiteX9" fmla="*/ 220888 w 438150"/>
                <a:gd name="connsiteY9" fmla="*/ 7161 h 428625"/>
                <a:gd name="connsiteX10" fmla="*/ 306613 w 438150"/>
                <a:gd name="connsiteY10" fmla="*/ 23735 h 428625"/>
                <a:gd name="connsiteX11" fmla="*/ 373288 w 438150"/>
                <a:gd name="connsiteY11" fmla="*/ 68883 h 428625"/>
                <a:gd name="connsiteX12" fmla="*/ 416913 w 438150"/>
                <a:gd name="connsiteY12" fmla="*/ 135558 h 428625"/>
                <a:gd name="connsiteX13" fmla="*/ 432629 w 438150"/>
                <a:gd name="connsiteY13" fmla="*/ 216711 h 428625"/>
                <a:gd name="connsiteX14" fmla="*/ 432629 w 438150"/>
                <a:gd name="connsiteY14" fmla="*/ 217854 h 428625"/>
                <a:gd name="connsiteX15" fmla="*/ 416913 w 438150"/>
                <a:gd name="connsiteY15" fmla="*/ 299103 h 428625"/>
                <a:gd name="connsiteX16" fmla="*/ 372717 w 438150"/>
                <a:gd name="connsiteY16" fmla="*/ 365778 h 428625"/>
                <a:gd name="connsiteX17" fmla="*/ 218983 w 438150"/>
                <a:gd name="connsiteY17" fmla="*/ 428357 h 428625"/>
                <a:gd name="connsiteX18" fmla="*/ 220222 w 438150"/>
                <a:gd name="connsiteY18" fmla="*/ 361682 h 428625"/>
                <a:gd name="connsiteX19" fmla="*/ 319091 w 438150"/>
                <a:gd name="connsiteY19" fmla="*/ 319677 h 428625"/>
                <a:gd name="connsiteX20" fmla="*/ 347666 w 438150"/>
                <a:gd name="connsiteY20" fmla="*/ 274147 h 428625"/>
                <a:gd name="connsiteX21" fmla="*/ 357858 w 438150"/>
                <a:gd name="connsiteY21" fmla="*/ 218140 h 428625"/>
                <a:gd name="connsiteX22" fmla="*/ 357858 w 438150"/>
                <a:gd name="connsiteY22" fmla="*/ 216997 h 428625"/>
                <a:gd name="connsiteX23" fmla="*/ 347666 w 438150"/>
                <a:gd name="connsiteY23" fmla="*/ 160704 h 428625"/>
                <a:gd name="connsiteX24" fmla="*/ 275181 w 438150"/>
                <a:gd name="connsiteY24" fmla="*/ 83457 h 428625"/>
                <a:gd name="connsiteX25" fmla="*/ 163738 w 438150"/>
                <a:gd name="connsiteY25" fmla="*/ 83457 h 428625"/>
                <a:gd name="connsiteX26" fmla="*/ 120304 w 438150"/>
                <a:gd name="connsiteY26" fmla="*/ 114318 h 428625"/>
                <a:gd name="connsiteX27" fmla="*/ 91729 w 438150"/>
                <a:gd name="connsiteY27" fmla="*/ 160133 h 428625"/>
                <a:gd name="connsiteX28" fmla="*/ 81537 w 438150"/>
                <a:gd name="connsiteY28" fmla="*/ 216140 h 428625"/>
                <a:gd name="connsiteX29" fmla="*/ 81538 w 438150"/>
                <a:gd name="connsiteY29" fmla="*/ 217283 h 428625"/>
                <a:gd name="connsiteX30" fmla="*/ 91729 w 438150"/>
                <a:gd name="connsiteY30" fmla="*/ 273290 h 428625"/>
                <a:gd name="connsiteX31" fmla="*/ 120304 w 438150"/>
                <a:gd name="connsiteY31" fmla="*/ 319391 h 428625"/>
                <a:gd name="connsiteX32" fmla="*/ 164310 w 438150"/>
                <a:gd name="connsiteY32" fmla="*/ 350633 h 428625"/>
                <a:gd name="connsiteX33" fmla="*/ 220222 w 438150"/>
                <a:gd name="connsiteY33" fmla="*/ 36196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8150" h="428625">
                  <a:moveTo>
                    <a:pt x="218983" y="428357"/>
                  </a:moveTo>
                  <a:cubicBezTo>
                    <a:pt x="189583" y="428674"/>
                    <a:pt x="160422" y="423037"/>
                    <a:pt x="133258" y="411783"/>
                  </a:cubicBezTo>
                  <a:cubicBezTo>
                    <a:pt x="108249" y="401324"/>
                    <a:pt x="85580" y="385974"/>
                    <a:pt x="66583" y="366635"/>
                  </a:cubicBezTo>
                  <a:cubicBezTo>
                    <a:pt x="47851" y="347434"/>
                    <a:pt x="33006" y="324794"/>
                    <a:pt x="22864" y="299960"/>
                  </a:cubicBezTo>
                  <a:cubicBezTo>
                    <a:pt x="12325" y="274210"/>
                    <a:pt x="6984" y="246630"/>
                    <a:pt x="7147" y="218807"/>
                  </a:cubicBezTo>
                  <a:lnTo>
                    <a:pt x="7147" y="217569"/>
                  </a:lnTo>
                  <a:cubicBezTo>
                    <a:pt x="6984" y="189746"/>
                    <a:pt x="12325" y="162166"/>
                    <a:pt x="22864" y="136416"/>
                  </a:cubicBezTo>
                  <a:cubicBezTo>
                    <a:pt x="33146" y="111519"/>
                    <a:pt x="48191" y="88870"/>
                    <a:pt x="67155" y="69741"/>
                  </a:cubicBezTo>
                  <a:cubicBezTo>
                    <a:pt x="86504" y="50285"/>
                    <a:pt x="109437" y="34760"/>
                    <a:pt x="134687" y="24021"/>
                  </a:cubicBezTo>
                  <a:cubicBezTo>
                    <a:pt x="161953" y="12523"/>
                    <a:pt x="191300" y="6783"/>
                    <a:pt x="220888" y="7161"/>
                  </a:cubicBezTo>
                  <a:cubicBezTo>
                    <a:pt x="250288" y="6854"/>
                    <a:pt x="279446" y="12492"/>
                    <a:pt x="306613" y="23735"/>
                  </a:cubicBezTo>
                  <a:cubicBezTo>
                    <a:pt x="331611" y="34217"/>
                    <a:pt x="354275" y="49564"/>
                    <a:pt x="373288" y="68883"/>
                  </a:cubicBezTo>
                  <a:cubicBezTo>
                    <a:pt x="392011" y="88073"/>
                    <a:pt x="406827" y="110718"/>
                    <a:pt x="416913" y="135558"/>
                  </a:cubicBezTo>
                  <a:cubicBezTo>
                    <a:pt x="427461" y="161306"/>
                    <a:pt x="432803" y="188888"/>
                    <a:pt x="432629" y="216711"/>
                  </a:cubicBezTo>
                  <a:lnTo>
                    <a:pt x="432629" y="217854"/>
                  </a:lnTo>
                  <a:cubicBezTo>
                    <a:pt x="432803" y="245709"/>
                    <a:pt x="427461" y="273322"/>
                    <a:pt x="416913" y="299103"/>
                  </a:cubicBezTo>
                  <a:cubicBezTo>
                    <a:pt x="406665" y="323995"/>
                    <a:pt x="391652" y="346644"/>
                    <a:pt x="372717" y="365778"/>
                  </a:cubicBezTo>
                  <a:cubicBezTo>
                    <a:pt x="332099" y="406653"/>
                    <a:pt x="276600" y="429244"/>
                    <a:pt x="218983" y="428357"/>
                  </a:cubicBezTo>
                  <a:close/>
                  <a:moveTo>
                    <a:pt x="220222" y="361682"/>
                  </a:moveTo>
                  <a:cubicBezTo>
                    <a:pt x="257610" y="362161"/>
                    <a:pt x="293481" y="346921"/>
                    <a:pt x="319091" y="319677"/>
                  </a:cubicBezTo>
                  <a:cubicBezTo>
                    <a:pt x="331504" y="306517"/>
                    <a:pt x="341213" y="291048"/>
                    <a:pt x="347666" y="274147"/>
                  </a:cubicBezTo>
                  <a:cubicBezTo>
                    <a:pt x="354525" y="256277"/>
                    <a:pt x="357982" y="237281"/>
                    <a:pt x="357858" y="218140"/>
                  </a:cubicBezTo>
                  <a:lnTo>
                    <a:pt x="357858" y="216997"/>
                  </a:lnTo>
                  <a:cubicBezTo>
                    <a:pt x="357948" y="197766"/>
                    <a:pt x="354493" y="178683"/>
                    <a:pt x="347666" y="160704"/>
                  </a:cubicBezTo>
                  <a:cubicBezTo>
                    <a:pt x="334823" y="126287"/>
                    <a:pt x="308712" y="98460"/>
                    <a:pt x="275181" y="83457"/>
                  </a:cubicBezTo>
                  <a:cubicBezTo>
                    <a:pt x="239636" y="68025"/>
                    <a:pt x="199283" y="68025"/>
                    <a:pt x="163738" y="83457"/>
                  </a:cubicBezTo>
                  <a:cubicBezTo>
                    <a:pt x="147300" y="90661"/>
                    <a:pt x="132516" y="101165"/>
                    <a:pt x="120304" y="114318"/>
                  </a:cubicBezTo>
                  <a:cubicBezTo>
                    <a:pt x="107954" y="127634"/>
                    <a:pt x="98256" y="143184"/>
                    <a:pt x="91729" y="160133"/>
                  </a:cubicBezTo>
                  <a:cubicBezTo>
                    <a:pt x="84886" y="178008"/>
                    <a:pt x="81429" y="197000"/>
                    <a:pt x="81537" y="216140"/>
                  </a:cubicBezTo>
                  <a:lnTo>
                    <a:pt x="81538" y="217283"/>
                  </a:lnTo>
                  <a:cubicBezTo>
                    <a:pt x="81421" y="236423"/>
                    <a:pt x="84877" y="255418"/>
                    <a:pt x="91729" y="273290"/>
                  </a:cubicBezTo>
                  <a:cubicBezTo>
                    <a:pt x="98242" y="290331"/>
                    <a:pt x="107940" y="305977"/>
                    <a:pt x="120304" y="319391"/>
                  </a:cubicBezTo>
                  <a:cubicBezTo>
                    <a:pt x="132678" y="332710"/>
                    <a:pt x="147656" y="343344"/>
                    <a:pt x="164310" y="350633"/>
                  </a:cubicBezTo>
                  <a:cubicBezTo>
                    <a:pt x="181946" y="358291"/>
                    <a:pt x="200996" y="362153"/>
                    <a:pt x="220222" y="36196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9A081A-E818-4296-AF04-3676C01030AA}"/>
                </a:ext>
              </a:extLst>
            </p:cNvPr>
            <p:cNvSpPr/>
            <p:nvPr/>
          </p:nvSpPr>
          <p:spPr>
            <a:xfrm>
              <a:off x="-1823371" y="5011354"/>
              <a:ext cx="352425" cy="419100"/>
            </a:xfrm>
            <a:custGeom>
              <a:avLst/>
              <a:gdLst>
                <a:gd name="connsiteX0" fmla="*/ 7144 w 352425"/>
                <a:gd name="connsiteY0" fmla="*/ 7171 h 419100"/>
                <a:gd name="connsiteX1" fmla="*/ 188786 w 352425"/>
                <a:gd name="connsiteY1" fmla="*/ 7171 h 419100"/>
                <a:gd name="connsiteX2" fmla="*/ 256889 w 352425"/>
                <a:gd name="connsiteY2" fmla="*/ 17934 h 419100"/>
                <a:gd name="connsiteX3" fmla="*/ 306419 w 352425"/>
                <a:gd name="connsiteY3" fmla="*/ 47938 h 419100"/>
                <a:gd name="connsiteX4" fmla="*/ 331470 w 352425"/>
                <a:gd name="connsiteY4" fmla="*/ 86895 h 419100"/>
                <a:gd name="connsiteX5" fmla="*/ 340138 w 352425"/>
                <a:gd name="connsiteY5" fmla="*/ 135854 h 419100"/>
                <a:gd name="connsiteX6" fmla="*/ 340138 w 352425"/>
                <a:gd name="connsiteY6" fmla="*/ 136997 h 419100"/>
                <a:gd name="connsiteX7" fmla="*/ 313087 w 352425"/>
                <a:gd name="connsiteY7" fmla="*/ 217673 h 419100"/>
                <a:gd name="connsiteX8" fmla="*/ 243554 w 352425"/>
                <a:gd name="connsiteY8" fmla="*/ 260441 h 419100"/>
                <a:gd name="connsiteX9" fmla="*/ 353568 w 352425"/>
                <a:gd name="connsiteY9" fmla="*/ 414650 h 419100"/>
                <a:gd name="connsiteX10" fmla="*/ 268605 w 352425"/>
                <a:gd name="connsiteY10" fmla="*/ 414650 h 419100"/>
                <a:gd name="connsiteX11" fmla="*/ 168402 w 352425"/>
                <a:gd name="connsiteY11" fmla="*/ 272823 h 419100"/>
                <a:gd name="connsiteX12" fmla="*/ 78772 w 352425"/>
                <a:gd name="connsiteY12" fmla="*/ 272823 h 419100"/>
                <a:gd name="connsiteX13" fmla="*/ 78772 w 352425"/>
                <a:gd name="connsiteY13" fmla="*/ 414841 h 419100"/>
                <a:gd name="connsiteX14" fmla="*/ 7144 w 352425"/>
                <a:gd name="connsiteY14" fmla="*/ 414841 h 419100"/>
                <a:gd name="connsiteX15" fmla="*/ 183547 w 352425"/>
                <a:gd name="connsiteY15" fmla="*/ 209196 h 419100"/>
                <a:gd name="connsiteX16" fmla="*/ 244698 w 352425"/>
                <a:gd name="connsiteY16" fmla="*/ 190813 h 419100"/>
                <a:gd name="connsiteX17" fmla="*/ 267367 w 352425"/>
                <a:gd name="connsiteY17" fmla="*/ 141093 h 419100"/>
                <a:gd name="connsiteX18" fmla="*/ 267367 w 352425"/>
                <a:gd name="connsiteY18" fmla="*/ 139949 h 419100"/>
                <a:gd name="connsiteX19" fmla="*/ 245269 w 352425"/>
                <a:gd name="connsiteY19" fmla="*/ 89562 h 419100"/>
                <a:gd name="connsiteX20" fmla="*/ 182975 w 352425"/>
                <a:gd name="connsiteY20" fmla="*/ 72417 h 419100"/>
                <a:gd name="connsiteX21" fmla="*/ 78772 w 352425"/>
                <a:gd name="connsiteY21" fmla="*/ 72417 h 419100"/>
                <a:gd name="connsiteX22" fmla="*/ 78772 w 352425"/>
                <a:gd name="connsiteY22" fmla="*/ 209196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2425" h="419100">
                  <a:moveTo>
                    <a:pt x="7144" y="7171"/>
                  </a:moveTo>
                  <a:lnTo>
                    <a:pt x="188786" y="7171"/>
                  </a:lnTo>
                  <a:cubicBezTo>
                    <a:pt x="211939" y="6790"/>
                    <a:pt x="234982" y="10431"/>
                    <a:pt x="256889" y="17934"/>
                  </a:cubicBezTo>
                  <a:cubicBezTo>
                    <a:pt x="275324" y="24344"/>
                    <a:pt x="292201" y="34567"/>
                    <a:pt x="306419" y="47938"/>
                  </a:cubicBezTo>
                  <a:cubicBezTo>
                    <a:pt x="317253" y="59148"/>
                    <a:pt x="325766" y="72387"/>
                    <a:pt x="331470" y="86895"/>
                  </a:cubicBezTo>
                  <a:cubicBezTo>
                    <a:pt x="337403" y="102527"/>
                    <a:pt x="340343" y="119135"/>
                    <a:pt x="340138" y="135854"/>
                  </a:cubicBezTo>
                  <a:lnTo>
                    <a:pt x="340138" y="136997"/>
                  </a:lnTo>
                  <a:cubicBezTo>
                    <a:pt x="341579" y="166333"/>
                    <a:pt x="331921" y="195136"/>
                    <a:pt x="313087" y="217673"/>
                  </a:cubicBezTo>
                  <a:cubicBezTo>
                    <a:pt x="294505" y="238320"/>
                    <a:pt x="270363" y="253169"/>
                    <a:pt x="243554" y="260441"/>
                  </a:cubicBezTo>
                  <a:lnTo>
                    <a:pt x="353568" y="414650"/>
                  </a:lnTo>
                  <a:lnTo>
                    <a:pt x="268605" y="414650"/>
                  </a:lnTo>
                  <a:lnTo>
                    <a:pt x="168402" y="272823"/>
                  </a:lnTo>
                  <a:lnTo>
                    <a:pt x="78772" y="272823"/>
                  </a:lnTo>
                  <a:lnTo>
                    <a:pt x="78772" y="414841"/>
                  </a:lnTo>
                  <a:lnTo>
                    <a:pt x="7144" y="414841"/>
                  </a:lnTo>
                  <a:close/>
                  <a:moveTo>
                    <a:pt x="183547" y="209196"/>
                  </a:moveTo>
                  <a:cubicBezTo>
                    <a:pt x="205449" y="210374"/>
                    <a:pt x="227076" y="203873"/>
                    <a:pt x="244698" y="190813"/>
                  </a:cubicBezTo>
                  <a:cubicBezTo>
                    <a:pt x="259749" y="178802"/>
                    <a:pt x="268170" y="160332"/>
                    <a:pt x="267367" y="141093"/>
                  </a:cubicBezTo>
                  <a:lnTo>
                    <a:pt x="267367" y="139949"/>
                  </a:lnTo>
                  <a:cubicBezTo>
                    <a:pt x="268637" y="120559"/>
                    <a:pt x="260394" y="101763"/>
                    <a:pt x="245269" y="89562"/>
                  </a:cubicBezTo>
                  <a:cubicBezTo>
                    <a:pt x="226982" y="77093"/>
                    <a:pt x="205067" y="71061"/>
                    <a:pt x="182975" y="72417"/>
                  </a:cubicBezTo>
                  <a:lnTo>
                    <a:pt x="78772" y="72417"/>
                  </a:lnTo>
                  <a:lnTo>
                    <a:pt x="78772" y="20919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F93CB37-9F90-4482-81C5-10C26B916690}"/>
                </a:ext>
              </a:extLst>
            </p:cNvPr>
            <p:cNvSpPr/>
            <p:nvPr/>
          </p:nvSpPr>
          <p:spPr>
            <a:xfrm>
              <a:off x="-3862578" y="5009827"/>
              <a:ext cx="323850" cy="428625"/>
            </a:xfrm>
            <a:custGeom>
              <a:avLst/>
              <a:gdLst>
                <a:gd name="connsiteX0" fmla="*/ 177165 w 323850"/>
                <a:gd name="connsiteY0" fmla="*/ 425606 h 428625"/>
                <a:gd name="connsiteX1" fmla="*/ 86963 w 323850"/>
                <a:gd name="connsiteY1" fmla="*/ 409605 h 428625"/>
                <a:gd name="connsiteX2" fmla="*/ 7144 w 323850"/>
                <a:gd name="connsiteY2" fmla="*/ 360455 h 428625"/>
                <a:gd name="connsiteX3" fmla="*/ 68199 w 323850"/>
                <a:gd name="connsiteY3" fmla="*/ 323784 h 428625"/>
                <a:gd name="connsiteX4" fmla="*/ 68866 w 323850"/>
                <a:gd name="connsiteY4" fmla="*/ 323784 h 428625"/>
                <a:gd name="connsiteX5" fmla="*/ 110490 w 323850"/>
                <a:gd name="connsiteY5" fmla="*/ 348263 h 428625"/>
                <a:gd name="connsiteX6" fmla="*/ 178879 w 323850"/>
                <a:gd name="connsiteY6" fmla="*/ 361980 h 428625"/>
                <a:gd name="connsiteX7" fmla="*/ 231648 w 323850"/>
                <a:gd name="connsiteY7" fmla="*/ 347692 h 428625"/>
                <a:gd name="connsiteX8" fmla="*/ 250698 w 323850"/>
                <a:gd name="connsiteY8" fmla="*/ 310735 h 428625"/>
                <a:gd name="connsiteX9" fmla="*/ 250698 w 323850"/>
                <a:gd name="connsiteY9" fmla="*/ 309592 h 428625"/>
                <a:gd name="connsiteX10" fmla="*/ 246983 w 323850"/>
                <a:gd name="connsiteY10" fmla="*/ 290066 h 428625"/>
                <a:gd name="connsiteX11" fmla="*/ 233077 w 323850"/>
                <a:gd name="connsiteY11" fmla="*/ 274349 h 428625"/>
                <a:gd name="connsiteX12" fmla="*/ 205073 w 323850"/>
                <a:gd name="connsiteY12" fmla="*/ 260348 h 428625"/>
                <a:gd name="connsiteX13" fmla="*/ 158877 w 323850"/>
                <a:gd name="connsiteY13" fmla="*/ 247584 h 428625"/>
                <a:gd name="connsiteX14" fmla="*/ 100965 w 323850"/>
                <a:gd name="connsiteY14" fmla="*/ 230439 h 428625"/>
                <a:gd name="connsiteX15" fmla="*/ 58388 w 323850"/>
                <a:gd name="connsiteY15" fmla="*/ 207103 h 428625"/>
                <a:gd name="connsiteX16" fmla="*/ 32194 w 323850"/>
                <a:gd name="connsiteY16" fmla="*/ 173670 h 428625"/>
                <a:gd name="connsiteX17" fmla="*/ 23241 w 323850"/>
                <a:gd name="connsiteY17" fmla="*/ 126045 h 428625"/>
                <a:gd name="connsiteX18" fmla="*/ 23241 w 323850"/>
                <a:gd name="connsiteY18" fmla="*/ 124902 h 428625"/>
                <a:gd name="connsiteX19" fmla="*/ 33719 w 323850"/>
                <a:gd name="connsiteY19" fmla="*/ 77277 h 428625"/>
                <a:gd name="connsiteX20" fmla="*/ 62294 w 323850"/>
                <a:gd name="connsiteY20" fmla="*/ 40034 h 428625"/>
                <a:gd name="connsiteX21" fmla="*/ 106299 w 323850"/>
                <a:gd name="connsiteY21" fmla="*/ 15841 h 428625"/>
                <a:gd name="connsiteX22" fmla="*/ 162116 w 323850"/>
                <a:gd name="connsiteY22" fmla="*/ 7173 h 428625"/>
                <a:gd name="connsiteX23" fmla="*/ 242792 w 323850"/>
                <a:gd name="connsiteY23" fmla="*/ 20222 h 428625"/>
                <a:gd name="connsiteX24" fmla="*/ 310039 w 323850"/>
                <a:gd name="connsiteY24" fmla="*/ 58322 h 428625"/>
                <a:gd name="connsiteX25" fmla="*/ 246983 w 323850"/>
                <a:gd name="connsiteY25" fmla="*/ 96422 h 428625"/>
                <a:gd name="connsiteX26" fmla="*/ 245459 w 323850"/>
                <a:gd name="connsiteY26" fmla="*/ 95660 h 428625"/>
                <a:gd name="connsiteX27" fmla="*/ 216313 w 323850"/>
                <a:gd name="connsiteY27" fmla="*/ 81563 h 428625"/>
                <a:gd name="connsiteX28" fmla="*/ 160973 w 323850"/>
                <a:gd name="connsiteY28" fmla="*/ 70800 h 428625"/>
                <a:gd name="connsiteX29" fmla="*/ 112109 w 323850"/>
                <a:gd name="connsiteY29" fmla="*/ 84707 h 428625"/>
                <a:gd name="connsiteX30" fmla="*/ 94583 w 323850"/>
                <a:gd name="connsiteY30" fmla="*/ 119092 h 428625"/>
                <a:gd name="connsiteX31" fmla="*/ 94583 w 323850"/>
                <a:gd name="connsiteY31" fmla="*/ 120235 h 428625"/>
                <a:gd name="connsiteX32" fmla="*/ 98679 w 323850"/>
                <a:gd name="connsiteY32" fmla="*/ 140904 h 428625"/>
                <a:gd name="connsiteX33" fmla="*/ 113824 w 323850"/>
                <a:gd name="connsiteY33" fmla="*/ 157192 h 428625"/>
                <a:gd name="connsiteX34" fmla="*/ 143542 w 323850"/>
                <a:gd name="connsiteY34" fmla="*/ 170908 h 428625"/>
                <a:gd name="connsiteX35" fmla="*/ 191834 w 323850"/>
                <a:gd name="connsiteY35" fmla="*/ 184338 h 428625"/>
                <a:gd name="connsiteX36" fmla="*/ 248317 w 323850"/>
                <a:gd name="connsiteY36" fmla="*/ 202340 h 428625"/>
                <a:gd name="connsiteX37" fmla="*/ 289369 w 323850"/>
                <a:gd name="connsiteY37" fmla="*/ 226534 h 428625"/>
                <a:gd name="connsiteX38" fmla="*/ 314039 w 323850"/>
                <a:gd name="connsiteY38" fmla="*/ 259681 h 428625"/>
                <a:gd name="connsiteX39" fmla="*/ 322231 w 323850"/>
                <a:gd name="connsiteY39" fmla="*/ 303591 h 428625"/>
                <a:gd name="connsiteX40" fmla="*/ 322231 w 323850"/>
                <a:gd name="connsiteY40" fmla="*/ 304829 h 428625"/>
                <a:gd name="connsiteX41" fmla="*/ 311467 w 323850"/>
                <a:gd name="connsiteY41" fmla="*/ 356074 h 428625"/>
                <a:gd name="connsiteX42" fmla="*/ 281464 w 323850"/>
                <a:gd name="connsiteY42" fmla="*/ 394174 h 428625"/>
                <a:gd name="connsiteX43" fmla="*/ 235934 w 323850"/>
                <a:gd name="connsiteY43" fmla="*/ 417224 h 428625"/>
                <a:gd name="connsiteX44" fmla="*/ 177165 w 323850"/>
                <a:gd name="connsiteY44" fmla="*/ 425606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23850" h="428625">
                  <a:moveTo>
                    <a:pt x="177165" y="425606"/>
                  </a:moveTo>
                  <a:cubicBezTo>
                    <a:pt x="146382" y="425714"/>
                    <a:pt x="115831" y="420294"/>
                    <a:pt x="86963" y="409605"/>
                  </a:cubicBezTo>
                  <a:cubicBezTo>
                    <a:pt x="57459" y="398476"/>
                    <a:pt x="30363" y="381791"/>
                    <a:pt x="7144" y="360455"/>
                  </a:cubicBezTo>
                  <a:lnTo>
                    <a:pt x="68199" y="323784"/>
                  </a:lnTo>
                  <a:cubicBezTo>
                    <a:pt x="68199" y="323784"/>
                    <a:pt x="68199" y="323784"/>
                    <a:pt x="68866" y="323784"/>
                  </a:cubicBezTo>
                  <a:cubicBezTo>
                    <a:pt x="81831" y="333400"/>
                    <a:pt x="95785" y="341606"/>
                    <a:pt x="110490" y="348263"/>
                  </a:cubicBezTo>
                  <a:cubicBezTo>
                    <a:pt x="132050" y="357652"/>
                    <a:pt x="155366" y="362328"/>
                    <a:pt x="178879" y="361980"/>
                  </a:cubicBezTo>
                  <a:cubicBezTo>
                    <a:pt x="197543" y="362973"/>
                    <a:pt x="216035" y="357966"/>
                    <a:pt x="231648" y="347692"/>
                  </a:cubicBezTo>
                  <a:cubicBezTo>
                    <a:pt x="243797" y="339350"/>
                    <a:pt x="250952" y="325470"/>
                    <a:pt x="250698" y="310735"/>
                  </a:cubicBezTo>
                  <a:lnTo>
                    <a:pt x="250698" y="309592"/>
                  </a:lnTo>
                  <a:cubicBezTo>
                    <a:pt x="250847" y="302894"/>
                    <a:pt x="249581" y="296241"/>
                    <a:pt x="246983" y="290066"/>
                  </a:cubicBezTo>
                  <a:cubicBezTo>
                    <a:pt x="243715" y="283760"/>
                    <a:pt x="238938" y="278361"/>
                    <a:pt x="233077" y="274349"/>
                  </a:cubicBezTo>
                  <a:cubicBezTo>
                    <a:pt x="224454" y="268378"/>
                    <a:pt x="215025" y="263663"/>
                    <a:pt x="205073" y="260348"/>
                  </a:cubicBezTo>
                  <a:cubicBezTo>
                    <a:pt x="189931" y="255214"/>
                    <a:pt x="174507" y="250952"/>
                    <a:pt x="158877" y="247584"/>
                  </a:cubicBezTo>
                  <a:cubicBezTo>
                    <a:pt x="139212" y="243167"/>
                    <a:pt x="119865" y="237439"/>
                    <a:pt x="100965" y="230439"/>
                  </a:cubicBezTo>
                  <a:cubicBezTo>
                    <a:pt x="85654" y="224903"/>
                    <a:pt x="71292" y="217031"/>
                    <a:pt x="58388" y="207103"/>
                  </a:cubicBezTo>
                  <a:cubicBezTo>
                    <a:pt x="47128" y="198195"/>
                    <a:pt x="38150" y="186735"/>
                    <a:pt x="32194" y="173670"/>
                  </a:cubicBezTo>
                  <a:cubicBezTo>
                    <a:pt x="25866" y="158610"/>
                    <a:pt x="22814" y="142376"/>
                    <a:pt x="23241" y="126045"/>
                  </a:cubicBezTo>
                  <a:lnTo>
                    <a:pt x="23241" y="124902"/>
                  </a:lnTo>
                  <a:cubicBezTo>
                    <a:pt x="23084" y="108439"/>
                    <a:pt x="26667" y="92155"/>
                    <a:pt x="33719" y="77277"/>
                  </a:cubicBezTo>
                  <a:cubicBezTo>
                    <a:pt x="40464" y="62958"/>
                    <a:pt x="50209" y="50257"/>
                    <a:pt x="62294" y="40034"/>
                  </a:cubicBezTo>
                  <a:cubicBezTo>
                    <a:pt x="75311" y="29275"/>
                    <a:pt x="90240" y="21067"/>
                    <a:pt x="106299" y="15841"/>
                  </a:cubicBezTo>
                  <a:cubicBezTo>
                    <a:pt x="124297" y="9886"/>
                    <a:pt x="143159" y="6957"/>
                    <a:pt x="162116" y="7173"/>
                  </a:cubicBezTo>
                  <a:cubicBezTo>
                    <a:pt x="189566" y="6737"/>
                    <a:pt x="216878" y="11155"/>
                    <a:pt x="242792" y="20222"/>
                  </a:cubicBezTo>
                  <a:cubicBezTo>
                    <a:pt x="267106" y="29234"/>
                    <a:pt x="289812" y="42098"/>
                    <a:pt x="310039" y="58322"/>
                  </a:cubicBezTo>
                  <a:lnTo>
                    <a:pt x="246983" y="96422"/>
                  </a:lnTo>
                  <a:lnTo>
                    <a:pt x="245459" y="95660"/>
                  </a:lnTo>
                  <a:cubicBezTo>
                    <a:pt x="236093" y="90271"/>
                    <a:pt x="226353" y="85560"/>
                    <a:pt x="216313" y="81563"/>
                  </a:cubicBezTo>
                  <a:cubicBezTo>
                    <a:pt x="198720" y="74484"/>
                    <a:pt x="179936" y="70831"/>
                    <a:pt x="160973" y="70800"/>
                  </a:cubicBezTo>
                  <a:cubicBezTo>
                    <a:pt x="143578" y="69748"/>
                    <a:pt x="126344" y="74653"/>
                    <a:pt x="112109" y="84707"/>
                  </a:cubicBezTo>
                  <a:cubicBezTo>
                    <a:pt x="101085" y="92690"/>
                    <a:pt x="94566" y="105481"/>
                    <a:pt x="94583" y="119092"/>
                  </a:cubicBezTo>
                  <a:lnTo>
                    <a:pt x="94583" y="120235"/>
                  </a:lnTo>
                  <a:cubicBezTo>
                    <a:pt x="94474" y="127337"/>
                    <a:pt x="95870" y="134381"/>
                    <a:pt x="98679" y="140904"/>
                  </a:cubicBezTo>
                  <a:cubicBezTo>
                    <a:pt x="102108" y="147641"/>
                    <a:pt x="107354" y="153283"/>
                    <a:pt x="113824" y="157192"/>
                  </a:cubicBezTo>
                  <a:cubicBezTo>
                    <a:pt x="123126" y="162973"/>
                    <a:pt x="133108" y="167580"/>
                    <a:pt x="143542" y="170908"/>
                  </a:cubicBezTo>
                  <a:cubicBezTo>
                    <a:pt x="155924" y="175162"/>
                    <a:pt x="172021" y="179639"/>
                    <a:pt x="191834" y="184338"/>
                  </a:cubicBezTo>
                  <a:cubicBezTo>
                    <a:pt x="211040" y="189079"/>
                    <a:pt x="229909" y="195093"/>
                    <a:pt x="248317" y="202340"/>
                  </a:cubicBezTo>
                  <a:cubicBezTo>
                    <a:pt x="263233" y="208104"/>
                    <a:pt x="277101" y="216277"/>
                    <a:pt x="289369" y="226534"/>
                  </a:cubicBezTo>
                  <a:cubicBezTo>
                    <a:pt x="300024" y="235547"/>
                    <a:pt x="308464" y="246887"/>
                    <a:pt x="314039" y="259681"/>
                  </a:cubicBezTo>
                  <a:cubicBezTo>
                    <a:pt x="319741" y="273604"/>
                    <a:pt x="322529" y="288548"/>
                    <a:pt x="322231" y="303591"/>
                  </a:cubicBezTo>
                  <a:lnTo>
                    <a:pt x="322231" y="304829"/>
                  </a:lnTo>
                  <a:cubicBezTo>
                    <a:pt x="322497" y="322498"/>
                    <a:pt x="318820" y="340005"/>
                    <a:pt x="311467" y="356074"/>
                  </a:cubicBezTo>
                  <a:cubicBezTo>
                    <a:pt x="304408" y="370837"/>
                    <a:pt x="294161" y="383850"/>
                    <a:pt x="281464" y="394174"/>
                  </a:cubicBezTo>
                  <a:cubicBezTo>
                    <a:pt x="267913" y="404717"/>
                    <a:pt x="252453" y="412544"/>
                    <a:pt x="235934" y="417224"/>
                  </a:cubicBezTo>
                  <a:cubicBezTo>
                    <a:pt x="216857" y="422865"/>
                    <a:pt x="197058" y="425688"/>
                    <a:pt x="177165" y="42560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79AB743-22E3-4CAA-BED0-6EAB007C6F88}"/>
              </a:ext>
            </a:extLst>
          </p:cNvPr>
          <p:cNvGrpSpPr/>
          <p:nvPr userDrawn="1"/>
        </p:nvGrpSpPr>
        <p:grpSpPr>
          <a:xfrm>
            <a:off x="5250180" y="4888006"/>
            <a:ext cx="1691640" cy="425104"/>
            <a:chOff x="7641302" y="5435575"/>
            <a:chExt cx="1691640" cy="425104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0FAAD364-CC01-4DB6-9EDD-DFE1AB2147CA}"/>
                </a:ext>
              </a:extLst>
            </p:cNvPr>
            <p:cNvSpPr/>
            <p:nvPr/>
          </p:nvSpPr>
          <p:spPr>
            <a:xfrm>
              <a:off x="7641302" y="5435575"/>
              <a:ext cx="1691640" cy="425104"/>
            </a:xfrm>
            <a:prstGeom prst="roundRect">
              <a:avLst>
                <a:gd name="adj" fmla="val 0"/>
              </a:avLst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252000" bIns="0" rtlCol="0" anchor="ctr"/>
            <a:lstStyle/>
            <a:p>
              <a:pPr algn="ctr"/>
              <a:r>
                <a:rPr lang="fr-FR" sz="1100" spc="100" baseline="0" dirty="0">
                  <a:solidFill>
                    <a:schemeClr val="bg1"/>
                  </a:solidFill>
                  <a:latin typeface="+mj-lt"/>
                </a:rPr>
                <a:t>VISIT US</a:t>
              </a:r>
            </a:p>
          </p:txBody>
        </p:sp>
        <p:sp>
          <p:nvSpPr>
            <p:cNvPr id="21" name="Graphic 30">
              <a:extLst>
                <a:ext uri="{FF2B5EF4-FFF2-40B4-BE49-F238E27FC236}">
                  <a16:creationId xmlns:a16="http://schemas.microsoft.com/office/drawing/2014/main" id="{DA2EB7B7-D6F7-4C8F-93B8-20234A9EE0BB}"/>
                </a:ext>
              </a:extLst>
            </p:cNvPr>
            <p:cNvSpPr/>
            <p:nvPr/>
          </p:nvSpPr>
          <p:spPr>
            <a:xfrm>
              <a:off x="8943182" y="5579170"/>
              <a:ext cx="79476" cy="137914"/>
            </a:xfrm>
            <a:custGeom>
              <a:avLst/>
              <a:gdLst>
                <a:gd name="connsiteX0" fmla="*/ 33604 w 323850"/>
                <a:gd name="connsiteY0" fmla="*/ 558660 h 561975"/>
                <a:gd name="connsiteX1" fmla="*/ 7144 w 323850"/>
                <a:gd name="connsiteY1" fmla="*/ 531257 h 561975"/>
                <a:gd name="connsiteX2" fmla="*/ 268910 w 323850"/>
                <a:gd name="connsiteY2" fmla="*/ 278511 h 561975"/>
                <a:gd name="connsiteX3" fmla="*/ 7391 w 323850"/>
                <a:gd name="connsiteY3" fmla="*/ 35033 h 561975"/>
                <a:gd name="connsiteX4" fmla="*/ 33357 w 323850"/>
                <a:gd name="connsiteY4" fmla="*/ 7144 h 561975"/>
                <a:gd name="connsiteX5" fmla="*/ 324288 w 323850"/>
                <a:gd name="connsiteY5" fmla="*/ 278016 h 561975"/>
                <a:gd name="connsiteX6" fmla="*/ 33604 w 323850"/>
                <a:gd name="connsiteY6" fmla="*/ 55866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850" h="561975">
                  <a:moveTo>
                    <a:pt x="33604" y="558660"/>
                  </a:moveTo>
                  <a:lnTo>
                    <a:pt x="7144" y="531257"/>
                  </a:lnTo>
                  <a:lnTo>
                    <a:pt x="268910" y="278511"/>
                  </a:lnTo>
                  <a:lnTo>
                    <a:pt x="7391" y="35033"/>
                  </a:lnTo>
                  <a:lnTo>
                    <a:pt x="33357" y="7144"/>
                  </a:lnTo>
                  <a:lnTo>
                    <a:pt x="324288" y="278016"/>
                  </a:lnTo>
                  <a:lnTo>
                    <a:pt x="33604" y="558660"/>
                  </a:lnTo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22" name="Rectangle 21">
            <a:hlinkClick r:id="rId5"/>
            <a:extLst>
              <a:ext uri="{FF2B5EF4-FFF2-40B4-BE49-F238E27FC236}">
                <a16:creationId xmlns:a16="http://schemas.microsoft.com/office/drawing/2014/main" id="{AB89052F-50A1-4BC9-8E02-36EC129B12F8}"/>
              </a:ext>
            </a:extLst>
          </p:cNvPr>
          <p:cNvSpPr/>
          <p:nvPr userDrawn="1"/>
        </p:nvSpPr>
        <p:spPr>
          <a:xfrm>
            <a:off x="5207000" y="4845050"/>
            <a:ext cx="1778000" cy="511018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9C42D9-6359-4049-8072-3AD80D3A28AC}"/>
              </a:ext>
            </a:extLst>
          </p:cNvPr>
          <p:cNvSpPr/>
          <p:nvPr userDrawn="1"/>
        </p:nvSpPr>
        <p:spPr>
          <a:xfrm>
            <a:off x="6345600" y="3264026"/>
            <a:ext cx="231315" cy="264881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just">
              <a:lnSpc>
                <a:spcPct val="140000"/>
              </a:lnSpc>
              <a:spcAft>
                <a:spcPts val="600"/>
              </a:spcAft>
            </a:pPr>
            <a:r>
              <a:rPr lang="fr-FR" sz="9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14492198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5512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FA82258-8070-4B7B-B7C6-919C1BFAD95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7991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14" name="Espace réservé du contenu 12">
            <a:extLst>
              <a:ext uri="{FF2B5EF4-FFF2-40B4-BE49-F238E27FC236}">
                <a16:creationId xmlns:a16="http://schemas.microsoft.com/office/drawing/2014/main" id="{24B192B9-1979-47FD-B40B-D105E04FD49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77325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17" name="Espace réservé du contenu 12">
            <a:extLst>
              <a:ext uri="{FF2B5EF4-FFF2-40B4-BE49-F238E27FC236}">
                <a16:creationId xmlns:a16="http://schemas.microsoft.com/office/drawing/2014/main" id="{201296E0-114D-4FAE-9474-548B5DC841E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57474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18" name="Espace réservé du contenu 12">
            <a:extLst>
              <a:ext uri="{FF2B5EF4-FFF2-40B4-BE49-F238E27FC236}">
                <a16:creationId xmlns:a16="http://schemas.microsoft.com/office/drawing/2014/main" id="{154D76DD-DF79-45CC-89FC-1544939578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72155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1" name="Espace réservé du contenu 12">
            <a:extLst>
              <a:ext uri="{FF2B5EF4-FFF2-40B4-BE49-F238E27FC236}">
                <a16:creationId xmlns:a16="http://schemas.microsoft.com/office/drawing/2014/main" id="{E3E44833-1827-41DC-AEC3-0C01F1BAD46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69570" y="2595169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2" name="Espace réservé du contenu 12">
            <a:extLst>
              <a:ext uri="{FF2B5EF4-FFF2-40B4-BE49-F238E27FC236}">
                <a16:creationId xmlns:a16="http://schemas.microsoft.com/office/drawing/2014/main" id="{36394FDD-DDC6-46CD-87AF-F343169F6B6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57991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3" name="Espace réservé du contenu 12">
            <a:extLst>
              <a:ext uri="{FF2B5EF4-FFF2-40B4-BE49-F238E27FC236}">
                <a16:creationId xmlns:a16="http://schemas.microsoft.com/office/drawing/2014/main" id="{F4892D69-01ED-4ACE-9A93-97CAA2FCC8E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577325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4" name="Espace réservé du contenu 12">
            <a:extLst>
              <a:ext uri="{FF2B5EF4-FFF2-40B4-BE49-F238E27FC236}">
                <a16:creationId xmlns:a16="http://schemas.microsoft.com/office/drawing/2014/main" id="{B911AC6F-ED1A-472B-82C9-F9B03EBADF4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57474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5" name="Espace réservé du contenu 12">
            <a:extLst>
              <a:ext uri="{FF2B5EF4-FFF2-40B4-BE49-F238E27FC236}">
                <a16:creationId xmlns:a16="http://schemas.microsoft.com/office/drawing/2014/main" id="{2A92BF88-4F19-41E1-9684-DFAC0736638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572155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  <p:sp>
        <p:nvSpPr>
          <p:cNvPr id="26" name="Espace réservé du contenu 12">
            <a:extLst>
              <a:ext uri="{FF2B5EF4-FFF2-40B4-BE49-F238E27FC236}">
                <a16:creationId xmlns:a16="http://schemas.microsoft.com/office/drawing/2014/main" id="{6C4A12E5-2DFE-40D7-BD07-4F8CB3981E76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569570" y="4544738"/>
            <a:ext cx="1042520" cy="100857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fr-FR" dirty="0"/>
              <a:t>Drag &amp; Drop</a:t>
            </a:r>
          </a:p>
        </p:txBody>
      </p:sp>
    </p:spTree>
    <p:extLst>
      <p:ext uri="{BB962C8B-B14F-4D97-AF65-F5344CB8AC3E}">
        <p14:creationId xmlns:p14="http://schemas.microsoft.com/office/powerpoint/2010/main" val="137004846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0FA82258-8070-4B7B-B7C6-919C1BFAD95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92839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0" name="Espace réservé du contenu 12">
            <a:extLst>
              <a:ext uri="{FF2B5EF4-FFF2-40B4-BE49-F238E27FC236}">
                <a16:creationId xmlns:a16="http://schemas.microsoft.com/office/drawing/2014/main" id="{B070F49F-DF60-4723-A91C-5C1E12D5861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178922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1" name="Espace réservé du contenu 12">
            <a:extLst>
              <a:ext uri="{FF2B5EF4-FFF2-40B4-BE49-F238E27FC236}">
                <a16:creationId xmlns:a16="http://schemas.microsoft.com/office/drawing/2014/main" id="{1A46C95E-26CD-45AD-BB72-B430933BACC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865005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2" name="Espace réservé du contenu 12">
            <a:extLst>
              <a:ext uri="{FF2B5EF4-FFF2-40B4-BE49-F238E27FC236}">
                <a16:creationId xmlns:a16="http://schemas.microsoft.com/office/drawing/2014/main" id="{7C59A534-42C3-4A87-94C8-B2FBBAFC4B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1088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3" name="Espace réservé du contenu 12">
            <a:extLst>
              <a:ext uri="{FF2B5EF4-FFF2-40B4-BE49-F238E27FC236}">
                <a16:creationId xmlns:a16="http://schemas.microsoft.com/office/drawing/2014/main" id="{4BB3DF69-45D4-47B3-BA99-BA35B5100C3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37171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4" name="Espace réservé du contenu 12">
            <a:extLst>
              <a:ext uri="{FF2B5EF4-FFF2-40B4-BE49-F238E27FC236}">
                <a16:creationId xmlns:a16="http://schemas.microsoft.com/office/drawing/2014/main" id="{F2BAFCF9-6ACE-4E11-8AC5-705BA7DCE73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923253" y="2198579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5" name="Espace réservé du contenu 12">
            <a:extLst>
              <a:ext uri="{FF2B5EF4-FFF2-40B4-BE49-F238E27FC236}">
                <a16:creationId xmlns:a16="http://schemas.microsoft.com/office/drawing/2014/main" id="{9F748970-5446-41ED-9626-54FA09FD9D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492839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6" name="Espace réservé du contenu 12">
            <a:extLst>
              <a:ext uri="{FF2B5EF4-FFF2-40B4-BE49-F238E27FC236}">
                <a16:creationId xmlns:a16="http://schemas.microsoft.com/office/drawing/2014/main" id="{658FDE67-743F-4741-AD12-5E89EB8B52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178922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7" name="Espace réservé du contenu 12">
            <a:extLst>
              <a:ext uri="{FF2B5EF4-FFF2-40B4-BE49-F238E27FC236}">
                <a16:creationId xmlns:a16="http://schemas.microsoft.com/office/drawing/2014/main" id="{3B72979C-C29D-4B32-BD44-7102EF391ECA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865005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8" name="Espace réservé du contenu 12">
            <a:extLst>
              <a:ext uri="{FF2B5EF4-FFF2-40B4-BE49-F238E27FC236}">
                <a16:creationId xmlns:a16="http://schemas.microsoft.com/office/drawing/2014/main" id="{E26C070C-BBAD-4319-94CD-E920FBB48BB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51088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49" name="Espace réservé du contenu 12">
            <a:extLst>
              <a:ext uri="{FF2B5EF4-FFF2-40B4-BE49-F238E27FC236}">
                <a16:creationId xmlns:a16="http://schemas.microsoft.com/office/drawing/2014/main" id="{72D6E8D4-073F-4B82-807C-3DDAA7A1891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237171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0" name="Espace réservé du contenu 12">
            <a:extLst>
              <a:ext uri="{FF2B5EF4-FFF2-40B4-BE49-F238E27FC236}">
                <a16:creationId xmlns:a16="http://schemas.microsoft.com/office/drawing/2014/main" id="{D7188408-3746-4E2D-AC24-5C968B45D951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923253" y="3695501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1" name="Espace réservé du contenu 12">
            <a:extLst>
              <a:ext uri="{FF2B5EF4-FFF2-40B4-BE49-F238E27FC236}">
                <a16:creationId xmlns:a16="http://schemas.microsoft.com/office/drawing/2014/main" id="{5B127143-F73B-447F-8E18-A821163DB15F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492839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2" name="Espace réservé du contenu 12">
            <a:extLst>
              <a:ext uri="{FF2B5EF4-FFF2-40B4-BE49-F238E27FC236}">
                <a16:creationId xmlns:a16="http://schemas.microsoft.com/office/drawing/2014/main" id="{48201BCB-09BC-40A6-88E5-745ABA04D146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178922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3" name="Espace réservé du contenu 12">
            <a:extLst>
              <a:ext uri="{FF2B5EF4-FFF2-40B4-BE49-F238E27FC236}">
                <a16:creationId xmlns:a16="http://schemas.microsoft.com/office/drawing/2014/main" id="{6CDF4116-C12D-409A-BD45-FCE9C3710FED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865005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4" name="Espace réservé du contenu 12">
            <a:extLst>
              <a:ext uri="{FF2B5EF4-FFF2-40B4-BE49-F238E27FC236}">
                <a16:creationId xmlns:a16="http://schemas.microsoft.com/office/drawing/2014/main" id="{877E41ED-FA1D-4BD6-804A-2AE2A0E3221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51088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5" name="Espace réservé du contenu 12">
            <a:extLst>
              <a:ext uri="{FF2B5EF4-FFF2-40B4-BE49-F238E27FC236}">
                <a16:creationId xmlns:a16="http://schemas.microsoft.com/office/drawing/2014/main" id="{A9609212-EAF9-4B4F-A5BF-6F7698F7459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237171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  <p:sp>
        <p:nvSpPr>
          <p:cNvPr id="56" name="Espace réservé du contenu 12">
            <a:extLst>
              <a:ext uri="{FF2B5EF4-FFF2-40B4-BE49-F238E27FC236}">
                <a16:creationId xmlns:a16="http://schemas.microsoft.com/office/drawing/2014/main" id="{3AC5948D-29D8-4F6E-B17F-0441995C2C3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923253" y="5196497"/>
            <a:ext cx="775908" cy="75468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fr-FR" dirty="0"/>
              <a:t>Drag &amp; Drop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9368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BA04EA87-5121-4DFC-BCCF-E229FBB461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35119" y="1105236"/>
            <a:ext cx="3903672" cy="464753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756492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167E6FD1-1BAF-4D06-862F-B9B72EC0F7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72263" y="800099"/>
            <a:ext cx="4752975" cy="5257801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r>
              <a:rPr lang="fr-FR" dirty="0"/>
              <a:t>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56714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42" Type="http://schemas.openxmlformats.org/officeDocument/2006/relationships/slideLayout" Target="../slideLayouts/slideLayout89.xml"/><Relationship Id="rId47" Type="http://schemas.openxmlformats.org/officeDocument/2006/relationships/slideLayout" Target="../slideLayouts/slideLayout94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40" Type="http://schemas.openxmlformats.org/officeDocument/2006/relationships/slideLayout" Target="../slideLayouts/slideLayout87.xml"/><Relationship Id="rId45" Type="http://schemas.openxmlformats.org/officeDocument/2006/relationships/slideLayout" Target="../slideLayouts/slideLayout92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4" Type="http://schemas.openxmlformats.org/officeDocument/2006/relationships/slideLayout" Target="../slideLayouts/slideLayout91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43" Type="http://schemas.openxmlformats.org/officeDocument/2006/relationships/slideLayout" Target="../slideLayouts/slideLayout90.xml"/><Relationship Id="rId48" Type="http://schemas.openxmlformats.org/officeDocument/2006/relationships/theme" Target="../theme/theme2.xml"/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slideLayout" Target="../slideLayouts/slideLayout85.xml"/><Relationship Id="rId4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67.xml"/><Relationship Id="rId41" Type="http://schemas.openxmlformats.org/officeDocument/2006/relationships/slideLayout" Target="../slideLayouts/slideLayout88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26" Type="http://schemas.openxmlformats.org/officeDocument/2006/relationships/slideLayout" Target="../slideLayouts/slideLayout120.xml"/><Relationship Id="rId39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15.xml"/><Relationship Id="rId34" Type="http://schemas.openxmlformats.org/officeDocument/2006/relationships/slideLayout" Target="../slideLayouts/slideLayout128.xml"/><Relationship Id="rId42" Type="http://schemas.openxmlformats.org/officeDocument/2006/relationships/slideLayout" Target="../slideLayouts/slideLayout136.xml"/><Relationship Id="rId47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9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slideLayout" Target="../slideLayouts/slideLayout118.xml"/><Relationship Id="rId32" Type="http://schemas.openxmlformats.org/officeDocument/2006/relationships/slideLayout" Target="../slideLayouts/slideLayout126.xml"/><Relationship Id="rId37" Type="http://schemas.openxmlformats.org/officeDocument/2006/relationships/slideLayout" Target="../slideLayouts/slideLayout131.xml"/><Relationship Id="rId40" Type="http://schemas.openxmlformats.org/officeDocument/2006/relationships/slideLayout" Target="../slideLayouts/slideLayout134.xml"/><Relationship Id="rId45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slideLayout" Target="../slideLayouts/slideLayout117.xml"/><Relationship Id="rId28" Type="http://schemas.openxmlformats.org/officeDocument/2006/relationships/slideLayout" Target="../slideLayouts/slideLayout122.xml"/><Relationship Id="rId36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31" Type="http://schemas.openxmlformats.org/officeDocument/2006/relationships/slideLayout" Target="../slideLayouts/slideLayout125.xml"/><Relationship Id="rId44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Relationship Id="rId27" Type="http://schemas.openxmlformats.org/officeDocument/2006/relationships/slideLayout" Target="../slideLayouts/slideLayout121.xml"/><Relationship Id="rId30" Type="http://schemas.openxmlformats.org/officeDocument/2006/relationships/slideLayout" Target="../slideLayouts/slideLayout124.xml"/><Relationship Id="rId35" Type="http://schemas.openxmlformats.org/officeDocument/2006/relationships/slideLayout" Target="../slideLayouts/slideLayout129.xml"/><Relationship Id="rId43" Type="http://schemas.openxmlformats.org/officeDocument/2006/relationships/slideLayout" Target="../slideLayouts/slideLayout137.xml"/><Relationship Id="rId48" Type="http://schemas.openxmlformats.org/officeDocument/2006/relationships/theme" Target="../theme/theme3.xml"/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5" Type="http://schemas.openxmlformats.org/officeDocument/2006/relationships/slideLayout" Target="../slideLayouts/slideLayout119.xml"/><Relationship Id="rId33" Type="http://schemas.openxmlformats.org/officeDocument/2006/relationships/slideLayout" Target="../slideLayouts/slideLayout127.xml"/><Relationship Id="rId38" Type="http://schemas.openxmlformats.org/officeDocument/2006/relationships/slideLayout" Target="../slideLayouts/slideLayout132.xml"/><Relationship Id="rId4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14.xml"/><Relationship Id="rId41" Type="http://schemas.openxmlformats.org/officeDocument/2006/relationships/slideLayout" Target="../slideLayouts/slideLayout1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C0C2059-8C38-4CB4-80C3-6F18F2A8F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80954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725" r:id="rId2"/>
    <p:sldLayoutId id="2147483726" r:id="rId3"/>
    <p:sldLayoutId id="2147483682" r:id="rId4"/>
    <p:sldLayoutId id="2147483683" r:id="rId5"/>
    <p:sldLayoutId id="2147483684" r:id="rId6"/>
    <p:sldLayoutId id="2147483685" r:id="rId7"/>
    <p:sldLayoutId id="2147483701" r:id="rId8"/>
    <p:sldLayoutId id="2147483724" r:id="rId9"/>
    <p:sldLayoutId id="2147483678" r:id="rId10"/>
    <p:sldLayoutId id="2147483656" r:id="rId11"/>
    <p:sldLayoutId id="2147483679" r:id="rId12"/>
    <p:sldLayoutId id="2147483680" r:id="rId13"/>
    <p:sldLayoutId id="2147483681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  <p:sldLayoutId id="2147483697" r:id="rId26"/>
    <p:sldLayoutId id="2147483698" r:id="rId27"/>
    <p:sldLayoutId id="2147483699" r:id="rId28"/>
    <p:sldLayoutId id="2147483700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  <p:sldLayoutId id="2147483717" r:id="rId43"/>
    <p:sldLayoutId id="2147483718" r:id="rId44"/>
    <p:sldLayoutId id="2147483719" r:id="rId45"/>
    <p:sldLayoutId id="2147483722" r:id="rId46"/>
    <p:sldLayoutId id="2147483721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0" lang="fr-FR" sz="3600" b="0" i="0" u="none" strike="noStrike" kern="1200" cap="none" spc="0" normalizeH="0" baseline="0" dirty="0" smtClean="0">
          <a:ln>
            <a:noFill/>
          </a:ln>
          <a:solidFill>
            <a:schemeClr val="accent1"/>
          </a:solidFill>
          <a:effectLst/>
          <a:uLnTx/>
          <a:uFillTx/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  <a:lvl2pPr marL="36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kumimoji="0" lang="fr-FR" sz="2000" b="0" i="0" u="none" strike="noStrike" kern="1200" cap="none" spc="0" normalizeH="0" baseline="0" dirty="0" smtClean="0">
          <a:ln>
            <a:noFill/>
          </a:ln>
          <a:solidFill>
            <a:schemeClr val="tx1"/>
          </a:solidFill>
          <a:effectLst/>
          <a:uLnTx/>
          <a:uFillTx/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2pPr>
      <a:lvl3pPr marL="36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fr-FR" sz="1200" kern="120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C0C2059-8C38-4CB4-80C3-6F18F2A8F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391829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  <p:sldLayoutId id="2147483760" r:id="rId33"/>
    <p:sldLayoutId id="2147483761" r:id="rId34"/>
    <p:sldLayoutId id="2147483762" r:id="rId35"/>
    <p:sldLayoutId id="2147483763" r:id="rId36"/>
    <p:sldLayoutId id="2147483764" r:id="rId37"/>
    <p:sldLayoutId id="2147483765" r:id="rId38"/>
    <p:sldLayoutId id="2147483766" r:id="rId39"/>
    <p:sldLayoutId id="2147483767" r:id="rId40"/>
    <p:sldLayoutId id="2147483768" r:id="rId41"/>
    <p:sldLayoutId id="2147483769" r:id="rId42"/>
    <p:sldLayoutId id="2147483770" r:id="rId43"/>
    <p:sldLayoutId id="2147483771" r:id="rId44"/>
    <p:sldLayoutId id="2147483772" r:id="rId45"/>
    <p:sldLayoutId id="2147483773" r:id="rId46"/>
    <p:sldLayoutId id="2147483774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0" lang="fr-FR" sz="3600" b="0" i="0" u="none" strike="noStrike" kern="1200" cap="none" spc="0" normalizeH="0" baseline="0" dirty="0" smtClean="0">
          <a:ln>
            <a:noFill/>
          </a:ln>
          <a:solidFill>
            <a:schemeClr val="accent1"/>
          </a:solidFill>
          <a:effectLst/>
          <a:uLnTx/>
          <a:uFillTx/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  <a:lvl2pPr marL="36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kumimoji="0" lang="fr-FR" sz="2000" b="0" i="0" u="none" strike="noStrike" kern="1200" cap="none" spc="0" normalizeH="0" baseline="0" dirty="0" smtClean="0">
          <a:ln>
            <a:noFill/>
          </a:ln>
          <a:solidFill>
            <a:schemeClr val="tx1"/>
          </a:solidFill>
          <a:effectLst/>
          <a:uLnTx/>
          <a:uFillTx/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2pPr>
      <a:lvl3pPr marL="36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fr-FR" sz="1200" kern="120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C0C2059-8C38-4CB4-80C3-6F18F2A8F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92762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  <p:sldLayoutId id="2147483801" r:id="rId26"/>
    <p:sldLayoutId id="2147483802" r:id="rId27"/>
    <p:sldLayoutId id="2147483803" r:id="rId28"/>
    <p:sldLayoutId id="2147483804" r:id="rId29"/>
    <p:sldLayoutId id="2147483805" r:id="rId30"/>
    <p:sldLayoutId id="2147483806" r:id="rId31"/>
    <p:sldLayoutId id="2147483807" r:id="rId32"/>
    <p:sldLayoutId id="2147483808" r:id="rId33"/>
    <p:sldLayoutId id="2147483809" r:id="rId34"/>
    <p:sldLayoutId id="2147483810" r:id="rId35"/>
    <p:sldLayoutId id="2147483811" r:id="rId36"/>
    <p:sldLayoutId id="2147483812" r:id="rId37"/>
    <p:sldLayoutId id="2147483813" r:id="rId38"/>
    <p:sldLayoutId id="2147483814" r:id="rId39"/>
    <p:sldLayoutId id="2147483815" r:id="rId40"/>
    <p:sldLayoutId id="2147483816" r:id="rId41"/>
    <p:sldLayoutId id="2147483817" r:id="rId42"/>
    <p:sldLayoutId id="2147483818" r:id="rId43"/>
    <p:sldLayoutId id="2147483819" r:id="rId44"/>
    <p:sldLayoutId id="2147483820" r:id="rId45"/>
    <p:sldLayoutId id="2147483821" r:id="rId46"/>
    <p:sldLayoutId id="2147483822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0" lang="fr-FR" sz="3600" b="0" i="0" u="none" strike="noStrike" kern="1200" cap="none" spc="0" normalizeH="0" baseline="0" dirty="0" smtClean="0">
          <a:ln>
            <a:noFill/>
          </a:ln>
          <a:solidFill>
            <a:schemeClr val="accent1"/>
          </a:solidFill>
          <a:effectLst/>
          <a:uLnTx/>
          <a:uFillTx/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1pPr>
      <a:lvl2pPr marL="36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kumimoji="0" lang="fr-FR" sz="2000" b="0" i="0" u="none" strike="noStrike" kern="1200" cap="none" spc="0" normalizeH="0" baseline="0" dirty="0" smtClean="0">
          <a:ln>
            <a:noFill/>
          </a:ln>
          <a:solidFill>
            <a:schemeClr val="tx1"/>
          </a:solidFill>
          <a:effectLst/>
          <a:uLnTx/>
          <a:uFillTx/>
          <a:latin typeface="Segoe UI Semibold" panose="020B0702040204020203" pitchFamily="34" charset="0"/>
          <a:ea typeface="+mn-ea"/>
          <a:cs typeface="Segoe UI Semibold" panose="020B0702040204020203" pitchFamily="34" charset="0"/>
        </a:defRPr>
      </a:lvl2pPr>
      <a:lvl3pPr marL="360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fr-FR" sz="1200" kern="1200" dirty="0" smtClean="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mailto:tmuade@taxombud.gov.z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complaints@taxombud.gov.za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png"/><Relationship Id="rId4" Type="http://schemas.openxmlformats.org/officeDocument/2006/relationships/hyperlink" Target="http://www.taxombud.gov.za/Pages/default.asp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6F8FF5-D206-4BC1-97C5-118E812768F0}"/>
              </a:ext>
            </a:extLst>
          </p:cNvPr>
          <p:cNvSpPr/>
          <p:nvPr/>
        </p:nvSpPr>
        <p:spPr>
          <a:xfrm>
            <a:off x="0" y="274322"/>
            <a:ext cx="8843554" cy="6309356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AB6577-AFB7-4260-AAEF-8D384D8CF9F4}"/>
              </a:ext>
            </a:extLst>
          </p:cNvPr>
          <p:cNvSpPr txBox="1"/>
          <p:nvPr/>
        </p:nvSpPr>
        <p:spPr>
          <a:xfrm>
            <a:off x="884056" y="2998934"/>
            <a:ext cx="5874658" cy="249299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STAKEHOLDER</a:t>
            </a:r>
            <a:r>
              <a:rPr kumimoji="0" lang="fr-FR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ENGAGEMENT </a:t>
            </a:r>
            <a:r>
              <a:rPr kumimoji="0" lang="fr-FR" sz="60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PRESENTATION</a:t>
            </a:r>
            <a:endParaRPr kumimoji="0" lang="fr-FR" sz="6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AB6577-AFB7-4260-AAEF-8D384D8CF9F4}"/>
              </a:ext>
            </a:extLst>
          </p:cNvPr>
          <p:cNvSpPr txBox="1"/>
          <p:nvPr/>
        </p:nvSpPr>
        <p:spPr>
          <a:xfrm>
            <a:off x="884056" y="2329207"/>
            <a:ext cx="7049861" cy="5539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Office of the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Tax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Ombud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7679" y="28575"/>
            <a:ext cx="3054321" cy="1395784"/>
          </a:xfrm>
          <a:prstGeom prst="rect">
            <a:avLst/>
          </a:prstGeom>
        </p:spPr>
      </p:pic>
      <p:pic>
        <p:nvPicPr>
          <p:cNvPr id="16" name="Picture Placeholder 1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03" r="10382"/>
          <a:stretch/>
        </p:blipFill>
        <p:spPr>
          <a:xfrm>
            <a:off x="7175411" y="1424360"/>
            <a:ext cx="4773611" cy="452577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Donut 17"/>
          <p:cNvSpPr/>
          <p:nvPr/>
        </p:nvSpPr>
        <p:spPr>
          <a:xfrm>
            <a:off x="7804029" y="1851605"/>
            <a:ext cx="4387971" cy="4387971"/>
          </a:xfrm>
          <a:prstGeom prst="donut">
            <a:avLst/>
          </a:prstGeom>
          <a:solidFill>
            <a:srgbClr val="002060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01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Donut 66"/>
          <p:cNvSpPr/>
          <p:nvPr/>
        </p:nvSpPr>
        <p:spPr>
          <a:xfrm>
            <a:off x="5716886" y="-1339493"/>
            <a:ext cx="3597135" cy="3597135"/>
          </a:xfrm>
          <a:prstGeom prst="donut">
            <a:avLst/>
          </a:prstGeom>
          <a:solidFill>
            <a:srgbClr val="92D050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66" name="Donut 65"/>
          <p:cNvSpPr/>
          <p:nvPr/>
        </p:nvSpPr>
        <p:spPr>
          <a:xfrm>
            <a:off x="8764675" y="3620011"/>
            <a:ext cx="4387971" cy="4387971"/>
          </a:xfrm>
          <a:prstGeom prst="donut">
            <a:avLst/>
          </a:prstGeom>
          <a:solidFill>
            <a:srgbClr val="00206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9AF9EC3-6524-4DA7-A28D-10C323F438B9}"/>
              </a:ext>
            </a:extLst>
          </p:cNvPr>
          <p:cNvSpPr/>
          <p:nvPr/>
        </p:nvSpPr>
        <p:spPr>
          <a:xfrm>
            <a:off x="7869566" y="2100617"/>
            <a:ext cx="3012758" cy="624656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8148447" y="2231953"/>
            <a:ext cx="2466192" cy="2775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Recalled refunds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FD469C-CBD2-4240-BE68-E05528D4CA48}"/>
              </a:ext>
            </a:extLst>
          </p:cNvPr>
          <p:cNvSpPr/>
          <p:nvPr/>
        </p:nvSpPr>
        <p:spPr>
          <a:xfrm>
            <a:off x="1343023" y="5271283"/>
            <a:ext cx="3012758" cy="937259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1616550" y="5411359"/>
            <a:ext cx="2505281" cy="5852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not making decision with documents submitted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A0E3999-A88E-4243-86F0-19D247FE632D}"/>
              </a:ext>
            </a:extLst>
          </p:cNvPr>
          <p:cNvSpPr/>
          <p:nvPr/>
        </p:nvSpPr>
        <p:spPr>
          <a:xfrm>
            <a:off x="7869566" y="3000005"/>
            <a:ext cx="3012758" cy="547205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AF9EC3-6524-4DA7-A28D-10C323F438B9}"/>
              </a:ext>
            </a:extLst>
          </p:cNvPr>
          <p:cNvSpPr/>
          <p:nvPr/>
        </p:nvSpPr>
        <p:spPr>
          <a:xfrm>
            <a:off x="7836217" y="5271282"/>
            <a:ext cx="3012758" cy="937260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8136754" y="3140082"/>
            <a:ext cx="2465424" cy="27751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ZA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Profile hijacking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8112711" y="5411359"/>
            <a:ext cx="2466192" cy="5852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Delay in issuing tax clearance certificate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7FD469C-CBD2-4240-BE68-E05528D4CA48}"/>
              </a:ext>
            </a:extLst>
          </p:cNvPr>
          <p:cNvSpPr/>
          <p:nvPr/>
        </p:nvSpPr>
        <p:spPr>
          <a:xfrm>
            <a:off x="1343023" y="3270479"/>
            <a:ext cx="3012758" cy="1751691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1596761" y="3410555"/>
            <a:ext cx="2505281" cy="153888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adherence by SARS to dispute resolution regulations (timelines, incorrect invalidating of objections)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A0E3999-A88E-4243-86F0-19D247FE632D}"/>
              </a:ext>
            </a:extLst>
          </p:cNvPr>
          <p:cNvSpPr/>
          <p:nvPr/>
        </p:nvSpPr>
        <p:spPr>
          <a:xfrm>
            <a:off x="4589621" y="3531149"/>
            <a:ext cx="3012758" cy="1484402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9AF9EC3-6524-4DA7-A28D-10C323F438B9}"/>
              </a:ext>
            </a:extLst>
          </p:cNvPr>
          <p:cNvSpPr/>
          <p:nvPr/>
        </p:nvSpPr>
        <p:spPr>
          <a:xfrm>
            <a:off x="7836217" y="3808084"/>
            <a:ext cx="3012758" cy="1205296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4856809" y="3671226"/>
            <a:ext cx="2465424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failure to respond to taxpayers’ requests (SOP, compromise, waiver of penalties and interest)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8112711" y="3948161"/>
            <a:ext cx="2466192" cy="8930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Revision of assessments without reasons provided to taxpayers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7FD469C-CBD2-4240-BE68-E05528D4CA48}"/>
              </a:ext>
            </a:extLst>
          </p:cNvPr>
          <p:cNvSpPr/>
          <p:nvPr/>
        </p:nvSpPr>
        <p:spPr>
          <a:xfrm>
            <a:off x="1343023" y="2076745"/>
            <a:ext cx="3012758" cy="937259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1616550" y="2216821"/>
            <a:ext cx="2505281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ZA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Delays in payment of refunds: stoppers placed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A0E3999-A88E-4243-86F0-19D247FE632D}"/>
              </a:ext>
            </a:extLst>
          </p:cNvPr>
          <p:cNvSpPr/>
          <p:nvPr/>
        </p:nvSpPr>
        <p:spPr>
          <a:xfrm>
            <a:off x="4622968" y="2327681"/>
            <a:ext cx="3012758" cy="937260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9AF9EC3-6524-4DA7-A28D-10C323F438B9}"/>
              </a:ext>
            </a:extLst>
          </p:cNvPr>
          <p:cNvSpPr/>
          <p:nvPr/>
        </p:nvSpPr>
        <p:spPr>
          <a:xfrm>
            <a:off x="4589509" y="5278644"/>
            <a:ext cx="3012758" cy="937260"/>
          </a:xfrm>
          <a:prstGeom prst="rect">
            <a:avLst/>
          </a:prstGeom>
          <a:solidFill>
            <a:srgbClr val="009B6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4890156" y="2467758"/>
            <a:ext cx="2465424" cy="5852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ZA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Incorrect allocation of payments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4493352-36BD-4A8C-9D9B-4EFC4D914861}"/>
              </a:ext>
            </a:extLst>
          </p:cNvPr>
          <p:cNvSpPr txBox="1"/>
          <p:nvPr/>
        </p:nvSpPr>
        <p:spPr>
          <a:xfrm>
            <a:off x="4866003" y="5418721"/>
            <a:ext cx="2466192" cy="5852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Refunds paid into incorrect bank accounts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A948CE-C207-4CCB-B3B2-76D22E3811CC}"/>
              </a:ext>
            </a:extLst>
          </p:cNvPr>
          <p:cNvSpPr txBox="1"/>
          <p:nvPr/>
        </p:nvSpPr>
        <p:spPr>
          <a:xfrm>
            <a:off x="1315745" y="502721"/>
            <a:ext cx="5356518" cy="13542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KINDS OF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COMPLAINTS</a:t>
            </a:r>
            <a:endParaRPr kumimoji="0" lang="en-ZA" sz="4400" b="1" i="0" u="none" strike="noStrike" kern="1200" cap="none" spc="0" normalizeH="0" baseline="0" noProof="0" dirty="0">
              <a:ln>
                <a:noFill/>
              </a:ln>
              <a:solidFill>
                <a:srgbClr val="3C39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692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B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onut 29"/>
          <p:cNvSpPr/>
          <p:nvPr/>
        </p:nvSpPr>
        <p:spPr>
          <a:xfrm>
            <a:off x="-1508760" y="3902147"/>
            <a:ext cx="3210560" cy="3210560"/>
          </a:xfrm>
          <a:prstGeom prst="donut">
            <a:avLst/>
          </a:prstGeom>
          <a:solidFill>
            <a:srgbClr val="92D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7" name="Donut 26"/>
          <p:cNvSpPr/>
          <p:nvPr/>
        </p:nvSpPr>
        <p:spPr>
          <a:xfrm>
            <a:off x="9913620" y="-323797"/>
            <a:ext cx="4556760" cy="4556760"/>
          </a:xfrm>
          <a:prstGeom prst="donu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C5D03CE-9E81-4E37-A14D-9C4DC026D3A8}"/>
              </a:ext>
            </a:extLst>
          </p:cNvPr>
          <p:cNvSpPr/>
          <p:nvPr/>
        </p:nvSpPr>
        <p:spPr>
          <a:xfrm>
            <a:off x="3398034" y="1776083"/>
            <a:ext cx="2487525" cy="236157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6DF82A8-F7D6-4003-978F-B9A62A9B18FE}"/>
              </a:ext>
            </a:extLst>
          </p:cNvPr>
          <p:cNvSpPr/>
          <p:nvPr/>
        </p:nvSpPr>
        <p:spPr>
          <a:xfrm>
            <a:off x="489635" y="1776083"/>
            <a:ext cx="2487525" cy="26989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ABF450F-00AE-4872-9F07-D684DBDCD8D4}"/>
              </a:ext>
            </a:extLst>
          </p:cNvPr>
          <p:cNvSpPr/>
          <p:nvPr/>
        </p:nvSpPr>
        <p:spPr>
          <a:xfrm>
            <a:off x="6306436" y="1776083"/>
            <a:ext cx="2487525" cy="26989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3AEF9CF-8633-4E18-8A87-B8AA0894CCDB}"/>
              </a:ext>
            </a:extLst>
          </p:cNvPr>
          <p:cNvSpPr/>
          <p:nvPr/>
        </p:nvSpPr>
        <p:spPr>
          <a:xfrm>
            <a:off x="9214840" y="1776082"/>
            <a:ext cx="2487525" cy="348726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293FD7F-3469-491F-A5AA-EB8327FA21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04" y="1776082"/>
            <a:ext cx="2479377" cy="1652918"/>
          </a:xfr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4359C120-C3E4-4EF4-97A3-60EBC240795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366" y="1776082"/>
            <a:ext cx="2479588" cy="1652918"/>
          </a:xfrm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E317DB3-C55B-469B-A8B2-C1508D5FF20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4112" y="1776082"/>
            <a:ext cx="2479377" cy="1652918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8EFC60E-1B72-449F-A05D-34957A535E8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536" b="4046"/>
          <a:stretch/>
        </p:blipFill>
        <p:spPr>
          <a:xfrm flipH="1">
            <a:off x="9214335" y="1776082"/>
            <a:ext cx="2488027" cy="1651319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CA948CE-C207-4CCB-B3B2-76D22E3811CC}"/>
              </a:ext>
            </a:extLst>
          </p:cNvPr>
          <p:cNvSpPr txBox="1"/>
          <p:nvPr/>
        </p:nvSpPr>
        <p:spPr>
          <a:xfrm>
            <a:off x="1287817" y="246102"/>
            <a:ext cx="7506137" cy="1107996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</a:t>
            </a:r>
            <a:r>
              <a:rPr lang="en-US" sz="72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kumimoji="0" lang="en-ZA" sz="7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1338" y="3643997"/>
            <a:ext cx="1704109" cy="738664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are free</a:t>
            </a:r>
            <a:endParaRPr lang="en-ZA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01745" y="3643997"/>
            <a:ext cx="1704109" cy="369332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Accessible</a:t>
            </a:r>
            <a:endParaRPr lang="en-ZA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38371" y="3643997"/>
            <a:ext cx="2223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Deal with one person</a:t>
            </a:r>
            <a:endParaRPr lang="en-ZA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606533" y="3643997"/>
            <a:ext cx="1704109" cy="1477328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access to SARS systems</a:t>
            </a:r>
            <a:endParaRPr lang="en-ZA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571886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1250950" algn="l"/>
              </a:tabLst>
              <a:defRPr/>
            </a:pPr>
            <a:r>
              <a:rPr lang="en-Z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not happy with our outcome you can appeal the decision within 30 business days with reasons or report directly to </a:t>
            </a:r>
            <a:r>
              <a:rPr lang="en-Z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tmuade@taxombud.gov.za</a:t>
            </a:r>
            <a:endParaRPr lang="en-ZA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11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3A9648A-8F1E-4B33-85CC-71D88FC824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265146" y="-594360"/>
            <a:ext cx="8353526" cy="7559039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6E621B-F12C-4E57-91BF-3041E38E4BD5}"/>
              </a:ext>
            </a:extLst>
          </p:cNvPr>
          <p:cNvSpPr/>
          <p:nvPr/>
        </p:nvSpPr>
        <p:spPr>
          <a:xfrm>
            <a:off x="4089575" y="4030980"/>
            <a:ext cx="3647090" cy="190342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Donut 8"/>
          <p:cNvSpPr/>
          <p:nvPr/>
        </p:nvSpPr>
        <p:spPr>
          <a:xfrm>
            <a:off x="992012" y="-351760"/>
            <a:ext cx="4556760" cy="4556760"/>
          </a:xfrm>
          <a:prstGeom prst="donu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82DE21-CA94-4BFA-BDBF-CDA2DD428203}"/>
              </a:ext>
            </a:extLst>
          </p:cNvPr>
          <p:cNvSpPr/>
          <p:nvPr/>
        </p:nvSpPr>
        <p:spPr>
          <a:xfrm>
            <a:off x="442485" y="4030980"/>
            <a:ext cx="3647090" cy="19034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E6977C0E-DE8F-4BAE-BA76-50E2FB3BDB61}"/>
              </a:ext>
            </a:extLst>
          </p:cNvPr>
          <p:cNvSpPr txBox="1"/>
          <p:nvPr/>
        </p:nvSpPr>
        <p:spPr>
          <a:xfrm>
            <a:off x="6672263" y="1725050"/>
            <a:ext cx="5348287" cy="203132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fr-FR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THANK YOU.</a:t>
            </a: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45A0605F-FDEE-4B1B-9171-6E99CB2474A0}"/>
              </a:ext>
            </a:extLst>
          </p:cNvPr>
          <p:cNvSpPr txBox="1"/>
          <p:nvPr/>
        </p:nvSpPr>
        <p:spPr>
          <a:xfrm>
            <a:off x="678968" y="4238706"/>
            <a:ext cx="216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Contact details: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CD584F37-6F3B-4556-B0E2-2A886C7E330D}"/>
              </a:ext>
            </a:extLst>
          </p:cNvPr>
          <p:cNvSpPr txBox="1"/>
          <p:nvPr/>
        </p:nvSpPr>
        <p:spPr>
          <a:xfrm>
            <a:off x="678968" y="4580189"/>
            <a:ext cx="3115792" cy="13542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ZA" sz="1400" b="1" dirty="0">
                <a:latin typeface="Arial" panose="020B0604020202020204" pitchFamily="34" charset="0"/>
                <a:cs typeface="Arial" panose="020B0604020202020204" pitchFamily="34" charset="0"/>
              </a:rPr>
              <a:t>Tel:</a:t>
            </a:r>
            <a:r>
              <a:rPr lang="en-ZA" sz="1400" dirty="0">
                <a:latin typeface="Arial" panose="020B0604020202020204" pitchFamily="34" charset="0"/>
                <a:cs typeface="Arial" panose="020B0604020202020204" pitchFamily="34" charset="0"/>
              </a:rPr>
              <a:t> 0800662837 / 012 431 9105</a:t>
            </a:r>
          </a:p>
          <a:p>
            <a:r>
              <a:rPr lang="en-ZA" sz="1400" b="1" dirty="0">
                <a:latin typeface="Arial" panose="020B0604020202020204" pitchFamily="34" charset="0"/>
                <a:cs typeface="Arial" panose="020B0604020202020204" pitchFamily="34" charset="0"/>
              </a:rPr>
              <a:t>Fax:</a:t>
            </a:r>
            <a:r>
              <a:rPr lang="en-ZA" sz="1400" dirty="0">
                <a:latin typeface="Arial" panose="020B0604020202020204" pitchFamily="34" charset="0"/>
                <a:cs typeface="Arial" panose="020B0604020202020204" pitchFamily="34" charset="0"/>
              </a:rPr>
              <a:t>  012 452 5013</a:t>
            </a:r>
          </a:p>
          <a:p>
            <a:r>
              <a:rPr lang="en-ZA" sz="1400" b="1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ZA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complaints@taxombud.gov.za</a:t>
            </a:r>
            <a:endParaRPr lang="en-Z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Web: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www.taxombud.gov.za</a:t>
            </a:r>
            <a:endParaRPr lang="en-Z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dirty="0"/>
              <a:t>.</a:t>
            </a: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09D010BC-CA05-41D6-9DC8-889C81AF9FA8}"/>
              </a:ext>
            </a:extLst>
          </p:cNvPr>
          <p:cNvSpPr txBox="1"/>
          <p:nvPr/>
        </p:nvSpPr>
        <p:spPr>
          <a:xfrm>
            <a:off x="4326058" y="4580189"/>
            <a:ext cx="2785241" cy="8079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Z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2nd floor, </a:t>
            </a:r>
            <a:r>
              <a:rPr lang="en-ZA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Menlyn</a:t>
            </a:r>
            <a:r>
              <a:rPr lang="en-Z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Corner</a:t>
            </a:r>
            <a:br>
              <a:rPr lang="en-Z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 </a:t>
            </a:r>
            <a:r>
              <a:rPr lang="en-ZA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Frikkie</a:t>
            </a:r>
            <a:r>
              <a:rPr lang="en-Z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Beer Street</a:t>
            </a:r>
          </a:p>
          <a:p>
            <a:r>
              <a:rPr lang="en-ZA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Menlyn</a:t>
            </a:r>
            <a:r>
              <a:rPr lang="en-ZA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Pretoria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45A0605F-FDEE-4B1B-9171-6E99CB2474A0}"/>
              </a:ext>
            </a:extLst>
          </p:cNvPr>
          <p:cNvSpPr txBox="1"/>
          <p:nvPr/>
        </p:nvSpPr>
        <p:spPr>
          <a:xfrm>
            <a:off x="4329383" y="4205000"/>
            <a:ext cx="216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Physical address: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765" y="-53341"/>
            <a:ext cx="3348235" cy="15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2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nut 23"/>
          <p:cNvSpPr/>
          <p:nvPr/>
        </p:nvSpPr>
        <p:spPr>
          <a:xfrm>
            <a:off x="-2178499" y="4482662"/>
            <a:ext cx="4556760" cy="4556760"/>
          </a:xfrm>
          <a:prstGeom prst="donut">
            <a:avLst/>
          </a:prstGeom>
          <a:solidFill>
            <a:srgbClr val="92D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EADEFB1-46FD-445E-B799-CB359F474E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65"/>
          <a:stretch/>
        </p:blipFill>
        <p:spPr>
          <a:xfrm>
            <a:off x="6112412" y="-189914"/>
            <a:ext cx="9236785" cy="7498080"/>
          </a:xfrm>
        </p:spPr>
      </p:pic>
      <p:sp>
        <p:nvSpPr>
          <p:cNvPr id="23" name="Donut 22"/>
          <p:cNvSpPr/>
          <p:nvPr/>
        </p:nvSpPr>
        <p:spPr>
          <a:xfrm>
            <a:off x="7445988" y="308574"/>
            <a:ext cx="4387971" cy="4387971"/>
          </a:xfrm>
          <a:prstGeom prst="donut">
            <a:avLst/>
          </a:prstGeom>
          <a:solidFill>
            <a:srgbClr val="009B62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6E621B-F12C-4E57-91BF-3041E38E4BD5}"/>
              </a:ext>
            </a:extLst>
          </p:cNvPr>
          <p:cNvSpPr/>
          <p:nvPr/>
        </p:nvSpPr>
        <p:spPr>
          <a:xfrm>
            <a:off x="4272455" y="2659117"/>
            <a:ext cx="3647090" cy="364709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82DE21-CA94-4BFA-BDBF-CDA2DD428203}"/>
              </a:ext>
            </a:extLst>
          </p:cNvPr>
          <p:cNvSpPr/>
          <p:nvPr/>
        </p:nvSpPr>
        <p:spPr>
          <a:xfrm>
            <a:off x="625365" y="2664512"/>
            <a:ext cx="3647090" cy="364709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F4859B8D-75D4-4566-AA4E-FB365532BB97}"/>
              </a:ext>
            </a:extLst>
          </p:cNvPr>
          <p:cNvSpPr txBox="1"/>
          <p:nvPr/>
        </p:nvSpPr>
        <p:spPr>
          <a:xfrm>
            <a:off x="1005337" y="2862090"/>
            <a:ext cx="2160000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Section 16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476FB28-A8A4-4469-A0FE-53843E6DC73C}"/>
              </a:ext>
            </a:extLst>
          </p:cNvPr>
          <p:cNvSpPr txBox="1"/>
          <p:nvPr/>
        </p:nvSpPr>
        <p:spPr>
          <a:xfrm>
            <a:off x="1004462" y="3429000"/>
            <a:ext cx="2785241" cy="221599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ZA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address any complaint by a taxpayer regarding a service, procedural or administrative matter arising from the application of the provisions of a tax Act. </a:t>
            </a: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495CFD0A-9AF4-48BE-9012-FFCFEE069662}"/>
              </a:ext>
            </a:extLst>
          </p:cNvPr>
          <p:cNvSpPr txBox="1"/>
          <p:nvPr/>
        </p:nvSpPr>
        <p:spPr>
          <a:xfrm>
            <a:off x="947033" y="521295"/>
            <a:ext cx="5038131" cy="14896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MANDATE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OMBUD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E476FB28-A8A4-4469-A0FE-53843E6DC73C}"/>
              </a:ext>
            </a:extLst>
          </p:cNvPr>
          <p:cNvSpPr txBox="1"/>
          <p:nvPr/>
        </p:nvSpPr>
        <p:spPr>
          <a:xfrm>
            <a:off x="4657561" y="3477274"/>
            <a:ext cx="2785241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at the request of the Minister or at the initiative of the Tax Ombud with the Minister’s approval on any systemic/emerging issue relating to service matters or the applications of this Act or procedural/administrative provisions of a tax Act.</a:t>
            </a: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F4859B8D-75D4-4566-AA4E-FB365532BB97}"/>
              </a:ext>
            </a:extLst>
          </p:cNvPr>
          <p:cNvSpPr txBox="1"/>
          <p:nvPr/>
        </p:nvSpPr>
        <p:spPr>
          <a:xfrm>
            <a:off x="4657561" y="2868149"/>
            <a:ext cx="2523499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Section 16(1)(b)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782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B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6F8FF5-D206-4BC1-97C5-118E812768F0}"/>
              </a:ext>
            </a:extLst>
          </p:cNvPr>
          <p:cNvSpPr/>
          <p:nvPr/>
        </p:nvSpPr>
        <p:spPr>
          <a:xfrm>
            <a:off x="0" y="274322"/>
            <a:ext cx="10141527" cy="6309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C4AE0-743B-4BEA-8E8D-5433F0AAE470}"/>
              </a:ext>
            </a:extLst>
          </p:cNvPr>
          <p:cNvSpPr txBox="1"/>
          <p:nvPr/>
        </p:nvSpPr>
        <p:spPr>
          <a:xfrm>
            <a:off x="1343025" y="584840"/>
            <a:ext cx="5139055" cy="14957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fr-FR" sz="5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COMPLAINT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9221F-A215-4DBD-BCC6-AAC1D1E11CF7}"/>
              </a:ext>
            </a:extLst>
          </p:cNvPr>
          <p:cNvSpPr txBox="1"/>
          <p:nvPr/>
        </p:nvSpPr>
        <p:spPr>
          <a:xfrm>
            <a:off x="1343025" y="2672239"/>
            <a:ext cx="5005820" cy="418576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exhausting SARS internal process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if have compelling circumstances</a:t>
            </a:r>
          </a:p>
          <a:p>
            <a:pPr marL="571500" marR="0" lvl="0" indent="-5715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494A039-1B18-409F-A285-034F8B00A5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265"/>
          <a:stretch/>
        </p:blipFill>
        <p:spPr>
          <a:xfrm>
            <a:off x="6431972" y="628650"/>
            <a:ext cx="5605895" cy="5600700"/>
          </a:xfrm>
        </p:spPr>
      </p:pic>
      <p:sp>
        <p:nvSpPr>
          <p:cNvPr id="6" name="Donut 5"/>
          <p:cNvSpPr/>
          <p:nvPr/>
        </p:nvSpPr>
        <p:spPr>
          <a:xfrm>
            <a:off x="8731620" y="-2188352"/>
            <a:ext cx="5234627" cy="5085359"/>
          </a:xfrm>
          <a:prstGeom prst="donut">
            <a:avLst/>
          </a:prstGeom>
          <a:solidFill>
            <a:srgbClr val="00206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  <p:sp>
        <p:nvSpPr>
          <p:cNvPr id="7" name="Donut 6"/>
          <p:cNvSpPr/>
          <p:nvPr/>
        </p:nvSpPr>
        <p:spPr>
          <a:xfrm>
            <a:off x="-2390169" y="-1804814"/>
            <a:ext cx="3609628" cy="3609628"/>
          </a:xfrm>
          <a:prstGeom prst="donut">
            <a:avLst/>
          </a:prstGeom>
          <a:solidFill>
            <a:srgbClr val="92D050">
              <a:alpha val="8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212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8CE96E5-B5CE-402A-844C-65C0A3B0585A}"/>
              </a:ext>
            </a:extLst>
          </p:cNvPr>
          <p:cNvSpPr/>
          <p:nvPr/>
        </p:nvSpPr>
        <p:spPr>
          <a:xfrm>
            <a:off x="0" y="0"/>
            <a:ext cx="667226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A948CE-C207-4CCB-B3B2-76D22E3811CC}"/>
              </a:ext>
            </a:extLst>
          </p:cNvPr>
          <p:cNvSpPr txBox="1"/>
          <p:nvPr/>
        </p:nvSpPr>
        <p:spPr>
          <a:xfrm>
            <a:off x="1296805" y="1161072"/>
            <a:ext cx="5356518" cy="16619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5400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 ON </a:t>
            </a:r>
            <a:r>
              <a:rPr kumimoji="0" lang="en-ZA" sz="5400" b="1" i="0" u="none" strike="noStrike" kern="1200" cap="none" spc="0" normalizeH="0" baseline="0" noProof="0" dirty="0">
                <a:ln>
                  <a:noFill/>
                </a:ln>
                <a:solidFill>
                  <a:srgbClr val="3C396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AUTHORITY</a:t>
            </a:r>
            <a:endParaRPr kumimoji="0" lang="en-ZA" sz="5400" b="0" i="0" u="none" strike="noStrike" kern="1200" cap="none" spc="0" normalizeH="0" baseline="0" noProof="0" dirty="0">
              <a:ln>
                <a:noFill/>
              </a:ln>
              <a:solidFill>
                <a:srgbClr val="3C39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AE9550-41CC-4FFF-90FD-34983F7955BB}"/>
              </a:ext>
            </a:extLst>
          </p:cNvPr>
          <p:cNvSpPr txBox="1"/>
          <p:nvPr/>
        </p:nvSpPr>
        <p:spPr>
          <a:xfrm>
            <a:off x="8213499" y="1102227"/>
            <a:ext cx="3244636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Legislation or Tax policy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4961" y="2849283"/>
            <a:ext cx="5354543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srgbClr val="1D1D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Tax Ombud may not review: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AE9550-41CC-4FFF-90FD-34983F7955BB}"/>
              </a:ext>
            </a:extLst>
          </p:cNvPr>
          <p:cNvSpPr txBox="1"/>
          <p:nvPr/>
        </p:nvSpPr>
        <p:spPr>
          <a:xfrm>
            <a:off x="8213499" y="1962646"/>
            <a:ext cx="3244636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SARS policy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AE9550-41CC-4FFF-90FD-34983F7955BB}"/>
              </a:ext>
            </a:extLst>
          </p:cNvPr>
          <p:cNvSpPr txBox="1"/>
          <p:nvPr/>
        </p:nvSpPr>
        <p:spPr>
          <a:xfrm>
            <a:off x="8213499" y="2823065"/>
            <a:ext cx="3244636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matter subject to objection and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appeal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AE9550-41CC-4FFF-90FD-34983F7955BB}"/>
              </a:ext>
            </a:extLst>
          </p:cNvPr>
          <p:cNvSpPr txBox="1"/>
          <p:nvPr/>
        </p:nvSpPr>
        <p:spPr>
          <a:xfrm>
            <a:off x="8213499" y="4052817"/>
            <a:ext cx="3244636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decision of, or proceeding in or matter before the court</a:t>
            </a:r>
          </a:p>
        </p:txBody>
      </p:sp>
      <p:sp>
        <p:nvSpPr>
          <p:cNvPr id="17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7741897" y="1137749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chemeClr val="bg1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9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7741896" y="1998168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chemeClr val="bg1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0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7741896" y="2849283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chemeClr val="bg1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1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7741896" y="4091389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chemeClr val="bg1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4" name="Donut 23"/>
          <p:cNvSpPr/>
          <p:nvPr/>
        </p:nvSpPr>
        <p:spPr>
          <a:xfrm>
            <a:off x="-754378" y="4091389"/>
            <a:ext cx="4387971" cy="4387971"/>
          </a:xfrm>
          <a:prstGeom prst="donut">
            <a:avLst/>
          </a:prstGeom>
          <a:solidFill>
            <a:srgbClr val="009B62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  <p:sp>
        <p:nvSpPr>
          <p:cNvPr id="26" name="Donut 25"/>
          <p:cNvSpPr/>
          <p:nvPr/>
        </p:nvSpPr>
        <p:spPr>
          <a:xfrm>
            <a:off x="5279057" y="5437857"/>
            <a:ext cx="4556760" cy="4556760"/>
          </a:xfrm>
          <a:prstGeom prst="donut">
            <a:avLst/>
          </a:prstGeom>
          <a:solidFill>
            <a:srgbClr val="92D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98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8A0F5C-5C6B-47C2-96B1-DCDB923954D3}"/>
              </a:ext>
            </a:extLst>
          </p:cNvPr>
          <p:cNvSpPr txBox="1"/>
          <p:nvPr/>
        </p:nvSpPr>
        <p:spPr>
          <a:xfrm>
            <a:off x="1343024" y="800100"/>
            <a:ext cx="9505950" cy="1708160"/>
          </a:xfrm>
          <a:prstGeom prst="rect">
            <a:avLst/>
          </a:prstGeom>
          <a:noFill/>
        </p:spPr>
        <p:txBody>
          <a:bodyPr wrap="square" l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RESOLUTIONS AND </a:t>
            </a:r>
            <a:r>
              <a:rPr lang="en-US" sz="60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endParaRPr lang="fr-FR" sz="6000" b="1" dirty="0">
              <a:solidFill>
                <a:srgbClr val="009B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11740C-C5EC-4E44-B1CC-60FD90A4348A}"/>
              </a:ext>
            </a:extLst>
          </p:cNvPr>
          <p:cNvSpPr txBox="1"/>
          <p:nvPr/>
        </p:nvSpPr>
        <p:spPr>
          <a:xfrm>
            <a:off x="1343025" y="3452270"/>
            <a:ext cx="4320000" cy="923330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ZA" sz="2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 by the Tax Ombud are not binding on  taxpayers or SARS.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43024" y="2408802"/>
            <a:ext cx="4226502" cy="1199431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ZA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20(2) </a:t>
            </a:r>
          </a:p>
          <a:p>
            <a:pPr algn="l">
              <a:lnSpc>
                <a:spcPct val="150000"/>
              </a:lnSpc>
            </a:pPr>
            <a:endParaRPr lang="en-Z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11740C-C5EC-4E44-B1CC-60FD90A4348A}"/>
              </a:ext>
            </a:extLst>
          </p:cNvPr>
          <p:cNvSpPr txBox="1"/>
          <p:nvPr/>
        </p:nvSpPr>
        <p:spPr>
          <a:xfrm>
            <a:off x="6655978" y="3383582"/>
            <a:ext cx="4320000" cy="2462213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if not accepted by SARS / taxpayer, reasons for such decision must be provided to the Tax Ombud within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days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notification of the recommendations. Such information may be included in the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Ombud’s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report to the Minister or SARS Commissioner.</a:t>
            </a:r>
          </a:p>
        </p:txBody>
      </p:sp>
      <p:sp>
        <p:nvSpPr>
          <p:cNvPr id="11" name="Donut 10"/>
          <p:cNvSpPr/>
          <p:nvPr/>
        </p:nvSpPr>
        <p:spPr>
          <a:xfrm>
            <a:off x="-359092" y="4812522"/>
            <a:ext cx="4556760" cy="4556760"/>
          </a:xfrm>
          <a:prstGeom prst="donu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12" name="Donut 11"/>
          <p:cNvSpPr/>
          <p:nvPr/>
        </p:nvSpPr>
        <p:spPr>
          <a:xfrm>
            <a:off x="10706152" y="335496"/>
            <a:ext cx="3272737" cy="3272737"/>
          </a:xfrm>
          <a:prstGeom prst="donut">
            <a:avLst/>
          </a:prstGeom>
          <a:solidFill>
            <a:srgbClr val="92D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350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361E3EF-EBF5-4E64-BA98-6CAF4D1814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9464" y="0"/>
            <a:ext cx="8188036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E26E2C0-0296-4494-825D-2414F96E2672}"/>
              </a:ext>
            </a:extLst>
          </p:cNvPr>
          <p:cNvSpPr/>
          <p:nvPr/>
        </p:nvSpPr>
        <p:spPr>
          <a:xfrm>
            <a:off x="7919545" y="3072679"/>
            <a:ext cx="3647090" cy="249684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6E621B-F12C-4E57-91BF-3041E38E4BD5}"/>
              </a:ext>
            </a:extLst>
          </p:cNvPr>
          <p:cNvSpPr/>
          <p:nvPr/>
        </p:nvSpPr>
        <p:spPr>
          <a:xfrm>
            <a:off x="4272455" y="3072679"/>
            <a:ext cx="3647090" cy="249684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82DE21-CA94-4BFA-BDBF-CDA2DD428203}"/>
              </a:ext>
            </a:extLst>
          </p:cNvPr>
          <p:cNvSpPr/>
          <p:nvPr/>
        </p:nvSpPr>
        <p:spPr>
          <a:xfrm>
            <a:off x="625365" y="3072679"/>
            <a:ext cx="3647090" cy="24968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81FBD832-3DA7-4E54-A653-1C6FFBD67079}"/>
              </a:ext>
            </a:extLst>
          </p:cNvPr>
          <p:cNvSpPr txBox="1"/>
          <p:nvPr/>
        </p:nvSpPr>
        <p:spPr>
          <a:xfrm>
            <a:off x="1276550" y="389883"/>
            <a:ext cx="5061903" cy="227754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1: MANDATE</a:t>
            </a:r>
            <a:r>
              <a:rPr lang="en-US" sz="16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kumimoji="0" lang="en-US" sz="1600" b="1" i="1" u="none" strike="noStrike" kern="1200" cap="none" spc="0" normalizeH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16(1)</a:t>
            </a:r>
            <a:endParaRPr kumimoji="0" lang="fr-FR" sz="6000" b="1" i="1" u="none" strike="noStrike" kern="1200" cap="none" spc="0" normalizeH="0" baseline="0" noProof="0" dirty="0">
              <a:ln>
                <a:noFill/>
              </a:ln>
              <a:solidFill>
                <a:srgbClr val="009B6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1032641" y="2848822"/>
            <a:ext cx="2785241" cy="184665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50000"/>
              </a:lnSpc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 complaint against SARS?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4679731" y="2850535"/>
            <a:ext cx="2785241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50000"/>
              </a:lnSpc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Does the complaint relate to the application of a tax act?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8326821" y="2848822"/>
            <a:ext cx="2785241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50000"/>
              </a:lnSpc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complaint relate to a service, administrative or procedural issue?</a:t>
            </a:r>
          </a:p>
        </p:txBody>
      </p:sp>
      <p:sp>
        <p:nvSpPr>
          <p:cNvPr id="5" name="Rectangle 4"/>
          <p:cNvSpPr/>
          <p:nvPr/>
        </p:nvSpPr>
        <p:spPr>
          <a:xfrm>
            <a:off x="625365" y="5829300"/>
            <a:ext cx="10941270" cy="88322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748145" y="5921501"/>
            <a:ext cx="10681855" cy="693010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answer to any of these questions is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matter is not within the mandate. The complaint is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answer to all of these questions is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complaint in within mandate, and proceeds to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ZA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Donut 19"/>
          <p:cNvSpPr/>
          <p:nvPr/>
        </p:nvSpPr>
        <p:spPr>
          <a:xfrm>
            <a:off x="8544053" y="-2853370"/>
            <a:ext cx="5234627" cy="5085359"/>
          </a:xfrm>
          <a:prstGeom prst="donut">
            <a:avLst/>
          </a:prstGeom>
          <a:solidFill>
            <a:srgbClr val="00206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680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onut 33"/>
          <p:cNvSpPr/>
          <p:nvPr/>
        </p:nvSpPr>
        <p:spPr>
          <a:xfrm>
            <a:off x="-2569898" y="5238261"/>
            <a:ext cx="3912923" cy="3912923"/>
          </a:xfrm>
          <a:prstGeom prst="donut">
            <a:avLst/>
          </a:prstGeom>
          <a:solidFill>
            <a:srgbClr val="92D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0536FB-0F08-4C6D-8B8E-9403CCF7E7F0}"/>
              </a:ext>
            </a:extLst>
          </p:cNvPr>
          <p:cNvSpPr/>
          <p:nvPr/>
        </p:nvSpPr>
        <p:spPr>
          <a:xfrm>
            <a:off x="3886200" y="292735"/>
            <a:ext cx="8304999" cy="630935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81FBD832-3DA7-4E54-A653-1C6FFBD67079}"/>
              </a:ext>
            </a:extLst>
          </p:cNvPr>
          <p:cNvSpPr txBox="1"/>
          <p:nvPr/>
        </p:nvSpPr>
        <p:spPr>
          <a:xfrm>
            <a:off x="501347" y="289882"/>
            <a:ext cx="3035677" cy="517064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2: Exhausted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Compelling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kumimoji="0" lang="en-US" sz="1600" b="1" i="1" u="none" strike="noStrike" kern="1200" cap="none" spc="0" normalizeH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18(4) and (5)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b="1" i="1" baseline="0" dirty="0">
              <a:solidFill>
                <a:srgbClr val="009B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Compelling Issues:</a:t>
            </a:r>
          </a:p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s18(5)(a)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complaint has been identified as a systemic issue;</a:t>
            </a:r>
          </a:p>
          <a:p>
            <a:pPr marL="285750" marR="0" lvl="0" indent="-2857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s18(5)(b) </a:t>
            </a:r>
            <a:r>
              <a:rPr kumimoji="0" lang="en-US" sz="160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referring the taxpayer back to CMO will cause undue hardship; or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s18(5)(c)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referring the taxpayer back to CMO will not resolve the issue within a reasonable time.  </a:t>
            </a:r>
            <a:endParaRPr kumimoji="0" lang="fr-FR" sz="160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37388" y="1307730"/>
            <a:ext cx="2535382" cy="16553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6876413" y="1986265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00206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8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6280638" y="3681313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9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6321077" y="3166059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0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6034453" y="4169849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5976579" y="4117094"/>
            <a:ext cx="2535382" cy="124461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2" name="Rectangle 21"/>
          <p:cNvSpPr/>
          <p:nvPr/>
        </p:nvSpPr>
        <p:spPr>
          <a:xfrm>
            <a:off x="9369746" y="4117094"/>
            <a:ext cx="2535382" cy="124461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23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7864985" y="3136283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4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7812231" y="3684335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5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0800000">
            <a:off x="7311176" y="2039019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6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9604764" y="3122518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00206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7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9604112" y="3681312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9" name="TextBox 16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4206732" y="1215775"/>
            <a:ext cx="2372845" cy="14773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50000"/>
              </a:lnSpc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Did the taxpayer lodge a complaint with the CMO and has the TAT elapsed?</a:t>
            </a:r>
          </a:p>
        </p:txBody>
      </p:sp>
      <p:sp>
        <p:nvSpPr>
          <p:cNvPr id="31" name="TextBox 16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6087207" y="4253376"/>
            <a:ext cx="2372845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 in mandate and taxpayer exhausted / compelling: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PROCEED TO STEP 3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9532283" y="4255761"/>
            <a:ext cx="2372845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 in mandate but may not review: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REJECTED</a:t>
            </a:r>
          </a:p>
        </p:txBody>
      </p:sp>
      <p:sp>
        <p:nvSpPr>
          <p:cNvPr id="33" name="Donut 32"/>
          <p:cNvSpPr/>
          <p:nvPr/>
        </p:nvSpPr>
        <p:spPr>
          <a:xfrm>
            <a:off x="9500016" y="-1771935"/>
            <a:ext cx="5234627" cy="5085359"/>
          </a:xfrm>
          <a:prstGeom prst="donut">
            <a:avLst/>
          </a:prstGeom>
          <a:solidFill>
            <a:srgbClr val="002060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73051" y="1309415"/>
            <a:ext cx="2142252" cy="17110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44F373A6-BD12-4D05-A90B-A63F53B5EACE}"/>
              </a:ext>
            </a:extLst>
          </p:cNvPr>
          <p:cNvSpPr txBox="1"/>
          <p:nvPr/>
        </p:nvSpPr>
        <p:spPr>
          <a:xfrm>
            <a:off x="7954320" y="1151656"/>
            <a:ext cx="2140819" cy="17235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>
              <a:lnSpc>
                <a:spcPct val="125000"/>
              </a:lnSpc>
              <a:defRPr sz="12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50000"/>
              </a:lnSpc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  <a:p>
            <a:pPr lvl="0">
              <a:lnSpc>
                <a:spcPct val="100000"/>
              </a:lnSpc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there compelling circumstances to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refer the taxpayer to SARS to exhaust?</a:t>
            </a:r>
          </a:p>
        </p:txBody>
      </p:sp>
    </p:spTree>
    <p:extLst>
      <p:ext uri="{BB962C8B-B14F-4D97-AF65-F5344CB8AC3E}">
        <p14:creationId xmlns:p14="http://schemas.microsoft.com/office/powerpoint/2010/main" val="212705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onut 51"/>
          <p:cNvSpPr/>
          <p:nvPr/>
        </p:nvSpPr>
        <p:spPr>
          <a:xfrm>
            <a:off x="-2687515" y="4135277"/>
            <a:ext cx="4556760" cy="4556760"/>
          </a:xfrm>
          <a:prstGeom prst="donut">
            <a:avLst/>
          </a:prstGeom>
          <a:solidFill>
            <a:srgbClr val="92D0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51" name="Donut 50"/>
          <p:cNvSpPr/>
          <p:nvPr/>
        </p:nvSpPr>
        <p:spPr>
          <a:xfrm>
            <a:off x="9272808" y="4155070"/>
            <a:ext cx="4556760" cy="4556760"/>
          </a:xfrm>
          <a:prstGeom prst="donut">
            <a:avLst/>
          </a:prstGeom>
          <a:solidFill>
            <a:schemeClr val="accent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A3C69DC-4A6A-459C-88B8-24B9BE8281CA}"/>
              </a:ext>
            </a:extLst>
          </p:cNvPr>
          <p:cNvSpPr txBox="1"/>
          <p:nvPr/>
        </p:nvSpPr>
        <p:spPr>
          <a:xfrm>
            <a:off x="1359885" y="2674793"/>
            <a:ext cx="1876274" cy="387798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4A42AEC-E223-49BA-8C23-86633B99B12C}"/>
              </a:ext>
            </a:extLst>
          </p:cNvPr>
          <p:cNvSpPr txBox="1"/>
          <p:nvPr/>
        </p:nvSpPr>
        <p:spPr>
          <a:xfrm>
            <a:off x="1521694" y="3062591"/>
            <a:ext cx="1682765" cy="1010341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Roboto Light" charset="0"/>
                <a:cs typeface="Arial" panose="020B0604020202020204" pitchFamily="34" charset="0"/>
              </a:rPr>
              <a:t>Is the taxpayer asking us to review legislation or tax policy?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50CF6070-BE66-471D-A18B-0CA251663E40}"/>
              </a:ext>
            </a:extLst>
          </p:cNvPr>
          <p:cNvCxnSpPr>
            <a:cxnSpLocks/>
          </p:cNvCxnSpPr>
          <p:nvPr/>
        </p:nvCxnSpPr>
        <p:spPr>
          <a:xfrm flipH="1">
            <a:off x="1326476" y="3062591"/>
            <a:ext cx="16549" cy="101034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">
            <a:extLst>
              <a:ext uri="{FF2B5EF4-FFF2-40B4-BE49-F238E27FC236}">
                <a16:creationId xmlns:a16="http://schemas.microsoft.com/office/drawing/2014/main" id="{81FBD832-3DA7-4E54-A653-1C6FFBD67079}"/>
              </a:ext>
            </a:extLst>
          </p:cNvPr>
          <p:cNvSpPr txBox="1"/>
          <p:nvPr/>
        </p:nvSpPr>
        <p:spPr>
          <a:xfrm>
            <a:off x="739049" y="362394"/>
            <a:ext cx="3035677" cy="184665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3: Limitations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kumimoji="0" lang="en-US" sz="1600" b="1" i="1" u="none" strike="noStrike" kern="1200" cap="none" spc="0" normalizeH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</a:p>
        </p:txBody>
      </p:sp>
      <p:sp>
        <p:nvSpPr>
          <p:cNvPr id="22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2988270" y="3783087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92D05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0800000">
            <a:off x="3423033" y="3835841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4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1481255" y="4608967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5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1521694" y="4135277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3C69DC-4A6A-459C-88B8-24B9BE8281CA}"/>
              </a:ext>
            </a:extLst>
          </p:cNvPr>
          <p:cNvSpPr txBox="1"/>
          <p:nvPr/>
        </p:nvSpPr>
        <p:spPr>
          <a:xfrm>
            <a:off x="3993616" y="2415489"/>
            <a:ext cx="1876274" cy="387798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A42AEC-E223-49BA-8C23-86633B99B12C}"/>
              </a:ext>
            </a:extLst>
          </p:cNvPr>
          <p:cNvSpPr txBox="1"/>
          <p:nvPr/>
        </p:nvSpPr>
        <p:spPr>
          <a:xfrm>
            <a:off x="4155425" y="2803287"/>
            <a:ext cx="1682765" cy="126887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Roboto Light" charset="0"/>
                <a:cs typeface="Arial" panose="020B0604020202020204" pitchFamily="34" charset="0"/>
              </a:rPr>
              <a:t>Is the taxpayer asking us to review SARS’s practice generally prevailing?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0CF6070-BE66-471D-A18B-0CA251663E40}"/>
              </a:ext>
            </a:extLst>
          </p:cNvPr>
          <p:cNvCxnSpPr>
            <a:cxnSpLocks/>
          </p:cNvCxnSpPr>
          <p:nvPr/>
        </p:nvCxnSpPr>
        <p:spPr>
          <a:xfrm>
            <a:off x="3976757" y="2803287"/>
            <a:ext cx="10635" cy="117954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5603039" y="3784989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92D05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0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0800000">
            <a:off x="6037802" y="3837743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1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4096024" y="4610869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2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4136463" y="4137179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3C69DC-4A6A-459C-88B8-24B9BE8281CA}"/>
              </a:ext>
            </a:extLst>
          </p:cNvPr>
          <p:cNvSpPr txBox="1"/>
          <p:nvPr/>
        </p:nvSpPr>
        <p:spPr>
          <a:xfrm>
            <a:off x="6608385" y="2413587"/>
            <a:ext cx="1876274" cy="387798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A42AEC-E223-49BA-8C23-86633B99B12C}"/>
              </a:ext>
            </a:extLst>
          </p:cNvPr>
          <p:cNvSpPr txBox="1"/>
          <p:nvPr/>
        </p:nvSpPr>
        <p:spPr>
          <a:xfrm>
            <a:off x="6770194" y="2801385"/>
            <a:ext cx="1682765" cy="126887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Roboto Light" charset="0"/>
                <a:cs typeface="Arial" panose="020B0604020202020204" pitchFamily="34" charset="0"/>
              </a:rPr>
              <a:t>Is the taxpayer asking us to review a matter subject to objection or appeal?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CF6070-BE66-471D-A18B-0CA251663E40}"/>
              </a:ext>
            </a:extLst>
          </p:cNvPr>
          <p:cNvCxnSpPr>
            <a:cxnSpLocks/>
          </p:cNvCxnSpPr>
          <p:nvPr/>
        </p:nvCxnSpPr>
        <p:spPr>
          <a:xfrm flipH="1">
            <a:off x="6587714" y="2801385"/>
            <a:ext cx="3812" cy="118144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8217808" y="3783087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92D05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7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0800000">
            <a:off x="8652571" y="3835841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8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6710793" y="4608967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39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6751232" y="4135277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A3C69DC-4A6A-459C-88B8-24B9BE8281CA}"/>
              </a:ext>
            </a:extLst>
          </p:cNvPr>
          <p:cNvSpPr txBox="1"/>
          <p:nvPr/>
        </p:nvSpPr>
        <p:spPr>
          <a:xfrm>
            <a:off x="9204192" y="2674793"/>
            <a:ext cx="1876274" cy="387798"/>
          </a:xfrm>
          <a:prstGeom prst="rect">
            <a:avLst/>
          </a:prstGeom>
          <a:noFill/>
        </p:spPr>
        <p:txBody>
          <a:bodyPr wrap="square" l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Roboto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A42AEC-E223-49BA-8C23-86633B99B12C}"/>
              </a:ext>
            </a:extLst>
          </p:cNvPr>
          <p:cNvSpPr txBox="1"/>
          <p:nvPr/>
        </p:nvSpPr>
        <p:spPr>
          <a:xfrm>
            <a:off x="9366001" y="3062591"/>
            <a:ext cx="1682765" cy="1034129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Roboto Light" charset="0"/>
                <a:cs typeface="Arial" panose="020B0604020202020204" pitchFamily="34" charset="0"/>
              </a:rPr>
              <a:t>Is the taxpayer asking us to review a matter before tax court?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0CF6070-BE66-471D-A18B-0CA251663E40}"/>
              </a:ext>
            </a:extLst>
          </p:cNvPr>
          <p:cNvCxnSpPr>
            <a:cxnSpLocks/>
          </p:cNvCxnSpPr>
          <p:nvPr/>
        </p:nvCxnSpPr>
        <p:spPr>
          <a:xfrm flipH="1">
            <a:off x="9170783" y="3062591"/>
            <a:ext cx="16549" cy="101034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10969053" y="3087839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92D05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4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5400000">
            <a:off x="10968401" y="2681514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5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9325562" y="4608967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6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9366001" y="4135277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326476" y="5164280"/>
            <a:ext cx="9522499" cy="103909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1521694" y="5320144"/>
            <a:ext cx="9077033" cy="738664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Matter in mandate, exhausted / compelling reasons </a:t>
            </a:r>
            <a:r>
              <a:rPr lang="en-US" sz="2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limitations apply: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REJECT</a:t>
            </a:r>
            <a:endParaRPr lang="en-ZA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94214" y="657744"/>
            <a:ext cx="3468294" cy="175294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8391243" y="751263"/>
            <a:ext cx="3368056" cy="1477328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mandate, exhausted / compelling and no limitations apply:</a:t>
            </a:r>
          </a:p>
          <a:p>
            <a:pPr algn="l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PROCEED TO STEP 4</a:t>
            </a:r>
            <a:endParaRPr lang="en-ZA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81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2820" b="-6213"/>
          <a:stretch/>
        </p:blipFill>
        <p:spPr>
          <a:xfrm>
            <a:off x="0" y="-384462"/>
            <a:ext cx="14092951" cy="9138248"/>
          </a:xfrm>
          <a:prstGeom prst="rect">
            <a:avLst/>
          </a:prstGeom>
        </p:spPr>
      </p:pic>
      <p:sp>
        <p:nvSpPr>
          <p:cNvPr id="25" name="Donut 24"/>
          <p:cNvSpPr/>
          <p:nvPr/>
        </p:nvSpPr>
        <p:spPr>
          <a:xfrm>
            <a:off x="-1998623" y="3764203"/>
            <a:ext cx="7070385" cy="6953861"/>
          </a:xfrm>
          <a:prstGeom prst="donut">
            <a:avLst/>
          </a:prstGeom>
          <a:solidFill>
            <a:srgbClr val="00206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1D1D1D"/>
              </a:solidFill>
              <a:effectLst/>
              <a:uLnTx/>
              <a:uFillTx/>
              <a:latin typeface="Metropolis Extra Light"/>
              <a:ea typeface="+mn-ea"/>
              <a:cs typeface="+mn-cs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81FBD832-3DA7-4E54-A653-1C6FFBD67079}"/>
              </a:ext>
            </a:extLst>
          </p:cNvPr>
          <p:cNvSpPr txBox="1"/>
          <p:nvPr/>
        </p:nvSpPr>
        <p:spPr>
          <a:xfrm>
            <a:off x="739049" y="362394"/>
            <a:ext cx="3035677" cy="184665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INTERNAL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9B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4: Review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r>
              <a:rPr kumimoji="0" lang="en-US" sz="1600" b="1" i="1" u="none" strike="noStrike" kern="1200" cap="none" spc="0" normalizeH="0" noProof="0" dirty="0">
                <a:ln>
                  <a:noFill/>
                </a:ln>
                <a:solidFill>
                  <a:srgbClr val="009B6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18(1) – (3)</a:t>
            </a:r>
          </a:p>
        </p:txBody>
      </p:sp>
      <p:sp>
        <p:nvSpPr>
          <p:cNvPr id="8" name="Rectangle 7"/>
          <p:cNvSpPr/>
          <p:nvPr/>
        </p:nvSpPr>
        <p:spPr>
          <a:xfrm>
            <a:off x="4168486" y="1098743"/>
            <a:ext cx="3855027" cy="199505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12" name="Rectangle 11"/>
          <p:cNvSpPr/>
          <p:nvPr/>
        </p:nvSpPr>
        <p:spPr>
          <a:xfrm>
            <a:off x="1343025" y="4083629"/>
            <a:ext cx="3855027" cy="1589807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13" name="Rectangle 12"/>
          <p:cNvSpPr/>
          <p:nvPr/>
        </p:nvSpPr>
        <p:spPr>
          <a:xfrm>
            <a:off x="6993948" y="4083629"/>
            <a:ext cx="3855027" cy="158980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/>
          </a:p>
        </p:txBody>
      </p:sp>
      <p:sp>
        <p:nvSpPr>
          <p:cNvPr id="10" name="TextBox 9"/>
          <p:cNvSpPr txBox="1"/>
          <p:nvPr/>
        </p:nvSpPr>
        <p:spPr>
          <a:xfrm>
            <a:off x="4322617" y="1275388"/>
            <a:ext cx="3429000" cy="1661993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the facts of the complaint by considering the taxpayer’s and SARS’s actions. </a:t>
            </a:r>
          </a:p>
          <a:p>
            <a:pPr algn="l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taxpayer have a valid complaint against SARS?</a:t>
            </a:r>
            <a:endParaRPr lang="en-ZA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56038" y="4290083"/>
            <a:ext cx="3429000" cy="1107996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the best way to facilitate resolution and refer the matter to SARS with a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</a:t>
            </a:r>
            <a:endParaRPr lang="en-ZA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06961" y="4290083"/>
            <a:ext cx="3429000" cy="1107996"/>
          </a:xfrm>
          <a:prstGeom prst="rect">
            <a:avLst/>
          </a:prstGeom>
          <a:noFill/>
        </p:spPr>
        <p:txBody>
          <a:bodyPr wrap="square" lIns="0" tIns="0" bIns="0" rtlCol="0" anchor="t">
            <a:sp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mandate, exhausted / compelling, and no limitations apply, but there is a reason to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TERMINATE</a:t>
            </a:r>
            <a:endParaRPr lang="en-ZA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7166522" y="3765363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00206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2" name="Freeform: Shape 153">
            <a:extLst>
              <a:ext uri="{FF2B5EF4-FFF2-40B4-BE49-F238E27FC236}">
                <a16:creationId xmlns:a16="http://schemas.microsoft.com/office/drawing/2014/main" id="{BA5C5772-DB9E-4F3E-9B35-6E69D5EC1E50}"/>
              </a:ext>
            </a:extLst>
          </p:cNvPr>
          <p:cNvSpPr/>
          <p:nvPr/>
        </p:nvSpPr>
        <p:spPr>
          <a:xfrm rot="16200000">
            <a:off x="4679631" y="3762013"/>
            <a:ext cx="351693" cy="246185"/>
          </a:xfrm>
          <a:custGeom>
            <a:avLst/>
            <a:gdLst>
              <a:gd name="connsiteX0" fmla="*/ 340702 w 351692"/>
              <a:gd name="connsiteY0" fmla="*/ 112102 h 246184"/>
              <a:gd name="connsiteX1" fmla="*/ 91528 w 351692"/>
              <a:gd name="connsiteY1" fmla="*/ 112102 h 246184"/>
              <a:gd name="connsiteX2" fmla="*/ 154481 w 351692"/>
              <a:gd name="connsiteY2" fmla="*/ 48973 h 246184"/>
              <a:gd name="connsiteX3" fmla="*/ 129687 w 351692"/>
              <a:gd name="connsiteY3" fmla="*/ 24179 h 246184"/>
              <a:gd name="connsiteX4" fmla="*/ 24179 w 351692"/>
              <a:gd name="connsiteY4" fmla="*/ 129687 h 246184"/>
              <a:gd name="connsiteX5" fmla="*/ 129687 w 351692"/>
              <a:gd name="connsiteY5" fmla="*/ 235194 h 246184"/>
              <a:gd name="connsiteX6" fmla="*/ 154481 w 351692"/>
              <a:gd name="connsiteY6" fmla="*/ 210400 h 246184"/>
              <a:gd name="connsiteX7" fmla="*/ 91528 w 351692"/>
              <a:gd name="connsiteY7" fmla="*/ 147271 h 246184"/>
              <a:gd name="connsiteX8" fmla="*/ 340702 w 351692"/>
              <a:gd name="connsiteY8" fmla="*/ 147271 h 246184"/>
              <a:gd name="connsiteX9" fmla="*/ 340702 w 351692"/>
              <a:gd name="connsiteY9" fmla="*/ 112102 h 24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692" h="246184">
                <a:moveTo>
                  <a:pt x="340702" y="112102"/>
                </a:moveTo>
                <a:lnTo>
                  <a:pt x="91528" y="112102"/>
                </a:lnTo>
                <a:lnTo>
                  <a:pt x="154481" y="48973"/>
                </a:lnTo>
                <a:lnTo>
                  <a:pt x="129687" y="24179"/>
                </a:lnTo>
                <a:lnTo>
                  <a:pt x="24179" y="129687"/>
                </a:lnTo>
                <a:lnTo>
                  <a:pt x="129687" y="235194"/>
                </a:lnTo>
                <a:lnTo>
                  <a:pt x="154481" y="210400"/>
                </a:lnTo>
                <a:lnTo>
                  <a:pt x="91528" y="147271"/>
                </a:lnTo>
                <a:lnTo>
                  <a:pt x="340702" y="147271"/>
                </a:lnTo>
                <a:lnTo>
                  <a:pt x="340702" y="112102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3" name="Freeform: Shape 165">
            <a:extLst>
              <a:ext uri="{FF2B5EF4-FFF2-40B4-BE49-F238E27FC236}">
                <a16:creationId xmlns:a16="http://schemas.microsoft.com/office/drawing/2014/main" id="{EC6F5554-9442-4FC0-AEAC-CECD52DF4651}"/>
              </a:ext>
            </a:extLst>
          </p:cNvPr>
          <p:cNvSpPr/>
          <p:nvPr/>
        </p:nvSpPr>
        <p:spPr>
          <a:xfrm>
            <a:off x="4720070" y="3288323"/>
            <a:ext cx="351693" cy="281354"/>
          </a:xfrm>
          <a:custGeom>
            <a:avLst/>
            <a:gdLst>
              <a:gd name="connsiteX0" fmla="*/ 122653 w 351692"/>
              <a:gd name="connsiteY0" fmla="*/ 210576 h 281354"/>
              <a:gd name="connsiteX1" fmla="*/ 48797 w 351692"/>
              <a:gd name="connsiteY1" fmla="*/ 136720 h 281354"/>
              <a:gd name="connsiteX2" fmla="*/ 24179 w 351692"/>
              <a:gd name="connsiteY2" fmla="*/ 161339 h 281354"/>
              <a:gd name="connsiteX3" fmla="*/ 122653 w 351692"/>
              <a:gd name="connsiteY3" fmla="*/ 259813 h 281354"/>
              <a:gd name="connsiteX4" fmla="*/ 333668 w 351692"/>
              <a:gd name="connsiteY4" fmla="*/ 48797 h 281354"/>
              <a:gd name="connsiteX5" fmla="*/ 309050 w 351692"/>
              <a:gd name="connsiteY5" fmla="*/ 24179 h 281354"/>
              <a:gd name="connsiteX6" fmla="*/ 122653 w 351692"/>
              <a:gd name="connsiteY6" fmla="*/ 210576 h 281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692" h="281354">
                <a:moveTo>
                  <a:pt x="122653" y="210576"/>
                </a:moveTo>
                <a:lnTo>
                  <a:pt x="48797" y="136720"/>
                </a:lnTo>
                <a:lnTo>
                  <a:pt x="24179" y="161339"/>
                </a:lnTo>
                <a:lnTo>
                  <a:pt x="122653" y="259813"/>
                </a:lnTo>
                <a:lnTo>
                  <a:pt x="333668" y="48797"/>
                </a:lnTo>
                <a:lnTo>
                  <a:pt x="309050" y="24179"/>
                </a:lnTo>
                <a:lnTo>
                  <a:pt x="122653" y="210576"/>
                </a:lnTo>
                <a:close/>
              </a:path>
            </a:pathLst>
          </a:custGeom>
          <a:solidFill>
            <a:srgbClr val="92D050"/>
          </a:solidFill>
          <a:ln w="17463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4" name="Freeform: Shape 6">
            <a:extLst>
              <a:ext uri="{FF2B5EF4-FFF2-40B4-BE49-F238E27FC236}">
                <a16:creationId xmlns:a16="http://schemas.microsoft.com/office/drawing/2014/main" id="{E3CB8999-6B5A-4893-B5F3-6D768876C1AB}"/>
              </a:ext>
            </a:extLst>
          </p:cNvPr>
          <p:cNvSpPr/>
          <p:nvPr/>
        </p:nvSpPr>
        <p:spPr>
          <a:xfrm>
            <a:off x="7167174" y="3288107"/>
            <a:ext cx="298287" cy="298287"/>
          </a:xfrm>
          <a:custGeom>
            <a:avLst/>
            <a:gdLst>
              <a:gd name="connsiteX0" fmla="*/ 287800 w 298286"/>
              <a:gd name="connsiteY0" fmla="*/ 53086 h 298286"/>
              <a:gd name="connsiteX1" fmla="*/ 261514 w 298286"/>
              <a:gd name="connsiteY1" fmla="*/ 26799 h 298286"/>
              <a:gd name="connsiteX2" fmla="*/ 157300 w 298286"/>
              <a:gd name="connsiteY2" fmla="*/ 131013 h 298286"/>
              <a:gd name="connsiteX3" fmla="*/ 53086 w 298286"/>
              <a:gd name="connsiteY3" fmla="*/ 26799 h 298286"/>
              <a:gd name="connsiteX4" fmla="*/ 26799 w 298286"/>
              <a:gd name="connsiteY4" fmla="*/ 53086 h 298286"/>
              <a:gd name="connsiteX5" fmla="*/ 131013 w 298286"/>
              <a:gd name="connsiteY5" fmla="*/ 157300 h 298286"/>
              <a:gd name="connsiteX6" fmla="*/ 26799 w 298286"/>
              <a:gd name="connsiteY6" fmla="*/ 261514 h 298286"/>
              <a:gd name="connsiteX7" fmla="*/ 53086 w 298286"/>
              <a:gd name="connsiteY7" fmla="*/ 287800 h 298286"/>
              <a:gd name="connsiteX8" fmla="*/ 157300 w 298286"/>
              <a:gd name="connsiteY8" fmla="*/ 183586 h 298286"/>
              <a:gd name="connsiteX9" fmla="*/ 261514 w 298286"/>
              <a:gd name="connsiteY9" fmla="*/ 287800 h 298286"/>
              <a:gd name="connsiteX10" fmla="*/ 287800 w 298286"/>
              <a:gd name="connsiteY10" fmla="*/ 261514 h 298286"/>
              <a:gd name="connsiteX11" fmla="*/ 183586 w 298286"/>
              <a:gd name="connsiteY11" fmla="*/ 157300 h 298286"/>
              <a:gd name="connsiteX12" fmla="*/ 287800 w 298286"/>
              <a:gd name="connsiteY12" fmla="*/ 53086 h 29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8286" h="298286">
                <a:moveTo>
                  <a:pt x="287800" y="53086"/>
                </a:moveTo>
                <a:lnTo>
                  <a:pt x="261514" y="26799"/>
                </a:lnTo>
                <a:lnTo>
                  <a:pt x="157300" y="131013"/>
                </a:lnTo>
                <a:lnTo>
                  <a:pt x="53086" y="26799"/>
                </a:lnTo>
                <a:lnTo>
                  <a:pt x="26799" y="53086"/>
                </a:lnTo>
                <a:lnTo>
                  <a:pt x="131013" y="157300"/>
                </a:lnTo>
                <a:lnTo>
                  <a:pt x="26799" y="261514"/>
                </a:lnTo>
                <a:lnTo>
                  <a:pt x="53086" y="287800"/>
                </a:lnTo>
                <a:lnTo>
                  <a:pt x="157300" y="183586"/>
                </a:lnTo>
                <a:lnTo>
                  <a:pt x="261514" y="287800"/>
                </a:lnTo>
                <a:lnTo>
                  <a:pt x="287800" y="261514"/>
                </a:lnTo>
                <a:lnTo>
                  <a:pt x="183586" y="157300"/>
                </a:lnTo>
                <a:lnTo>
                  <a:pt x="287800" y="53086"/>
                </a:lnTo>
                <a:close/>
              </a:path>
            </a:pathLst>
          </a:custGeom>
          <a:solidFill>
            <a:srgbClr val="002060"/>
          </a:solidFill>
          <a:ln w="1825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6" name="Donut 25"/>
          <p:cNvSpPr/>
          <p:nvPr/>
        </p:nvSpPr>
        <p:spPr>
          <a:xfrm>
            <a:off x="10692367" y="-213909"/>
            <a:ext cx="2999263" cy="2999263"/>
          </a:xfrm>
          <a:prstGeom prst="donu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45238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2">
      <a:dk1>
        <a:srgbClr val="1D1D1D"/>
      </a:dk1>
      <a:lt1>
        <a:sysClr val="window" lastClr="FFFFFF"/>
      </a:lt1>
      <a:dk2>
        <a:srgbClr val="111111"/>
      </a:dk2>
      <a:lt2>
        <a:srgbClr val="F8F8F8"/>
      </a:lt2>
      <a:accent1>
        <a:srgbClr val="009B62"/>
      </a:accent1>
      <a:accent2>
        <a:srgbClr val="6EBF58"/>
      </a:accent2>
      <a:accent3>
        <a:srgbClr val="3C3966"/>
      </a:accent3>
      <a:accent4>
        <a:srgbClr val="999999"/>
      </a:accent4>
      <a:accent5>
        <a:srgbClr val="B5FF1C"/>
      </a:accent5>
      <a:accent6>
        <a:srgbClr val="B5FF1C"/>
      </a:accent6>
      <a:hlink>
        <a:srgbClr val="3C3966"/>
      </a:hlink>
      <a:folHlink>
        <a:srgbClr val="3C3966"/>
      </a:folHlink>
    </a:clrScheme>
    <a:fontScheme name="OTO">
      <a:majorFont>
        <a:latin typeface="Rockwell"/>
        <a:ea typeface=""/>
        <a:cs typeface=""/>
      </a:majorFont>
      <a:minorFont>
        <a:latin typeface="Metropolis Extr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bIns="0" rtlCol="0" anchor="t">
        <a:spAutoFit/>
      </a:bodyPr>
      <a:lstStyle>
        <a:defPPr algn="l">
          <a:lnSpc>
            <a:spcPct val="150000"/>
          </a:lnSpc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Custom 1">
      <a:dk1>
        <a:srgbClr val="1D1D1D"/>
      </a:dk1>
      <a:lt1>
        <a:sysClr val="window" lastClr="FFFFFF"/>
      </a:lt1>
      <a:dk2>
        <a:srgbClr val="111111"/>
      </a:dk2>
      <a:lt2>
        <a:srgbClr val="F8F8F8"/>
      </a:lt2>
      <a:accent1>
        <a:srgbClr val="009B62"/>
      </a:accent1>
      <a:accent2>
        <a:srgbClr val="6EBF58"/>
      </a:accent2>
      <a:accent3>
        <a:srgbClr val="3C3966"/>
      </a:accent3>
      <a:accent4>
        <a:srgbClr val="999999"/>
      </a:accent4>
      <a:accent5>
        <a:srgbClr val="B5FF1C"/>
      </a:accent5>
      <a:accent6>
        <a:srgbClr val="B5FF1C"/>
      </a:accent6>
      <a:hlink>
        <a:srgbClr val="00B050"/>
      </a:hlink>
      <a:folHlink>
        <a:srgbClr val="1F285A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bIns="0" rtlCol="0" anchor="t">
        <a:spAutoFit/>
      </a:bodyPr>
      <a:lstStyle>
        <a:defPPr algn="l">
          <a:lnSpc>
            <a:spcPct val="150000"/>
          </a:lnSpc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Custom 1">
      <a:dk1>
        <a:srgbClr val="1D1D1D"/>
      </a:dk1>
      <a:lt1>
        <a:sysClr val="window" lastClr="FFFFFF"/>
      </a:lt1>
      <a:dk2>
        <a:srgbClr val="111111"/>
      </a:dk2>
      <a:lt2>
        <a:srgbClr val="F8F8F8"/>
      </a:lt2>
      <a:accent1>
        <a:srgbClr val="009B62"/>
      </a:accent1>
      <a:accent2>
        <a:srgbClr val="6EBF58"/>
      </a:accent2>
      <a:accent3>
        <a:srgbClr val="3C3966"/>
      </a:accent3>
      <a:accent4>
        <a:srgbClr val="999999"/>
      </a:accent4>
      <a:accent5>
        <a:srgbClr val="B5FF1C"/>
      </a:accent5>
      <a:accent6>
        <a:srgbClr val="B5FF1C"/>
      </a:accent6>
      <a:hlink>
        <a:srgbClr val="00B050"/>
      </a:hlink>
      <a:folHlink>
        <a:srgbClr val="1F285A"/>
      </a:folHlink>
    </a:clrScheme>
    <a:fontScheme name="OTO">
      <a:majorFont>
        <a:latin typeface="Rockwell"/>
        <a:ea typeface=""/>
        <a:cs typeface=""/>
      </a:majorFont>
      <a:minorFont>
        <a:latin typeface="Metropolis Extr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bIns="0" rtlCol="0" anchor="t">
        <a:spAutoFit/>
      </a:bodyPr>
      <a:lstStyle>
        <a:defPPr algn="l">
          <a:lnSpc>
            <a:spcPct val="150000"/>
          </a:lnSpc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6ea2f8-baf3-435e-8c47-53a3895015a3">
      <Terms xmlns="http://schemas.microsoft.com/office/infopath/2007/PartnerControls"/>
    </lcf76f155ced4ddcb4097134ff3c332f>
    <TaxCatchAll xmlns="0b982d86-a47b-48b2-aad7-81789d529a9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2435662B19BC48AFE8452864AAF5E4" ma:contentTypeVersion="14" ma:contentTypeDescription="Create a new document." ma:contentTypeScope="" ma:versionID="be737c2bd3f056fe505789ba154c47cb">
  <xsd:schema xmlns:xsd="http://www.w3.org/2001/XMLSchema" xmlns:xs="http://www.w3.org/2001/XMLSchema" xmlns:p="http://schemas.microsoft.com/office/2006/metadata/properties" xmlns:ns2="306ea2f8-baf3-435e-8c47-53a3895015a3" xmlns:ns3="0b982d86-a47b-48b2-aad7-81789d529a9c" targetNamespace="http://schemas.microsoft.com/office/2006/metadata/properties" ma:root="true" ma:fieldsID="be764209cf7708307141f1544276bad8" ns2:_="" ns3:_="">
    <xsd:import namespace="306ea2f8-baf3-435e-8c47-53a3895015a3"/>
    <xsd:import namespace="0b982d86-a47b-48b2-aad7-81789d529a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6ea2f8-baf3-435e-8c47-53a3895015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1b9d4a3-9100-4727-89e9-055356ec2b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82d86-a47b-48b2-aad7-81789d529a9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ab6d475e-6afd-4fc5-b713-51d0cb29f836}" ma:internalName="TaxCatchAll" ma:showField="CatchAllData" ma:web="0b982d86-a47b-48b2-aad7-81789d529a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B45D8E-D248-44E6-B928-15D585137039}">
  <ds:schemaRefs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306ea2f8-baf3-435e-8c47-53a3895015a3"/>
    <ds:schemaRef ds:uri="0b982d86-a47b-48b2-aad7-81789d529a9c"/>
  </ds:schemaRefs>
</ds:datastoreItem>
</file>

<file path=customXml/itemProps2.xml><?xml version="1.0" encoding="utf-8"?>
<ds:datastoreItem xmlns:ds="http://schemas.openxmlformats.org/officeDocument/2006/customXml" ds:itemID="{A96F46B7-077B-4531-9B0B-A75C604A50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BC4D39-DAB5-4F04-9461-8A5F9202C57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5787</TotalTime>
  <Words>764</Words>
  <Application>Microsoft Office PowerPoint</Application>
  <PresentationFormat>Widescreen</PresentationFormat>
  <Paragraphs>101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OTO Stakeholder Presentation</dc:title>
  <dc:creator>Barry Hiles -Ombud Office</dc:creator>
  <cp:keywords>Tax, Tax ombud, SARS</cp:keywords>
  <cp:lastModifiedBy>Lijuan Wang</cp:lastModifiedBy>
  <cp:revision>382</cp:revision>
  <dcterms:created xsi:type="dcterms:W3CDTF">2018-11-08T16:43:29Z</dcterms:created>
  <dcterms:modified xsi:type="dcterms:W3CDTF">2024-06-06T12:55:35Z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0x0101000F2435662B19BC48AFE8452864AAF5E4</vt:lpwstr>
  </property>
  <property fmtid="{D5CDD505-2E9C-101B-9397-08002B2CF9AE}" pid="3" name="Order">
    <vt:r8>577800</vt:r8>
  </property>
  <property fmtid="{D5CDD505-2E9C-101B-9397-08002B2CF9AE}" pid="4" name="MediaServiceImageTags">
    <vt:lpwstr/>
  </property>
</Properties>
</file>