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5.xml" ContentType="application/vnd.openxmlformats-officedocument.them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6.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300" r:id="rId4"/>
    <p:sldMasterId id="2147485301" r:id="rId5"/>
    <p:sldMasterId id="2147485356" r:id="rId6"/>
    <p:sldMasterId id="2147485372" r:id="rId7"/>
    <p:sldMasterId id="2147485384" r:id="rId8"/>
    <p:sldMasterId id="2147485396" r:id="rId9"/>
    <p:sldMasterId id="2147485415" r:id="rId10"/>
  </p:sldMasterIdLst>
  <p:notesMasterIdLst>
    <p:notesMasterId r:id="rId33"/>
  </p:notesMasterIdLst>
  <p:handoutMasterIdLst>
    <p:handoutMasterId r:id="rId34"/>
  </p:handoutMasterIdLst>
  <p:sldIdLst>
    <p:sldId id="277" r:id="rId11"/>
    <p:sldId id="1523" r:id="rId12"/>
    <p:sldId id="292" r:id="rId13"/>
    <p:sldId id="1529" r:id="rId14"/>
    <p:sldId id="1533" r:id="rId15"/>
    <p:sldId id="1534" r:id="rId16"/>
    <p:sldId id="1535" r:id="rId17"/>
    <p:sldId id="1528" r:id="rId18"/>
    <p:sldId id="318" r:id="rId19"/>
    <p:sldId id="1524" r:id="rId20"/>
    <p:sldId id="360" r:id="rId21"/>
    <p:sldId id="1525" r:id="rId22"/>
    <p:sldId id="328" r:id="rId23"/>
    <p:sldId id="1531" r:id="rId24"/>
    <p:sldId id="352" r:id="rId25"/>
    <p:sldId id="1536" r:id="rId26"/>
    <p:sldId id="1530" r:id="rId27"/>
    <p:sldId id="330" r:id="rId28"/>
    <p:sldId id="329" r:id="rId29"/>
    <p:sldId id="1526" r:id="rId30"/>
    <p:sldId id="1537" r:id="rId31"/>
    <p:sldId id="259" r:id="rId32"/>
  </p:sldIdLst>
  <p:sldSz cx="9906000" cy="6858000" type="A4"/>
  <p:notesSz cx="6669088" cy="9775825"/>
  <p:defaultTextStyle>
    <a:defPPr>
      <a:defRPr lang="en-GB"/>
    </a:defPPr>
    <a:lvl1pPr algn="ctr" rtl="0" fontAlgn="base">
      <a:spcBef>
        <a:spcPct val="0"/>
      </a:spcBef>
      <a:spcAft>
        <a:spcPct val="0"/>
      </a:spcAft>
      <a:defRPr sz="2400" kern="1200">
        <a:solidFill>
          <a:schemeClr val="tx1"/>
        </a:solidFill>
        <a:latin typeface="Arial" charset="0"/>
        <a:ea typeface="+mn-ea"/>
        <a:cs typeface="+mn-cs"/>
      </a:defRPr>
    </a:lvl1pPr>
    <a:lvl2pPr marL="457200" algn="ctr" rtl="0" fontAlgn="base">
      <a:spcBef>
        <a:spcPct val="0"/>
      </a:spcBef>
      <a:spcAft>
        <a:spcPct val="0"/>
      </a:spcAft>
      <a:defRPr sz="2400" kern="1200">
        <a:solidFill>
          <a:schemeClr val="tx1"/>
        </a:solidFill>
        <a:latin typeface="Arial" charset="0"/>
        <a:ea typeface="+mn-ea"/>
        <a:cs typeface="+mn-cs"/>
      </a:defRPr>
    </a:lvl2pPr>
    <a:lvl3pPr marL="914400" algn="ctr" rtl="0" fontAlgn="base">
      <a:spcBef>
        <a:spcPct val="0"/>
      </a:spcBef>
      <a:spcAft>
        <a:spcPct val="0"/>
      </a:spcAft>
      <a:defRPr sz="2400" kern="1200">
        <a:solidFill>
          <a:schemeClr val="tx1"/>
        </a:solidFill>
        <a:latin typeface="Arial" charset="0"/>
        <a:ea typeface="+mn-ea"/>
        <a:cs typeface="+mn-cs"/>
      </a:defRPr>
    </a:lvl3pPr>
    <a:lvl4pPr marL="1371600" algn="ctr" rtl="0" fontAlgn="base">
      <a:spcBef>
        <a:spcPct val="0"/>
      </a:spcBef>
      <a:spcAft>
        <a:spcPct val="0"/>
      </a:spcAft>
      <a:defRPr sz="2400" kern="1200">
        <a:solidFill>
          <a:schemeClr val="tx1"/>
        </a:solidFill>
        <a:latin typeface="Arial" charset="0"/>
        <a:ea typeface="+mn-ea"/>
        <a:cs typeface="+mn-cs"/>
      </a:defRPr>
    </a:lvl4pPr>
    <a:lvl5pPr marL="1828800" algn="ctr"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4172">
          <p15:clr>
            <a:srgbClr val="A4A3A4"/>
          </p15:clr>
        </p15:guide>
        <p15:guide id="2" orient="horz" pos="2808">
          <p15:clr>
            <a:srgbClr val="A4A3A4"/>
          </p15:clr>
        </p15:guide>
        <p15:guide id="3" orient="horz" pos="823">
          <p15:clr>
            <a:srgbClr val="A4A3A4"/>
          </p15:clr>
        </p15:guide>
        <p15:guide id="4" orient="horz" pos="1240">
          <p15:clr>
            <a:srgbClr val="A4A3A4"/>
          </p15:clr>
        </p15:guide>
        <p15:guide id="5" orient="horz" pos="27">
          <p15:clr>
            <a:srgbClr val="A4A3A4"/>
          </p15:clr>
        </p15:guide>
        <p15:guide id="6" orient="horz" pos="4048">
          <p15:clr>
            <a:srgbClr val="A4A3A4"/>
          </p15:clr>
        </p15:guide>
        <p15:guide id="7" pos="3120">
          <p15:clr>
            <a:srgbClr val="A4A3A4"/>
          </p15:clr>
        </p15:guide>
        <p15:guide id="8" pos="6126">
          <p15:clr>
            <a:srgbClr val="A4A3A4"/>
          </p15:clr>
        </p15:guide>
        <p15:guide id="9" pos="138">
          <p15:clr>
            <a:srgbClr val="A4A3A4"/>
          </p15:clr>
        </p15:guide>
      </p15:sldGuideLst>
    </p:ext>
    <p:ext uri="{2D200454-40CA-4A62-9FC3-DE9A4176ACB9}">
      <p15:notesGuideLst xmlns:p15="http://schemas.microsoft.com/office/powerpoint/2012/main">
        <p15:guide id="1" orient="horz" pos="3079">
          <p15:clr>
            <a:srgbClr val="A4A3A4"/>
          </p15:clr>
        </p15:guide>
        <p15:guide id="2" pos="210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BFCFA"/>
    <a:srgbClr val="FF0000"/>
    <a:srgbClr val="DDE8D0"/>
    <a:srgbClr val="D4A216"/>
    <a:srgbClr val="AA8212"/>
    <a:srgbClr val="D09F16"/>
    <a:srgbClr val="9ABB72"/>
    <a:srgbClr val="568E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76" autoAdjust="0"/>
    <p:restoredTop sz="98397" autoAdjust="0"/>
  </p:normalViewPr>
  <p:slideViewPr>
    <p:cSldViewPr>
      <p:cViewPr varScale="1">
        <p:scale>
          <a:sx n="61" d="100"/>
          <a:sy n="61" d="100"/>
        </p:scale>
        <p:origin x="1458" y="282"/>
      </p:cViewPr>
      <p:guideLst>
        <p:guide orient="horz" pos="4172"/>
        <p:guide orient="horz" pos="2808"/>
        <p:guide orient="horz" pos="823"/>
        <p:guide orient="horz" pos="1240"/>
        <p:guide orient="horz" pos="27"/>
        <p:guide orient="horz" pos="4048"/>
        <p:guide pos="3120"/>
        <p:guide pos="6126"/>
        <p:guide pos="13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2" d="100"/>
          <a:sy n="52" d="100"/>
        </p:scale>
        <p:origin x="-2628" y="-108"/>
      </p:cViewPr>
      <p:guideLst>
        <p:guide orient="horz" pos="3079"/>
        <p:guide pos="2101"/>
      </p:guideLst>
    </p:cSldViewPr>
  </p:notesViewPr>
  <p:gridSpacing cx="45005" cy="45005"/>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21" Type="http://schemas.openxmlformats.org/officeDocument/2006/relationships/slide" Target="slides/slide11.xml"/><Relationship Id="rId34"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presProps" Target="presProps.xml"/><Relationship Id="rId8" Type="http://schemas.openxmlformats.org/officeDocument/2006/relationships/slideMaster" Target="slideMasters/slideMaster5.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1" y="1"/>
            <a:ext cx="2890665" cy="489260"/>
          </a:xfrm>
          <a:prstGeom prst="rect">
            <a:avLst/>
          </a:prstGeom>
          <a:noFill/>
          <a:ln w="9525">
            <a:noFill/>
            <a:miter lim="800000"/>
            <a:headEnd/>
            <a:tailEnd/>
          </a:ln>
          <a:effectLst/>
        </p:spPr>
        <p:txBody>
          <a:bodyPr vert="horz" wrap="square" lIns="91753" tIns="45876" rIns="91753" bIns="45876" numCol="1" anchor="t" anchorCtr="0" compatLnSpc="1">
            <a:prstTxWarp prst="textNoShape">
              <a:avLst/>
            </a:prstTxWarp>
          </a:bodyPr>
          <a:lstStyle>
            <a:lvl1pPr algn="l" defTabSz="917726">
              <a:defRPr sz="1200">
                <a:latin typeface="Arial" charset="0"/>
              </a:defRPr>
            </a:lvl1pPr>
          </a:lstStyle>
          <a:p>
            <a:pPr>
              <a:defRPr/>
            </a:pPr>
            <a:endParaRPr lang="en-GB" dirty="0"/>
          </a:p>
        </p:txBody>
      </p:sp>
      <p:sp>
        <p:nvSpPr>
          <p:cNvPr id="7171" name="Rectangle 3"/>
          <p:cNvSpPr>
            <a:spLocks noGrp="1" noChangeArrowheads="1"/>
          </p:cNvSpPr>
          <p:nvPr>
            <p:ph type="dt" sz="quarter" idx="1"/>
          </p:nvPr>
        </p:nvSpPr>
        <p:spPr bwMode="auto">
          <a:xfrm>
            <a:off x="3778425" y="1"/>
            <a:ext cx="2890665" cy="489260"/>
          </a:xfrm>
          <a:prstGeom prst="rect">
            <a:avLst/>
          </a:prstGeom>
          <a:noFill/>
          <a:ln w="9525">
            <a:noFill/>
            <a:miter lim="800000"/>
            <a:headEnd/>
            <a:tailEnd/>
          </a:ln>
          <a:effectLst/>
        </p:spPr>
        <p:txBody>
          <a:bodyPr vert="horz" wrap="square" lIns="91753" tIns="45876" rIns="91753" bIns="45876" numCol="1" anchor="t" anchorCtr="0" compatLnSpc="1">
            <a:prstTxWarp prst="textNoShape">
              <a:avLst/>
            </a:prstTxWarp>
          </a:bodyPr>
          <a:lstStyle>
            <a:lvl1pPr algn="r" defTabSz="917726">
              <a:defRPr sz="1200">
                <a:latin typeface="Arial" charset="0"/>
              </a:defRPr>
            </a:lvl1pPr>
          </a:lstStyle>
          <a:p>
            <a:pPr>
              <a:defRPr/>
            </a:pPr>
            <a:endParaRPr lang="en-GB" dirty="0"/>
          </a:p>
        </p:txBody>
      </p:sp>
      <p:sp>
        <p:nvSpPr>
          <p:cNvPr id="7172" name="Rectangle 4"/>
          <p:cNvSpPr>
            <a:spLocks noGrp="1" noChangeArrowheads="1"/>
          </p:cNvSpPr>
          <p:nvPr>
            <p:ph type="ftr" sz="quarter" idx="2"/>
          </p:nvPr>
        </p:nvSpPr>
        <p:spPr bwMode="auto">
          <a:xfrm>
            <a:off x="1" y="9286566"/>
            <a:ext cx="2890665" cy="489259"/>
          </a:xfrm>
          <a:prstGeom prst="rect">
            <a:avLst/>
          </a:prstGeom>
          <a:noFill/>
          <a:ln w="9525">
            <a:noFill/>
            <a:miter lim="800000"/>
            <a:headEnd/>
            <a:tailEnd/>
          </a:ln>
          <a:effectLst/>
        </p:spPr>
        <p:txBody>
          <a:bodyPr vert="horz" wrap="square" lIns="91753" tIns="45876" rIns="91753" bIns="45876" numCol="1" anchor="b" anchorCtr="0" compatLnSpc="1">
            <a:prstTxWarp prst="textNoShape">
              <a:avLst/>
            </a:prstTxWarp>
          </a:bodyPr>
          <a:lstStyle>
            <a:lvl1pPr algn="l" defTabSz="917726">
              <a:defRPr sz="1200">
                <a:latin typeface="Arial" charset="0"/>
              </a:defRPr>
            </a:lvl1pPr>
          </a:lstStyle>
          <a:p>
            <a:pPr>
              <a:defRPr/>
            </a:pPr>
            <a:endParaRPr lang="en-GB" dirty="0"/>
          </a:p>
        </p:txBody>
      </p:sp>
      <p:sp>
        <p:nvSpPr>
          <p:cNvPr id="7173" name="Rectangle 5"/>
          <p:cNvSpPr>
            <a:spLocks noGrp="1" noChangeArrowheads="1"/>
          </p:cNvSpPr>
          <p:nvPr>
            <p:ph type="sldNum" sz="quarter" idx="3"/>
          </p:nvPr>
        </p:nvSpPr>
        <p:spPr bwMode="auto">
          <a:xfrm>
            <a:off x="3778425" y="9286566"/>
            <a:ext cx="2890665" cy="489259"/>
          </a:xfrm>
          <a:prstGeom prst="rect">
            <a:avLst/>
          </a:prstGeom>
          <a:noFill/>
          <a:ln w="9525">
            <a:noFill/>
            <a:miter lim="800000"/>
            <a:headEnd/>
            <a:tailEnd/>
          </a:ln>
          <a:effectLst/>
        </p:spPr>
        <p:txBody>
          <a:bodyPr vert="horz" wrap="square" lIns="91753" tIns="45876" rIns="91753" bIns="45876" numCol="1" anchor="b" anchorCtr="0" compatLnSpc="1">
            <a:prstTxWarp prst="textNoShape">
              <a:avLst/>
            </a:prstTxWarp>
          </a:bodyPr>
          <a:lstStyle>
            <a:lvl1pPr algn="r" defTabSz="917726">
              <a:defRPr sz="1200">
                <a:latin typeface="Arial" charset="0"/>
              </a:defRPr>
            </a:lvl1pPr>
          </a:lstStyle>
          <a:p>
            <a:pPr>
              <a:defRPr/>
            </a:pPr>
            <a:fld id="{CB71FA65-6C27-472F-943F-86CD7DD3482C}" type="slidenum">
              <a:rPr lang="en-GB"/>
              <a:pPr>
                <a:defRPr/>
              </a:pPr>
              <a:t>‹#›</a:t>
            </a:fld>
            <a:endParaRPr lang="en-GB" dirty="0"/>
          </a:p>
        </p:txBody>
      </p:sp>
    </p:spTree>
    <p:extLst>
      <p:ext uri="{BB962C8B-B14F-4D97-AF65-F5344CB8AC3E}">
        <p14:creationId xmlns:p14="http://schemas.microsoft.com/office/powerpoint/2010/main" val="1321628656"/>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51.645"/>
    </inkml:context>
    <inkml:brush xml:id="br0">
      <inkml:brushProperty name="width" value="0.05" units="cm"/>
      <inkml:brushProperty name="height" value="0.05" units="cm"/>
    </inkml:brush>
  </inkml:definitions>
  <inkml:trace contextRef="#ctx0" brushRef="#br0">1 0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bwMode="auto">
          <a:xfrm>
            <a:off x="2" y="1"/>
            <a:ext cx="2868860" cy="451745"/>
          </a:xfrm>
          <a:prstGeom prst="rect">
            <a:avLst/>
          </a:prstGeom>
          <a:noFill/>
          <a:ln w="9525">
            <a:noFill/>
            <a:miter lim="800000"/>
            <a:headEnd/>
            <a:tailEnd/>
          </a:ln>
          <a:effectLst/>
        </p:spPr>
        <p:txBody>
          <a:bodyPr vert="horz" wrap="square" lIns="91753" tIns="45876" rIns="91753" bIns="45876" numCol="1" anchor="t" anchorCtr="0" compatLnSpc="1">
            <a:prstTxWarp prst="textNoShape">
              <a:avLst/>
            </a:prstTxWarp>
          </a:bodyPr>
          <a:lstStyle>
            <a:lvl1pPr algn="l" defTabSz="917726">
              <a:defRPr sz="1200">
                <a:latin typeface="Arial" charset="0"/>
              </a:defRPr>
            </a:lvl1pPr>
          </a:lstStyle>
          <a:p>
            <a:pPr>
              <a:defRPr/>
            </a:pPr>
            <a:endParaRPr lang="en-GB" dirty="0"/>
          </a:p>
        </p:txBody>
      </p:sp>
      <p:sp>
        <p:nvSpPr>
          <p:cNvPr id="73731" name="Rectangle 3"/>
          <p:cNvSpPr>
            <a:spLocks noGrp="1" noChangeArrowheads="1"/>
          </p:cNvSpPr>
          <p:nvPr>
            <p:ph type="dt" idx="1"/>
          </p:nvPr>
        </p:nvSpPr>
        <p:spPr bwMode="auto">
          <a:xfrm>
            <a:off x="3773752" y="1"/>
            <a:ext cx="2868860" cy="451745"/>
          </a:xfrm>
          <a:prstGeom prst="rect">
            <a:avLst/>
          </a:prstGeom>
          <a:noFill/>
          <a:ln w="9525">
            <a:noFill/>
            <a:miter lim="800000"/>
            <a:headEnd/>
            <a:tailEnd/>
          </a:ln>
          <a:effectLst/>
        </p:spPr>
        <p:txBody>
          <a:bodyPr vert="horz" wrap="square" lIns="91753" tIns="45876" rIns="91753" bIns="45876" numCol="1" anchor="t" anchorCtr="0" compatLnSpc="1">
            <a:prstTxWarp prst="textNoShape">
              <a:avLst/>
            </a:prstTxWarp>
          </a:bodyPr>
          <a:lstStyle>
            <a:lvl1pPr algn="r" defTabSz="917726">
              <a:defRPr sz="1200">
                <a:latin typeface="Arial" charset="0"/>
              </a:defRPr>
            </a:lvl1pPr>
          </a:lstStyle>
          <a:p>
            <a:pPr>
              <a:defRPr/>
            </a:pPr>
            <a:endParaRPr lang="en-GB" dirty="0"/>
          </a:p>
        </p:txBody>
      </p:sp>
      <p:sp>
        <p:nvSpPr>
          <p:cNvPr id="22532" name="Rectangle 4"/>
          <p:cNvSpPr>
            <a:spLocks noGrp="1" noRot="1" noChangeAspect="1" noChangeArrowheads="1" noTextEdit="1"/>
          </p:cNvSpPr>
          <p:nvPr>
            <p:ph type="sldImg" idx="2"/>
          </p:nvPr>
        </p:nvSpPr>
        <p:spPr bwMode="auto">
          <a:xfrm>
            <a:off x="736600" y="755650"/>
            <a:ext cx="5243513" cy="3630613"/>
          </a:xfrm>
          <a:prstGeom prst="rect">
            <a:avLst/>
          </a:prstGeom>
          <a:noFill/>
          <a:ln w="9525">
            <a:solidFill>
              <a:srgbClr val="000000"/>
            </a:solidFill>
            <a:miter lim="800000"/>
            <a:headEnd/>
            <a:tailEnd/>
          </a:ln>
        </p:spPr>
      </p:sp>
      <p:sp>
        <p:nvSpPr>
          <p:cNvPr id="73733" name="Rectangle 5"/>
          <p:cNvSpPr>
            <a:spLocks noGrp="1" noChangeArrowheads="1"/>
          </p:cNvSpPr>
          <p:nvPr>
            <p:ph type="body" sz="quarter" idx="3"/>
          </p:nvPr>
        </p:nvSpPr>
        <p:spPr bwMode="auto">
          <a:xfrm>
            <a:off x="904891" y="4611239"/>
            <a:ext cx="4907588" cy="4458050"/>
          </a:xfrm>
          <a:prstGeom prst="rect">
            <a:avLst/>
          </a:prstGeom>
          <a:noFill/>
          <a:ln w="9525">
            <a:noFill/>
            <a:miter lim="800000"/>
            <a:headEnd/>
            <a:tailEnd/>
          </a:ln>
          <a:effectLst/>
        </p:spPr>
        <p:txBody>
          <a:bodyPr vert="horz" wrap="square" lIns="91753" tIns="45876" rIns="91753" bIns="45876"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73734" name="Rectangle 6"/>
          <p:cNvSpPr>
            <a:spLocks noGrp="1" noChangeArrowheads="1"/>
          </p:cNvSpPr>
          <p:nvPr>
            <p:ph type="ftr" sz="quarter" idx="4"/>
          </p:nvPr>
        </p:nvSpPr>
        <p:spPr bwMode="auto">
          <a:xfrm>
            <a:off x="2" y="9294380"/>
            <a:ext cx="2868860" cy="456435"/>
          </a:xfrm>
          <a:prstGeom prst="rect">
            <a:avLst/>
          </a:prstGeom>
          <a:noFill/>
          <a:ln w="9525">
            <a:noFill/>
            <a:miter lim="800000"/>
            <a:headEnd/>
            <a:tailEnd/>
          </a:ln>
          <a:effectLst/>
        </p:spPr>
        <p:txBody>
          <a:bodyPr vert="horz" wrap="square" lIns="91753" tIns="45876" rIns="91753" bIns="45876" numCol="1" anchor="b" anchorCtr="0" compatLnSpc="1">
            <a:prstTxWarp prst="textNoShape">
              <a:avLst/>
            </a:prstTxWarp>
          </a:bodyPr>
          <a:lstStyle>
            <a:lvl1pPr algn="l" defTabSz="917726">
              <a:defRPr sz="1200">
                <a:latin typeface="Arial" charset="0"/>
              </a:defRPr>
            </a:lvl1pPr>
          </a:lstStyle>
          <a:p>
            <a:pPr>
              <a:defRPr/>
            </a:pPr>
            <a:endParaRPr lang="en-GB" dirty="0"/>
          </a:p>
        </p:txBody>
      </p:sp>
      <p:sp>
        <p:nvSpPr>
          <p:cNvPr id="73735" name="Rectangle 7"/>
          <p:cNvSpPr>
            <a:spLocks noGrp="1" noChangeArrowheads="1"/>
          </p:cNvSpPr>
          <p:nvPr>
            <p:ph type="sldNum" sz="quarter" idx="5"/>
          </p:nvPr>
        </p:nvSpPr>
        <p:spPr bwMode="auto">
          <a:xfrm>
            <a:off x="3773752" y="9294380"/>
            <a:ext cx="2868860" cy="456435"/>
          </a:xfrm>
          <a:prstGeom prst="rect">
            <a:avLst/>
          </a:prstGeom>
          <a:noFill/>
          <a:ln w="9525">
            <a:noFill/>
            <a:miter lim="800000"/>
            <a:headEnd/>
            <a:tailEnd/>
          </a:ln>
          <a:effectLst/>
        </p:spPr>
        <p:txBody>
          <a:bodyPr vert="horz" wrap="square" lIns="91753" tIns="45876" rIns="91753" bIns="45876" numCol="1" anchor="b" anchorCtr="0" compatLnSpc="1">
            <a:prstTxWarp prst="textNoShape">
              <a:avLst/>
            </a:prstTxWarp>
          </a:bodyPr>
          <a:lstStyle>
            <a:lvl1pPr algn="r" defTabSz="917726">
              <a:defRPr sz="1200">
                <a:latin typeface="Arial" charset="0"/>
              </a:defRPr>
            </a:lvl1pPr>
          </a:lstStyle>
          <a:p>
            <a:pPr>
              <a:defRPr/>
            </a:pPr>
            <a:fld id="{C56732E5-4927-4B86-B809-564C6483C626}" type="slidenum">
              <a:rPr lang="en-GB"/>
              <a:pPr>
                <a:defRPr/>
              </a:pPr>
              <a:t>‹#›</a:t>
            </a:fld>
            <a:endParaRPr lang="en-GB" dirty="0"/>
          </a:p>
        </p:txBody>
      </p:sp>
    </p:spTree>
    <p:extLst>
      <p:ext uri="{BB962C8B-B14F-4D97-AF65-F5344CB8AC3E}">
        <p14:creationId xmlns:p14="http://schemas.microsoft.com/office/powerpoint/2010/main" val="263123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lnSpc>
                <a:spcPct val="150000"/>
              </a:lnSpc>
              <a:buNone/>
            </a:pPr>
            <a:r>
              <a:rPr lang="en-GB" sz="1050" dirty="0">
                <a:latin typeface="Sakkal Majalla" panose="02000000000000000000" pitchFamily="2" charset="-78"/>
                <a:cs typeface="Sakkal Majalla" panose="02000000000000000000" pitchFamily="2" charset="-78"/>
              </a:rPr>
              <a:t>Good afternoon everyone and thank you for attending this  BSC kick-off meeting.</a:t>
            </a:r>
          </a:p>
          <a:p>
            <a:pPr fontAlgn="t">
              <a:lnSpc>
                <a:spcPct val="150000"/>
              </a:lnSpc>
              <a:buNone/>
            </a:pPr>
            <a:endParaRPr lang="en-GB" sz="1050" dirty="0">
              <a:latin typeface="Sakkal Majalla" panose="02000000000000000000" pitchFamily="2" charset="-78"/>
              <a:cs typeface="Sakkal Majalla" panose="02000000000000000000" pitchFamily="2" charset="-78"/>
            </a:endParaRPr>
          </a:p>
          <a:p>
            <a:pPr fontAlgn="t">
              <a:lnSpc>
                <a:spcPct val="150000"/>
              </a:lnSpc>
              <a:buNone/>
            </a:pPr>
            <a:r>
              <a:rPr lang="en-GB" sz="1200" dirty="0">
                <a:latin typeface="Sakkal Majalla" panose="02000000000000000000" pitchFamily="2" charset="-78"/>
                <a:cs typeface="Sakkal Majalla" panose="02000000000000000000" pitchFamily="2" charset="-78"/>
              </a:rPr>
              <a:t>My name is Colette Jordaan and together with Alfred Masemene we will be responsible to run this project with the Support of our Managers Seboya Leburu and Kenneth Pillay.</a:t>
            </a:r>
          </a:p>
          <a:p>
            <a:pPr fontAlgn="t">
              <a:lnSpc>
                <a:spcPct val="150000"/>
              </a:lnSpc>
              <a:buNone/>
            </a:pPr>
            <a:r>
              <a:rPr lang="en-GB" sz="1200" dirty="0">
                <a:highlight>
                  <a:srgbClr val="FFFF00"/>
                </a:highlight>
                <a:latin typeface="Sakkal Majalla" panose="02000000000000000000" pitchFamily="2" charset="-78"/>
                <a:cs typeface="Sakkal Majalla" panose="02000000000000000000" pitchFamily="2" charset="-78"/>
              </a:rPr>
              <a:t>Can I request all members to please sign the BSC appointment letter that will be available on the PS Tender shared folder  - Please advise if you don’t have access to this folder in order for access to be created. Also please don’t create a copy of the document should you are requested to save I copy it means that someone else is working on the documents on the same time allow the person to save rather request for a notification </a:t>
            </a:r>
          </a:p>
          <a:p>
            <a:pPr fontAlgn="t">
              <a:lnSpc>
                <a:spcPct val="150000"/>
              </a:lnSpc>
              <a:buNone/>
            </a:pPr>
            <a:r>
              <a:rPr lang="en-GB" sz="1200" dirty="0">
                <a:latin typeface="Sakkal Majalla" panose="02000000000000000000" pitchFamily="2" charset="-78"/>
                <a:cs typeface="Sakkal Majalla" panose="02000000000000000000" pitchFamily="2" charset="-78"/>
              </a:rPr>
              <a:t>Today’s session formally </a:t>
            </a:r>
            <a:r>
              <a:rPr lang="en-GB" sz="1200" b="1" dirty="0">
                <a:latin typeface="Sakkal Majalla" panose="02000000000000000000" pitchFamily="2" charset="-78"/>
                <a:cs typeface="Sakkal Majalla" panose="02000000000000000000" pitchFamily="2" charset="-78"/>
              </a:rPr>
              <a:t>kick-off of the Bid Specification Committee (BSC) process</a:t>
            </a:r>
            <a:r>
              <a:rPr lang="en-GB" sz="1200" dirty="0">
                <a:latin typeface="Sakkal Majalla" panose="02000000000000000000" pitchFamily="2" charset="-78"/>
                <a:cs typeface="Sakkal Majalla" panose="02000000000000000000" pitchFamily="2" charset="-78"/>
              </a:rPr>
              <a:t> for the establishment of a </a:t>
            </a:r>
            <a:r>
              <a:rPr lang="en-GB" sz="1200" b="1" dirty="0">
                <a:latin typeface="Sakkal Majalla" panose="02000000000000000000" pitchFamily="2" charset="-78"/>
                <a:cs typeface="Sakkal Majalla" panose="02000000000000000000" pitchFamily="2" charset="-78"/>
              </a:rPr>
              <a:t>Panel of Legal Service Providers</a:t>
            </a:r>
            <a:r>
              <a:rPr lang="en-GB" sz="1200" dirty="0">
                <a:latin typeface="Sakkal Majalla" panose="02000000000000000000" pitchFamily="2" charset="-78"/>
                <a:cs typeface="Sakkal Majalla" panose="02000000000000000000" pitchFamily="2" charset="-78"/>
              </a:rPr>
              <a:t> for the South African Revenue Service (SARS).</a:t>
            </a:r>
          </a:p>
        </p:txBody>
      </p:sp>
      <p:sp>
        <p:nvSpPr>
          <p:cNvPr id="4" name="Slide Number Placeholder 3"/>
          <p:cNvSpPr>
            <a:spLocks noGrp="1"/>
          </p:cNvSpPr>
          <p:nvPr>
            <p:ph type="sldNum" sz="quarter" idx="5"/>
          </p:nvPr>
        </p:nvSpPr>
        <p:spPr/>
        <p:txBody>
          <a:bodyPr/>
          <a:lstStyle/>
          <a:p>
            <a:pPr>
              <a:defRPr/>
            </a:pPr>
            <a:fld id="{C56732E5-4927-4B86-B809-564C6483C626}" type="slidenum">
              <a:rPr lang="en-GB" smtClean="0"/>
              <a:pPr>
                <a:defRPr/>
              </a:pPr>
              <a:t>1</a:t>
            </a:fld>
            <a:endParaRPr lang="en-GB" dirty="0"/>
          </a:p>
        </p:txBody>
      </p:sp>
    </p:spTree>
    <p:extLst>
      <p:ext uri="{BB962C8B-B14F-4D97-AF65-F5344CB8AC3E}">
        <p14:creationId xmlns:p14="http://schemas.microsoft.com/office/powerpoint/2010/main" val="118113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lnSpc>
                <a:spcPct val="150000"/>
              </a:lnSpc>
              <a:buNone/>
            </a:pPr>
            <a:r>
              <a:rPr lang="en-GB" sz="1200" dirty="0">
                <a:latin typeface="Sakkal Majalla" panose="02000000000000000000" pitchFamily="2" charset="-78"/>
                <a:cs typeface="Sakkal Majalla" panose="02000000000000000000" pitchFamily="2" charset="-78"/>
              </a:rPr>
              <a:t>The purpose of this meeting is to ensure that all members have a </a:t>
            </a:r>
            <a:r>
              <a:rPr lang="en-GB" sz="1200" b="1" dirty="0">
                <a:latin typeface="Sakkal Majalla" panose="02000000000000000000" pitchFamily="2" charset="-78"/>
                <a:cs typeface="Sakkal Majalla" panose="02000000000000000000" pitchFamily="2" charset="-78"/>
              </a:rPr>
              <a:t>common understanding of the business need, scope of legal services, and the procurement governance framework</a:t>
            </a:r>
            <a:r>
              <a:rPr lang="en-GB" sz="1200" dirty="0">
                <a:latin typeface="Sakkal Majalla" panose="02000000000000000000" pitchFamily="2" charset="-78"/>
                <a:cs typeface="Sakkal Majalla" panose="02000000000000000000" pitchFamily="2" charset="-78"/>
              </a:rPr>
              <a:t> that will guide this process.</a:t>
            </a:r>
          </a:p>
          <a:p>
            <a:pPr fontAlgn="t">
              <a:lnSpc>
                <a:spcPct val="150000"/>
              </a:lnSpc>
              <a:buNone/>
            </a:pPr>
            <a:r>
              <a:rPr lang="en-GB" sz="1200" dirty="0">
                <a:latin typeface="Sakkal Majalla" panose="02000000000000000000" pitchFamily="2" charset="-78"/>
                <a:cs typeface="Sakkal Majalla" panose="02000000000000000000" pitchFamily="2" charset="-78"/>
              </a:rPr>
              <a:t>By the end of this session, we should all be aligned on the way forward, governance expectations, and the standards required to ensure a </a:t>
            </a:r>
            <a:r>
              <a:rPr lang="en-GB" sz="1200" b="1" dirty="0">
                <a:latin typeface="Sakkal Majalla" panose="02000000000000000000" pitchFamily="2" charset="-78"/>
                <a:cs typeface="Sakkal Majalla" panose="02000000000000000000" pitchFamily="2" charset="-78"/>
              </a:rPr>
              <a:t>fair, transparent, competitive, and cost-effective procurement process</a:t>
            </a:r>
            <a:endParaRPr lang="en-ZA" dirty="0"/>
          </a:p>
          <a:p>
            <a:endParaRPr lang="en-ZA"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dirty="0">
                <a:latin typeface="Sakkal Majalla" panose="02000000000000000000" pitchFamily="2" charset="-78"/>
                <a:cs typeface="Sakkal Majalla" panose="02000000000000000000" pitchFamily="2" charset="-78"/>
              </a:rPr>
              <a:t>By the end of this session, we should all be aligned on the way forward, governance expectations, and the standards required to ensure a </a:t>
            </a:r>
            <a:r>
              <a:rPr lang="en-GB" sz="1200" b="1" dirty="0">
                <a:latin typeface="Sakkal Majalla" panose="02000000000000000000" pitchFamily="2" charset="-78"/>
                <a:cs typeface="Sakkal Majalla" panose="02000000000000000000" pitchFamily="2" charset="-78"/>
              </a:rPr>
              <a:t>fair, transparent, competitive, and cost-effective procurement process</a:t>
            </a:r>
            <a:endParaRPr lang="en-ZA" dirty="0"/>
          </a:p>
          <a:p>
            <a:endParaRPr lang="en-ZA" dirty="0"/>
          </a:p>
        </p:txBody>
      </p:sp>
      <p:sp>
        <p:nvSpPr>
          <p:cNvPr id="4" name="Slide Number Placeholder 3"/>
          <p:cNvSpPr>
            <a:spLocks noGrp="1"/>
          </p:cNvSpPr>
          <p:nvPr>
            <p:ph type="sldNum" sz="quarter" idx="5"/>
          </p:nvPr>
        </p:nvSpPr>
        <p:spPr/>
        <p:txBody>
          <a:bodyPr/>
          <a:lstStyle/>
          <a:p>
            <a:pPr>
              <a:defRPr/>
            </a:pPr>
            <a:fld id="{C56732E5-4927-4B86-B809-564C6483C626}" type="slidenum">
              <a:rPr lang="en-GB" smtClean="0"/>
              <a:pPr>
                <a:defRPr/>
              </a:pPr>
              <a:t>2</a:t>
            </a:fld>
            <a:endParaRPr lang="en-GB" dirty="0"/>
          </a:p>
        </p:txBody>
      </p:sp>
    </p:spTree>
    <p:extLst>
      <p:ext uri="{BB962C8B-B14F-4D97-AF65-F5344CB8AC3E}">
        <p14:creationId xmlns:p14="http://schemas.microsoft.com/office/powerpoint/2010/main" val="3624873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C2E4AF-AE8C-5D55-3D44-D82601530E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F45F62-CD97-1D2F-15AB-53B577B30F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CCFD8B-E5D6-418A-878F-F2AFBF50F2D6}"/>
              </a:ext>
            </a:extLst>
          </p:cNvPr>
          <p:cNvSpPr>
            <a:spLocks noGrp="1"/>
          </p:cNvSpPr>
          <p:nvPr>
            <p:ph type="body" idx="1"/>
          </p:nvPr>
        </p:nvSpPr>
        <p:spPr/>
        <p:txBody>
          <a:bodyPr/>
          <a:lstStyle/>
          <a:p>
            <a:pPr fontAlgn="t">
              <a:lnSpc>
                <a:spcPct val="150000"/>
              </a:lnSpc>
              <a:buNone/>
            </a:pPr>
            <a:r>
              <a:rPr lang="en-GB" sz="1200" dirty="0">
                <a:latin typeface="Sakkal Majalla" panose="02000000000000000000" pitchFamily="2" charset="-78"/>
                <a:cs typeface="Sakkal Majalla" panose="02000000000000000000" pitchFamily="2" charset="-78"/>
              </a:rPr>
              <a:t>The purpose of this meeting is to ensure that all members have a </a:t>
            </a:r>
            <a:r>
              <a:rPr lang="en-GB" sz="1200" b="1" dirty="0">
                <a:latin typeface="Sakkal Majalla" panose="02000000000000000000" pitchFamily="2" charset="-78"/>
                <a:cs typeface="Sakkal Majalla" panose="02000000000000000000" pitchFamily="2" charset="-78"/>
              </a:rPr>
              <a:t>common understanding of the business need, scope of legal services, and the procurement governance framework</a:t>
            </a:r>
            <a:r>
              <a:rPr lang="en-GB" sz="1200" dirty="0">
                <a:latin typeface="Sakkal Majalla" panose="02000000000000000000" pitchFamily="2" charset="-78"/>
                <a:cs typeface="Sakkal Majalla" panose="02000000000000000000" pitchFamily="2" charset="-78"/>
              </a:rPr>
              <a:t> that will guide this process.</a:t>
            </a:r>
          </a:p>
          <a:p>
            <a:pPr fontAlgn="t">
              <a:lnSpc>
                <a:spcPct val="150000"/>
              </a:lnSpc>
              <a:buNone/>
            </a:pPr>
            <a:r>
              <a:rPr lang="en-GB" sz="1200" dirty="0">
                <a:latin typeface="Sakkal Majalla" panose="02000000000000000000" pitchFamily="2" charset="-78"/>
                <a:cs typeface="Sakkal Majalla" panose="02000000000000000000" pitchFamily="2" charset="-78"/>
              </a:rPr>
              <a:t>By the end of this session, we should all be aligned on the way forward, governance expectations, and the standards required to ensure a </a:t>
            </a:r>
            <a:r>
              <a:rPr lang="en-GB" sz="1200" b="1" dirty="0">
                <a:latin typeface="Sakkal Majalla" panose="02000000000000000000" pitchFamily="2" charset="-78"/>
                <a:cs typeface="Sakkal Majalla" panose="02000000000000000000" pitchFamily="2" charset="-78"/>
              </a:rPr>
              <a:t>fair, transparent, competitive, and cost-effective procurement process</a:t>
            </a:r>
            <a:endParaRPr lang="en-ZA" dirty="0"/>
          </a:p>
          <a:p>
            <a:endParaRPr lang="en-ZA"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dirty="0">
                <a:latin typeface="Sakkal Majalla" panose="02000000000000000000" pitchFamily="2" charset="-78"/>
                <a:cs typeface="Sakkal Majalla" panose="02000000000000000000" pitchFamily="2" charset="-78"/>
              </a:rPr>
              <a:t>By the end of this session, we should all be aligned on the way forward, governance expectations, and the standards required to ensure a </a:t>
            </a:r>
            <a:r>
              <a:rPr lang="en-GB" sz="1200" b="1" dirty="0">
                <a:latin typeface="Sakkal Majalla" panose="02000000000000000000" pitchFamily="2" charset="-78"/>
                <a:cs typeface="Sakkal Majalla" panose="02000000000000000000" pitchFamily="2" charset="-78"/>
              </a:rPr>
              <a:t>fair, transparent, competitive, and cost-effective procurement process</a:t>
            </a:r>
            <a:endParaRPr lang="en-ZA" dirty="0"/>
          </a:p>
          <a:p>
            <a:endParaRPr lang="en-ZA" dirty="0"/>
          </a:p>
        </p:txBody>
      </p:sp>
      <p:sp>
        <p:nvSpPr>
          <p:cNvPr id="4" name="Slide Number Placeholder 3">
            <a:extLst>
              <a:ext uri="{FF2B5EF4-FFF2-40B4-BE49-F238E27FC236}">
                <a16:creationId xmlns:a16="http://schemas.microsoft.com/office/drawing/2014/main" id="{3195F6E2-59ED-7BEF-70E5-D33302E0EDD8}"/>
              </a:ext>
            </a:extLst>
          </p:cNvPr>
          <p:cNvSpPr>
            <a:spLocks noGrp="1"/>
          </p:cNvSpPr>
          <p:nvPr>
            <p:ph type="sldNum" sz="quarter" idx="5"/>
          </p:nvPr>
        </p:nvSpPr>
        <p:spPr/>
        <p:txBody>
          <a:bodyPr/>
          <a:lstStyle/>
          <a:p>
            <a:pPr>
              <a:defRPr/>
            </a:pPr>
            <a:fld id="{C56732E5-4927-4B86-B809-564C6483C626}" type="slidenum">
              <a:rPr lang="en-GB" smtClean="0"/>
              <a:pPr>
                <a:defRPr/>
              </a:pPr>
              <a:t>4</a:t>
            </a:fld>
            <a:endParaRPr lang="en-GB" dirty="0"/>
          </a:p>
        </p:txBody>
      </p:sp>
    </p:spTree>
    <p:extLst>
      <p:ext uri="{BB962C8B-B14F-4D97-AF65-F5344CB8AC3E}">
        <p14:creationId xmlns:p14="http://schemas.microsoft.com/office/powerpoint/2010/main" val="571762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B26B4A-87A7-82A4-B7F6-7D05AA836E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5EB092-FC1C-37A6-A379-1C1E899715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067F22-5925-F51A-6626-584D7267E4D4}"/>
              </a:ext>
            </a:extLst>
          </p:cNvPr>
          <p:cNvSpPr>
            <a:spLocks noGrp="1"/>
          </p:cNvSpPr>
          <p:nvPr>
            <p:ph type="body" idx="1"/>
          </p:nvPr>
        </p:nvSpPr>
        <p:spPr/>
        <p:txBody>
          <a:bodyPr/>
          <a:lstStyle/>
          <a:p>
            <a:pPr fontAlgn="t">
              <a:lnSpc>
                <a:spcPct val="150000"/>
              </a:lnSpc>
              <a:buNone/>
            </a:pPr>
            <a:r>
              <a:rPr lang="en-GB" sz="1200" dirty="0">
                <a:latin typeface="Sakkal Majalla" panose="02000000000000000000" pitchFamily="2" charset="-78"/>
                <a:cs typeface="Sakkal Majalla" panose="02000000000000000000" pitchFamily="2" charset="-78"/>
              </a:rPr>
              <a:t>The purpose of this meeting is to ensure that all members have a </a:t>
            </a:r>
            <a:r>
              <a:rPr lang="en-GB" sz="1200" b="1" dirty="0">
                <a:latin typeface="Sakkal Majalla" panose="02000000000000000000" pitchFamily="2" charset="-78"/>
                <a:cs typeface="Sakkal Majalla" panose="02000000000000000000" pitchFamily="2" charset="-78"/>
              </a:rPr>
              <a:t>common understanding of the business need, scope of legal services, and the procurement governance framework</a:t>
            </a:r>
            <a:r>
              <a:rPr lang="en-GB" sz="1200" dirty="0">
                <a:latin typeface="Sakkal Majalla" panose="02000000000000000000" pitchFamily="2" charset="-78"/>
                <a:cs typeface="Sakkal Majalla" panose="02000000000000000000" pitchFamily="2" charset="-78"/>
              </a:rPr>
              <a:t> that will guide this process.</a:t>
            </a:r>
          </a:p>
          <a:p>
            <a:pPr fontAlgn="t">
              <a:lnSpc>
                <a:spcPct val="150000"/>
              </a:lnSpc>
              <a:buNone/>
            </a:pPr>
            <a:r>
              <a:rPr lang="en-GB" sz="1200" dirty="0">
                <a:latin typeface="Sakkal Majalla" panose="02000000000000000000" pitchFamily="2" charset="-78"/>
                <a:cs typeface="Sakkal Majalla" panose="02000000000000000000" pitchFamily="2" charset="-78"/>
              </a:rPr>
              <a:t>By the end of this session, we should all be aligned on the way forward, governance expectations, and the standards required to ensure a </a:t>
            </a:r>
            <a:r>
              <a:rPr lang="en-GB" sz="1200" b="1" dirty="0">
                <a:latin typeface="Sakkal Majalla" panose="02000000000000000000" pitchFamily="2" charset="-78"/>
                <a:cs typeface="Sakkal Majalla" panose="02000000000000000000" pitchFamily="2" charset="-78"/>
              </a:rPr>
              <a:t>fair, transparent, competitive, and cost-effective procurement process</a:t>
            </a:r>
            <a:endParaRPr lang="en-ZA" dirty="0"/>
          </a:p>
          <a:p>
            <a:endParaRPr lang="en-ZA"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dirty="0">
                <a:latin typeface="Sakkal Majalla" panose="02000000000000000000" pitchFamily="2" charset="-78"/>
                <a:cs typeface="Sakkal Majalla" panose="02000000000000000000" pitchFamily="2" charset="-78"/>
              </a:rPr>
              <a:t>By the end of this session, we should all be aligned on the way forward, governance expectations, and the standards required to ensure a </a:t>
            </a:r>
            <a:r>
              <a:rPr lang="en-GB" sz="1200" b="1" dirty="0">
                <a:latin typeface="Sakkal Majalla" panose="02000000000000000000" pitchFamily="2" charset="-78"/>
                <a:cs typeface="Sakkal Majalla" panose="02000000000000000000" pitchFamily="2" charset="-78"/>
              </a:rPr>
              <a:t>fair, transparent, competitive, and cost-effective procurement process</a:t>
            </a:r>
            <a:endParaRPr lang="en-ZA" dirty="0"/>
          </a:p>
          <a:p>
            <a:endParaRPr lang="en-ZA" dirty="0"/>
          </a:p>
        </p:txBody>
      </p:sp>
      <p:sp>
        <p:nvSpPr>
          <p:cNvPr id="4" name="Slide Number Placeholder 3">
            <a:extLst>
              <a:ext uri="{FF2B5EF4-FFF2-40B4-BE49-F238E27FC236}">
                <a16:creationId xmlns:a16="http://schemas.microsoft.com/office/drawing/2014/main" id="{20A03002-8F65-890C-2F7D-E02F21A59E57}"/>
              </a:ext>
            </a:extLst>
          </p:cNvPr>
          <p:cNvSpPr>
            <a:spLocks noGrp="1"/>
          </p:cNvSpPr>
          <p:nvPr>
            <p:ph type="sldNum" sz="quarter" idx="5"/>
          </p:nvPr>
        </p:nvSpPr>
        <p:spPr/>
        <p:txBody>
          <a:bodyPr/>
          <a:lstStyle/>
          <a:p>
            <a:pPr>
              <a:defRPr/>
            </a:pPr>
            <a:fld id="{C56732E5-4927-4B86-B809-564C6483C626}" type="slidenum">
              <a:rPr lang="en-GB" smtClean="0"/>
              <a:pPr>
                <a:defRPr/>
              </a:pPr>
              <a:t>8</a:t>
            </a:fld>
            <a:endParaRPr lang="en-GB" dirty="0"/>
          </a:p>
        </p:txBody>
      </p:sp>
    </p:spTree>
    <p:extLst>
      <p:ext uri="{BB962C8B-B14F-4D97-AF65-F5344CB8AC3E}">
        <p14:creationId xmlns:p14="http://schemas.microsoft.com/office/powerpoint/2010/main" val="40244892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BB5D15-85AB-5C3A-FFE7-ABA32EB50F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86CACE-24F3-A627-C0CA-0D48FE586A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CFCF1B-49DD-CE09-B983-0C869D36A171}"/>
              </a:ext>
            </a:extLst>
          </p:cNvPr>
          <p:cNvSpPr>
            <a:spLocks noGrp="1"/>
          </p:cNvSpPr>
          <p:nvPr>
            <p:ph type="body" idx="1"/>
          </p:nvPr>
        </p:nvSpPr>
        <p:spPr/>
        <p:txBody>
          <a:bodyPr/>
          <a:lstStyle/>
          <a:p>
            <a:pPr fontAlgn="t">
              <a:lnSpc>
                <a:spcPct val="150000"/>
              </a:lnSpc>
              <a:buNone/>
            </a:pPr>
            <a:r>
              <a:rPr lang="en-GB" sz="1200" dirty="0">
                <a:latin typeface="Sakkal Majalla" panose="02000000000000000000" pitchFamily="2" charset="-78"/>
                <a:cs typeface="Sakkal Majalla" panose="02000000000000000000" pitchFamily="2" charset="-78"/>
              </a:rPr>
              <a:t>The purpose of this meeting is to ensure that all members have a </a:t>
            </a:r>
            <a:r>
              <a:rPr lang="en-GB" sz="1200" b="1" dirty="0">
                <a:latin typeface="Sakkal Majalla" panose="02000000000000000000" pitchFamily="2" charset="-78"/>
                <a:cs typeface="Sakkal Majalla" panose="02000000000000000000" pitchFamily="2" charset="-78"/>
              </a:rPr>
              <a:t>common understanding of the business need, scope of legal services, and the procurement governance framework</a:t>
            </a:r>
            <a:r>
              <a:rPr lang="en-GB" sz="1200" dirty="0">
                <a:latin typeface="Sakkal Majalla" panose="02000000000000000000" pitchFamily="2" charset="-78"/>
                <a:cs typeface="Sakkal Majalla" panose="02000000000000000000" pitchFamily="2" charset="-78"/>
              </a:rPr>
              <a:t> that will guide this process.</a:t>
            </a:r>
          </a:p>
          <a:p>
            <a:pPr fontAlgn="t">
              <a:lnSpc>
                <a:spcPct val="150000"/>
              </a:lnSpc>
              <a:buNone/>
            </a:pPr>
            <a:r>
              <a:rPr lang="en-GB" sz="1200" dirty="0">
                <a:latin typeface="Sakkal Majalla" panose="02000000000000000000" pitchFamily="2" charset="-78"/>
                <a:cs typeface="Sakkal Majalla" panose="02000000000000000000" pitchFamily="2" charset="-78"/>
              </a:rPr>
              <a:t>By the end of this session, we should all be aligned on the way forward, governance expectations, and the standards required to ensure a </a:t>
            </a:r>
            <a:r>
              <a:rPr lang="en-GB" sz="1200" b="1" dirty="0">
                <a:latin typeface="Sakkal Majalla" panose="02000000000000000000" pitchFamily="2" charset="-78"/>
                <a:cs typeface="Sakkal Majalla" panose="02000000000000000000" pitchFamily="2" charset="-78"/>
              </a:rPr>
              <a:t>fair, transparent, competitive, and cost-effective procurement process</a:t>
            </a:r>
            <a:endParaRPr lang="en-ZA" dirty="0"/>
          </a:p>
          <a:p>
            <a:endParaRPr lang="en-ZA"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dirty="0">
                <a:latin typeface="Sakkal Majalla" panose="02000000000000000000" pitchFamily="2" charset="-78"/>
                <a:cs typeface="Sakkal Majalla" panose="02000000000000000000" pitchFamily="2" charset="-78"/>
              </a:rPr>
              <a:t>By the end of this session, we should all be aligned on the way forward, governance expectations, and the standards required to ensure a </a:t>
            </a:r>
            <a:r>
              <a:rPr lang="en-GB" sz="1200" b="1" dirty="0">
                <a:latin typeface="Sakkal Majalla" panose="02000000000000000000" pitchFamily="2" charset="-78"/>
                <a:cs typeface="Sakkal Majalla" panose="02000000000000000000" pitchFamily="2" charset="-78"/>
              </a:rPr>
              <a:t>fair, transparent, competitive, and cost-effective procurement process</a:t>
            </a:r>
            <a:endParaRPr lang="en-ZA" dirty="0"/>
          </a:p>
          <a:p>
            <a:endParaRPr lang="en-ZA" dirty="0"/>
          </a:p>
        </p:txBody>
      </p:sp>
      <p:sp>
        <p:nvSpPr>
          <p:cNvPr id="4" name="Slide Number Placeholder 3">
            <a:extLst>
              <a:ext uri="{FF2B5EF4-FFF2-40B4-BE49-F238E27FC236}">
                <a16:creationId xmlns:a16="http://schemas.microsoft.com/office/drawing/2014/main" id="{759F1562-AB31-356B-6350-B6649EFD10E5}"/>
              </a:ext>
            </a:extLst>
          </p:cNvPr>
          <p:cNvSpPr>
            <a:spLocks noGrp="1"/>
          </p:cNvSpPr>
          <p:nvPr>
            <p:ph type="sldNum" sz="quarter" idx="5"/>
          </p:nvPr>
        </p:nvSpPr>
        <p:spPr/>
        <p:txBody>
          <a:bodyPr/>
          <a:lstStyle/>
          <a:p>
            <a:pPr>
              <a:defRPr/>
            </a:pPr>
            <a:fld id="{C56732E5-4927-4B86-B809-564C6483C626}" type="slidenum">
              <a:rPr lang="en-GB" smtClean="0"/>
              <a:pPr>
                <a:defRPr/>
              </a:pPr>
              <a:t>10</a:t>
            </a:fld>
            <a:endParaRPr lang="en-GB" dirty="0"/>
          </a:p>
        </p:txBody>
      </p:sp>
    </p:spTree>
    <p:extLst>
      <p:ext uri="{BB962C8B-B14F-4D97-AF65-F5344CB8AC3E}">
        <p14:creationId xmlns:p14="http://schemas.microsoft.com/office/powerpoint/2010/main" val="8859066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90DED2B6-D2C2-4CBB-AFA1-E918FE5C2C29}" type="slidenum">
              <a:rPr lang="en-ZA" smtClean="0"/>
              <a:t>11</a:t>
            </a:fld>
            <a:endParaRPr lang="en-ZA" dirty="0"/>
          </a:p>
        </p:txBody>
      </p:sp>
    </p:spTree>
    <p:extLst>
      <p:ext uri="{BB962C8B-B14F-4D97-AF65-F5344CB8AC3E}">
        <p14:creationId xmlns:p14="http://schemas.microsoft.com/office/powerpoint/2010/main" val="26907718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5E898D-B372-0645-A294-2D84DA1647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887F15-4894-A4BD-948B-3DC8E0891A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A298A6-C44A-640C-5CA6-0EE7B0070B62}"/>
              </a:ext>
            </a:extLst>
          </p:cNvPr>
          <p:cNvSpPr>
            <a:spLocks noGrp="1"/>
          </p:cNvSpPr>
          <p:nvPr>
            <p:ph type="body" idx="1"/>
          </p:nvPr>
        </p:nvSpPr>
        <p:spPr/>
        <p:txBody>
          <a:bodyPr/>
          <a:lstStyle/>
          <a:p>
            <a:pPr fontAlgn="t">
              <a:lnSpc>
                <a:spcPct val="150000"/>
              </a:lnSpc>
              <a:buNone/>
            </a:pPr>
            <a:r>
              <a:rPr lang="en-GB" sz="1200" dirty="0">
                <a:latin typeface="Sakkal Majalla" panose="02000000000000000000" pitchFamily="2" charset="-78"/>
                <a:cs typeface="Sakkal Majalla" panose="02000000000000000000" pitchFamily="2" charset="-78"/>
              </a:rPr>
              <a:t>The purpose of this meeting is to ensure that all members have a </a:t>
            </a:r>
            <a:r>
              <a:rPr lang="en-GB" sz="1200" b="1" dirty="0">
                <a:latin typeface="Sakkal Majalla" panose="02000000000000000000" pitchFamily="2" charset="-78"/>
                <a:cs typeface="Sakkal Majalla" panose="02000000000000000000" pitchFamily="2" charset="-78"/>
              </a:rPr>
              <a:t>common understanding of the business need, scope of legal services, and the procurement governance framework</a:t>
            </a:r>
            <a:r>
              <a:rPr lang="en-GB" sz="1200" dirty="0">
                <a:latin typeface="Sakkal Majalla" panose="02000000000000000000" pitchFamily="2" charset="-78"/>
                <a:cs typeface="Sakkal Majalla" panose="02000000000000000000" pitchFamily="2" charset="-78"/>
              </a:rPr>
              <a:t> that will guide this process.</a:t>
            </a:r>
          </a:p>
          <a:p>
            <a:pPr fontAlgn="t">
              <a:lnSpc>
                <a:spcPct val="150000"/>
              </a:lnSpc>
              <a:buNone/>
            </a:pPr>
            <a:r>
              <a:rPr lang="en-GB" sz="1200" dirty="0">
                <a:latin typeface="Sakkal Majalla" panose="02000000000000000000" pitchFamily="2" charset="-78"/>
                <a:cs typeface="Sakkal Majalla" panose="02000000000000000000" pitchFamily="2" charset="-78"/>
              </a:rPr>
              <a:t>By the end of this session, we should all be aligned on the way forward, governance expectations, and the standards required to ensure a </a:t>
            </a:r>
            <a:r>
              <a:rPr lang="en-GB" sz="1200" b="1" dirty="0">
                <a:latin typeface="Sakkal Majalla" panose="02000000000000000000" pitchFamily="2" charset="-78"/>
                <a:cs typeface="Sakkal Majalla" panose="02000000000000000000" pitchFamily="2" charset="-78"/>
              </a:rPr>
              <a:t>fair, transparent, competitive, and cost-effective procurement process</a:t>
            </a:r>
            <a:endParaRPr lang="en-ZA" dirty="0"/>
          </a:p>
          <a:p>
            <a:endParaRPr lang="en-ZA"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dirty="0">
                <a:latin typeface="Sakkal Majalla" panose="02000000000000000000" pitchFamily="2" charset="-78"/>
                <a:cs typeface="Sakkal Majalla" panose="02000000000000000000" pitchFamily="2" charset="-78"/>
              </a:rPr>
              <a:t>By the end of this session, we should all be aligned on the way forward, governance expectations, and the standards required to ensure a </a:t>
            </a:r>
            <a:r>
              <a:rPr lang="en-GB" sz="1200" b="1" dirty="0">
                <a:latin typeface="Sakkal Majalla" panose="02000000000000000000" pitchFamily="2" charset="-78"/>
                <a:cs typeface="Sakkal Majalla" panose="02000000000000000000" pitchFamily="2" charset="-78"/>
              </a:rPr>
              <a:t>fair, transparent, competitive, and cost-effective procurement process</a:t>
            </a:r>
            <a:endParaRPr lang="en-ZA" dirty="0"/>
          </a:p>
          <a:p>
            <a:endParaRPr lang="en-ZA" dirty="0"/>
          </a:p>
        </p:txBody>
      </p:sp>
      <p:sp>
        <p:nvSpPr>
          <p:cNvPr id="4" name="Slide Number Placeholder 3">
            <a:extLst>
              <a:ext uri="{FF2B5EF4-FFF2-40B4-BE49-F238E27FC236}">
                <a16:creationId xmlns:a16="http://schemas.microsoft.com/office/drawing/2014/main" id="{0AFBE90F-0C39-C411-E672-7A7DB2B7E857}"/>
              </a:ext>
            </a:extLst>
          </p:cNvPr>
          <p:cNvSpPr>
            <a:spLocks noGrp="1"/>
          </p:cNvSpPr>
          <p:nvPr>
            <p:ph type="sldNum" sz="quarter" idx="5"/>
          </p:nvPr>
        </p:nvSpPr>
        <p:spPr/>
        <p:txBody>
          <a:bodyPr/>
          <a:lstStyle/>
          <a:p>
            <a:pPr>
              <a:defRPr/>
            </a:pPr>
            <a:fld id="{C56732E5-4927-4B86-B809-564C6483C626}" type="slidenum">
              <a:rPr lang="en-GB" smtClean="0"/>
              <a:pPr>
                <a:defRPr/>
              </a:pPr>
              <a:t>12</a:t>
            </a:fld>
            <a:endParaRPr lang="en-GB" dirty="0"/>
          </a:p>
        </p:txBody>
      </p:sp>
    </p:spTree>
    <p:extLst>
      <p:ext uri="{BB962C8B-B14F-4D97-AF65-F5344CB8AC3E}">
        <p14:creationId xmlns:p14="http://schemas.microsoft.com/office/powerpoint/2010/main" val="1849968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05A2D0-EA49-0717-20A9-D7831B56CB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2652D6-349E-60E2-D35A-B5C519443E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B3455E-975D-8E68-7764-BCE12D3BF70E}"/>
              </a:ext>
            </a:extLst>
          </p:cNvPr>
          <p:cNvSpPr>
            <a:spLocks noGrp="1"/>
          </p:cNvSpPr>
          <p:nvPr>
            <p:ph type="body" idx="1"/>
          </p:nvPr>
        </p:nvSpPr>
        <p:spPr/>
        <p:txBody>
          <a:bodyPr/>
          <a:lstStyle/>
          <a:p>
            <a:pPr fontAlgn="t">
              <a:lnSpc>
                <a:spcPct val="150000"/>
              </a:lnSpc>
              <a:buNone/>
            </a:pPr>
            <a:r>
              <a:rPr lang="en-GB" sz="1200" dirty="0">
                <a:latin typeface="Sakkal Majalla" panose="02000000000000000000" pitchFamily="2" charset="-78"/>
                <a:cs typeface="Sakkal Majalla" panose="02000000000000000000" pitchFamily="2" charset="-78"/>
              </a:rPr>
              <a:t>The purpose of this meeting is to ensure that all members have a </a:t>
            </a:r>
            <a:r>
              <a:rPr lang="en-GB" sz="1200" b="1" dirty="0">
                <a:latin typeface="Sakkal Majalla" panose="02000000000000000000" pitchFamily="2" charset="-78"/>
                <a:cs typeface="Sakkal Majalla" panose="02000000000000000000" pitchFamily="2" charset="-78"/>
              </a:rPr>
              <a:t>common understanding of the business need, scope of legal services, and the procurement governance framework</a:t>
            </a:r>
            <a:r>
              <a:rPr lang="en-GB" sz="1200" dirty="0">
                <a:latin typeface="Sakkal Majalla" panose="02000000000000000000" pitchFamily="2" charset="-78"/>
                <a:cs typeface="Sakkal Majalla" panose="02000000000000000000" pitchFamily="2" charset="-78"/>
              </a:rPr>
              <a:t> that will guide this process.</a:t>
            </a:r>
          </a:p>
          <a:p>
            <a:pPr fontAlgn="t">
              <a:lnSpc>
                <a:spcPct val="150000"/>
              </a:lnSpc>
              <a:buNone/>
            </a:pPr>
            <a:r>
              <a:rPr lang="en-GB" sz="1200" dirty="0">
                <a:latin typeface="Sakkal Majalla" panose="02000000000000000000" pitchFamily="2" charset="-78"/>
                <a:cs typeface="Sakkal Majalla" panose="02000000000000000000" pitchFamily="2" charset="-78"/>
              </a:rPr>
              <a:t>By the end of this session, we should all be aligned on the way forward, governance expectations, and the standards required to ensure a </a:t>
            </a:r>
            <a:r>
              <a:rPr lang="en-GB" sz="1200" b="1" dirty="0">
                <a:latin typeface="Sakkal Majalla" panose="02000000000000000000" pitchFamily="2" charset="-78"/>
                <a:cs typeface="Sakkal Majalla" panose="02000000000000000000" pitchFamily="2" charset="-78"/>
              </a:rPr>
              <a:t>fair, transparent, competitive, and cost-effective procurement process</a:t>
            </a:r>
            <a:endParaRPr lang="en-ZA" dirty="0"/>
          </a:p>
          <a:p>
            <a:endParaRPr lang="en-ZA"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dirty="0">
                <a:latin typeface="Sakkal Majalla" panose="02000000000000000000" pitchFamily="2" charset="-78"/>
                <a:cs typeface="Sakkal Majalla" panose="02000000000000000000" pitchFamily="2" charset="-78"/>
              </a:rPr>
              <a:t>By the end of this session, we should all be aligned on the way forward, governance expectations, and the standards required to ensure a </a:t>
            </a:r>
            <a:r>
              <a:rPr lang="en-GB" sz="1200" b="1" dirty="0">
                <a:latin typeface="Sakkal Majalla" panose="02000000000000000000" pitchFamily="2" charset="-78"/>
                <a:cs typeface="Sakkal Majalla" panose="02000000000000000000" pitchFamily="2" charset="-78"/>
              </a:rPr>
              <a:t>fair, transparent, competitive, and cost-effective procurement process</a:t>
            </a:r>
            <a:endParaRPr lang="en-ZA" dirty="0"/>
          </a:p>
          <a:p>
            <a:endParaRPr lang="en-ZA" dirty="0"/>
          </a:p>
        </p:txBody>
      </p:sp>
      <p:sp>
        <p:nvSpPr>
          <p:cNvPr id="4" name="Slide Number Placeholder 3">
            <a:extLst>
              <a:ext uri="{FF2B5EF4-FFF2-40B4-BE49-F238E27FC236}">
                <a16:creationId xmlns:a16="http://schemas.microsoft.com/office/drawing/2014/main" id="{03E54DB9-B525-049A-384E-903B018C0676}"/>
              </a:ext>
            </a:extLst>
          </p:cNvPr>
          <p:cNvSpPr>
            <a:spLocks noGrp="1"/>
          </p:cNvSpPr>
          <p:nvPr>
            <p:ph type="sldNum" sz="quarter" idx="5"/>
          </p:nvPr>
        </p:nvSpPr>
        <p:spPr/>
        <p:txBody>
          <a:bodyPr/>
          <a:lstStyle/>
          <a:p>
            <a:pPr>
              <a:defRPr/>
            </a:pPr>
            <a:fld id="{C56732E5-4927-4B86-B809-564C6483C626}" type="slidenum">
              <a:rPr lang="en-GB" smtClean="0"/>
              <a:pPr>
                <a:defRPr/>
              </a:pPr>
              <a:t>17</a:t>
            </a:fld>
            <a:endParaRPr lang="en-GB" dirty="0"/>
          </a:p>
        </p:txBody>
      </p:sp>
    </p:spTree>
    <p:extLst>
      <p:ext uri="{BB962C8B-B14F-4D97-AF65-F5344CB8AC3E}">
        <p14:creationId xmlns:p14="http://schemas.microsoft.com/office/powerpoint/2010/main" val="16730256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4AA1F9-B9D6-76FF-FAC2-B88A61A0D0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76FE03-E79E-322C-5C20-65168641CC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9AB4BD-51E3-72DB-2CDD-A5527F8DBD27}"/>
              </a:ext>
            </a:extLst>
          </p:cNvPr>
          <p:cNvSpPr>
            <a:spLocks noGrp="1"/>
          </p:cNvSpPr>
          <p:nvPr>
            <p:ph type="body" idx="1"/>
          </p:nvPr>
        </p:nvSpPr>
        <p:spPr/>
        <p:txBody>
          <a:bodyPr/>
          <a:lstStyle/>
          <a:p>
            <a:pPr fontAlgn="t">
              <a:lnSpc>
                <a:spcPct val="150000"/>
              </a:lnSpc>
              <a:buNone/>
            </a:pPr>
            <a:r>
              <a:rPr lang="en-GB" sz="1200" dirty="0">
                <a:latin typeface="Sakkal Majalla" panose="02000000000000000000" pitchFamily="2" charset="-78"/>
                <a:cs typeface="Sakkal Majalla" panose="02000000000000000000" pitchFamily="2" charset="-78"/>
              </a:rPr>
              <a:t>The purpose of this meeting is to ensure that all members have a </a:t>
            </a:r>
            <a:r>
              <a:rPr lang="en-GB" sz="1200" b="1" dirty="0">
                <a:latin typeface="Sakkal Majalla" panose="02000000000000000000" pitchFamily="2" charset="-78"/>
                <a:cs typeface="Sakkal Majalla" panose="02000000000000000000" pitchFamily="2" charset="-78"/>
              </a:rPr>
              <a:t>common understanding of the business need, scope of legal services, and the procurement governance framework</a:t>
            </a:r>
            <a:r>
              <a:rPr lang="en-GB" sz="1200" dirty="0">
                <a:latin typeface="Sakkal Majalla" panose="02000000000000000000" pitchFamily="2" charset="-78"/>
                <a:cs typeface="Sakkal Majalla" panose="02000000000000000000" pitchFamily="2" charset="-78"/>
              </a:rPr>
              <a:t> that will guide this process.</a:t>
            </a:r>
          </a:p>
          <a:p>
            <a:pPr fontAlgn="t">
              <a:lnSpc>
                <a:spcPct val="150000"/>
              </a:lnSpc>
              <a:buNone/>
            </a:pPr>
            <a:r>
              <a:rPr lang="en-GB" sz="1200" dirty="0">
                <a:latin typeface="Sakkal Majalla" panose="02000000000000000000" pitchFamily="2" charset="-78"/>
                <a:cs typeface="Sakkal Majalla" panose="02000000000000000000" pitchFamily="2" charset="-78"/>
              </a:rPr>
              <a:t>By the end of this session, we should all be aligned on the way forward, governance expectations, and the standards required to ensure a </a:t>
            </a:r>
            <a:r>
              <a:rPr lang="en-GB" sz="1200" b="1" dirty="0">
                <a:latin typeface="Sakkal Majalla" panose="02000000000000000000" pitchFamily="2" charset="-78"/>
                <a:cs typeface="Sakkal Majalla" panose="02000000000000000000" pitchFamily="2" charset="-78"/>
              </a:rPr>
              <a:t>fair, transparent, competitive, and cost-effective procurement process</a:t>
            </a:r>
            <a:endParaRPr lang="en-ZA" dirty="0"/>
          </a:p>
          <a:p>
            <a:endParaRPr lang="en-ZA"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dirty="0">
                <a:latin typeface="Sakkal Majalla" panose="02000000000000000000" pitchFamily="2" charset="-78"/>
                <a:cs typeface="Sakkal Majalla" panose="02000000000000000000" pitchFamily="2" charset="-78"/>
              </a:rPr>
              <a:t>By the end of this session, we should all be aligned on the way forward, governance expectations, and the standards required to ensure a </a:t>
            </a:r>
            <a:r>
              <a:rPr lang="en-GB" sz="1200" b="1" dirty="0">
                <a:latin typeface="Sakkal Majalla" panose="02000000000000000000" pitchFamily="2" charset="-78"/>
                <a:cs typeface="Sakkal Majalla" panose="02000000000000000000" pitchFamily="2" charset="-78"/>
              </a:rPr>
              <a:t>fair, transparent, competitive, and cost-effective procurement process</a:t>
            </a:r>
            <a:endParaRPr lang="en-ZA" dirty="0"/>
          </a:p>
          <a:p>
            <a:endParaRPr lang="en-ZA" dirty="0"/>
          </a:p>
        </p:txBody>
      </p:sp>
      <p:sp>
        <p:nvSpPr>
          <p:cNvPr id="4" name="Slide Number Placeholder 3">
            <a:extLst>
              <a:ext uri="{FF2B5EF4-FFF2-40B4-BE49-F238E27FC236}">
                <a16:creationId xmlns:a16="http://schemas.microsoft.com/office/drawing/2014/main" id="{56426D31-BAAF-C44F-1EAA-7317B32C0CC3}"/>
              </a:ext>
            </a:extLst>
          </p:cNvPr>
          <p:cNvSpPr>
            <a:spLocks noGrp="1"/>
          </p:cNvSpPr>
          <p:nvPr>
            <p:ph type="sldNum" sz="quarter" idx="5"/>
          </p:nvPr>
        </p:nvSpPr>
        <p:spPr/>
        <p:txBody>
          <a:bodyPr/>
          <a:lstStyle/>
          <a:p>
            <a:pPr>
              <a:defRPr/>
            </a:pPr>
            <a:fld id="{C56732E5-4927-4B86-B809-564C6483C626}" type="slidenum">
              <a:rPr lang="en-GB" smtClean="0"/>
              <a:pPr>
                <a:defRPr/>
              </a:pPr>
              <a:t>20</a:t>
            </a:fld>
            <a:endParaRPr lang="en-GB" dirty="0"/>
          </a:p>
        </p:txBody>
      </p:sp>
    </p:spTree>
    <p:extLst>
      <p:ext uri="{BB962C8B-B14F-4D97-AF65-F5344CB8AC3E}">
        <p14:creationId xmlns:p14="http://schemas.microsoft.com/office/powerpoint/2010/main" val="267978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3.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6.xml"/><Relationship Id="rId4" Type="http://schemas.openxmlformats.org/officeDocument/2006/relationships/image" Target="../media/image12.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3.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Master" Target="../slideMasters/slideMaster6.xml"/><Relationship Id="rId6" Type="http://schemas.openxmlformats.org/officeDocument/2006/relationships/image" Target="../media/image3.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Master" Target="../slideMasters/slideMaster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3.pn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7.xml"/><Relationship Id="rId6" Type="http://schemas.openxmlformats.org/officeDocument/2006/relationships/image" Target="../media/image3.png"/><Relationship Id="rId5" Type="http://schemas.openxmlformats.org/officeDocument/2006/relationships/image" Target="../media/image16.png"/><Relationship Id="rId4" Type="http://schemas.openxmlformats.org/officeDocument/2006/relationships/image" Target="../media/image10.png"/></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3.png"/></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Master" Target="../slideMasters/slideMaster7.xml"/><Relationship Id="rId6" Type="http://schemas.openxmlformats.org/officeDocument/2006/relationships/image" Target="../media/image3.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Master" Target="../slideMasters/slideMaster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3.png"/></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5"/>
            <a:ext cx="84201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Z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2F811-157E-D171-00F6-AF0F3AE4436C}"/>
              </a:ext>
            </a:extLst>
          </p:cNvPr>
          <p:cNvSpPr>
            <a:spLocks noGrp="1"/>
          </p:cNvSpPr>
          <p:nvPr>
            <p:ph type="title"/>
          </p:nvPr>
        </p:nvSpPr>
        <p:spPr>
          <a:xfrm>
            <a:off x="682328" y="457200"/>
            <a:ext cx="3194943" cy="1600200"/>
          </a:xfrm>
        </p:spPr>
        <p:txBody>
          <a:bodyPr anchor="b"/>
          <a:lstStyle>
            <a:lvl1pPr>
              <a:defRPr sz="26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C4A48F96-B691-C13D-0C75-DC4B2BD9F484}"/>
              </a:ext>
            </a:extLst>
          </p:cNvPr>
          <p:cNvSpPr>
            <a:spLocks noGrp="1"/>
          </p:cNvSpPr>
          <p:nvPr>
            <p:ph idx="1"/>
          </p:nvPr>
        </p:nvSpPr>
        <p:spPr>
          <a:xfrm>
            <a:off x="4211340" y="987426"/>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2FB98B2F-16C0-36C5-994E-3EBB412AC683}"/>
              </a:ext>
            </a:extLst>
          </p:cNvPr>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US"/>
              <a:t>Click to edit Master text styles</a:t>
            </a:r>
          </a:p>
        </p:txBody>
      </p:sp>
      <p:sp>
        <p:nvSpPr>
          <p:cNvPr id="5" name="Date Placeholder 4">
            <a:extLst>
              <a:ext uri="{FF2B5EF4-FFF2-40B4-BE49-F238E27FC236}">
                <a16:creationId xmlns:a16="http://schemas.microsoft.com/office/drawing/2014/main" id="{C2A3D595-E33D-CC6E-1F40-300D51591158}"/>
              </a:ext>
            </a:extLst>
          </p:cNvPr>
          <p:cNvSpPr>
            <a:spLocks noGrp="1"/>
          </p:cNvSpPr>
          <p:nvPr>
            <p:ph type="dt" sz="half" idx="10"/>
          </p:nvPr>
        </p:nvSpPr>
        <p:spPr>
          <a:xfrm>
            <a:off x="681038" y="6356351"/>
            <a:ext cx="2228850" cy="365125"/>
          </a:xfrm>
          <a:prstGeom prst="rect">
            <a:avLst/>
          </a:prstGeom>
        </p:spPr>
        <p:txBody>
          <a:bodyPr/>
          <a:lstStyle/>
          <a:p>
            <a:fld id="{463F6BBF-C620-4DEC-9911-1E7528560BC3}" type="datetimeFigureOut">
              <a:rPr lang="en-ZA" smtClean="0"/>
              <a:t>2026/04/21</a:t>
            </a:fld>
            <a:endParaRPr lang="en-ZA" dirty="0"/>
          </a:p>
        </p:txBody>
      </p:sp>
      <p:sp>
        <p:nvSpPr>
          <p:cNvPr id="6" name="Footer Placeholder 5">
            <a:extLst>
              <a:ext uri="{FF2B5EF4-FFF2-40B4-BE49-F238E27FC236}">
                <a16:creationId xmlns:a16="http://schemas.microsoft.com/office/drawing/2014/main" id="{CEF9E31E-1A44-78BB-3C72-427A8BC64228}"/>
              </a:ext>
            </a:extLst>
          </p:cNvPr>
          <p:cNvSpPr>
            <a:spLocks noGrp="1"/>
          </p:cNvSpPr>
          <p:nvPr>
            <p:ph type="ftr" sz="quarter" idx="11"/>
          </p:nvPr>
        </p:nvSpPr>
        <p:spPr>
          <a:xfrm>
            <a:off x="3281363" y="6356351"/>
            <a:ext cx="3343275" cy="365125"/>
          </a:xfrm>
          <a:prstGeom prst="rect">
            <a:avLst/>
          </a:prstGeom>
        </p:spPr>
        <p:txBody>
          <a:bodyPr/>
          <a:lstStyle/>
          <a:p>
            <a:endParaRPr lang="en-ZA" dirty="0"/>
          </a:p>
        </p:txBody>
      </p:sp>
      <p:sp>
        <p:nvSpPr>
          <p:cNvPr id="7" name="Slide Number Placeholder 6">
            <a:extLst>
              <a:ext uri="{FF2B5EF4-FFF2-40B4-BE49-F238E27FC236}">
                <a16:creationId xmlns:a16="http://schemas.microsoft.com/office/drawing/2014/main" id="{D32F5521-B1A6-7930-ED3F-69CD511435DA}"/>
              </a:ext>
            </a:extLst>
          </p:cNvPr>
          <p:cNvSpPr>
            <a:spLocks noGrp="1"/>
          </p:cNvSpPr>
          <p:nvPr>
            <p:ph type="sldNum" sz="quarter" idx="12"/>
          </p:nvPr>
        </p:nvSpPr>
        <p:spPr>
          <a:xfrm>
            <a:off x="6996113" y="6356351"/>
            <a:ext cx="2228850" cy="365125"/>
          </a:xfrm>
          <a:prstGeom prst="rect">
            <a:avLst/>
          </a:prstGeom>
        </p:spPr>
        <p:txBody>
          <a:bodyPr/>
          <a:lstStyle/>
          <a:p>
            <a:fld id="{C7AD57D8-5C54-4B1C-A754-0CF624FB4EA9}" type="slidenum">
              <a:rPr lang="en-ZA" smtClean="0"/>
              <a:t>‹#›</a:t>
            </a:fld>
            <a:endParaRPr lang="en-ZA" dirty="0"/>
          </a:p>
        </p:txBody>
      </p:sp>
    </p:spTree>
    <p:extLst>
      <p:ext uri="{BB962C8B-B14F-4D97-AF65-F5344CB8AC3E}">
        <p14:creationId xmlns:p14="http://schemas.microsoft.com/office/powerpoint/2010/main" val="301317358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5C6A8-065C-857B-DFFF-A6C129A81C7D}"/>
              </a:ext>
            </a:extLst>
          </p:cNvPr>
          <p:cNvSpPr>
            <a:spLocks noGrp="1"/>
          </p:cNvSpPr>
          <p:nvPr>
            <p:ph type="title"/>
          </p:nvPr>
        </p:nvSpPr>
        <p:spPr>
          <a:xfrm>
            <a:off x="682328" y="457200"/>
            <a:ext cx="3194943" cy="1600200"/>
          </a:xfrm>
        </p:spPr>
        <p:txBody>
          <a:bodyPr anchor="b"/>
          <a:lstStyle>
            <a:lvl1pPr>
              <a:defRPr sz="26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B1431774-C30C-53FF-3B92-9CEDA05E27B7}"/>
              </a:ext>
            </a:extLst>
          </p:cNvPr>
          <p:cNvSpPr>
            <a:spLocks noGrp="1"/>
          </p:cNvSpPr>
          <p:nvPr>
            <p:ph type="pic" idx="1"/>
          </p:nvPr>
        </p:nvSpPr>
        <p:spPr>
          <a:xfrm>
            <a:off x="4211340" y="987426"/>
            <a:ext cx="5014913" cy="4873625"/>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r>
              <a:rPr lang="en-US"/>
              <a:t>Click icon to add picture</a:t>
            </a:r>
            <a:endParaRPr lang="en-ZA" dirty="0"/>
          </a:p>
        </p:txBody>
      </p:sp>
      <p:sp>
        <p:nvSpPr>
          <p:cNvPr id="4" name="Text Placeholder 3">
            <a:extLst>
              <a:ext uri="{FF2B5EF4-FFF2-40B4-BE49-F238E27FC236}">
                <a16:creationId xmlns:a16="http://schemas.microsoft.com/office/drawing/2014/main" id="{A566628C-AC0B-90B0-A9AA-C82EA9CAC84A}"/>
              </a:ext>
            </a:extLst>
          </p:cNvPr>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US"/>
              <a:t>Click to edit Master text styles</a:t>
            </a:r>
          </a:p>
        </p:txBody>
      </p:sp>
      <p:sp>
        <p:nvSpPr>
          <p:cNvPr id="5" name="Date Placeholder 4">
            <a:extLst>
              <a:ext uri="{FF2B5EF4-FFF2-40B4-BE49-F238E27FC236}">
                <a16:creationId xmlns:a16="http://schemas.microsoft.com/office/drawing/2014/main" id="{83E8C739-43C2-322E-2050-490D931A07D7}"/>
              </a:ext>
            </a:extLst>
          </p:cNvPr>
          <p:cNvSpPr>
            <a:spLocks noGrp="1"/>
          </p:cNvSpPr>
          <p:nvPr>
            <p:ph type="dt" sz="half" idx="10"/>
          </p:nvPr>
        </p:nvSpPr>
        <p:spPr>
          <a:xfrm>
            <a:off x="681038" y="6356351"/>
            <a:ext cx="2228850" cy="365125"/>
          </a:xfrm>
          <a:prstGeom prst="rect">
            <a:avLst/>
          </a:prstGeom>
        </p:spPr>
        <p:txBody>
          <a:bodyPr/>
          <a:lstStyle/>
          <a:p>
            <a:fld id="{463F6BBF-C620-4DEC-9911-1E7528560BC3}" type="datetimeFigureOut">
              <a:rPr lang="en-ZA" smtClean="0"/>
              <a:t>2026/04/21</a:t>
            </a:fld>
            <a:endParaRPr lang="en-ZA" dirty="0"/>
          </a:p>
        </p:txBody>
      </p:sp>
      <p:sp>
        <p:nvSpPr>
          <p:cNvPr id="6" name="Footer Placeholder 5">
            <a:extLst>
              <a:ext uri="{FF2B5EF4-FFF2-40B4-BE49-F238E27FC236}">
                <a16:creationId xmlns:a16="http://schemas.microsoft.com/office/drawing/2014/main" id="{F9F3D78A-DCCC-464A-7434-16DE5A651EA5}"/>
              </a:ext>
            </a:extLst>
          </p:cNvPr>
          <p:cNvSpPr>
            <a:spLocks noGrp="1"/>
          </p:cNvSpPr>
          <p:nvPr>
            <p:ph type="ftr" sz="quarter" idx="11"/>
          </p:nvPr>
        </p:nvSpPr>
        <p:spPr>
          <a:xfrm>
            <a:off x="3281363" y="6356351"/>
            <a:ext cx="3343275" cy="365125"/>
          </a:xfrm>
          <a:prstGeom prst="rect">
            <a:avLst/>
          </a:prstGeom>
        </p:spPr>
        <p:txBody>
          <a:bodyPr/>
          <a:lstStyle/>
          <a:p>
            <a:endParaRPr lang="en-ZA" dirty="0"/>
          </a:p>
        </p:txBody>
      </p:sp>
      <p:sp>
        <p:nvSpPr>
          <p:cNvPr id="7" name="Slide Number Placeholder 6">
            <a:extLst>
              <a:ext uri="{FF2B5EF4-FFF2-40B4-BE49-F238E27FC236}">
                <a16:creationId xmlns:a16="http://schemas.microsoft.com/office/drawing/2014/main" id="{EFDC60AB-99B2-D11F-E5EE-88AA082C76DC}"/>
              </a:ext>
            </a:extLst>
          </p:cNvPr>
          <p:cNvSpPr>
            <a:spLocks noGrp="1"/>
          </p:cNvSpPr>
          <p:nvPr>
            <p:ph type="sldNum" sz="quarter" idx="12"/>
          </p:nvPr>
        </p:nvSpPr>
        <p:spPr>
          <a:xfrm>
            <a:off x="6996113" y="6356351"/>
            <a:ext cx="2228850" cy="365125"/>
          </a:xfrm>
          <a:prstGeom prst="rect">
            <a:avLst/>
          </a:prstGeom>
        </p:spPr>
        <p:txBody>
          <a:bodyPr/>
          <a:lstStyle/>
          <a:p>
            <a:fld id="{C7AD57D8-5C54-4B1C-A754-0CF624FB4EA9}" type="slidenum">
              <a:rPr lang="en-ZA" smtClean="0"/>
              <a:t>‹#›</a:t>
            </a:fld>
            <a:endParaRPr lang="en-ZA" dirty="0"/>
          </a:p>
        </p:txBody>
      </p:sp>
    </p:spTree>
    <p:extLst>
      <p:ext uri="{BB962C8B-B14F-4D97-AF65-F5344CB8AC3E}">
        <p14:creationId xmlns:p14="http://schemas.microsoft.com/office/powerpoint/2010/main" val="50344794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90FA7-FB12-2684-4C23-760A61C82802}"/>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035AD25D-3BCC-B5FD-AE33-341AE9D563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736F6E2A-8C4D-911E-507C-8C5CDF5BD57B}"/>
              </a:ext>
            </a:extLst>
          </p:cNvPr>
          <p:cNvSpPr>
            <a:spLocks noGrp="1"/>
          </p:cNvSpPr>
          <p:nvPr>
            <p:ph type="dt" sz="half" idx="10"/>
          </p:nvPr>
        </p:nvSpPr>
        <p:spPr>
          <a:xfrm>
            <a:off x="681038" y="6356351"/>
            <a:ext cx="2228850" cy="365125"/>
          </a:xfrm>
          <a:prstGeom prst="rect">
            <a:avLst/>
          </a:prstGeom>
        </p:spPr>
        <p:txBody>
          <a:bodyPr/>
          <a:lstStyle/>
          <a:p>
            <a:fld id="{463F6BBF-C620-4DEC-9911-1E7528560BC3}" type="datetimeFigureOut">
              <a:rPr lang="en-ZA" smtClean="0"/>
              <a:t>2026/04/21</a:t>
            </a:fld>
            <a:endParaRPr lang="en-ZA" dirty="0"/>
          </a:p>
        </p:txBody>
      </p:sp>
      <p:sp>
        <p:nvSpPr>
          <p:cNvPr id="5" name="Footer Placeholder 4">
            <a:extLst>
              <a:ext uri="{FF2B5EF4-FFF2-40B4-BE49-F238E27FC236}">
                <a16:creationId xmlns:a16="http://schemas.microsoft.com/office/drawing/2014/main" id="{A836987B-972E-0C2B-7E85-0B2BB3FE6492}"/>
              </a:ext>
            </a:extLst>
          </p:cNvPr>
          <p:cNvSpPr>
            <a:spLocks noGrp="1"/>
          </p:cNvSpPr>
          <p:nvPr>
            <p:ph type="ftr" sz="quarter" idx="11"/>
          </p:nvPr>
        </p:nvSpPr>
        <p:spPr>
          <a:xfrm>
            <a:off x="3281363" y="6356351"/>
            <a:ext cx="3343275" cy="365125"/>
          </a:xfrm>
          <a:prstGeom prst="rect">
            <a:avLst/>
          </a:prstGeom>
        </p:spPr>
        <p:txBody>
          <a:bodyPr/>
          <a:lstStyle/>
          <a:p>
            <a:endParaRPr lang="en-ZA" dirty="0"/>
          </a:p>
        </p:txBody>
      </p:sp>
      <p:sp>
        <p:nvSpPr>
          <p:cNvPr id="6" name="Slide Number Placeholder 5">
            <a:extLst>
              <a:ext uri="{FF2B5EF4-FFF2-40B4-BE49-F238E27FC236}">
                <a16:creationId xmlns:a16="http://schemas.microsoft.com/office/drawing/2014/main" id="{7BE81A7E-6774-7F89-DDEF-20A1BC45B74E}"/>
              </a:ext>
            </a:extLst>
          </p:cNvPr>
          <p:cNvSpPr>
            <a:spLocks noGrp="1"/>
          </p:cNvSpPr>
          <p:nvPr>
            <p:ph type="sldNum" sz="quarter" idx="12"/>
          </p:nvPr>
        </p:nvSpPr>
        <p:spPr>
          <a:xfrm>
            <a:off x="6996113" y="6356351"/>
            <a:ext cx="2228850" cy="365125"/>
          </a:xfrm>
          <a:prstGeom prst="rect">
            <a:avLst/>
          </a:prstGeom>
        </p:spPr>
        <p:txBody>
          <a:bodyPr/>
          <a:lstStyle/>
          <a:p>
            <a:fld id="{C7AD57D8-5C54-4B1C-A754-0CF624FB4EA9}" type="slidenum">
              <a:rPr lang="en-ZA" smtClean="0"/>
              <a:t>‹#›</a:t>
            </a:fld>
            <a:endParaRPr lang="en-ZA" dirty="0"/>
          </a:p>
        </p:txBody>
      </p:sp>
    </p:spTree>
    <p:extLst>
      <p:ext uri="{BB962C8B-B14F-4D97-AF65-F5344CB8AC3E}">
        <p14:creationId xmlns:p14="http://schemas.microsoft.com/office/powerpoint/2010/main" val="217849431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C5B2E83-63D6-8A7D-E10D-BCFFE4B9EDF6}"/>
              </a:ext>
            </a:extLst>
          </p:cNvPr>
          <p:cNvSpPr>
            <a:spLocks noGrp="1"/>
          </p:cNvSpPr>
          <p:nvPr>
            <p:ph type="title" orient="vert"/>
          </p:nvPr>
        </p:nvSpPr>
        <p:spPr>
          <a:xfrm>
            <a:off x="7088981" y="365125"/>
            <a:ext cx="2135981"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CD9AD348-AE29-F387-D29B-5973E11AAEAF}"/>
              </a:ext>
            </a:extLst>
          </p:cNvPr>
          <p:cNvSpPr>
            <a:spLocks noGrp="1"/>
          </p:cNvSpPr>
          <p:nvPr>
            <p:ph type="body" orient="vert" idx="1"/>
          </p:nvPr>
        </p:nvSpPr>
        <p:spPr>
          <a:xfrm>
            <a:off x="681037"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63387B45-7B34-F0A6-46EB-0403EEAAECE9}"/>
              </a:ext>
            </a:extLst>
          </p:cNvPr>
          <p:cNvSpPr>
            <a:spLocks noGrp="1"/>
          </p:cNvSpPr>
          <p:nvPr>
            <p:ph type="dt" sz="half" idx="10"/>
          </p:nvPr>
        </p:nvSpPr>
        <p:spPr>
          <a:xfrm>
            <a:off x="681038" y="6356351"/>
            <a:ext cx="2228850" cy="365125"/>
          </a:xfrm>
          <a:prstGeom prst="rect">
            <a:avLst/>
          </a:prstGeom>
        </p:spPr>
        <p:txBody>
          <a:bodyPr/>
          <a:lstStyle/>
          <a:p>
            <a:fld id="{463F6BBF-C620-4DEC-9911-1E7528560BC3}" type="datetimeFigureOut">
              <a:rPr lang="en-ZA" smtClean="0"/>
              <a:t>2026/04/21</a:t>
            </a:fld>
            <a:endParaRPr lang="en-ZA" dirty="0"/>
          </a:p>
        </p:txBody>
      </p:sp>
      <p:sp>
        <p:nvSpPr>
          <p:cNvPr id="5" name="Footer Placeholder 4">
            <a:extLst>
              <a:ext uri="{FF2B5EF4-FFF2-40B4-BE49-F238E27FC236}">
                <a16:creationId xmlns:a16="http://schemas.microsoft.com/office/drawing/2014/main" id="{671F394A-0C6D-508C-CFFA-1ABD415FB300}"/>
              </a:ext>
            </a:extLst>
          </p:cNvPr>
          <p:cNvSpPr>
            <a:spLocks noGrp="1"/>
          </p:cNvSpPr>
          <p:nvPr>
            <p:ph type="ftr" sz="quarter" idx="11"/>
          </p:nvPr>
        </p:nvSpPr>
        <p:spPr>
          <a:xfrm>
            <a:off x="3281363" y="6356351"/>
            <a:ext cx="3343275" cy="365125"/>
          </a:xfrm>
          <a:prstGeom prst="rect">
            <a:avLst/>
          </a:prstGeom>
        </p:spPr>
        <p:txBody>
          <a:bodyPr/>
          <a:lstStyle/>
          <a:p>
            <a:endParaRPr lang="en-ZA" dirty="0"/>
          </a:p>
        </p:txBody>
      </p:sp>
      <p:sp>
        <p:nvSpPr>
          <p:cNvPr id="6" name="Slide Number Placeholder 5">
            <a:extLst>
              <a:ext uri="{FF2B5EF4-FFF2-40B4-BE49-F238E27FC236}">
                <a16:creationId xmlns:a16="http://schemas.microsoft.com/office/drawing/2014/main" id="{F44FAB7D-98E8-3418-CC89-37654F1EED1E}"/>
              </a:ext>
            </a:extLst>
          </p:cNvPr>
          <p:cNvSpPr>
            <a:spLocks noGrp="1"/>
          </p:cNvSpPr>
          <p:nvPr>
            <p:ph type="sldNum" sz="quarter" idx="12"/>
          </p:nvPr>
        </p:nvSpPr>
        <p:spPr>
          <a:xfrm>
            <a:off x="6996113" y="6356351"/>
            <a:ext cx="2228850" cy="365125"/>
          </a:xfrm>
          <a:prstGeom prst="rect">
            <a:avLst/>
          </a:prstGeom>
        </p:spPr>
        <p:txBody>
          <a:bodyPr/>
          <a:lstStyle/>
          <a:p>
            <a:fld id="{C7AD57D8-5C54-4B1C-A754-0CF624FB4EA9}" type="slidenum">
              <a:rPr lang="en-ZA" smtClean="0"/>
              <a:t>‹#›</a:t>
            </a:fld>
            <a:endParaRPr lang="en-ZA" dirty="0"/>
          </a:p>
        </p:txBody>
      </p:sp>
    </p:spTree>
    <p:extLst>
      <p:ext uri="{BB962C8B-B14F-4D97-AF65-F5344CB8AC3E}">
        <p14:creationId xmlns:p14="http://schemas.microsoft.com/office/powerpoint/2010/main" val="321123771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cSld name="Divider Sl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387B1-712F-35FF-6AB5-2079C3196721}"/>
              </a:ext>
            </a:extLst>
          </p:cNvPr>
          <p:cNvSpPr>
            <a:spLocks noGrp="1"/>
          </p:cNvSpPr>
          <p:nvPr>
            <p:ph type="title" hasCustomPrompt="1"/>
          </p:nvPr>
        </p:nvSpPr>
        <p:spPr>
          <a:xfrm>
            <a:off x="2975442" y="3429000"/>
            <a:ext cx="5819775" cy="935356"/>
          </a:xfrm>
        </p:spPr>
        <p:txBody>
          <a:bodyPr anchor="t">
            <a:normAutofit/>
          </a:bodyPr>
          <a:lstStyle>
            <a:lvl1pPr>
              <a:defRPr sz="3250" b="1" i="0">
                <a:solidFill>
                  <a:schemeClr val="bg1"/>
                </a:solidFill>
                <a:latin typeface="Lato" panose="020F0502020204030203" pitchFamily="34" charset="77"/>
              </a:defRPr>
            </a:lvl1pPr>
          </a:lstStyle>
          <a:p>
            <a:r>
              <a:rPr lang="en-GB" dirty="0"/>
              <a:t>Click to edit title</a:t>
            </a:r>
            <a:endParaRPr lang="en-US" dirty="0"/>
          </a:p>
        </p:txBody>
      </p:sp>
      <p:pic>
        <p:nvPicPr>
          <p:cNvPr id="4" name="Picture 3">
            <a:extLst>
              <a:ext uri="{FF2B5EF4-FFF2-40B4-BE49-F238E27FC236}">
                <a16:creationId xmlns:a16="http://schemas.microsoft.com/office/drawing/2014/main" id="{8EE6E311-DA1D-0853-BED2-D56FA93727CC}"/>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6033"/>
            <a:ext cx="9906000" cy="6858000"/>
          </a:xfrm>
          <a:prstGeom prst="rect">
            <a:avLst/>
          </a:prstGeom>
        </p:spPr>
      </p:pic>
      <p:pic>
        <p:nvPicPr>
          <p:cNvPr id="5" name="Google Shape;9;p2">
            <a:extLst>
              <a:ext uri="{FF2B5EF4-FFF2-40B4-BE49-F238E27FC236}">
                <a16:creationId xmlns:a16="http://schemas.microsoft.com/office/drawing/2014/main" id="{1AA07612-B1E7-78D2-85CD-C14CA49DA1DF}"/>
              </a:ext>
            </a:extLst>
          </p:cNvPr>
          <p:cNvPicPr preferRelativeResize="0"/>
          <p:nvPr userDrawn="1"/>
        </p:nvPicPr>
        <p:blipFill rotWithShape="1">
          <a:blip r:embed="rId3" cstate="print">
            <a:alphaModFix/>
            <a:extLst>
              <a:ext uri="{28A0092B-C50C-407E-A947-70E740481C1C}">
                <a14:useLocalDpi xmlns:a14="http://schemas.microsoft.com/office/drawing/2010/main"/>
              </a:ext>
            </a:extLst>
          </a:blip>
          <a:srcRect/>
          <a:stretch/>
        </p:blipFill>
        <p:spPr>
          <a:xfrm>
            <a:off x="8454741" y="6128953"/>
            <a:ext cx="1160842" cy="413750"/>
          </a:xfrm>
          <a:prstGeom prst="rect">
            <a:avLst/>
          </a:prstGeom>
          <a:noFill/>
          <a:ln>
            <a:noFill/>
          </a:ln>
        </p:spPr>
      </p:pic>
    </p:spTree>
    <p:extLst>
      <p:ext uri="{BB962C8B-B14F-4D97-AF65-F5344CB8AC3E}">
        <p14:creationId xmlns:p14="http://schemas.microsoft.com/office/powerpoint/2010/main" val="112639489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cSld name="Content Text">
    <p:spTree>
      <p:nvGrpSpPr>
        <p:cNvPr id="1" name=""/>
        <p:cNvGrpSpPr/>
        <p:nvPr/>
      </p:nvGrpSpPr>
      <p:grpSpPr>
        <a:xfrm>
          <a:off x="0" y="0"/>
          <a:ext cx="0" cy="0"/>
          <a:chOff x="0" y="0"/>
          <a:chExt cx="0" cy="0"/>
        </a:xfrm>
      </p:grpSpPr>
      <p:sp>
        <p:nvSpPr>
          <p:cNvPr id="2" name="Title 1"/>
          <p:cNvSpPr>
            <a:spLocks noGrp="1"/>
          </p:cNvSpPr>
          <p:nvPr>
            <p:ph type="title"/>
          </p:nvPr>
        </p:nvSpPr>
        <p:spPr>
          <a:xfrm>
            <a:off x="131763" y="164585"/>
            <a:ext cx="9526587" cy="369332"/>
          </a:xfrm>
        </p:spPr>
        <p:txBody>
          <a:bodyPr/>
          <a:lstStyle/>
          <a:p>
            <a:r>
              <a:rPr lang="en-US"/>
              <a:t>Click to edit Master title style</a:t>
            </a:r>
          </a:p>
        </p:txBody>
      </p:sp>
      <p:sp>
        <p:nvSpPr>
          <p:cNvPr id="3" name="Slide Number Placeholder 2"/>
          <p:cNvSpPr>
            <a:spLocks noGrp="1"/>
          </p:cNvSpPr>
          <p:nvPr>
            <p:ph type="sldNum" sz="quarter" idx="10"/>
          </p:nvPr>
        </p:nvSpPr>
        <p:spPr>
          <a:xfrm>
            <a:off x="370493" y="6429828"/>
            <a:ext cx="458597" cy="184666"/>
          </a:xfrm>
        </p:spPr>
        <p:txBody>
          <a:bodyPr/>
          <a:lstStyle/>
          <a:p>
            <a:fld id="{B540B12B-D968-2643-8E7F-238A3C456CC9}" type="slidenum">
              <a:rPr lang="en-US" smtClean="0"/>
              <a:pPr/>
              <a:t>‹#›</a:t>
            </a:fld>
            <a:endParaRPr lang="en-US"/>
          </a:p>
        </p:txBody>
      </p:sp>
      <p:sp>
        <p:nvSpPr>
          <p:cNvPr id="12" name="Text Placeholder 11"/>
          <p:cNvSpPr>
            <a:spLocks noGrp="1"/>
          </p:cNvSpPr>
          <p:nvPr>
            <p:ph type="body" sz="quarter" idx="11"/>
          </p:nvPr>
        </p:nvSpPr>
        <p:spPr>
          <a:xfrm>
            <a:off x="369755" y="1844675"/>
            <a:ext cx="9068461" cy="4248151"/>
          </a:xfrm>
        </p:spPr>
        <p:txBody>
          <a:bodyPr>
            <a:normAutofit/>
          </a:bodyPr>
          <a:lstStyle>
            <a:lvl1pPr marL="0" indent="0">
              <a:lnSpc>
                <a:spcPct val="100000"/>
              </a:lnSpc>
              <a:spcBef>
                <a:spcPts val="0"/>
              </a:spcBef>
              <a:buFontTx/>
              <a:buNone/>
              <a:defRPr sz="1463"/>
            </a:lvl1pPr>
            <a:lvl2pPr marL="371475" indent="0">
              <a:buFontTx/>
              <a:buNone/>
              <a:defRPr sz="1463">
                <a:solidFill>
                  <a:schemeClr val="tx1">
                    <a:lumMod val="75000"/>
                    <a:lumOff val="25000"/>
                  </a:schemeClr>
                </a:solidFill>
              </a:defRPr>
            </a:lvl2pPr>
            <a:lvl3pPr marL="742950" indent="0">
              <a:buFontTx/>
              <a:buNone/>
              <a:defRPr sz="1463">
                <a:solidFill>
                  <a:schemeClr val="tx1">
                    <a:lumMod val="75000"/>
                    <a:lumOff val="25000"/>
                  </a:schemeClr>
                </a:solidFill>
              </a:defRPr>
            </a:lvl3pPr>
            <a:lvl4pPr marL="1114425" indent="0">
              <a:buFontTx/>
              <a:buNone/>
              <a:defRPr sz="1463">
                <a:solidFill>
                  <a:schemeClr val="tx1">
                    <a:lumMod val="75000"/>
                    <a:lumOff val="25000"/>
                  </a:schemeClr>
                </a:solidFill>
              </a:defRPr>
            </a:lvl4pPr>
            <a:lvl5pPr marL="1485900" indent="0">
              <a:buFontTx/>
              <a:buNone/>
              <a:defRPr sz="1463">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16"/>
          <p:cNvSpPr>
            <a:spLocks noGrp="1"/>
          </p:cNvSpPr>
          <p:nvPr>
            <p:ph type="body" sz="quarter" idx="12"/>
          </p:nvPr>
        </p:nvSpPr>
        <p:spPr>
          <a:xfrm>
            <a:off x="369756" y="1052513"/>
            <a:ext cx="8543925" cy="437806"/>
          </a:xfrm>
        </p:spPr>
        <p:txBody>
          <a:bodyPr>
            <a:normAutofit/>
          </a:bodyPr>
          <a:lstStyle>
            <a:lvl1pPr>
              <a:defRPr sz="1625" b="1"/>
            </a:lvl1pPr>
          </a:lstStyle>
          <a:p>
            <a:pPr lvl="0"/>
            <a:r>
              <a:rPr lang="en-US"/>
              <a:t>Click to edit Master text styles</a:t>
            </a:r>
          </a:p>
        </p:txBody>
      </p:sp>
    </p:spTree>
    <p:extLst>
      <p:ext uri="{BB962C8B-B14F-4D97-AF65-F5344CB8AC3E}">
        <p14:creationId xmlns:p14="http://schemas.microsoft.com/office/powerpoint/2010/main" val="1102142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80275" y="166688"/>
            <a:ext cx="2381250" cy="274637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131763" y="166688"/>
            <a:ext cx="6996112" cy="27463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ivider Slide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540D22C-135E-D5F3-FB7D-AAF37604D8F1}"/>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6033"/>
            <a:ext cx="9906000" cy="6858000"/>
          </a:xfrm>
          <a:prstGeom prst="rect">
            <a:avLst/>
          </a:prstGeom>
        </p:spPr>
      </p:pic>
      <p:sp>
        <p:nvSpPr>
          <p:cNvPr id="2" name="Title 1">
            <a:extLst>
              <a:ext uri="{FF2B5EF4-FFF2-40B4-BE49-F238E27FC236}">
                <a16:creationId xmlns:a16="http://schemas.microsoft.com/office/drawing/2014/main" id="{FBF387B1-712F-35FF-6AB5-2079C3196721}"/>
              </a:ext>
            </a:extLst>
          </p:cNvPr>
          <p:cNvSpPr>
            <a:spLocks noGrp="1"/>
          </p:cNvSpPr>
          <p:nvPr>
            <p:ph type="title" hasCustomPrompt="1"/>
          </p:nvPr>
        </p:nvSpPr>
        <p:spPr>
          <a:xfrm>
            <a:off x="2975442" y="3429000"/>
            <a:ext cx="5819775" cy="935356"/>
          </a:xfrm>
        </p:spPr>
        <p:txBody>
          <a:bodyPr anchor="t">
            <a:normAutofit/>
          </a:bodyPr>
          <a:lstStyle>
            <a:lvl1pPr>
              <a:defRPr sz="3250" b="1" i="0">
                <a:solidFill>
                  <a:schemeClr val="bg1"/>
                </a:solidFill>
                <a:latin typeface="Lato" panose="020F0502020204030203" pitchFamily="34" charset="77"/>
              </a:defRPr>
            </a:lvl1pPr>
          </a:lstStyle>
          <a:p>
            <a:r>
              <a:rPr lang="en-GB" dirty="0"/>
              <a:t>Click to edit title</a:t>
            </a:r>
            <a:endParaRPr lang="en-US" dirty="0"/>
          </a:p>
        </p:txBody>
      </p:sp>
      <p:pic>
        <p:nvPicPr>
          <p:cNvPr id="3" name="Google Shape;9;p2">
            <a:extLst>
              <a:ext uri="{FF2B5EF4-FFF2-40B4-BE49-F238E27FC236}">
                <a16:creationId xmlns:a16="http://schemas.microsoft.com/office/drawing/2014/main" id="{0D6FF065-96D8-9A5E-FFF8-8B748B358A51}"/>
              </a:ext>
            </a:extLst>
          </p:cNvPr>
          <p:cNvPicPr preferRelativeResize="0"/>
          <p:nvPr userDrawn="1"/>
        </p:nvPicPr>
        <p:blipFill rotWithShape="1">
          <a:blip r:embed="rId3" cstate="print">
            <a:alphaModFix/>
            <a:extLst>
              <a:ext uri="{28A0092B-C50C-407E-A947-70E740481C1C}">
                <a14:useLocalDpi xmlns:a14="http://schemas.microsoft.com/office/drawing/2010/main"/>
              </a:ext>
            </a:extLst>
          </a:blip>
          <a:srcRect/>
          <a:stretch/>
        </p:blipFill>
        <p:spPr>
          <a:xfrm>
            <a:off x="8454741" y="6128953"/>
            <a:ext cx="1160842" cy="413750"/>
          </a:xfrm>
          <a:prstGeom prst="rect">
            <a:avLst/>
          </a:prstGeom>
          <a:noFill/>
          <a:ln>
            <a:noFill/>
          </a:ln>
        </p:spPr>
      </p:pic>
    </p:spTree>
    <p:extLst>
      <p:ext uri="{BB962C8B-B14F-4D97-AF65-F5344CB8AC3E}">
        <p14:creationId xmlns:p14="http://schemas.microsoft.com/office/powerpoint/2010/main" val="8257359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Text">
    <p:spTree>
      <p:nvGrpSpPr>
        <p:cNvPr id="1" name=""/>
        <p:cNvGrpSpPr/>
        <p:nvPr/>
      </p:nvGrpSpPr>
      <p:grpSpPr>
        <a:xfrm>
          <a:off x="0" y="0"/>
          <a:ext cx="0" cy="0"/>
          <a:chOff x="0" y="0"/>
          <a:chExt cx="0" cy="0"/>
        </a:xfrm>
      </p:grpSpPr>
      <p:sp>
        <p:nvSpPr>
          <p:cNvPr id="2" name="Title 1"/>
          <p:cNvSpPr>
            <a:spLocks noGrp="1"/>
          </p:cNvSpPr>
          <p:nvPr>
            <p:ph type="title"/>
          </p:nvPr>
        </p:nvSpPr>
        <p:spPr>
          <a:xfrm>
            <a:off x="131763" y="164585"/>
            <a:ext cx="9526587" cy="369332"/>
          </a:xfrm>
        </p:spPr>
        <p:txBody>
          <a:bodyPr/>
          <a:lstStyle/>
          <a:p>
            <a:r>
              <a:rPr lang="en-US"/>
              <a:t>Click to edit Master title style</a:t>
            </a:r>
          </a:p>
        </p:txBody>
      </p:sp>
      <p:sp>
        <p:nvSpPr>
          <p:cNvPr id="3" name="Slide Number Placeholder 2"/>
          <p:cNvSpPr>
            <a:spLocks noGrp="1"/>
          </p:cNvSpPr>
          <p:nvPr>
            <p:ph type="sldNum" sz="quarter" idx="10"/>
          </p:nvPr>
        </p:nvSpPr>
        <p:spPr>
          <a:xfrm>
            <a:off x="370493" y="6429828"/>
            <a:ext cx="458597" cy="184666"/>
          </a:xfrm>
        </p:spPr>
        <p:txBody>
          <a:bodyPr/>
          <a:lstStyle/>
          <a:p>
            <a:fld id="{B540B12B-D968-2643-8E7F-238A3C456CC9}" type="slidenum">
              <a:rPr lang="en-US" smtClean="0"/>
              <a:pPr/>
              <a:t>‹#›</a:t>
            </a:fld>
            <a:endParaRPr lang="en-US"/>
          </a:p>
        </p:txBody>
      </p:sp>
      <p:sp>
        <p:nvSpPr>
          <p:cNvPr id="12" name="Text Placeholder 11"/>
          <p:cNvSpPr>
            <a:spLocks noGrp="1"/>
          </p:cNvSpPr>
          <p:nvPr>
            <p:ph type="body" sz="quarter" idx="11"/>
          </p:nvPr>
        </p:nvSpPr>
        <p:spPr>
          <a:xfrm>
            <a:off x="369755" y="1844675"/>
            <a:ext cx="9068461" cy="4248151"/>
          </a:xfrm>
        </p:spPr>
        <p:txBody>
          <a:bodyPr>
            <a:normAutofit/>
          </a:bodyPr>
          <a:lstStyle>
            <a:lvl1pPr marL="0" indent="0">
              <a:lnSpc>
                <a:spcPct val="100000"/>
              </a:lnSpc>
              <a:spcBef>
                <a:spcPts val="0"/>
              </a:spcBef>
              <a:buFontTx/>
              <a:buNone/>
              <a:defRPr sz="1463"/>
            </a:lvl1pPr>
            <a:lvl2pPr marL="371475" indent="0">
              <a:buFontTx/>
              <a:buNone/>
              <a:defRPr sz="1463">
                <a:solidFill>
                  <a:schemeClr val="tx1">
                    <a:lumMod val="75000"/>
                    <a:lumOff val="25000"/>
                  </a:schemeClr>
                </a:solidFill>
              </a:defRPr>
            </a:lvl2pPr>
            <a:lvl3pPr marL="742950" indent="0">
              <a:buFontTx/>
              <a:buNone/>
              <a:defRPr sz="1463">
                <a:solidFill>
                  <a:schemeClr val="tx1">
                    <a:lumMod val="75000"/>
                    <a:lumOff val="25000"/>
                  </a:schemeClr>
                </a:solidFill>
              </a:defRPr>
            </a:lvl3pPr>
            <a:lvl4pPr marL="1114425" indent="0">
              <a:buFontTx/>
              <a:buNone/>
              <a:defRPr sz="1463">
                <a:solidFill>
                  <a:schemeClr val="tx1">
                    <a:lumMod val="75000"/>
                    <a:lumOff val="25000"/>
                  </a:schemeClr>
                </a:solidFill>
              </a:defRPr>
            </a:lvl4pPr>
            <a:lvl5pPr marL="1485900" indent="0">
              <a:buFontTx/>
              <a:buNone/>
              <a:defRPr sz="1463">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16"/>
          <p:cNvSpPr>
            <a:spLocks noGrp="1"/>
          </p:cNvSpPr>
          <p:nvPr>
            <p:ph type="body" sz="quarter" idx="12"/>
          </p:nvPr>
        </p:nvSpPr>
        <p:spPr>
          <a:xfrm>
            <a:off x="369756" y="1052513"/>
            <a:ext cx="8543925" cy="437806"/>
          </a:xfrm>
        </p:spPr>
        <p:txBody>
          <a:bodyPr>
            <a:normAutofit/>
          </a:bodyPr>
          <a:lstStyle>
            <a:lvl1pPr>
              <a:defRPr sz="1625" b="1"/>
            </a:lvl1pPr>
          </a:lstStyle>
          <a:p>
            <a:pPr lvl="0"/>
            <a:r>
              <a:rPr lang="en-US"/>
              <a:t>Click to edit Master text styles</a:t>
            </a:r>
          </a:p>
        </p:txBody>
      </p:sp>
    </p:spTree>
    <p:extLst>
      <p:ext uri="{BB962C8B-B14F-4D97-AF65-F5344CB8AC3E}">
        <p14:creationId xmlns:p14="http://schemas.microsoft.com/office/powerpoint/2010/main" val="1782927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End Slide">
  <p:cSld name="End Slide">
    <p:spTree>
      <p:nvGrpSpPr>
        <p:cNvPr id="1" name="Shape 35"/>
        <p:cNvGrpSpPr/>
        <p:nvPr/>
      </p:nvGrpSpPr>
      <p:grpSpPr>
        <a:xfrm>
          <a:off x="0" y="0"/>
          <a:ext cx="0" cy="0"/>
          <a:chOff x="0" y="0"/>
          <a:chExt cx="0" cy="0"/>
        </a:xfrm>
      </p:grpSpPr>
      <p:pic>
        <p:nvPicPr>
          <p:cNvPr id="6" name="Picture 5">
            <a:extLst>
              <a:ext uri="{FF2B5EF4-FFF2-40B4-BE49-F238E27FC236}">
                <a16:creationId xmlns:a16="http://schemas.microsoft.com/office/drawing/2014/main" id="{84289495-7EC4-B9EC-A53E-E22EC801CA2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 y="1"/>
            <a:ext cx="9905998" cy="6857999"/>
          </a:xfrm>
          <a:prstGeom prst="rect">
            <a:avLst/>
          </a:prstGeom>
        </p:spPr>
      </p:pic>
      <p:sp>
        <p:nvSpPr>
          <p:cNvPr id="2" name="Google Shape;42;p5">
            <a:extLst>
              <a:ext uri="{FF2B5EF4-FFF2-40B4-BE49-F238E27FC236}">
                <a16:creationId xmlns:a16="http://schemas.microsoft.com/office/drawing/2014/main" id="{087A87A3-A41D-B9B5-F4A6-660486AE17DF}"/>
              </a:ext>
            </a:extLst>
          </p:cNvPr>
          <p:cNvSpPr txBox="1"/>
          <p:nvPr userDrawn="1"/>
        </p:nvSpPr>
        <p:spPr>
          <a:xfrm>
            <a:off x="3069899" y="760847"/>
            <a:ext cx="2106708" cy="4522929"/>
          </a:xfrm>
          <a:prstGeom prst="rect">
            <a:avLst/>
          </a:prstGeom>
          <a:noFill/>
          <a:ln>
            <a:noFill/>
          </a:ln>
        </p:spPr>
        <p:txBody>
          <a:bodyPr spcFirstLastPara="1" wrap="square" lIns="74283" tIns="37131" rIns="74283" bIns="37131" anchor="t" anchorCtr="0">
            <a:spAutoFit/>
          </a:bodyPr>
          <a:lstStyle/>
          <a:p>
            <a:pPr marL="0" marR="0" lvl="0" indent="0" algn="l" rtl="0">
              <a:spcBef>
                <a:spcPts val="0"/>
              </a:spcBef>
              <a:spcAft>
                <a:spcPts val="0"/>
              </a:spcAft>
              <a:buNone/>
            </a:pPr>
            <a:r>
              <a:rPr lang="en-US" sz="2113" b="0" i="0" u="none" strike="noStrike" cap="none" dirty="0">
                <a:solidFill>
                  <a:schemeClr val="lt1"/>
                </a:solidFill>
                <a:latin typeface="Arial"/>
                <a:ea typeface="Arial"/>
                <a:cs typeface="Arial"/>
                <a:sym typeface="Arial"/>
              </a:rPr>
              <a:t>Thank you</a:t>
            </a:r>
            <a:endParaRPr sz="1950" dirty="0"/>
          </a:p>
          <a:p>
            <a:pPr marL="0" marR="0" lvl="0" indent="0" algn="l" rtl="0">
              <a:spcBef>
                <a:spcPts val="975"/>
              </a:spcBef>
              <a:spcAft>
                <a:spcPts val="0"/>
              </a:spcAft>
              <a:buNone/>
            </a:pPr>
            <a:r>
              <a:rPr lang="en-US" sz="2113" b="0" i="0" u="none" strike="noStrike" cap="none" dirty="0">
                <a:solidFill>
                  <a:schemeClr val="lt1"/>
                </a:solidFill>
                <a:latin typeface="Arial"/>
                <a:ea typeface="Arial"/>
                <a:cs typeface="Arial"/>
                <a:sym typeface="Arial"/>
              </a:rPr>
              <a:t>Siyabulela</a:t>
            </a:r>
            <a:endParaRPr sz="1950" dirty="0"/>
          </a:p>
          <a:p>
            <a:pPr marL="0" marR="0" lvl="0" indent="0" algn="l" defTabSz="742950" rtl="0" eaLnBrk="1" fontAlgn="auto" latinLnBrk="0" hangingPunct="1">
              <a:lnSpc>
                <a:spcPct val="100000"/>
              </a:lnSpc>
              <a:spcBef>
                <a:spcPts val="975"/>
              </a:spcBef>
              <a:spcAft>
                <a:spcPts val="0"/>
              </a:spcAft>
              <a:buClrTx/>
              <a:buSzTx/>
              <a:buFontTx/>
              <a:buNone/>
              <a:tabLst/>
              <a:defRPr/>
            </a:pPr>
            <a:r>
              <a:rPr lang="en-US" sz="2113" b="0" i="0" u="none" strike="noStrike" cap="none" dirty="0">
                <a:solidFill>
                  <a:schemeClr val="lt1"/>
                </a:solidFill>
                <a:latin typeface="Arial"/>
                <a:ea typeface="Arial"/>
                <a:cs typeface="Arial"/>
                <a:sym typeface="Arial"/>
              </a:rPr>
              <a:t>Siyabonga</a:t>
            </a:r>
          </a:p>
          <a:p>
            <a:pPr marL="0" marR="0" lvl="0" indent="0" algn="l" defTabSz="742950" rtl="0" eaLnBrk="1" fontAlgn="auto" latinLnBrk="0" hangingPunct="1">
              <a:lnSpc>
                <a:spcPct val="100000"/>
              </a:lnSpc>
              <a:spcBef>
                <a:spcPts val="975"/>
              </a:spcBef>
              <a:spcAft>
                <a:spcPts val="0"/>
              </a:spcAft>
              <a:buClrTx/>
              <a:buSzTx/>
              <a:buFontTx/>
              <a:buNone/>
              <a:tabLst/>
              <a:defRPr/>
            </a:pPr>
            <a:r>
              <a:rPr lang="en-ZA" sz="2275" b="0" i="0" dirty="0" err="1">
                <a:solidFill>
                  <a:schemeClr val="bg1"/>
                </a:solidFill>
                <a:effectLst/>
                <a:latin typeface="Arial" panose="020B0604020202020204" pitchFamily="34" charset="0"/>
              </a:rPr>
              <a:t>Siyathokoza</a:t>
            </a:r>
            <a:endParaRPr lang="en-US" sz="2113" b="0" i="0" u="none" strike="noStrike" cap="none" dirty="0">
              <a:solidFill>
                <a:schemeClr val="bg1"/>
              </a:solidFill>
              <a:latin typeface="Arial"/>
              <a:ea typeface="Arial"/>
              <a:cs typeface="Arial"/>
              <a:sym typeface="Arial"/>
            </a:endParaRPr>
          </a:p>
          <a:p>
            <a:pPr marL="0" marR="0" lvl="0" indent="0" algn="l" rtl="0">
              <a:spcBef>
                <a:spcPts val="975"/>
              </a:spcBef>
              <a:spcAft>
                <a:spcPts val="0"/>
              </a:spcAft>
              <a:buNone/>
            </a:pPr>
            <a:r>
              <a:rPr lang="en-US" sz="2113" b="0" i="0" u="none" strike="noStrike" cap="none" dirty="0" err="1">
                <a:solidFill>
                  <a:schemeClr val="lt1"/>
                </a:solidFill>
                <a:latin typeface="Arial"/>
                <a:ea typeface="Arial"/>
                <a:cs typeface="Arial"/>
                <a:sym typeface="Arial"/>
              </a:rPr>
              <a:t>Dankie</a:t>
            </a:r>
            <a:endParaRPr sz="2113" b="0" i="0" u="none" strike="noStrike" cap="none" dirty="0">
              <a:solidFill>
                <a:schemeClr val="lt1"/>
              </a:solidFill>
              <a:latin typeface="Arial"/>
              <a:ea typeface="Arial"/>
              <a:cs typeface="Arial"/>
              <a:sym typeface="Arial"/>
            </a:endParaRPr>
          </a:p>
          <a:p>
            <a:pPr marL="0" marR="0" lvl="0" indent="0" algn="l" rtl="0">
              <a:spcBef>
                <a:spcPts val="975"/>
              </a:spcBef>
              <a:spcAft>
                <a:spcPts val="0"/>
              </a:spcAft>
              <a:buNone/>
            </a:pPr>
            <a:r>
              <a:rPr lang="en-US" sz="2113" b="0" i="0" u="none" strike="noStrike" cap="none" dirty="0">
                <a:solidFill>
                  <a:schemeClr val="lt1"/>
                </a:solidFill>
                <a:latin typeface="Arial"/>
                <a:ea typeface="Arial"/>
                <a:cs typeface="Arial"/>
                <a:sym typeface="Arial"/>
              </a:rPr>
              <a:t>Re a leboga</a:t>
            </a:r>
            <a:endParaRPr sz="2113" b="0" i="0" u="none" strike="noStrike" cap="none" dirty="0">
              <a:solidFill>
                <a:schemeClr val="lt1"/>
              </a:solidFill>
              <a:latin typeface="Arial"/>
              <a:ea typeface="Arial"/>
              <a:cs typeface="Arial"/>
              <a:sym typeface="Arial"/>
            </a:endParaRPr>
          </a:p>
          <a:p>
            <a:pPr marL="0" marR="0" lvl="0" indent="0" algn="l" rtl="0">
              <a:spcBef>
                <a:spcPts val="975"/>
              </a:spcBef>
              <a:spcAft>
                <a:spcPts val="0"/>
              </a:spcAft>
              <a:buNone/>
            </a:pPr>
            <a:r>
              <a:rPr lang="en-US" sz="2113" b="0" i="0" u="none" strike="noStrike" cap="none" dirty="0">
                <a:solidFill>
                  <a:schemeClr val="lt1"/>
                </a:solidFill>
                <a:latin typeface="Arial"/>
                <a:ea typeface="Arial"/>
                <a:cs typeface="Arial"/>
                <a:sym typeface="Arial"/>
              </a:rPr>
              <a:t>Re a </a:t>
            </a:r>
            <a:r>
              <a:rPr lang="en-US" sz="2113" b="0" i="0" u="none" strike="noStrike" cap="none" dirty="0" err="1">
                <a:solidFill>
                  <a:schemeClr val="lt1"/>
                </a:solidFill>
                <a:latin typeface="Arial"/>
                <a:ea typeface="Arial"/>
                <a:cs typeface="Arial"/>
                <a:sym typeface="Arial"/>
              </a:rPr>
              <a:t>leboha</a:t>
            </a:r>
            <a:endParaRPr sz="2113" b="0" i="0" u="none" strike="noStrike" cap="none" dirty="0">
              <a:solidFill>
                <a:schemeClr val="lt1"/>
              </a:solidFill>
              <a:latin typeface="Arial"/>
              <a:ea typeface="Arial"/>
              <a:cs typeface="Arial"/>
              <a:sym typeface="Arial"/>
            </a:endParaRPr>
          </a:p>
          <a:p>
            <a:pPr marL="0" marR="0" lvl="0" indent="0" algn="l" rtl="0">
              <a:spcBef>
                <a:spcPts val="975"/>
              </a:spcBef>
              <a:spcAft>
                <a:spcPts val="0"/>
              </a:spcAft>
              <a:buNone/>
            </a:pPr>
            <a:r>
              <a:rPr lang="en-US" sz="2113" b="0" i="0" u="none" strike="noStrike" cap="none" dirty="0">
                <a:solidFill>
                  <a:schemeClr val="lt1"/>
                </a:solidFill>
                <a:latin typeface="Arial"/>
                <a:ea typeface="Arial"/>
                <a:cs typeface="Arial"/>
                <a:sym typeface="Arial"/>
              </a:rPr>
              <a:t>Ro </a:t>
            </a:r>
            <a:r>
              <a:rPr lang="en-US" sz="2113" b="0" i="0" u="none" strike="noStrike" cap="none" dirty="0" err="1">
                <a:solidFill>
                  <a:schemeClr val="lt1"/>
                </a:solidFill>
                <a:latin typeface="Arial"/>
                <a:ea typeface="Arial"/>
                <a:cs typeface="Arial"/>
                <a:sym typeface="Arial"/>
              </a:rPr>
              <a:t>livhuwa</a:t>
            </a:r>
            <a:endParaRPr lang="en-US" sz="2113" b="0" i="0" u="none" strike="noStrike" cap="none" dirty="0">
              <a:solidFill>
                <a:schemeClr val="lt1"/>
              </a:solidFill>
              <a:latin typeface="Arial"/>
              <a:ea typeface="Arial"/>
              <a:cs typeface="Arial"/>
              <a:sym typeface="Arial"/>
            </a:endParaRPr>
          </a:p>
          <a:p>
            <a:pPr marL="0" marR="0" lvl="0" indent="0" algn="l" rtl="0">
              <a:spcBef>
                <a:spcPts val="975"/>
              </a:spcBef>
              <a:spcAft>
                <a:spcPts val="0"/>
              </a:spcAft>
              <a:buNone/>
            </a:pPr>
            <a:r>
              <a:rPr lang="en-US" sz="2113" b="0" i="0" u="none" strike="noStrike" cap="none" dirty="0">
                <a:solidFill>
                  <a:schemeClr val="lt1"/>
                </a:solidFill>
                <a:latin typeface="Arial"/>
                <a:ea typeface="Arial"/>
                <a:cs typeface="Arial"/>
                <a:sym typeface="Arial"/>
              </a:rPr>
              <a:t>Ha </a:t>
            </a:r>
            <a:r>
              <a:rPr lang="en-US" sz="2113" b="0" i="0" u="none" strike="noStrike" cap="none" dirty="0" err="1">
                <a:solidFill>
                  <a:schemeClr val="lt1"/>
                </a:solidFill>
                <a:latin typeface="Arial"/>
                <a:ea typeface="Arial"/>
                <a:cs typeface="Arial"/>
                <a:sym typeface="Arial"/>
              </a:rPr>
              <a:t>khensa</a:t>
            </a:r>
            <a:endParaRPr sz="2113" b="0" i="0" u="none" strike="noStrike" cap="none" dirty="0">
              <a:solidFill>
                <a:schemeClr val="lt1"/>
              </a:solidFill>
              <a:latin typeface="Arial"/>
              <a:ea typeface="Arial"/>
              <a:cs typeface="Arial"/>
              <a:sym typeface="Arial"/>
            </a:endParaRPr>
          </a:p>
          <a:p>
            <a:pPr marL="0" marR="0" lvl="0" indent="0" algn="l" rtl="0">
              <a:spcBef>
                <a:spcPts val="975"/>
              </a:spcBef>
              <a:spcAft>
                <a:spcPts val="0"/>
              </a:spcAft>
              <a:buNone/>
            </a:pPr>
            <a:endParaRPr sz="2113"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153774015"/>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hank You">
    <p:spTree>
      <p:nvGrpSpPr>
        <p:cNvPr id="1" name=""/>
        <p:cNvGrpSpPr/>
        <p:nvPr/>
      </p:nvGrpSpPr>
      <p:grpSpPr>
        <a:xfrm>
          <a:off x="0" y="0"/>
          <a:ext cx="0" cy="0"/>
          <a:chOff x="0" y="0"/>
          <a:chExt cx="0" cy="0"/>
        </a:xfrm>
      </p:grpSpPr>
      <p:pic>
        <p:nvPicPr>
          <p:cNvPr id="3" name="Picture 2" descr="A blue square with white lines&#10;&#10;AI-generated content may be incorrect.">
            <a:extLst>
              <a:ext uri="{FF2B5EF4-FFF2-40B4-BE49-F238E27FC236}">
                <a16:creationId xmlns:a16="http://schemas.microsoft.com/office/drawing/2014/main" id="{9FD39D15-355F-711F-8AB2-F8614910E501}"/>
              </a:ext>
            </a:extLst>
          </p:cNvPr>
          <p:cNvPicPr>
            <a:picLocks noChangeAspect="1"/>
          </p:cNvPicPr>
          <p:nvPr userDrawn="1"/>
        </p:nvPicPr>
        <p:blipFill>
          <a:blip r:embed="rId2"/>
          <a:stretch>
            <a:fillRect/>
          </a:stretch>
        </p:blipFill>
        <p:spPr>
          <a:xfrm>
            <a:off x="0" y="0"/>
            <a:ext cx="9906000" cy="6858000"/>
          </a:xfrm>
          <a:prstGeom prst="rect">
            <a:avLst/>
          </a:prstGeom>
        </p:spPr>
      </p:pic>
      <p:sp>
        <p:nvSpPr>
          <p:cNvPr id="4" name="Google Shape;42;p5">
            <a:extLst>
              <a:ext uri="{FF2B5EF4-FFF2-40B4-BE49-F238E27FC236}">
                <a16:creationId xmlns:a16="http://schemas.microsoft.com/office/drawing/2014/main" id="{1543FA15-BE1E-4756-FC05-F3F55B579D2C}"/>
              </a:ext>
            </a:extLst>
          </p:cNvPr>
          <p:cNvSpPr txBox="1"/>
          <p:nvPr userDrawn="1"/>
        </p:nvSpPr>
        <p:spPr>
          <a:xfrm>
            <a:off x="753068" y="760847"/>
            <a:ext cx="2106708" cy="4069535"/>
          </a:xfrm>
          <a:prstGeom prst="rect">
            <a:avLst/>
          </a:prstGeom>
          <a:noFill/>
          <a:ln>
            <a:noFill/>
          </a:ln>
        </p:spPr>
        <p:txBody>
          <a:bodyPr spcFirstLastPara="1" wrap="square" lIns="74283" tIns="37131" rIns="74283" bIns="37131" anchor="t" anchorCtr="0">
            <a:spAutoFit/>
          </a:bodyPr>
          <a:lstStyle/>
          <a:p>
            <a:pPr marL="0" marR="0" lvl="0" indent="0" algn="l" rtl="0">
              <a:spcBef>
                <a:spcPts val="0"/>
              </a:spcBef>
              <a:spcAft>
                <a:spcPts val="0"/>
              </a:spcAft>
              <a:buNone/>
            </a:pPr>
            <a:r>
              <a:rPr lang="en-US" sz="2113" b="0" i="0" u="none" strike="noStrike" cap="none" dirty="0">
                <a:solidFill>
                  <a:schemeClr val="bg1"/>
                </a:solidFill>
                <a:latin typeface="Arial"/>
                <a:ea typeface="Arial"/>
                <a:cs typeface="Arial"/>
                <a:sym typeface="Arial"/>
              </a:rPr>
              <a:t>Thank you</a:t>
            </a:r>
            <a:endParaRPr sz="1950" dirty="0">
              <a:solidFill>
                <a:schemeClr val="bg1"/>
              </a:solidFill>
            </a:endParaRPr>
          </a:p>
          <a:p>
            <a:pPr marL="0" marR="0" lvl="0" indent="0" algn="l" rtl="0">
              <a:spcBef>
                <a:spcPts val="975"/>
              </a:spcBef>
              <a:spcAft>
                <a:spcPts val="0"/>
              </a:spcAft>
              <a:buNone/>
            </a:pPr>
            <a:r>
              <a:rPr lang="en-US" sz="2113" b="0" i="0" u="none" strike="noStrike" cap="none" dirty="0">
                <a:solidFill>
                  <a:schemeClr val="bg1"/>
                </a:solidFill>
                <a:latin typeface="Arial"/>
                <a:ea typeface="Arial"/>
                <a:cs typeface="Arial"/>
                <a:sym typeface="Arial"/>
              </a:rPr>
              <a:t>Siyabulela</a:t>
            </a:r>
            <a:endParaRPr sz="1950" dirty="0">
              <a:solidFill>
                <a:schemeClr val="bg1"/>
              </a:solidFill>
            </a:endParaRPr>
          </a:p>
          <a:p>
            <a:pPr marL="0" marR="0" lvl="0" indent="0" algn="l" defTabSz="742950" rtl="0" eaLnBrk="1" fontAlgn="auto" latinLnBrk="0" hangingPunct="1">
              <a:lnSpc>
                <a:spcPct val="100000"/>
              </a:lnSpc>
              <a:spcBef>
                <a:spcPts val="975"/>
              </a:spcBef>
              <a:spcAft>
                <a:spcPts val="0"/>
              </a:spcAft>
              <a:buClrTx/>
              <a:buSzTx/>
              <a:buFontTx/>
              <a:buNone/>
              <a:tabLst/>
              <a:defRPr/>
            </a:pPr>
            <a:r>
              <a:rPr lang="en-US" sz="2113" b="0" i="0" u="none" strike="noStrike" cap="none" dirty="0">
                <a:solidFill>
                  <a:schemeClr val="bg1"/>
                </a:solidFill>
                <a:latin typeface="Arial"/>
                <a:ea typeface="Arial"/>
                <a:cs typeface="Arial"/>
                <a:sym typeface="Arial"/>
              </a:rPr>
              <a:t>Siyabonga</a:t>
            </a:r>
          </a:p>
          <a:p>
            <a:pPr marL="0" marR="0" lvl="0" indent="0" algn="l" defTabSz="742950" rtl="0" eaLnBrk="1" fontAlgn="auto" latinLnBrk="0" hangingPunct="1">
              <a:lnSpc>
                <a:spcPct val="100000"/>
              </a:lnSpc>
              <a:spcBef>
                <a:spcPts val="975"/>
              </a:spcBef>
              <a:spcAft>
                <a:spcPts val="0"/>
              </a:spcAft>
              <a:buClrTx/>
              <a:buSzTx/>
              <a:buFontTx/>
              <a:buNone/>
              <a:tabLst/>
              <a:defRPr/>
            </a:pPr>
            <a:r>
              <a:rPr lang="en-ZA" sz="2275" b="0" i="0" dirty="0" err="1">
                <a:solidFill>
                  <a:schemeClr val="bg1"/>
                </a:solidFill>
                <a:effectLst/>
                <a:latin typeface="Arial" panose="020B0604020202020204" pitchFamily="34" charset="0"/>
              </a:rPr>
              <a:t>Siyathokoza</a:t>
            </a:r>
            <a:endParaRPr lang="en-US" sz="2113" b="0" i="0" u="none" strike="noStrike" cap="none" dirty="0">
              <a:solidFill>
                <a:schemeClr val="bg1"/>
              </a:solidFill>
              <a:latin typeface="Arial"/>
              <a:ea typeface="Arial"/>
              <a:cs typeface="Arial"/>
              <a:sym typeface="Arial"/>
            </a:endParaRPr>
          </a:p>
          <a:p>
            <a:pPr marL="0" marR="0" lvl="0" indent="0" algn="l" rtl="0">
              <a:spcBef>
                <a:spcPts val="975"/>
              </a:spcBef>
              <a:spcAft>
                <a:spcPts val="0"/>
              </a:spcAft>
              <a:buNone/>
            </a:pPr>
            <a:r>
              <a:rPr lang="en-US" sz="2113" b="0" i="0" u="none" strike="noStrike" cap="none" dirty="0" err="1">
                <a:solidFill>
                  <a:schemeClr val="bg1"/>
                </a:solidFill>
                <a:latin typeface="Arial"/>
                <a:ea typeface="Arial"/>
                <a:cs typeface="Arial"/>
                <a:sym typeface="Arial"/>
              </a:rPr>
              <a:t>Dankie</a:t>
            </a:r>
            <a:endParaRPr sz="2113" b="0" i="0" u="none" strike="noStrike" cap="none" dirty="0">
              <a:solidFill>
                <a:schemeClr val="bg1"/>
              </a:solidFill>
              <a:latin typeface="Arial"/>
              <a:ea typeface="Arial"/>
              <a:cs typeface="Arial"/>
              <a:sym typeface="Arial"/>
            </a:endParaRPr>
          </a:p>
          <a:p>
            <a:pPr marL="0" marR="0" lvl="0" indent="0" algn="l" rtl="0">
              <a:spcBef>
                <a:spcPts val="975"/>
              </a:spcBef>
              <a:spcAft>
                <a:spcPts val="0"/>
              </a:spcAft>
              <a:buNone/>
            </a:pPr>
            <a:r>
              <a:rPr lang="en-US" sz="2113" b="0" i="0" u="none" strike="noStrike" cap="none" dirty="0">
                <a:solidFill>
                  <a:schemeClr val="bg1"/>
                </a:solidFill>
                <a:latin typeface="Arial"/>
                <a:ea typeface="Arial"/>
                <a:cs typeface="Arial"/>
                <a:sym typeface="Arial"/>
              </a:rPr>
              <a:t>Re a </a:t>
            </a:r>
            <a:r>
              <a:rPr lang="en-US" sz="2113" b="0" i="0" u="none" strike="noStrike" cap="none" dirty="0" err="1">
                <a:solidFill>
                  <a:schemeClr val="bg1"/>
                </a:solidFill>
                <a:latin typeface="Arial"/>
                <a:ea typeface="Arial"/>
                <a:cs typeface="Arial"/>
                <a:sym typeface="Arial"/>
              </a:rPr>
              <a:t>leboga</a:t>
            </a:r>
            <a:endParaRPr sz="2113" b="0" i="0" u="none" strike="noStrike" cap="none" dirty="0">
              <a:solidFill>
                <a:schemeClr val="bg1"/>
              </a:solidFill>
              <a:latin typeface="Arial"/>
              <a:ea typeface="Arial"/>
              <a:cs typeface="Arial"/>
              <a:sym typeface="Arial"/>
            </a:endParaRPr>
          </a:p>
          <a:p>
            <a:pPr marL="0" marR="0" lvl="0" indent="0" algn="l" rtl="0">
              <a:spcBef>
                <a:spcPts val="975"/>
              </a:spcBef>
              <a:spcAft>
                <a:spcPts val="0"/>
              </a:spcAft>
              <a:buNone/>
            </a:pPr>
            <a:r>
              <a:rPr lang="en-US" sz="2113" b="0" i="0" u="none" strike="noStrike" cap="none" dirty="0">
                <a:solidFill>
                  <a:schemeClr val="bg1"/>
                </a:solidFill>
                <a:latin typeface="Arial"/>
                <a:ea typeface="Arial"/>
                <a:cs typeface="Arial"/>
                <a:sym typeface="Arial"/>
              </a:rPr>
              <a:t>Re a </a:t>
            </a:r>
            <a:r>
              <a:rPr lang="en-US" sz="2113" b="0" i="0" u="none" strike="noStrike" cap="none" dirty="0" err="1">
                <a:solidFill>
                  <a:schemeClr val="bg1"/>
                </a:solidFill>
                <a:latin typeface="Arial"/>
                <a:ea typeface="Arial"/>
                <a:cs typeface="Arial"/>
                <a:sym typeface="Arial"/>
              </a:rPr>
              <a:t>leboha</a:t>
            </a:r>
            <a:endParaRPr sz="2113" b="0" i="0" u="none" strike="noStrike" cap="none" dirty="0">
              <a:solidFill>
                <a:schemeClr val="bg1"/>
              </a:solidFill>
              <a:latin typeface="Arial"/>
              <a:ea typeface="Arial"/>
              <a:cs typeface="Arial"/>
              <a:sym typeface="Arial"/>
            </a:endParaRPr>
          </a:p>
          <a:p>
            <a:pPr marL="0" marR="0" lvl="0" indent="0" algn="l" rtl="0">
              <a:spcBef>
                <a:spcPts val="975"/>
              </a:spcBef>
              <a:spcAft>
                <a:spcPts val="0"/>
              </a:spcAft>
              <a:buNone/>
            </a:pPr>
            <a:r>
              <a:rPr lang="en-US" sz="2113" b="0" i="0" u="none" strike="noStrike" cap="none" dirty="0">
                <a:solidFill>
                  <a:schemeClr val="bg1"/>
                </a:solidFill>
                <a:latin typeface="Arial"/>
                <a:ea typeface="Arial"/>
                <a:cs typeface="Arial"/>
                <a:sym typeface="Arial"/>
              </a:rPr>
              <a:t>Ro </a:t>
            </a:r>
            <a:r>
              <a:rPr lang="en-US" sz="2113" b="0" i="0" u="none" strike="noStrike" cap="none" dirty="0" err="1">
                <a:solidFill>
                  <a:schemeClr val="bg1"/>
                </a:solidFill>
                <a:latin typeface="Arial"/>
                <a:ea typeface="Arial"/>
                <a:cs typeface="Arial"/>
                <a:sym typeface="Arial"/>
              </a:rPr>
              <a:t>livhuwa</a:t>
            </a:r>
            <a:endParaRPr lang="en-US" sz="2113" b="0" i="0" u="none" strike="noStrike" cap="none" dirty="0">
              <a:solidFill>
                <a:schemeClr val="bg1"/>
              </a:solidFill>
              <a:latin typeface="Arial"/>
              <a:ea typeface="Arial"/>
              <a:cs typeface="Arial"/>
              <a:sym typeface="Arial"/>
            </a:endParaRPr>
          </a:p>
          <a:p>
            <a:pPr marL="0" marR="0" lvl="0" indent="0" algn="l" rtl="0">
              <a:spcBef>
                <a:spcPts val="975"/>
              </a:spcBef>
              <a:spcAft>
                <a:spcPts val="0"/>
              </a:spcAft>
              <a:buNone/>
            </a:pPr>
            <a:r>
              <a:rPr lang="en-US" sz="2113" b="0" i="0" u="none" strike="noStrike" cap="none" dirty="0">
                <a:solidFill>
                  <a:schemeClr val="bg1"/>
                </a:solidFill>
                <a:latin typeface="Arial"/>
                <a:ea typeface="Arial"/>
                <a:cs typeface="Arial"/>
                <a:sym typeface="Arial"/>
              </a:rPr>
              <a:t>Ha </a:t>
            </a:r>
            <a:r>
              <a:rPr lang="en-US" sz="2113" b="0" i="0" u="none" strike="noStrike" cap="none" dirty="0" err="1">
                <a:solidFill>
                  <a:schemeClr val="bg1"/>
                </a:solidFill>
                <a:latin typeface="Arial"/>
                <a:ea typeface="Arial"/>
                <a:cs typeface="Arial"/>
                <a:sym typeface="Arial"/>
              </a:rPr>
              <a:t>khensa</a:t>
            </a:r>
            <a:endParaRPr sz="2113" b="0" i="0" u="none" strike="noStrike" cap="none" dirty="0">
              <a:solidFill>
                <a:schemeClr val="bg1"/>
              </a:solidFill>
              <a:latin typeface="Arial"/>
              <a:ea typeface="Arial"/>
              <a:cs typeface="Arial"/>
              <a:sym typeface="Arial"/>
            </a:endParaRPr>
          </a:p>
        </p:txBody>
      </p:sp>
      <p:pic>
        <p:nvPicPr>
          <p:cNvPr id="5" name="Picture 4">
            <a:extLst>
              <a:ext uri="{FF2B5EF4-FFF2-40B4-BE49-F238E27FC236}">
                <a16:creationId xmlns:a16="http://schemas.microsoft.com/office/drawing/2014/main" id="{00971B5C-AC95-3ED1-7107-CC27B0FC184F}"/>
              </a:ext>
            </a:extLst>
          </p:cNvPr>
          <p:cNvPicPr>
            <a:picLocks noChangeAspect="1"/>
          </p:cNvPicPr>
          <p:nvPr userDrawn="1"/>
        </p:nvPicPr>
        <p:blipFill>
          <a:blip r:embed="rId3"/>
          <a:srcRect t="2360" r="14696"/>
          <a:stretch>
            <a:fillRect/>
          </a:stretch>
        </p:blipFill>
        <p:spPr>
          <a:xfrm>
            <a:off x="1393288" y="-1"/>
            <a:ext cx="8512712" cy="5581097"/>
          </a:xfrm>
          <a:prstGeom prst="rect">
            <a:avLst/>
          </a:prstGeom>
        </p:spPr>
      </p:pic>
      <p:pic>
        <p:nvPicPr>
          <p:cNvPr id="6" name="Google Shape;9;p2">
            <a:extLst>
              <a:ext uri="{FF2B5EF4-FFF2-40B4-BE49-F238E27FC236}">
                <a16:creationId xmlns:a16="http://schemas.microsoft.com/office/drawing/2014/main" id="{DB9FEDB6-EC1E-879A-9DBD-AABE67F55A51}"/>
              </a:ext>
            </a:extLst>
          </p:cNvPr>
          <p:cNvPicPr preferRelativeResize="0"/>
          <p:nvPr userDrawn="1"/>
        </p:nvPicPr>
        <p:blipFill rotWithShape="1">
          <a:blip r:embed="rId4" cstate="print">
            <a:alphaModFix/>
            <a:extLst>
              <a:ext uri="{28A0092B-C50C-407E-A947-70E740481C1C}">
                <a14:useLocalDpi xmlns:a14="http://schemas.microsoft.com/office/drawing/2010/main"/>
              </a:ext>
            </a:extLst>
          </a:blip>
          <a:srcRect/>
          <a:stretch/>
        </p:blipFill>
        <p:spPr>
          <a:xfrm>
            <a:off x="8454741" y="6128953"/>
            <a:ext cx="1160842" cy="413750"/>
          </a:xfrm>
          <a:prstGeom prst="rect">
            <a:avLst/>
          </a:prstGeom>
          <a:noFill/>
          <a:ln>
            <a:noFill/>
          </a:ln>
        </p:spPr>
      </p:pic>
    </p:spTree>
    <p:extLst>
      <p:ext uri="{BB962C8B-B14F-4D97-AF65-F5344CB8AC3E}">
        <p14:creationId xmlns:p14="http://schemas.microsoft.com/office/powerpoint/2010/main" val="38638811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5"/>
            <a:ext cx="84201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ZA"/>
          </a:p>
        </p:txBody>
      </p:sp>
      <p:sp>
        <p:nvSpPr>
          <p:cNvPr id="4" name="Slide Number Placeholder 3"/>
          <p:cNvSpPr>
            <a:spLocks noGrp="1"/>
          </p:cNvSpPr>
          <p:nvPr>
            <p:ph type="sldNum" sz="quarter" idx="10"/>
          </p:nvPr>
        </p:nvSpPr>
        <p:spPr/>
        <p:txBody>
          <a:bodyPr/>
          <a:lstStyle>
            <a:lvl1pPr>
              <a:defRPr smtClean="0"/>
            </a:lvl1pPr>
          </a:lstStyle>
          <a:p>
            <a:pPr>
              <a:defRPr/>
            </a:pPr>
            <a:fld id="{D386F0E7-B29C-400A-8C1B-533072ADC6E6}" type="slidenum">
              <a:rPr lang="en-GB"/>
              <a:pPr>
                <a:defRPr/>
              </a:pPr>
              <a:t>‹#›</a:t>
            </a:fld>
            <a:endParaRPr lang="en-GB"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Slide Number Placeholder 3"/>
          <p:cNvSpPr>
            <a:spLocks noGrp="1"/>
          </p:cNvSpPr>
          <p:nvPr>
            <p:ph type="sldNum" sz="quarter" idx="10"/>
          </p:nvPr>
        </p:nvSpPr>
        <p:spPr/>
        <p:txBody>
          <a:bodyPr/>
          <a:lstStyle>
            <a:lvl1pPr>
              <a:defRPr smtClean="0"/>
            </a:lvl1pPr>
          </a:lstStyle>
          <a:p>
            <a:pPr>
              <a:defRPr/>
            </a:pPr>
            <a:fld id="{580E9BF4-0DD8-4BA1-8A2A-F9A8058345CF}" type="slidenum">
              <a:rPr lang="en-GB"/>
              <a:pPr>
                <a:defRPr/>
              </a:pPr>
              <a:t>‹#›</a:t>
            </a:fld>
            <a:endParaRPr lang="en-GB"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smtClean="0"/>
            </a:lvl1pPr>
          </a:lstStyle>
          <a:p>
            <a:pPr>
              <a:defRPr/>
            </a:pPr>
            <a:fld id="{8BBD254A-38DD-47A1-ACBE-2839209FF7E1}" type="slidenum">
              <a:rPr lang="en-GB"/>
              <a:pPr>
                <a:defRPr/>
              </a:pPr>
              <a:t>‹#›</a:t>
            </a:fld>
            <a:endParaRPr lang="en-GB"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136525" y="1298575"/>
            <a:ext cx="4686300" cy="10048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975225" y="1298575"/>
            <a:ext cx="4686300" cy="10048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Slide Number Placeholder 4"/>
          <p:cNvSpPr>
            <a:spLocks noGrp="1"/>
          </p:cNvSpPr>
          <p:nvPr>
            <p:ph type="sldNum" sz="quarter" idx="10"/>
          </p:nvPr>
        </p:nvSpPr>
        <p:spPr/>
        <p:txBody>
          <a:bodyPr/>
          <a:lstStyle>
            <a:lvl1pPr>
              <a:defRPr smtClean="0"/>
            </a:lvl1pPr>
          </a:lstStyle>
          <a:p>
            <a:pPr>
              <a:defRPr/>
            </a:pPr>
            <a:fld id="{BC5EEA54-4619-49C0-AA51-4D7C367059B1}" type="slidenum">
              <a:rPr lang="en-GB"/>
              <a:pPr>
                <a:defRPr/>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Slide Number Placeholder 6"/>
          <p:cNvSpPr>
            <a:spLocks noGrp="1"/>
          </p:cNvSpPr>
          <p:nvPr>
            <p:ph type="sldNum" sz="quarter" idx="10"/>
          </p:nvPr>
        </p:nvSpPr>
        <p:spPr/>
        <p:txBody>
          <a:bodyPr/>
          <a:lstStyle>
            <a:lvl1pPr>
              <a:defRPr smtClean="0"/>
            </a:lvl1pPr>
          </a:lstStyle>
          <a:p>
            <a:pPr>
              <a:defRPr/>
            </a:pPr>
            <a:fld id="{D0C279E1-7F21-4620-AF0D-46CCBFA9400F}" type="slidenum">
              <a:rPr lang="en-GB"/>
              <a:pPr>
                <a:defRPr/>
              </a:pPr>
              <a:t>‹#›</a:t>
            </a:fld>
            <a:endParaRPr lang="en-GB"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Slide Number Placeholder 2"/>
          <p:cNvSpPr>
            <a:spLocks noGrp="1"/>
          </p:cNvSpPr>
          <p:nvPr>
            <p:ph type="sldNum" sz="quarter" idx="10"/>
          </p:nvPr>
        </p:nvSpPr>
        <p:spPr/>
        <p:txBody>
          <a:bodyPr/>
          <a:lstStyle>
            <a:lvl1pPr>
              <a:defRPr smtClean="0"/>
            </a:lvl1pPr>
          </a:lstStyle>
          <a:p>
            <a:pPr>
              <a:defRPr/>
            </a:pPr>
            <a:fld id="{AA1B0377-3315-4694-B25A-E6CA90B0B4C2}" type="slidenum">
              <a:rPr lang="en-GB"/>
              <a:pPr>
                <a:defRPr/>
              </a:pPr>
              <a:t>‹#›</a:t>
            </a:fld>
            <a:endParaRPr lang="en-GB"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smtClean="0"/>
            </a:lvl1pPr>
          </a:lstStyle>
          <a:p>
            <a:pPr>
              <a:defRPr/>
            </a:pPr>
            <a:fld id="{6DD44CF6-1123-46C1-B85C-FB48EFFB2644}" type="slidenum">
              <a:rPr lang="en-GB"/>
              <a:pPr>
                <a:defRPr/>
              </a:pPr>
              <a:t>‹#›</a:t>
            </a:fld>
            <a:endParaRPr lang="en-GB"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581AAC14-CDC8-4ED4-B67A-65C474841A68}" type="slidenum">
              <a:rPr lang="en-GB"/>
              <a:pPr>
                <a:defRPr/>
              </a:pPr>
              <a:t>‹#›</a:t>
            </a:fld>
            <a:endParaRPr lang="en-GB"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6D69F1CC-A7E3-4F0E-A027-C743B7B75633}" type="slidenum">
              <a:rPr lang="en-GB"/>
              <a:pPr>
                <a:defRPr/>
              </a:pPr>
              <a:t>‹#›</a:t>
            </a:fld>
            <a:endParaRPr lang="en-GB"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Slide Number Placeholder 3"/>
          <p:cNvSpPr>
            <a:spLocks noGrp="1"/>
          </p:cNvSpPr>
          <p:nvPr>
            <p:ph type="sldNum" sz="quarter" idx="10"/>
          </p:nvPr>
        </p:nvSpPr>
        <p:spPr/>
        <p:txBody>
          <a:bodyPr/>
          <a:lstStyle>
            <a:lvl1pPr>
              <a:defRPr smtClean="0"/>
            </a:lvl1pPr>
          </a:lstStyle>
          <a:p>
            <a:pPr>
              <a:defRPr/>
            </a:pPr>
            <a:fld id="{4647AA40-E9A6-426D-A0E2-199C176390B7}" type="slidenum">
              <a:rPr lang="en-GB"/>
              <a:pPr>
                <a:defRPr/>
              </a:pPr>
              <a:t>‹#›</a:t>
            </a:fld>
            <a:endParaRPr lang="en-GB"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80275" y="166688"/>
            <a:ext cx="2381250" cy="213677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131763" y="166688"/>
            <a:ext cx="6996112" cy="21367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Slide Number Placeholder 3"/>
          <p:cNvSpPr>
            <a:spLocks noGrp="1"/>
          </p:cNvSpPr>
          <p:nvPr>
            <p:ph type="sldNum" sz="quarter" idx="10"/>
          </p:nvPr>
        </p:nvSpPr>
        <p:spPr/>
        <p:txBody>
          <a:bodyPr/>
          <a:lstStyle>
            <a:lvl1pPr>
              <a:defRPr smtClean="0"/>
            </a:lvl1pPr>
          </a:lstStyle>
          <a:p>
            <a:pPr>
              <a:defRPr/>
            </a:pPr>
            <a:fld id="{7501E750-11FD-4484-85E3-124A68D37C7B}" type="slidenum">
              <a:rPr lang="en-GB"/>
              <a:pPr>
                <a:defRPr/>
              </a:pPr>
              <a:t>‹#›</a:t>
            </a:fld>
            <a:endParaRPr lang="en-GB"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Divider Slide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540D22C-135E-D5F3-FB7D-AAF37604D8F1}"/>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6033"/>
            <a:ext cx="9906000" cy="6858000"/>
          </a:xfrm>
          <a:prstGeom prst="rect">
            <a:avLst/>
          </a:prstGeom>
        </p:spPr>
      </p:pic>
      <p:sp>
        <p:nvSpPr>
          <p:cNvPr id="2" name="Title 1">
            <a:extLst>
              <a:ext uri="{FF2B5EF4-FFF2-40B4-BE49-F238E27FC236}">
                <a16:creationId xmlns:a16="http://schemas.microsoft.com/office/drawing/2014/main" id="{FBF387B1-712F-35FF-6AB5-2079C3196721}"/>
              </a:ext>
            </a:extLst>
          </p:cNvPr>
          <p:cNvSpPr>
            <a:spLocks noGrp="1"/>
          </p:cNvSpPr>
          <p:nvPr>
            <p:ph type="title" hasCustomPrompt="1"/>
          </p:nvPr>
        </p:nvSpPr>
        <p:spPr>
          <a:xfrm>
            <a:off x="2975442" y="3429000"/>
            <a:ext cx="5819775" cy="935356"/>
          </a:xfrm>
        </p:spPr>
        <p:txBody>
          <a:bodyPr anchor="t">
            <a:normAutofit/>
          </a:bodyPr>
          <a:lstStyle>
            <a:lvl1pPr>
              <a:defRPr sz="3250" b="1" i="0">
                <a:solidFill>
                  <a:schemeClr val="bg1"/>
                </a:solidFill>
                <a:latin typeface="Lato" panose="020F0502020204030203" pitchFamily="34" charset="77"/>
              </a:defRPr>
            </a:lvl1pPr>
          </a:lstStyle>
          <a:p>
            <a:r>
              <a:rPr lang="en-GB" dirty="0"/>
              <a:t>Click to edit title</a:t>
            </a:r>
            <a:endParaRPr lang="en-US" dirty="0"/>
          </a:p>
        </p:txBody>
      </p:sp>
      <p:pic>
        <p:nvPicPr>
          <p:cNvPr id="3" name="Google Shape;9;p2">
            <a:extLst>
              <a:ext uri="{FF2B5EF4-FFF2-40B4-BE49-F238E27FC236}">
                <a16:creationId xmlns:a16="http://schemas.microsoft.com/office/drawing/2014/main" id="{0D6FF065-96D8-9A5E-FFF8-8B748B358A51}"/>
              </a:ext>
            </a:extLst>
          </p:cNvPr>
          <p:cNvPicPr preferRelativeResize="0"/>
          <p:nvPr userDrawn="1"/>
        </p:nvPicPr>
        <p:blipFill rotWithShape="1">
          <a:blip r:embed="rId3" cstate="print">
            <a:alphaModFix/>
            <a:extLst>
              <a:ext uri="{28A0092B-C50C-407E-A947-70E740481C1C}">
                <a14:useLocalDpi xmlns:a14="http://schemas.microsoft.com/office/drawing/2010/main"/>
              </a:ext>
            </a:extLst>
          </a:blip>
          <a:srcRect/>
          <a:stretch/>
        </p:blipFill>
        <p:spPr>
          <a:xfrm>
            <a:off x="8454741" y="6128953"/>
            <a:ext cx="1160842" cy="413750"/>
          </a:xfrm>
          <a:prstGeom prst="rect">
            <a:avLst/>
          </a:prstGeom>
          <a:noFill/>
          <a:ln>
            <a:noFill/>
          </a:ln>
        </p:spPr>
      </p:pic>
    </p:spTree>
    <p:extLst>
      <p:ext uri="{BB962C8B-B14F-4D97-AF65-F5344CB8AC3E}">
        <p14:creationId xmlns:p14="http://schemas.microsoft.com/office/powerpoint/2010/main" val="20792136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ontent Text">
    <p:spTree>
      <p:nvGrpSpPr>
        <p:cNvPr id="1" name=""/>
        <p:cNvGrpSpPr/>
        <p:nvPr/>
      </p:nvGrpSpPr>
      <p:grpSpPr>
        <a:xfrm>
          <a:off x="0" y="0"/>
          <a:ext cx="0" cy="0"/>
          <a:chOff x="0" y="0"/>
          <a:chExt cx="0" cy="0"/>
        </a:xfrm>
      </p:grpSpPr>
      <p:sp>
        <p:nvSpPr>
          <p:cNvPr id="2" name="Title 1"/>
          <p:cNvSpPr>
            <a:spLocks noGrp="1"/>
          </p:cNvSpPr>
          <p:nvPr>
            <p:ph type="title"/>
          </p:nvPr>
        </p:nvSpPr>
        <p:spPr>
          <a:xfrm>
            <a:off x="131763" y="164585"/>
            <a:ext cx="9526587" cy="369332"/>
          </a:xfrm>
        </p:spPr>
        <p:txBody>
          <a:bodyPr/>
          <a:lstStyle/>
          <a:p>
            <a:r>
              <a:rPr lang="en-US"/>
              <a:t>Click to edit Master title style</a:t>
            </a:r>
          </a:p>
        </p:txBody>
      </p:sp>
      <p:sp>
        <p:nvSpPr>
          <p:cNvPr id="3" name="Slide Number Placeholder 2"/>
          <p:cNvSpPr>
            <a:spLocks noGrp="1"/>
          </p:cNvSpPr>
          <p:nvPr>
            <p:ph type="sldNum" sz="quarter" idx="10"/>
          </p:nvPr>
        </p:nvSpPr>
        <p:spPr>
          <a:xfrm>
            <a:off x="370493" y="6429828"/>
            <a:ext cx="458597" cy="184666"/>
          </a:xfrm>
        </p:spPr>
        <p:txBody>
          <a:bodyPr/>
          <a:lstStyle/>
          <a:p>
            <a:fld id="{B540B12B-D968-2643-8E7F-238A3C456CC9}" type="slidenum">
              <a:rPr lang="en-US" smtClean="0"/>
              <a:pPr/>
              <a:t>‹#›</a:t>
            </a:fld>
            <a:endParaRPr lang="en-US"/>
          </a:p>
        </p:txBody>
      </p:sp>
      <p:sp>
        <p:nvSpPr>
          <p:cNvPr id="12" name="Text Placeholder 11"/>
          <p:cNvSpPr>
            <a:spLocks noGrp="1"/>
          </p:cNvSpPr>
          <p:nvPr>
            <p:ph type="body" sz="quarter" idx="11"/>
          </p:nvPr>
        </p:nvSpPr>
        <p:spPr>
          <a:xfrm>
            <a:off x="369755" y="1844675"/>
            <a:ext cx="9068461" cy="4248151"/>
          </a:xfrm>
        </p:spPr>
        <p:txBody>
          <a:bodyPr>
            <a:normAutofit/>
          </a:bodyPr>
          <a:lstStyle>
            <a:lvl1pPr marL="0" indent="0">
              <a:lnSpc>
                <a:spcPct val="100000"/>
              </a:lnSpc>
              <a:spcBef>
                <a:spcPts val="0"/>
              </a:spcBef>
              <a:buFontTx/>
              <a:buNone/>
              <a:defRPr sz="1463"/>
            </a:lvl1pPr>
            <a:lvl2pPr marL="371475" indent="0">
              <a:buFontTx/>
              <a:buNone/>
              <a:defRPr sz="1463">
                <a:solidFill>
                  <a:schemeClr val="tx1">
                    <a:lumMod val="75000"/>
                    <a:lumOff val="25000"/>
                  </a:schemeClr>
                </a:solidFill>
              </a:defRPr>
            </a:lvl2pPr>
            <a:lvl3pPr marL="742950" indent="0">
              <a:buFontTx/>
              <a:buNone/>
              <a:defRPr sz="1463">
                <a:solidFill>
                  <a:schemeClr val="tx1">
                    <a:lumMod val="75000"/>
                    <a:lumOff val="25000"/>
                  </a:schemeClr>
                </a:solidFill>
              </a:defRPr>
            </a:lvl3pPr>
            <a:lvl4pPr marL="1114425" indent="0">
              <a:buFontTx/>
              <a:buNone/>
              <a:defRPr sz="1463">
                <a:solidFill>
                  <a:schemeClr val="tx1">
                    <a:lumMod val="75000"/>
                    <a:lumOff val="25000"/>
                  </a:schemeClr>
                </a:solidFill>
              </a:defRPr>
            </a:lvl4pPr>
            <a:lvl5pPr marL="1485900" indent="0">
              <a:buFontTx/>
              <a:buNone/>
              <a:defRPr sz="1463">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16"/>
          <p:cNvSpPr>
            <a:spLocks noGrp="1"/>
          </p:cNvSpPr>
          <p:nvPr>
            <p:ph type="body" sz="quarter" idx="12"/>
          </p:nvPr>
        </p:nvSpPr>
        <p:spPr>
          <a:xfrm>
            <a:off x="369756" y="1052513"/>
            <a:ext cx="8543925" cy="437806"/>
          </a:xfrm>
        </p:spPr>
        <p:txBody>
          <a:bodyPr>
            <a:normAutofit/>
          </a:bodyPr>
          <a:lstStyle>
            <a:lvl1pPr>
              <a:defRPr sz="1625" b="1"/>
            </a:lvl1pPr>
          </a:lstStyle>
          <a:p>
            <a:pPr lvl="0"/>
            <a:r>
              <a:rPr lang="en-US"/>
              <a:t>Click to edit Master text styles</a:t>
            </a:r>
          </a:p>
        </p:txBody>
      </p:sp>
    </p:spTree>
    <p:extLst>
      <p:ext uri="{BB962C8B-B14F-4D97-AF65-F5344CB8AC3E}">
        <p14:creationId xmlns:p14="http://schemas.microsoft.com/office/powerpoint/2010/main" val="28134905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hank You">
    <p:spTree>
      <p:nvGrpSpPr>
        <p:cNvPr id="1" name=""/>
        <p:cNvGrpSpPr/>
        <p:nvPr/>
      </p:nvGrpSpPr>
      <p:grpSpPr>
        <a:xfrm>
          <a:off x="0" y="0"/>
          <a:ext cx="0" cy="0"/>
          <a:chOff x="0" y="0"/>
          <a:chExt cx="0" cy="0"/>
        </a:xfrm>
      </p:grpSpPr>
      <p:pic>
        <p:nvPicPr>
          <p:cNvPr id="3" name="Picture 2" descr="A blue square with white lines&#10;&#10;AI-generated content may be incorrect.">
            <a:extLst>
              <a:ext uri="{FF2B5EF4-FFF2-40B4-BE49-F238E27FC236}">
                <a16:creationId xmlns:a16="http://schemas.microsoft.com/office/drawing/2014/main" id="{9FD39D15-355F-711F-8AB2-F8614910E501}"/>
              </a:ext>
            </a:extLst>
          </p:cNvPr>
          <p:cNvPicPr>
            <a:picLocks noChangeAspect="1"/>
          </p:cNvPicPr>
          <p:nvPr userDrawn="1"/>
        </p:nvPicPr>
        <p:blipFill>
          <a:blip r:embed="rId2"/>
          <a:stretch>
            <a:fillRect/>
          </a:stretch>
        </p:blipFill>
        <p:spPr>
          <a:xfrm>
            <a:off x="0" y="0"/>
            <a:ext cx="9906000" cy="6858000"/>
          </a:xfrm>
          <a:prstGeom prst="rect">
            <a:avLst/>
          </a:prstGeom>
        </p:spPr>
      </p:pic>
      <p:sp>
        <p:nvSpPr>
          <p:cNvPr id="4" name="Google Shape;42;p5">
            <a:extLst>
              <a:ext uri="{FF2B5EF4-FFF2-40B4-BE49-F238E27FC236}">
                <a16:creationId xmlns:a16="http://schemas.microsoft.com/office/drawing/2014/main" id="{1543FA15-BE1E-4756-FC05-F3F55B579D2C}"/>
              </a:ext>
            </a:extLst>
          </p:cNvPr>
          <p:cNvSpPr txBox="1"/>
          <p:nvPr userDrawn="1"/>
        </p:nvSpPr>
        <p:spPr>
          <a:xfrm>
            <a:off x="753068" y="760847"/>
            <a:ext cx="2106708" cy="4069535"/>
          </a:xfrm>
          <a:prstGeom prst="rect">
            <a:avLst/>
          </a:prstGeom>
          <a:noFill/>
          <a:ln>
            <a:noFill/>
          </a:ln>
        </p:spPr>
        <p:txBody>
          <a:bodyPr spcFirstLastPara="1" wrap="square" lIns="74283" tIns="37131" rIns="74283" bIns="37131" anchor="t" anchorCtr="0">
            <a:spAutoFit/>
          </a:bodyPr>
          <a:lstStyle/>
          <a:p>
            <a:pPr marL="0" marR="0" lvl="0" indent="0" algn="l" rtl="0">
              <a:spcBef>
                <a:spcPts val="0"/>
              </a:spcBef>
              <a:spcAft>
                <a:spcPts val="0"/>
              </a:spcAft>
              <a:buNone/>
            </a:pPr>
            <a:r>
              <a:rPr lang="en-US" sz="2113" b="0" i="0" u="none" strike="noStrike" cap="none" dirty="0">
                <a:solidFill>
                  <a:schemeClr val="bg1"/>
                </a:solidFill>
                <a:latin typeface="Arial"/>
                <a:ea typeface="Arial"/>
                <a:cs typeface="Arial"/>
                <a:sym typeface="Arial"/>
              </a:rPr>
              <a:t>Thank you</a:t>
            </a:r>
            <a:endParaRPr sz="1950" dirty="0">
              <a:solidFill>
                <a:schemeClr val="bg1"/>
              </a:solidFill>
            </a:endParaRPr>
          </a:p>
          <a:p>
            <a:pPr marL="0" marR="0" lvl="0" indent="0" algn="l" rtl="0">
              <a:spcBef>
                <a:spcPts val="975"/>
              </a:spcBef>
              <a:spcAft>
                <a:spcPts val="0"/>
              </a:spcAft>
              <a:buNone/>
            </a:pPr>
            <a:r>
              <a:rPr lang="en-US" sz="2113" b="0" i="0" u="none" strike="noStrike" cap="none" dirty="0">
                <a:solidFill>
                  <a:schemeClr val="bg1"/>
                </a:solidFill>
                <a:latin typeface="Arial"/>
                <a:ea typeface="Arial"/>
                <a:cs typeface="Arial"/>
                <a:sym typeface="Arial"/>
              </a:rPr>
              <a:t>Siyabulela</a:t>
            </a:r>
            <a:endParaRPr sz="1950" dirty="0">
              <a:solidFill>
                <a:schemeClr val="bg1"/>
              </a:solidFill>
            </a:endParaRPr>
          </a:p>
          <a:p>
            <a:pPr marL="0" marR="0" lvl="0" indent="0" algn="l" defTabSz="742950" rtl="0" eaLnBrk="1" fontAlgn="auto" latinLnBrk="0" hangingPunct="1">
              <a:lnSpc>
                <a:spcPct val="100000"/>
              </a:lnSpc>
              <a:spcBef>
                <a:spcPts val="975"/>
              </a:spcBef>
              <a:spcAft>
                <a:spcPts val="0"/>
              </a:spcAft>
              <a:buClrTx/>
              <a:buSzTx/>
              <a:buFontTx/>
              <a:buNone/>
              <a:tabLst/>
              <a:defRPr/>
            </a:pPr>
            <a:r>
              <a:rPr lang="en-US" sz="2113" b="0" i="0" u="none" strike="noStrike" cap="none" dirty="0">
                <a:solidFill>
                  <a:schemeClr val="bg1"/>
                </a:solidFill>
                <a:latin typeface="Arial"/>
                <a:ea typeface="Arial"/>
                <a:cs typeface="Arial"/>
                <a:sym typeface="Arial"/>
              </a:rPr>
              <a:t>Siyabonga</a:t>
            </a:r>
          </a:p>
          <a:p>
            <a:pPr marL="0" marR="0" lvl="0" indent="0" algn="l" defTabSz="742950" rtl="0" eaLnBrk="1" fontAlgn="auto" latinLnBrk="0" hangingPunct="1">
              <a:lnSpc>
                <a:spcPct val="100000"/>
              </a:lnSpc>
              <a:spcBef>
                <a:spcPts val="975"/>
              </a:spcBef>
              <a:spcAft>
                <a:spcPts val="0"/>
              </a:spcAft>
              <a:buClrTx/>
              <a:buSzTx/>
              <a:buFontTx/>
              <a:buNone/>
              <a:tabLst/>
              <a:defRPr/>
            </a:pPr>
            <a:r>
              <a:rPr lang="en-ZA" sz="2275" b="0" i="0" dirty="0" err="1">
                <a:solidFill>
                  <a:schemeClr val="bg1"/>
                </a:solidFill>
                <a:effectLst/>
                <a:latin typeface="Arial" panose="020B0604020202020204" pitchFamily="34" charset="0"/>
              </a:rPr>
              <a:t>Siyathokoza</a:t>
            </a:r>
            <a:endParaRPr lang="en-US" sz="2113" b="0" i="0" u="none" strike="noStrike" cap="none" dirty="0">
              <a:solidFill>
                <a:schemeClr val="bg1"/>
              </a:solidFill>
              <a:latin typeface="Arial"/>
              <a:ea typeface="Arial"/>
              <a:cs typeface="Arial"/>
              <a:sym typeface="Arial"/>
            </a:endParaRPr>
          </a:p>
          <a:p>
            <a:pPr marL="0" marR="0" lvl="0" indent="0" algn="l" rtl="0">
              <a:spcBef>
                <a:spcPts val="975"/>
              </a:spcBef>
              <a:spcAft>
                <a:spcPts val="0"/>
              </a:spcAft>
              <a:buNone/>
            </a:pPr>
            <a:r>
              <a:rPr lang="en-US" sz="2113" b="0" i="0" u="none" strike="noStrike" cap="none" dirty="0" err="1">
                <a:solidFill>
                  <a:schemeClr val="bg1"/>
                </a:solidFill>
                <a:latin typeface="Arial"/>
                <a:ea typeface="Arial"/>
                <a:cs typeface="Arial"/>
                <a:sym typeface="Arial"/>
              </a:rPr>
              <a:t>Dankie</a:t>
            </a:r>
            <a:endParaRPr sz="2113" b="0" i="0" u="none" strike="noStrike" cap="none" dirty="0">
              <a:solidFill>
                <a:schemeClr val="bg1"/>
              </a:solidFill>
              <a:latin typeface="Arial"/>
              <a:ea typeface="Arial"/>
              <a:cs typeface="Arial"/>
              <a:sym typeface="Arial"/>
            </a:endParaRPr>
          </a:p>
          <a:p>
            <a:pPr marL="0" marR="0" lvl="0" indent="0" algn="l" rtl="0">
              <a:spcBef>
                <a:spcPts val="975"/>
              </a:spcBef>
              <a:spcAft>
                <a:spcPts val="0"/>
              </a:spcAft>
              <a:buNone/>
            </a:pPr>
            <a:r>
              <a:rPr lang="en-US" sz="2113" b="0" i="0" u="none" strike="noStrike" cap="none" dirty="0">
                <a:solidFill>
                  <a:schemeClr val="bg1"/>
                </a:solidFill>
                <a:latin typeface="Arial"/>
                <a:ea typeface="Arial"/>
                <a:cs typeface="Arial"/>
                <a:sym typeface="Arial"/>
              </a:rPr>
              <a:t>Re a </a:t>
            </a:r>
            <a:r>
              <a:rPr lang="en-US" sz="2113" b="0" i="0" u="none" strike="noStrike" cap="none" dirty="0" err="1">
                <a:solidFill>
                  <a:schemeClr val="bg1"/>
                </a:solidFill>
                <a:latin typeface="Arial"/>
                <a:ea typeface="Arial"/>
                <a:cs typeface="Arial"/>
                <a:sym typeface="Arial"/>
              </a:rPr>
              <a:t>leboga</a:t>
            </a:r>
            <a:endParaRPr sz="2113" b="0" i="0" u="none" strike="noStrike" cap="none" dirty="0">
              <a:solidFill>
                <a:schemeClr val="bg1"/>
              </a:solidFill>
              <a:latin typeface="Arial"/>
              <a:ea typeface="Arial"/>
              <a:cs typeface="Arial"/>
              <a:sym typeface="Arial"/>
            </a:endParaRPr>
          </a:p>
          <a:p>
            <a:pPr marL="0" marR="0" lvl="0" indent="0" algn="l" rtl="0">
              <a:spcBef>
                <a:spcPts val="975"/>
              </a:spcBef>
              <a:spcAft>
                <a:spcPts val="0"/>
              </a:spcAft>
              <a:buNone/>
            </a:pPr>
            <a:r>
              <a:rPr lang="en-US" sz="2113" b="0" i="0" u="none" strike="noStrike" cap="none" dirty="0">
                <a:solidFill>
                  <a:schemeClr val="bg1"/>
                </a:solidFill>
                <a:latin typeface="Arial"/>
                <a:ea typeface="Arial"/>
                <a:cs typeface="Arial"/>
                <a:sym typeface="Arial"/>
              </a:rPr>
              <a:t>Re a </a:t>
            </a:r>
            <a:r>
              <a:rPr lang="en-US" sz="2113" b="0" i="0" u="none" strike="noStrike" cap="none" dirty="0" err="1">
                <a:solidFill>
                  <a:schemeClr val="bg1"/>
                </a:solidFill>
                <a:latin typeface="Arial"/>
                <a:ea typeface="Arial"/>
                <a:cs typeface="Arial"/>
                <a:sym typeface="Arial"/>
              </a:rPr>
              <a:t>leboha</a:t>
            </a:r>
            <a:endParaRPr sz="2113" b="0" i="0" u="none" strike="noStrike" cap="none" dirty="0">
              <a:solidFill>
                <a:schemeClr val="bg1"/>
              </a:solidFill>
              <a:latin typeface="Arial"/>
              <a:ea typeface="Arial"/>
              <a:cs typeface="Arial"/>
              <a:sym typeface="Arial"/>
            </a:endParaRPr>
          </a:p>
          <a:p>
            <a:pPr marL="0" marR="0" lvl="0" indent="0" algn="l" rtl="0">
              <a:spcBef>
                <a:spcPts val="975"/>
              </a:spcBef>
              <a:spcAft>
                <a:spcPts val="0"/>
              </a:spcAft>
              <a:buNone/>
            </a:pPr>
            <a:r>
              <a:rPr lang="en-US" sz="2113" b="0" i="0" u="none" strike="noStrike" cap="none" dirty="0">
                <a:solidFill>
                  <a:schemeClr val="bg1"/>
                </a:solidFill>
                <a:latin typeface="Arial"/>
                <a:ea typeface="Arial"/>
                <a:cs typeface="Arial"/>
                <a:sym typeface="Arial"/>
              </a:rPr>
              <a:t>Ro </a:t>
            </a:r>
            <a:r>
              <a:rPr lang="en-US" sz="2113" b="0" i="0" u="none" strike="noStrike" cap="none" dirty="0" err="1">
                <a:solidFill>
                  <a:schemeClr val="bg1"/>
                </a:solidFill>
                <a:latin typeface="Arial"/>
                <a:ea typeface="Arial"/>
                <a:cs typeface="Arial"/>
                <a:sym typeface="Arial"/>
              </a:rPr>
              <a:t>livhuwa</a:t>
            </a:r>
            <a:endParaRPr lang="en-US" sz="2113" b="0" i="0" u="none" strike="noStrike" cap="none" dirty="0">
              <a:solidFill>
                <a:schemeClr val="bg1"/>
              </a:solidFill>
              <a:latin typeface="Arial"/>
              <a:ea typeface="Arial"/>
              <a:cs typeface="Arial"/>
              <a:sym typeface="Arial"/>
            </a:endParaRPr>
          </a:p>
          <a:p>
            <a:pPr marL="0" marR="0" lvl="0" indent="0" algn="l" rtl="0">
              <a:spcBef>
                <a:spcPts val="975"/>
              </a:spcBef>
              <a:spcAft>
                <a:spcPts val="0"/>
              </a:spcAft>
              <a:buNone/>
            </a:pPr>
            <a:r>
              <a:rPr lang="en-US" sz="2113" b="0" i="0" u="none" strike="noStrike" cap="none" dirty="0">
                <a:solidFill>
                  <a:schemeClr val="bg1"/>
                </a:solidFill>
                <a:latin typeface="Arial"/>
                <a:ea typeface="Arial"/>
                <a:cs typeface="Arial"/>
                <a:sym typeface="Arial"/>
              </a:rPr>
              <a:t>Ha </a:t>
            </a:r>
            <a:r>
              <a:rPr lang="en-US" sz="2113" b="0" i="0" u="none" strike="noStrike" cap="none" dirty="0" err="1">
                <a:solidFill>
                  <a:schemeClr val="bg1"/>
                </a:solidFill>
                <a:latin typeface="Arial"/>
                <a:ea typeface="Arial"/>
                <a:cs typeface="Arial"/>
                <a:sym typeface="Arial"/>
              </a:rPr>
              <a:t>khensa</a:t>
            </a:r>
            <a:endParaRPr sz="2113" b="0" i="0" u="none" strike="noStrike" cap="none" dirty="0">
              <a:solidFill>
                <a:schemeClr val="bg1"/>
              </a:solidFill>
              <a:latin typeface="Arial"/>
              <a:ea typeface="Arial"/>
              <a:cs typeface="Arial"/>
              <a:sym typeface="Arial"/>
            </a:endParaRPr>
          </a:p>
        </p:txBody>
      </p:sp>
      <p:pic>
        <p:nvPicPr>
          <p:cNvPr id="5" name="Picture 4">
            <a:extLst>
              <a:ext uri="{FF2B5EF4-FFF2-40B4-BE49-F238E27FC236}">
                <a16:creationId xmlns:a16="http://schemas.microsoft.com/office/drawing/2014/main" id="{00971B5C-AC95-3ED1-7107-CC27B0FC184F}"/>
              </a:ext>
            </a:extLst>
          </p:cNvPr>
          <p:cNvPicPr>
            <a:picLocks noChangeAspect="1"/>
          </p:cNvPicPr>
          <p:nvPr userDrawn="1"/>
        </p:nvPicPr>
        <p:blipFill>
          <a:blip r:embed="rId3"/>
          <a:srcRect t="2360" r="14696"/>
          <a:stretch>
            <a:fillRect/>
          </a:stretch>
        </p:blipFill>
        <p:spPr>
          <a:xfrm>
            <a:off x="1393288" y="-1"/>
            <a:ext cx="8512712" cy="5581097"/>
          </a:xfrm>
          <a:prstGeom prst="rect">
            <a:avLst/>
          </a:prstGeom>
        </p:spPr>
      </p:pic>
      <p:pic>
        <p:nvPicPr>
          <p:cNvPr id="6" name="Google Shape;9;p2">
            <a:extLst>
              <a:ext uri="{FF2B5EF4-FFF2-40B4-BE49-F238E27FC236}">
                <a16:creationId xmlns:a16="http://schemas.microsoft.com/office/drawing/2014/main" id="{DB9FEDB6-EC1E-879A-9DBD-AABE67F55A51}"/>
              </a:ext>
            </a:extLst>
          </p:cNvPr>
          <p:cNvPicPr preferRelativeResize="0"/>
          <p:nvPr userDrawn="1"/>
        </p:nvPicPr>
        <p:blipFill rotWithShape="1">
          <a:blip r:embed="rId4" cstate="print">
            <a:alphaModFix/>
            <a:extLst>
              <a:ext uri="{28A0092B-C50C-407E-A947-70E740481C1C}">
                <a14:useLocalDpi xmlns:a14="http://schemas.microsoft.com/office/drawing/2010/main"/>
              </a:ext>
            </a:extLst>
          </a:blip>
          <a:srcRect/>
          <a:stretch/>
        </p:blipFill>
        <p:spPr>
          <a:xfrm>
            <a:off x="8454741" y="6128953"/>
            <a:ext cx="1160842" cy="413750"/>
          </a:xfrm>
          <a:prstGeom prst="rect">
            <a:avLst/>
          </a:prstGeom>
          <a:noFill/>
          <a:ln>
            <a:noFill/>
          </a:ln>
        </p:spPr>
      </p:pic>
    </p:spTree>
    <p:extLst>
      <p:ext uri="{BB962C8B-B14F-4D97-AF65-F5344CB8AC3E}">
        <p14:creationId xmlns:p14="http://schemas.microsoft.com/office/powerpoint/2010/main" val="3917544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End Slide">
  <p:cSld name="End Slide">
    <p:spTree>
      <p:nvGrpSpPr>
        <p:cNvPr id="1" name="Shape 35"/>
        <p:cNvGrpSpPr/>
        <p:nvPr/>
      </p:nvGrpSpPr>
      <p:grpSpPr>
        <a:xfrm>
          <a:off x="0" y="0"/>
          <a:ext cx="0" cy="0"/>
          <a:chOff x="0" y="0"/>
          <a:chExt cx="0" cy="0"/>
        </a:xfrm>
      </p:grpSpPr>
      <p:pic>
        <p:nvPicPr>
          <p:cNvPr id="36" name="Google Shape;36;p5"/>
          <p:cNvPicPr preferRelativeResize="0"/>
          <p:nvPr/>
        </p:nvPicPr>
        <p:blipFill rotWithShape="1">
          <a:blip r:embed="rId2">
            <a:alphaModFix/>
          </a:blip>
          <a:srcRect/>
          <a:stretch/>
        </p:blipFill>
        <p:spPr>
          <a:xfrm>
            <a:off x="0" y="0"/>
            <a:ext cx="9923780" cy="6858000"/>
          </a:xfrm>
          <a:prstGeom prst="rect">
            <a:avLst/>
          </a:prstGeom>
          <a:noFill/>
          <a:ln>
            <a:noFill/>
          </a:ln>
        </p:spPr>
      </p:pic>
      <p:pic>
        <p:nvPicPr>
          <p:cNvPr id="6" name="Picture 5">
            <a:extLst>
              <a:ext uri="{FF2B5EF4-FFF2-40B4-BE49-F238E27FC236}">
                <a16:creationId xmlns:a16="http://schemas.microsoft.com/office/drawing/2014/main" id="{84289495-7EC4-B9EC-A53E-E22EC801CA25}"/>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 y="1"/>
            <a:ext cx="9905998" cy="6857999"/>
          </a:xfrm>
          <a:prstGeom prst="rect">
            <a:avLst/>
          </a:prstGeom>
        </p:spPr>
      </p:pic>
      <p:pic>
        <p:nvPicPr>
          <p:cNvPr id="38" name="Google Shape;38;p5"/>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8200911" y="6129849"/>
            <a:ext cx="1413498" cy="503802"/>
          </a:xfrm>
          <a:prstGeom prst="rect">
            <a:avLst/>
          </a:prstGeom>
          <a:noFill/>
          <a:ln>
            <a:noFill/>
          </a:ln>
        </p:spPr>
      </p:pic>
      <p:grpSp>
        <p:nvGrpSpPr>
          <p:cNvPr id="39" name="Google Shape;39;p5"/>
          <p:cNvGrpSpPr/>
          <p:nvPr/>
        </p:nvGrpSpPr>
        <p:grpSpPr>
          <a:xfrm>
            <a:off x="3127751" y="6071617"/>
            <a:ext cx="2473668" cy="475071"/>
            <a:chOff x="533063" y="6053860"/>
            <a:chExt cx="3500936" cy="546292"/>
          </a:xfrm>
        </p:grpSpPr>
        <p:pic>
          <p:nvPicPr>
            <p:cNvPr id="40" name="Google Shape;40;p5"/>
            <p:cNvPicPr preferRelativeResize="0"/>
            <p:nvPr/>
          </p:nvPicPr>
          <p:blipFill rotWithShape="1">
            <a:blip r:embed="rId5" cstate="print">
              <a:alphaModFix/>
              <a:extLst>
                <a:ext uri="{28A0092B-C50C-407E-A947-70E740481C1C}">
                  <a14:useLocalDpi xmlns:a14="http://schemas.microsoft.com/office/drawing/2010/main"/>
                </a:ext>
              </a:extLst>
            </a:blip>
            <a:srcRect/>
            <a:stretch/>
          </p:blipFill>
          <p:spPr>
            <a:xfrm>
              <a:off x="533063" y="6053860"/>
              <a:ext cx="546292" cy="546292"/>
            </a:xfrm>
            <a:prstGeom prst="rect">
              <a:avLst/>
            </a:prstGeom>
            <a:noFill/>
            <a:ln>
              <a:noFill/>
            </a:ln>
          </p:spPr>
        </p:pic>
        <p:pic>
          <p:nvPicPr>
            <p:cNvPr id="41" name="Google Shape;41;p5"/>
            <p:cNvPicPr preferRelativeResize="0"/>
            <p:nvPr/>
          </p:nvPicPr>
          <p:blipFill rotWithShape="1">
            <a:blip r:embed="rId6" cstate="print">
              <a:alphaModFix/>
              <a:extLst>
                <a:ext uri="{28A0092B-C50C-407E-A947-70E740481C1C}">
                  <a14:useLocalDpi xmlns:a14="http://schemas.microsoft.com/office/drawing/2010/main"/>
                </a:ext>
              </a:extLst>
            </a:blip>
            <a:srcRect/>
            <a:stretch/>
          </p:blipFill>
          <p:spPr>
            <a:xfrm>
              <a:off x="1295562" y="6144444"/>
              <a:ext cx="2738437" cy="365125"/>
            </a:xfrm>
            <a:prstGeom prst="rect">
              <a:avLst/>
            </a:prstGeom>
            <a:noFill/>
            <a:ln>
              <a:noFill/>
            </a:ln>
          </p:spPr>
        </p:pic>
      </p:grpSp>
      <p:sp>
        <p:nvSpPr>
          <p:cNvPr id="2" name="Google Shape;42;p5">
            <a:extLst>
              <a:ext uri="{FF2B5EF4-FFF2-40B4-BE49-F238E27FC236}">
                <a16:creationId xmlns:a16="http://schemas.microsoft.com/office/drawing/2014/main" id="{087A87A3-A41D-B9B5-F4A6-660486AE17DF}"/>
              </a:ext>
            </a:extLst>
          </p:cNvPr>
          <p:cNvSpPr txBox="1"/>
          <p:nvPr userDrawn="1"/>
        </p:nvSpPr>
        <p:spPr>
          <a:xfrm>
            <a:off x="3069899" y="760847"/>
            <a:ext cx="2106708" cy="4522929"/>
          </a:xfrm>
          <a:prstGeom prst="rect">
            <a:avLst/>
          </a:prstGeom>
          <a:noFill/>
          <a:ln>
            <a:noFill/>
          </a:ln>
        </p:spPr>
        <p:txBody>
          <a:bodyPr spcFirstLastPara="1" wrap="square" lIns="74283" tIns="37131" rIns="74283" bIns="37131" anchor="t" anchorCtr="0">
            <a:spAutoFit/>
          </a:bodyPr>
          <a:lstStyle/>
          <a:p>
            <a:pPr marL="0" marR="0" lvl="0" indent="0" algn="l" rtl="0">
              <a:spcBef>
                <a:spcPts val="0"/>
              </a:spcBef>
              <a:spcAft>
                <a:spcPts val="0"/>
              </a:spcAft>
              <a:buNone/>
            </a:pPr>
            <a:r>
              <a:rPr lang="en-US" sz="2113" b="0" i="0" u="none" strike="noStrike" cap="none" dirty="0">
                <a:solidFill>
                  <a:schemeClr val="lt1"/>
                </a:solidFill>
                <a:latin typeface="Arial"/>
                <a:ea typeface="Arial"/>
                <a:cs typeface="Arial"/>
                <a:sym typeface="Arial"/>
              </a:rPr>
              <a:t>Thank you</a:t>
            </a:r>
            <a:endParaRPr sz="1950" dirty="0"/>
          </a:p>
          <a:p>
            <a:pPr marL="0" marR="0" lvl="0" indent="0" algn="l" rtl="0">
              <a:spcBef>
                <a:spcPts val="975"/>
              </a:spcBef>
              <a:spcAft>
                <a:spcPts val="0"/>
              </a:spcAft>
              <a:buNone/>
            </a:pPr>
            <a:r>
              <a:rPr lang="en-US" sz="2113" b="0" i="0" u="none" strike="noStrike" cap="none" dirty="0">
                <a:solidFill>
                  <a:schemeClr val="lt1"/>
                </a:solidFill>
                <a:latin typeface="Arial"/>
                <a:ea typeface="Arial"/>
                <a:cs typeface="Arial"/>
                <a:sym typeface="Arial"/>
              </a:rPr>
              <a:t>Siyabulela</a:t>
            </a:r>
            <a:endParaRPr sz="1950" dirty="0"/>
          </a:p>
          <a:p>
            <a:pPr marL="0" marR="0" lvl="0" indent="0" algn="l" defTabSz="742950" rtl="0" eaLnBrk="1" fontAlgn="auto" latinLnBrk="0" hangingPunct="1">
              <a:lnSpc>
                <a:spcPct val="100000"/>
              </a:lnSpc>
              <a:spcBef>
                <a:spcPts val="975"/>
              </a:spcBef>
              <a:spcAft>
                <a:spcPts val="0"/>
              </a:spcAft>
              <a:buClrTx/>
              <a:buSzTx/>
              <a:buFontTx/>
              <a:buNone/>
              <a:tabLst/>
              <a:defRPr/>
            </a:pPr>
            <a:r>
              <a:rPr lang="en-US" sz="2113" b="0" i="0" u="none" strike="noStrike" cap="none" dirty="0">
                <a:solidFill>
                  <a:schemeClr val="lt1"/>
                </a:solidFill>
                <a:latin typeface="Arial"/>
                <a:ea typeface="Arial"/>
                <a:cs typeface="Arial"/>
                <a:sym typeface="Arial"/>
              </a:rPr>
              <a:t>Siyabonga</a:t>
            </a:r>
          </a:p>
          <a:p>
            <a:pPr marL="0" marR="0" lvl="0" indent="0" algn="l" defTabSz="742950" rtl="0" eaLnBrk="1" fontAlgn="auto" latinLnBrk="0" hangingPunct="1">
              <a:lnSpc>
                <a:spcPct val="100000"/>
              </a:lnSpc>
              <a:spcBef>
                <a:spcPts val="975"/>
              </a:spcBef>
              <a:spcAft>
                <a:spcPts val="0"/>
              </a:spcAft>
              <a:buClrTx/>
              <a:buSzTx/>
              <a:buFontTx/>
              <a:buNone/>
              <a:tabLst/>
              <a:defRPr/>
            </a:pPr>
            <a:r>
              <a:rPr lang="en-ZA" sz="2275" b="0" i="0" dirty="0" err="1">
                <a:solidFill>
                  <a:schemeClr val="bg1"/>
                </a:solidFill>
                <a:effectLst/>
                <a:latin typeface="Arial" panose="020B0604020202020204" pitchFamily="34" charset="0"/>
              </a:rPr>
              <a:t>Siyathokoza</a:t>
            </a:r>
            <a:endParaRPr lang="en-US" sz="2113" b="0" i="0" u="none" strike="noStrike" cap="none" dirty="0">
              <a:solidFill>
                <a:schemeClr val="bg1"/>
              </a:solidFill>
              <a:latin typeface="Arial"/>
              <a:ea typeface="Arial"/>
              <a:cs typeface="Arial"/>
              <a:sym typeface="Arial"/>
            </a:endParaRPr>
          </a:p>
          <a:p>
            <a:pPr marL="0" marR="0" lvl="0" indent="0" algn="l" rtl="0">
              <a:spcBef>
                <a:spcPts val="975"/>
              </a:spcBef>
              <a:spcAft>
                <a:spcPts val="0"/>
              </a:spcAft>
              <a:buNone/>
            </a:pPr>
            <a:r>
              <a:rPr lang="en-US" sz="2113" b="0" i="0" u="none" strike="noStrike" cap="none" dirty="0" err="1">
                <a:solidFill>
                  <a:schemeClr val="lt1"/>
                </a:solidFill>
                <a:latin typeface="Arial"/>
                <a:ea typeface="Arial"/>
                <a:cs typeface="Arial"/>
                <a:sym typeface="Arial"/>
              </a:rPr>
              <a:t>Dankie</a:t>
            </a:r>
            <a:endParaRPr sz="2113" b="0" i="0" u="none" strike="noStrike" cap="none" dirty="0">
              <a:solidFill>
                <a:schemeClr val="lt1"/>
              </a:solidFill>
              <a:latin typeface="Arial"/>
              <a:ea typeface="Arial"/>
              <a:cs typeface="Arial"/>
              <a:sym typeface="Arial"/>
            </a:endParaRPr>
          </a:p>
          <a:p>
            <a:pPr marL="0" marR="0" lvl="0" indent="0" algn="l" rtl="0">
              <a:spcBef>
                <a:spcPts val="975"/>
              </a:spcBef>
              <a:spcAft>
                <a:spcPts val="0"/>
              </a:spcAft>
              <a:buNone/>
            </a:pPr>
            <a:r>
              <a:rPr lang="en-US" sz="2113" b="0" i="0" u="none" strike="noStrike" cap="none" dirty="0">
                <a:solidFill>
                  <a:schemeClr val="lt1"/>
                </a:solidFill>
                <a:latin typeface="Arial"/>
                <a:ea typeface="Arial"/>
                <a:cs typeface="Arial"/>
                <a:sym typeface="Arial"/>
              </a:rPr>
              <a:t>Re a leboga</a:t>
            </a:r>
            <a:endParaRPr sz="2113" b="0" i="0" u="none" strike="noStrike" cap="none" dirty="0">
              <a:solidFill>
                <a:schemeClr val="lt1"/>
              </a:solidFill>
              <a:latin typeface="Arial"/>
              <a:ea typeface="Arial"/>
              <a:cs typeface="Arial"/>
              <a:sym typeface="Arial"/>
            </a:endParaRPr>
          </a:p>
          <a:p>
            <a:pPr marL="0" marR="0" lvl="0" indent="0" algn="l" rtl="0">
              <a:spcBef>
                <a:spcPts val="975"/>
              </a:spcBef>
              <a:spcAft>
                <a:spcPts val="0"/>
              </a:spcAft>
              <a:buNone/>
            </a:pPr>
            <a:r>
              <a:rPr lang="en-US" sz="2113" b="0" i="0" u="none" strike="noStrike" cap="none" dirty="0">
                <a:solidFill>
                  <a:schemeClr val="lt1"/>
                </a:solidFill>
                <a:latin typeface="Arial"/>
                <a:ea typeface="Arial"/>
                <a:cs typeface="Arial"/>
                <a:sym typeface="Arial"/>
              </a:rPr>
              <a:t>Re a </a:t>
            </a:r>
            <a:r>
              <a:rPr lang="en-US" sz="2113" b="0" i="0" u="none" strike="noStrike" cap="none" dirty="0" err="1">
                <a:solidFill>
                  <a:schemeClr val="lt1"/>
                </a:solidFill>
                <a:latin typeface="Arial"/>
                <a:ea typeface="Arial"/>
                <a:cs typeface="Arial"/>
                <a:sym typeface="Arial"/>
              </a:rPr>
              <a:t>leboha</a:t>
            </a:r>
            <a:endParaRPr sz="2113" b="0" i="0" u="none" strike="noStrike" cap="none" dirty="0">
              <a:solidFill>
                <a:schemeClr val="lt1"/>
              </a:solidFill>
              <a:latin typeface="Arial"/>
              <a:ea typeface="Arial"/>
              <a:cs typeface="Arial"/>
              <a:sym typeface="Arial"/>
            </a:endParaRPr>
          </a:p>
          <a:p>
            <a:pPr marL="0" marR="0" lvl="0" indent="0" algn="l" rtl="0">
              <a:spcBef>
                <a:spcPts val="975"/>
              </a:spcBef>
              <a:spcAft>
                <a:spcPts val="0"/>
              </a:spcAft>
              <a:buNone/>
            </a:pPr>
            <a:r>
              <a:rPr lang="en-US" sz="2113" b="0" i="0" u="none" strike="noStrike" cap="none" dirty="0">
                <a:solidFill>
                  <a:schemeClr val="lt1"/>
                </a:solidFill>
                <a:latin typeface="Arial"/>
                <a:ea typeface="Arial"/>
                <a:cs typeface="Arial"/>
                <a:sym typeface="Arial"/>
              </a:rPr>
              <a:t>Ro </a:t>
            </a:r>
            <a:r>
              <a:rPr lang="en-US" sz="2113" b="0" i="0" u="none" strike="noStrike" cap="none" dirty="0" err="1">
                <a:solidFill>
                  <a:schemeClr val="lt1"/>
                </a:solidFill>
                <a:latin typeface="Arial"/>
                <a:ea typeface="Arial"/>
                <a:cs typeface="Arial"/>
                <a:sym typeface="Arial"/>
              </a:rPr>
              <a:t>livhuwa</a:t>
            </a:r>
            <a:endParaRPr lang="en-US" sz="2113" b="0" i="0" u="none" strike="noStrike" cap="none" dirty="0">
              <a:solidFill>
                <a:schemeClr val="lt1"/>
              </a:solidFill>
              <a:latin typeface="Arial"/>
              <a:ea typeface="Arial"/>
              <a:cs typeface="Arial"/>
              <a:sym typeface="Arial"/>
            </a:endParaRPr>
          </a:p>
          <a:p>
            <a:pPr marL="0" marR="0" lvl="0" indent="0" algn="l" rtl="0">
              <a:spcBef>
                <a:spcPts val="975"/>
              </a:spcBef>
              <a:spcAft>
                <a:spcPts val="0"/>
              </a:spcAft>
              <a:buNone/>
            </a:pPr>
            <a:r>
              <a:rPr lang="en-US" sz="2113" b="0" i="0" u="none" strike="noStrike" cap="none" dirty="0">
                <a:solidFill>
                  <a:schemeClr val="lt1"/>
                </a:solidFill>
                <a:latin typeface="Arial"/>
                <a:ea typeface="Arial"/>
                <a:cs typeface="Arial"/>
                <a:sym typeface="Arial"/>
              </a:rPr>
              <a:t>Ha </a:t>
            </a:r>
            <a:r>
              <a:rPr lang="en-US" sz="2113" b="0" i="0" u="none" strike="noStrike" cap="none" dirty="0" err="1">
                <a:solidFill>
                  <a:schemeClr val="lt1"/>
                </a:solidFill>
                <a:latin typeface="Arial"/>
                <a:ea typeface="Arial"/>
                <a:cs typeface="Arial"/>
                <a:sym typeface="Arial"/>
              </a:rPr>
              <a:t>khensa</a:t>
            </a:r>
            <a:endParaRPr sz="2113" b="0" i="0" u="none" strike="noStrike" cap="none" dirty="0">
              <a:solidFill>
                <a:schemeClr val="lt1"/>
              </a:solidFill>
              <a:latin typeface="Arial"/>
              <a:ea typeface="Arial"/>
              <a:cs typeface="Arial"/>
              <a:sym typeface="Arial"/>
            </a:endParaRPr>
          </a:p>
          <a:p>
            <a:pPr marL="0" marR="0" lvl="0" indent="0" algn="l" rtl="0">
              <a:spcBef>
                <a:spcPts val="975"/>
              </a:spcBef>
              <a:spcAft>
                <a:spcPts val="0"/>
              </a:spcAft>
              <a:buNone/>
            </a:pPr>
            <a:endParaRPr sz="2113"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1637066739"/>
      </p:ext>
    </p:extLst>
  </p:cSld>
  <p:clrMapOvr>
    <a:masterClrMapping/>
  </p:clrMapOvr>
  <p:extLst>
    <p:ext uri="{DCECCB84-F9BA-43D5-87BE-67443E8EF086}">
      <p15:sldGuideLst xmlns:p15="http://schemas.microsoft.com/office/powerpoint/2012/main">
        <p15:guide id="1" pos="3454">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5"/>
            <a:ext cx="84201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ZA"/>
          </a:p>
        </p:txBody>
      </p:sp>
      <p:sp>
        <p:nvSpPr>
          <p:cNvPr id="4" name="Slide Number Placeholder 3"/>
          <p:cNvSpPr>
            <a:spLocks noGrp="1"/>
          </p:cNvSpPr>
          <p:nvPr>
            <p:ph type="sldNum" sz="quarter" idx="10"/>
          </p:nvPr>
        </p:nvSpPr>
        <p:spPr/>
        <p:txBody>
          <a:bodyPr/>
          <a:lstStyle>
            <a:lvl1pPr>
              <a:defRPr smtClean="0"/>
            </a:lvl1pPr>
          </a:lstStyle>
          <a:p>
            <a:pPr>
              <a:defRPr/>
            </a:pPr>
            <a:fld id="{D386F0E7-B29C-400A-8C1B-533072ADC6E6}" type="slidenum">
              <a:rPr lang="en-GB" smtClean="0"/>
              <a:pPr>
                <a:defRPr/>
              </a:pPr>
              <a:t>‹#›</a:t>
            </a:fld>
            <a:endParaRPr lang="en-GB" dirty="0"/>
          </a:p>
        </p:txBody>
      </p:sp>
    </p:spTree>
    <p:extLst>
      <p:ext uri="{BB962C8B-B14F-4D97-AF65-F5344CB8AC3E}">
        <p14:creationId xmlns:p14="http://schemas.microsoft.com/office/powerpoint/2010/main" val="40946576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Slide Number Placeholder 3"/>
          <p:cNvSpPr>
            <a:spLocks noGrp="1"/>
          </p:cNvSpPr>
          <p:nvPr>
            <p:ph type="sldNum" sz="quarter" idx="10"/>
          </p:nvPr>
        </p:nvSpPr>
        <p:spPr/>
        <p:txBody>
          <a:bodyPr/>
          <a:lstStyle>
            <a:lvl1pPr>
              <a:defRPr smtClean="0"/>
            </a:lvl1pPr>
          </a:lstStyle>
          <a:p>
            <a:pPr>
              <a:defRPr/>
            </a:pPr>
            <a:fld id="{580E9BF4-0DD8-4BA1-8A2A-F9A8058345CF}" type="slidenum">
              <a:rPr lang="en-GB" smtClean="0"/>
              <a:pPr>
                <a:defRPr/>
              </a:pPr>
              <a:t>‹#›</a:t>
            </a:fld>
            <a:endParaRPr lang="en-GB" dirty="0"/>
          </a:p>
        </p:txBody>
      </p:sp>
    </p:spTree>
    <p:extLst>
      <p:ext uri="{BB962C8B-B14F-4D97-AF65-F5344CB8AC3E}">
        <p14:creationId xmlns:p14="http://schemas.microsoft.com/office/powerpoint/2010/main" val="23676820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smtClean="0"/>
            </a:lvl1pPr>
          </a:lstStyle>
          <a:p>
            <a:pPr>
              <a:defRPr/>
            </a:pPr>
            <a:fld id="{8BBD254A-38DD-47A1-ACBE-2839209FF7E1}" type="slidenum">
              <a:rPr lang="en-GB" smtClean="0"/>
              <a:pPr>
                <a:defRPr/>
              </a:pPr>
              <a:t>‹#›</a:t>
            </a:fld>
            <a:endParaRPr lang="en-GB" dirty="0"/>
          </a:p>
        </p:txBody>
      </p:sp>
    </p:spTree>
    <p:extLst>
      <p:ext uri="{BB962C8B-B14F-4D97-AF65-F5344CB8AC3E}">
        <p14:creationId xmlns:p14="http://schemas.microsoft.com/office/powerpoint/2010/main" val="17788938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136525" y="1298575"/>
            <a:ext cx="4686300" cy="10048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975225" y="1298575"/>
            <a:ext cx="4686300" cy="10048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Slide Number Placeholder 4"/>
          <p:cNvSpPr>
            <a:spLocks noGrp="1"/>
          </p:cNvSpPr>
          <p:nvPr>
            <p:ph type="sldNum" sz="quarter" idx="10"/>
          </p:nvPr>
        </p:nvSpPr>
        <p:spPr/>
        <p:txBody>
          <a:bodyPr/>
          <a:lstStyle>
            <a:lvl1pPr>
              <a:defRPr smtClean="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47080885"/>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Slide Number Placeholder 6"/>
          <p:cNvSpPr>
            <a:spLocks noGrp="1"/>
          </p:cNvSpPr>
          <p:nvPr>
            <p:ph type="sldNum" sz="quarter" idx="10"/>
          </p:nvPr>
        </p:nvSpPr>
        <p:spPr/>
        <p:txBody>
          <a:bodyPr/>
          <a:lstStyle>
            <a:lvl1pPr>
              <a:defRPr smtClean="0"/>
            </a:lvl1pPr>
          </a:lstStyle>
          <a:p>
            <a:pPr>
              <a:defRPr/>
            </a:pPr>
            <a:fld id="{D0C279E1-7F21-4620-AF0D-46CCBFA9400F}" type="slidenum">
              <a:rPr lang="en-GB" smtClean="0"/>
              <a:pPr>
                <a:defRPr/>
              </a:pPr>
              <a:t>‹#›</a:t>
            </a:fld>
            <a:endParaRPr lang="en-GB" dirty="0"/>
          </a:p>
        </p:txBody>
      </p:sp>
    </p:spTree>
    <p:extLst>
      <p:ext uri="{BB962C8B-B14F-4D97-AF65-F5344CB8AC3E}">
        <p14:creationId xmlns:p14="http://schemas.microsoft.com/office/powerpoint/2010/main" val="26601270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Slide Number Placeholder 2"/>
          <p:cNvSpPr>
            <a:spLocks noGrp="1"/>
          </p:cNvSpPr>
          <p:nvPr>
            <p:ph type="sldNum" sz="quarter" idx="10"/>
          </p:nvPr>
        </p:nvSpPr>
        <p:spPr/>
        <p:txBody>
          <a:bodyPr/>
          <a:lstStyle>
            <a:lvl1pPr>
              <a:defRPr smtClean="0"/>
            </a:lvl1pPr>
          </a:lstStyle>
          <a:p>
            <a:pPr>
              <a:defRPr/>
            </a:pPr>
            <a:fld id="{AA1B0377-3315-4694-B25A-E6CA90B0B4C2}" type="slidenum">
              <a:rPr lang="en-GB" smtClean="0"/>
              <a:pPr>
                <a:defRPr/>
              </a:pPr>
              <a:t>‹#›</a:t>
            </a:fld>
            <a:endParaRPr lang="en-GB" dirty="0"/>
          </a:p>
        </p:txBody>
      </p:sp>
    </p:spTree>
    <p:extLst>
      <p:ext uri="{BB962C8B-B14F-4D97-AF65-F5344CB8AC3E}">
        <p14:creationId xmlns:p14="http://schemas.microsoft.com/office/powerpoint/2010/main" val="5364243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smtClean="0"/>
            </a:lvl1pPr>
          </a:lstStyle>
          <a:p>
            <a:pPr>
              <a:defRPr/>
            </a:pPr>
            <a:fld id="{6DD44CF6-1123-46C1-B85C-FB48EFFB2644}" type="slidenum">
              <a:rPr lang="en-GB" smtClean="0"/>
              <a:pPr>
                <a:defRPr/>
              </a:pPr>
              <a:t>‹#›</a:t>
            </a:fld>
            <a:endParaRPr lang="en-GB" dirty="0"/>
          </a:p>
        </p:txBody>
      </p:sp>
    </p:spTree>
    <p:extLst>
      <p:ext uri="{BB962C8B-B14F-4D97-AF65-F5344CB8AC3E}">
        <p14:creationId xmlns:p14="http://schemas.microsoft.com/office/powerpoint/2010/main" val="34538484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581AAC14-CDC8-4ED4-B67A-65C474841A68}" type="slidenum">
              <a:rPr lang="en-GB" smtClean="0"/>
              <a:pPr>
                <a:defRPr/>
              </a:pPr>
              <a:t>‹#›</a:t>
            </a:fld>
            <a:endParaRPr lang="en-GB" dirty="0"/>
          </a:p>
        </p:txBody>
      </p:sp>
    </p:spTree>
    <p:extLst>
      <p:ext uri="{BB962C8B-B14F-4D97-AF65-F5344CB8AC3E}">
        <p14:creationId xmlns:p14="http://schemas.microsoft.com/office/powerpoint/2010/main" val="36273745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ZA" dirty="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smtClean="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54597067"/>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136525" y="1298575"/>
            <a:ext cx="4686300" cy="1614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975225" y="1298575"/>
            <a:ext cx="4686300" cy="1614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Slide Number Placeholder 3"/>
          <p:cNvSpPr>
            <a:spLocks noGrp="1"/>
          </p:cNvSpPr>
          <p:nvPr>
            <p:ph type="sldNum" sz="quarter" idx="10"/>
          </p:nvPr>
        </p:nvSpPr>
        <p:spPr/>
        <p:txBody>
          <a:bodyPr/>
          <a:lstStyle>
            <a:lvl1pPr>
              <a:defRPr smtClean="0"/>
            </a:lvl1pPr>
          </a:lstStyle>
          <a:p>
            <a:pPr>
              <a:defRPr/>
            </a:pPr>
            <a:fld id="{4647AA40-E9A6-426D-A0E2-199C176390B7}" type="slidenum">
              <a:rPr lang="en-GB" smtClean="0"/>
              <a:pPr>
                <a:defRPr/>
              </a:pPr>
              <a:t>‹#›</a:t>
            </a:fld>
            <a:endParaRPr lang="en-GB" dirty="0"/>
          </a:p>
        </p:txBody>
      </p:sp>
    </p:spTree>
    <p:extLst>
      <p:ext uri="{BB962C8B-B14F-4D97-AF65-F5344CB8AC3E}">
        <p14:creationId xmlns:p14="http://schemas.microsoft.com/office/powerpoint/2010/main" val="32511063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80275" y="166688"/>
            <a:ext cx="2381250" cy="213677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131763" y="166688"/>
            <a:ext cx="6996112" cy="21367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Slide Number Placeholder 3"/>
          <p:cNvSpPr>
            <a:spLocks noGrp="1"/>
          </p:cNvSpPr>
          <p:nvPr>
            <p:ph type="sldNum" sz="quarter" idx="10"/>
          </p:nvPr>
        </p:nvSpPr>
        <p:spPr/>
        <p:txBody>
          <a:bodyPr/>
          <a:lstStyle>
            <a:lvl1pPr>
              <a:defRPr smtClean="0"/>
            </a:lvl1pPr>
          </a:lstStyle>
          <a:p>
            <a:pPr>
              <a:defRPr/>
            </a:pPr>
            <a:fld id="{7501E750-11FD-4484-85E3-124A68D37C7B}" type="slidenum">
              <a:rPr lang="en-GB" smtClean="0"/>
              <a:pPr>
                <a:defRPr/>
              </a:pPr>
              <a:t>‹#›</a:t>
            </a:fld>
            <a:endParaRPr lang="en-GB" dirty="0"/>
          </a:p>
        </p:txBody>
      </p:sp>
    </p:spTree>
    <p:extLst>
      <p:ext uri="{BB962C8B-B14F-4D97-AF65-F5344CB8AC3E}">
        <p14:creationId xmlns:p14="http://schemas.microsoft.com/office/powerpoint/2010/main" val="15492622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Divider Slide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540D22C-135E-D5F3-FB7D-AAF37604D8F1}"/>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0" y="6033"/>
            <a:ext cx="9906000" cy="6858000"/>
          </a:xfrm>
          <a:prstGeom prst="rect">
            <a:avLst/>
          </a:prstGeom>
        </p:spPr>
      </p:pic>
      <p:sp>
        <p:nvSpPr>
          <p:cNvPr id="2" name="Title 1">
            <a:extLst>
              <a:ext uri="{FF2B5EF4-FFF2-40B4-BE49-F238E27FC236}">
                <a16:creationId xmlns:a16="http://schemas.microsoft.com/office/drawing/2014/main" id="{FBF387B1-712F-35FF-6AB5-2079C3196721}"/>
              </a:ext>
            </a:extLst>
          </p:cNvPr>
          <p:cNvSpPr>
            <a:spLocks noGrp="1"/>
          </p:cNvSpPr>
          <p:nvPr>
            <p:ph type="title" hasCustomPrompt="1"/>
          </p:nvPr>
        </p:nvSpPr>
        <p:spPr>
          <a:xfrm>
            <a:off x="2975442" y="3429000"/>
            <a:ext cx="5819775" cy="935356"/>
          </a:xfrm>
        </p:spPr>
        <p:txBody>
          <a:bodyPr anchor="t">
            <a:normAutofit/>
          </a:bodyPr>
          <a:lstStyle>
            <a:lvl1pPr>
              <a:defRPr sz="3250" b="1" i="0">
                <a:solidFill>
                  <a:schemeClr val="bg1"/>
                </a:solidFill>
                <a:latin typeface="Lato" panose="020F0502020204030203" pitchFamily="34" charset="77"/>
              </a:defRPr>
            </a:lvl1pPr>
          </a:lstStyle>
          <a:p>
            <a:r>
              <a:rPr lang="en-GB" dirty="0"/>
              <a:t>Click to edit title</a:t>
            </a:r>
            <a:endParaRPr lang="en-US" dirty="0"/>
          </a:p>
        </p:txBody>
      </p:sp>
      <p:pic>
        <p:nvPicPr>
          <p:cNvPr id="3" name="Google Shape;9;p2">
            <a:extLst>
              <a:ext uri="{FF2B5EF4-FFF2-40B4-BE49-F238E27FC236}">
                <a16:creationId xmlns:a16="http://schemas.microsoft.com/office/drawing/2014/main" id="{0D6FF065-96D8-9A5E-FFF8-8B748B358A51}"/>
              </a:ext>
            </a:extLst>
          </p:cNvPr>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8454741" y="6128953"/>
            <a:ext cx="1160842" cy="413750"/>
          </a:xfrm>
          <a:prstGeom prst="rect">
            <a:avLst/>
          </a:prstGeom>
          <a:noFill/>
          <a:ln>
            <a:noFill/>
          </a:ln>
        </p:spPr>
      </p:pic>
      <p:pic>
        <p:nvPicPr>
          <p:cNvPr id="4" name="Picture 3">
            <a:extLst>
              <a:ext uri="{FF2B5EF4-FFF2-40B4-BE49-F238E27FC236}">
                <a16:creationId xmlns:a16="http://schemas.microsoft.com/office/drawing/2014/main" id="{8EE6E311-DA1D-0853-BED2-D56FA93727CC}"/>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6033"/>
            <a:ext cx="9906000" cy="6858000"/>
          </a:xfrm>
          <a:prstGeom prst="rect">
            <a:avLst/>
          </a:prstGeom>
        </p:spPr>
      </p:pic>
      <p:pic>
        <p:nvPicPr>
          <p:cNvPr id="5" name="Google Shape;9;p2">
            <a:extLst>
              <a:ext uri="{FF2B5EF4-FFF2-40B4-BE49-F238E27FC236}">
                <a16:creationId xmlns:a16="http://schemas.microsoft.com/office/drawing/2014/main" id="{1AA07612-B1E7-78D2-85CD-C14CA49DA1DF}"/>
              </a:ext>
            </a:extLst>
          </p:cNvPr>
          <p:cNvPicPr preferRelativeResize="0"/>
          <p:nvPr userDrawn="1"/>
        </p:nvPicPr>
        <p:blipFill rotWithShape="1">
          <a:blip r:embed="rId3" cstate="print">
            <a:alphaModFix/>
            <a:extLst>
              <a:ext uri="{28A0092B-C50C-407E-A947-70E740481C1C}">
                <a14:useLocalDpi xmlns:a14="http://schemas.microsoft.com/office/drawing/2010/main"/>
              </a:ext>
            </a:extLst>
          </a:blip>
          <a:srcRect/>
          <a:stretch/>
        </p:blipFill>
        <p:spPr>
          <a:xfrm>
            <a:off x="8454741" y="6128953"/>
            <a:ext cx="1160842" cy="413750"/>
          </a:xfrm>
          <a:prstGeom prst="rect">
            <a:avLst/>
          </a:prstGeom>
          <a:noFill/>
          <a:ln>
            <a:noFill/>
          </a:ln>
        </p:spPr>
      </p:pic>
    </p:spTree>
    <p:extLst>
      <p:ext uri="{BB962C8B-B14F-4D97-AF65-F5344CB8AC3E}">
        <p14:creationId xmlns:p14="http://schemas.microsoft.com/office/powerpoint/2010/main" val="36955617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Content Text">
    <p:spTree>
      <p:nvGrpSpPr>
        <p:cNvPr id="1" name=""/>
        <p:cNvGrpSpPr/>
        <p:nvPr/>
      </p:nvGrpSpPr>
      <p:grpSpPr>
        <a:xfrm>
          <a:off x="0" y="0"/>
          <a:ext cx="0" cy="0"/>
          <a:chOff x="0" y="0"/>
          <a:chExt cx="0" cy="0"/>
        </a:xfrm>
      </p:grpSpPr>
      <p:sp>
        <p:nvSpPr>
          <p:cNvPr id="2" name="Title 1"/>
          <p:cNvSpPr>
            <a:spLocks noGrp="1"/>
          </p:cNvSpPr>
          <p:nvPr>
            <p:ph type="title"/>
          </p:nvPr>
        </p:nvSpPr>
        <p:spPr>
          <a:xfrm>
            <a:off x="131763" y="164585"/>
            <a:ext cx="9526587" cy="369332"/>
          </a:xfrm>
        </p:spPr>
        <p:txBody>
          <a:bodyPr/>
          <a:lstStyle/>
          <a:p>
            <a:r>
              <a:rPr lang="en-US"/>
              <a:t>Click to edit Master title style</a:t>
            </a:r>
          </a:p>
        </p:txBody>
      </p:sp>
      <p:sp>
        <p:nvSpPr>
          <p:cNvPr id="3" name="Slide Number Placeholder 2"/>
          <p:cNvSpPr>
            <a:spLocks noGrp="1"/>
          </p:cNvSpPr>
          <p:nvPr>
            <p:ph type="sldNum" sz="quarter" idx="10"/>
          </p:nvPr>
        </p:nvSpPr>
        <p:spPr>
          <a:xfrm>
            <a:off x="370493" y="6429828"/>
            <a:ext cx="458597" cy="184666"/>
          </a:xfrm>
        </p:spPr>
        <p:txBody>
          <a:bodyPr/>
          <a:lstStyle/>
          <a:p>
            <a:fld id="{B540B12B-D968-2643-8E7F-238A3C456CC9}" type="slidenum">
              <a:rPr lang="en-US" smtClean="0"/>
              <a:pPr/>
              <a:t>‹#›</a:t>
            </a:fld>
            <a:endParaRPr lang="en-US"/>
          </a:p>
        </p:txBody>
      </p:sp>
      <p:sp>
        <p:nvSpPr>
          <p:cNvPr id="12" name="Text Placeholder 11"/>
          <p:cNvSpPr>
            <a:spLocks noGrp="1"/>
          </p:cNvSpPr>
          <p:nvPr>
            <p:ph type="body" sz="quarter" idx="11"/>
          </p:nvPr>
        </p:nvSpPr>
        <p:spPr>
          <a:xfrm>
            <a:off x="369755" y="1844675"/>
            <a:ext cx="9068461" cy="4248151"/>
          </a:xfrm>
        </p:spPr>
        <p:txBody>
          <a:bodyPr>
            <a:normAutofit/>
          </a:bodyPr>
          <a:lstStyle>
            <a:lvl1pPr marL="0" indent="0">
              <a:lnSpc>
                <a:spcPct val="100000"/>
              </a:lnSpc>
              <a:spcBef>
                <a:spcPts val="0"/>
              </a:spcBef>
              <a:buFontTx/>
              <a:buNone/>
              <a:defRPr sz="1463"/>
            </a:lvl1pPr>
            <a:lvl2pPr marL="371475" indent="0">
              <a:buFontTx/>
              <a:buNone/>
              <a:defRPr sz="1463">
                <a:solidFill>
                  <a:schemeClr val="tx1">
                    <a:lumMod val="75000"/>
                    <a:lumOff val="25000"/>
                  </a:schemeClr>
                </a:solidFill>
              </a:defRPr>
            </a:lvl2pPr>
            <a:lvl3pPr marL="742950" indent="0">
              <a:buFontTx/>
              <a:buNone/>
              <a:defRPr sz="1463">
                <a:solidFill>
                  <a:schemeClr val="tx1">
                    <a:lumMod val="75000"/>
                    <a:lumOff val="25000"/>
                  </a:schemeClr>
                </a:solidFill>
              </a:defRPr>
            </a:lvl3pPr>
            <a:lvl4pPr marL="1114425" indent="0">
              <a:buFontTx/>
              <a:buNone/>
              <a:defRPr sz="1463">
                <a:solidFill>
                  <a:schemeClr val="tx1">
                    <a:lumMod val="75000"/>
                    <a:lumOff val="25000"/>
                  </a:schemeClr>
                </a:solidFill>
              </a:defRPr>
            </a:lvl4pPr>
            <a:lvl5pPr marL="1485900" indent="0">
              <a:buFontTx/>
              <a:buNone/>
              <a:defRPr sz="1463">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16"/>
          <p:cNvSpPr>
            <a:spLocks noGrp="1"/>
          </p:cNvSpPr>
          <p:nvPr>
            <p:ph type="body" sz="quarter" idx="12"/>
          </p:nvPr>
        </p:nvSpPr>
        <p:spPr>
          <a:xfrm>
            <a:off x="369756" y="1052513"/>
            <a:ext cx="8543925" cy="437806"/>
          </a:xfrm>
        </p:spPr>
        <p:txBody>
          <a:bodyPr>
            <a:normAutofit/>
          </a:bodyPr>
          <a:lstStyle>
            <a:lvl1pPr>
              <a:defRPr sz="1625" b="1"/>
            </a:lvl1pPr>
          </a:lstStyle>
          <a:p>
            <a:pPr lvl="0"/>
            <a:r>
              <a:rPr lang="en-US"/>
              <a:t>Click to edit Master text styles</a:t>
            </a:r>
          </a:p>
        </p:txBody>
      </p:sp>
    </p:spTree>
    <p:extLst>
      <p:ext uri="{BB962C8B-B14F-4D97-AF65-F5344CB8AC3E}">
        <p14:creationId xmlns:p14="http://schemas.microsoft.com/office/powerpoint/2010/main" val="27616819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End Slide">
  <p:cSld name="End Slide">
    <p:spTree>
      <p:nvGrpSpPr>
        <p:cNvPr id="1" name="Shape 35"/>
        <p:cNvGrpSpPr/>
        <p:nvPr/>
      </p:nvGrpSpPr>
      <p:grpSpPr>
        <a:xfrm>
          <a:off x="0" y="0"/>
          <a:ext cx="0" cy="0"/>
          <a:chOff x="0" y="0"/>
          <a:chExt cx="0" cy="0"/>
        </a:xfrm>
      </p:grpSpPr>
      <p:pic>
        <p:nvPicPr>
          <p:cNvPr id="6" name="Picture 5">
            <a:extLst>
              <a:ext uri="{FF2B5EF4-FFF2-40B4-BE49-F238E27FC236}">
                <a16:creationId xmlns:a16="http://schemas.microsoft.com/office/drawing/2014/main" id="{84289495-7EC4-B9EC-A53E-E22EC801CA2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 y="1"/>
            <a:ext cx="9905998" cy="6857999"/>
          </a:xfrm>
          <a:prstGeom prst="rect">
            <a:avLst/>
          </a:prstGeom>
        </p:spPr>
      </p:pic>
      <p:sp>
        <p:nvSpPr>
          <p:cNvPr id="2" name="Google Shape;42;p5">
            <a:extLst>
              <a:ext uri="{FF2B5EF4-FFF2-40B4-BE49-F238E27FC236}">
                <a16:creationId xmlns:a16="http://schemas.microsoft.com/office/drawing/2014/main" id="{087A87A3-A41D-B9B5-F4A6-660486AE17DF}"/>
              </a:ext>
            </a:extLst>
          </p:cNvPr>
          <p:cNvSpPr txBox="1"/>
          <p:nvPr userDrawn="1"/>
        </p:nvSpPr>
        <p:spPr>
          <a:xfrm>
            <a:off x="3069899" y="760847"/>
            <a:ext cx="2106708" cy="4522929"/>
          </a:xfrm>
          <a:prstGeom prst="rect">
            <a:avLst/>
          </a:prstGeom>
          <a:noFill/>
          <a:ln>
            <a:noFill/>
          </a:ln>
        </p:spPr>
        <p:txBody>
          <a:bodyPr spcFirstLastPara="1" wrap="square" lIns="74283" tIns="37131" rIns="74283" bIns="37131" anchor="t" anchorCtr="0">
            <a:spAutoFit/>
          </a:bodyPr>
          <a:lstStyle/>
          <a:p>
            <a:pPr marL="0" marR="0" lvl="0" indent="0" algn="l" rtl="0">
              <a:spcBef>
                <a:spcPts val="0"/>
              </a:spcBef>
              <a:spcAft>
                <a:spcPts val="0"/>
              </a:spcAft>
              <a:buNone/>
            </a:pPr>
            <a:r>
              <a:rPr lang="en-US" sz="2113" b="0" i="0" u="none" strike="noStrike" cap="none" dirty="0">
                <a:solidFill>
                  <a:schemeClr val="lt1"/>
                </a:solidFill>
                <a:latin typeface="Arial"/>
                <a:ea typeface="Arial"/>
                <a:cs typeface="Arial"/>
                <a:sym typeface="Arial"/>
              </a:rPr>
              <a:t>Thank you</a:t>
            </a:r>
            <a:endParaRPr sz="1950" dirty="0"/>
          </a:p>
          <a:p>
            <a:pPr marL="0" marR="0" lvl="0" indent="0" algn="l" rtl="0">
              <a:spcBef>
                <a:spcPts val="975"/>
              </a:spcBef>
              <a:spcAft>
                <a:spcPts val="0"/>
              </a:spcAft>
              <a:buNone/>
            </a:pPr>
            <a:r>
              <a:rPr lang="en-US" sz="2113" b="0" i="0" u="none" strike="noStrike" cap="none" dirty="0">
                <a:solidFill>
                  <a:schemeClr val="lt1"/>
                </a:solidFill>
                <a:latin typeface="Arial"/>
                <a:ea typeface="Arial"/>
                <a:cs typeface="Arial"/>
                <a:sym typeface="Arial"/>
              </a:rPr>
              <a:t>Siyabulela</a:t>
            </a:r>
            <a:endParaRPr sz="1950" dirty="0"/>
          </a:p>
          <a:p>
            <a:pPr marL="0" marR="0" lvl="0" indent="0" algn="l" defTabSz="742950" rtl="0" eaLnBrk="1" fontAlgn="auto" latinLnBrk="0" hangingPunct="1">
              <a:lnSpc>
                <a:spcPct val="100000"/>
              </a:lnSpc>
              <a:spcBef>
                <a:spcPts val="975"/>
              </a:spcBef>
              <a:spcAft>
                <a:spcPts val="0"/>
              </a:spcAft>
              <a:buClrTx/>
              <a:buSzTx/>
              <a:buFontTx/>
              <a:buNone/>
              <a:tabLst/>
              <a:defRPr/>
            </a:pPr>
            <a:r>
              <a:rPr lang="en-US" sz="2113" b="0" i="0" u="none" strike="noStrike" cap="none" dirty="0">
                <a:solidFill>
                  <a:schemeClr val="lt1"/>
                </a:solidFill>
                <a:latin typeface="Arial"/>
                <a:ea typeface="Arial"/>
                <a:cs typeface="Arial"/>
                <a:sym typeface="Arial"/>
              </a:rPr>
              <a:t>Siyabonga</a:t>
            </a:r>
          </a:p>
          <a:p>
            <a:pPr marL="0" marR="0" lvl="0" indent="0" algn="l" defTabSz="742950" rtl="0" eaLnBrk="1" fontAlgn="auto" latinLnBrk="0" hangingPunct="1">
              <a:lnSpc>
                <a:spcPct val="100000"/>
              </a:lnSpc>
              <a:spcBef>
                <a:spcPts val="975"/>
              </a:spcBef>
              <a:spcAft>
                <a:spcPts val="0"/>
              </a:spcAft>
              <a:buClrTx/>
              <a:buSzTx/>
              <a:buFontTx/>
              <a:buNone/>
              <a:tabLst/>
              <a:defRPr/>
            </a:pPr>
            <a:r>
              <a:rPr lang="en-ZA" sz="2275" b="0" i="0" dirty="0" err="1">
                <a:solidFill>
                  <a:schemeClr val="bg1"/>
                </a:solidFill>
                <a:effectLst/>
                <a:latin typeface="Arial" panose="020B0604020202020204" pitchFamily="34" charset="0"/>
              </a:rPr>
              <a:t>Siyathokoza</a:t>
            </a:r>
            <a:endParaRPr lang="en-US" sz="2113" b="0" i="0" u="none" strike="noStrike" cap="none" dirty="0">
              <a:solidFill>
                <a:schemeClr val="bg1"/>
              </a:solidFill>
              <a:latin typeface="Arial"/>
              <a:ea typeface="Arial"/>
              <a:cs typeface="Arial"/>
              <a:sym typeface="Arial"/>
            </a:endParaRPr>
          </a:p>
          <a:p>
            <a:pPr marL="0" marR="0" lvl="0" indent="0" algn="l" rtl="0">
              <a:spcBef>
                <a:spcPts val="975"/>
              </a:spcBef>
              <a:spcAft>
                <a:spcPts val="0"/>
              </a:spcAft>
              <a:buNone/>
            </a:pPr>
            <a:r>
              <a:rPr lang="en-US" sz="2113" b="0" i="0" u="none" strike="noStrike" cap="none" dirty="0" err="1">
                <a:solidFill>
                  <a:schemeClr val="lt1"/>
                </a:solidFill>
                <a:latin typeface="Arial"/>
                <a:ea typeface="Arial"/>
                <a:cs typeface="Arial"/>
                <a:sym typeface="Arial"/>
              </a:rPr>
              <a:t>Dankie</a:t>
            </a:r>
            <a:endParaRPr sz="2113" b="0" i="0" u="none" strike="noStrike" cap="none" dirty="0">
              <a:solidFill>
                <a:schemeClr val="lt1"/>
              </a:solidFill>
              <a:latin typeface="Arial"/>
              <a:ea typeface="Arial"/>
              <a:cs typeface="Arial"/>
              <a:sym typeface="Arial"/>
            </a:endParaRPr>
          </a:p>
          <a:p>
            <a:pPr marL="0" marR="0" lvl="0" indent="0" algn="l" rtl="0">
              <a:spcBef>
                <a:spcPts val="975"/>
              </a:spcBef>
              <a:spcAft>
                <a:spcPts val="0"/>
              </a:spcAft>
              <a:buNone/>
            </a:pPr>
            <a:r>
              <a:rPr lang="en-US" sz="2113" b="0" i="0" u="none" strike="noStrike" cap="none" dirty="0">
                <a:solidFill>
                  <a:schemeClr val="lt1"/>
                </a:solidFill>
                <a:latin typeface="Arial"/>
                <a:ea typeface="Arial"/>
                <a:cs typeface="Arial"/>
                <a:sym typeface="Arial"/>
              </a:rPr>
              <a:t>Re a leboga</a:t>
            </a:r>
            <a:endParaRPr sz="2113" b="0" i="0" u="none" strike="noStrike" cap="none" dirty="0">
              <a:solidFill>
                <a:schemeClr val="lt1"/>
              </a:solidFill>
              <a:latin typeface="Arial"/>
              <a:ea typeface="Arial"/>
              <a:cs typeface="Arial"/>
              <a:sym typeface="Arial"/>
            </a:endParaRPr>
          </a:p>
          <a:p>
            <a:pPr marL="0" marR="0" lvl="0" indent="0" algn="l" rtl="0">
              <a:spcBef>
                <a:spcPts val="975"/>
              </a:spcBef>
              <a:spcAft>
                <a:spcPts val="0"/>
              </a:spcAft>
              <a:buNone/>
            </a:pPr>
            <a:r>
              <a:rPr lang="en-US" sz="2113" b="0" i="0" u="none" strike="noStrike" cap="none" dirty="0">
                <a:solidFill>
                  <a:schemeClr val="lt1"/>
                </a:solidFill>
                <a:latin typeface="Arial"/>
                <a:ea typeface="Arial"/>
                <a:cs typeface="Arial"/>
                <a:sym typeface="Arial"/>
              </a:rPr>
              <a:t>Re a </a:t>
            </a:r>
            <a:r>
              <a:rPr lang="en-US" sz="2113" b="0" i="0" u="none" strike="noStrike" cap="none" dirty="0" err="1">
                <a:solidFill>
                  <a:schemeClr val="lt1"/>
                </a:solidFill>
                <a:latin typeface="Arial"/>
                <a:ea typeface="Arial"/>
                <a:cs typeface="Arial"/>
                <a:sym typeface="Arial"/>
              </a:rPr>
              <a:t>leboha</a:t>
            </a:r>
            <a:endParaRPr sz="2113" b="0" i="0" u="none" strike="noStrike" cap="none" dirty="0">
              <a:solidFill>
                <a:schemeClr val="lt1"/>
              </a:solidFill>
              <a:latin typeface="Arial"/>
              <a:ea typeface="Arial"/>
              <a:cs typeface="Arial"/>
              <a:sym typeface="Arial"/>
            </a:endParaRPr>
          </a:p>
          <a:p>
            <a:pPr marL="0" marR="0" lvl="0" indent="0" algn="l" rtl="0">
              <a:spcBef>
                <a:spcPts val="975"/>
              </a:spcBef>
              <a:spcAft>
                <a:spcPts val="0"/>
              </a:spcAft>
              <a:buNone/>
            </a:pPr>
            <a:r>
              <a:rPr lang="en-US" sz="2113" b="0" i="0" u="none" strike="noStrike" cap="none" dirty="0">
                <a:solidFill>
                  <a:schemeClr val="lt1"/>
                </a:solidFill>
                <a:latin typeface="Arial"/>
                <a:ea typeface="Arial"/>
                <a:cs typeface="Arial"/>
                <a:sym typeface="Arial"/>
              </a:rPr>
              <a:t>Ro </a:t>
            </a:r>
            <a:r>
              <a:rPr lang="en-US" sz="2113" b="0" i="0" u="none" strike="noStrike" cap="none" dirty="0" err="1">
                <a:solidFill>
                  <a:schemeClr val="lt1"/>
                </a:solidFill>
                <a:latin typeface="Arial"/>
                <a:ea typeface="Arial"/>
                <a:cs typeface="Arial"/>
                <a:sym typeface="Arial"/>
              </a:rPr>
              <a:t>livhuwa</a:t>
            </a:r>
            <a:endParaRPr lang="en-US" sz="2113" b="0" i="0" u="none" strike="noStrike" cap="none" dirty="0">
              <a:solidFill>
                <a:schemeClr val="lt1"/>
              </a:solidFill>
              <a:latin typeface="Arial"/>
              <a:ea typeface="Arial"/>
              <a:cs typeface="Arial"/>
              <a:sym typeface="Arial"/>
            </a:endParaRPr>
          </a:p>
          <a:p>
            <a:pPr marL="0" marR="0" lvl="0" indent="0" algn="l" rtl="0">
              <a:spcBef>
                <a:spcPts val="975"/>
              </a:spcBef>
              <a:spcAft>
                <a:spcPts val="0"/>
              </a:spcAft>
              <a:buNone/>
            </a:pPr>
            <a:r>
              <a:rPr lang="en-US" sz="2113" b="0" i="0" u="none" strike="noStrike" cap="none" dirty="0">
                <a:solidFill>
                  <a:schemeClr val="lt1"/>
                </a:solidFill>
                <a:latin typeface="Arial"/>
                <a:ea typeface="Arial"/>
                <a:cs typeface="Arial"/>
                <a:sym typeface="Arial"/>
              </a:rPr>
              <a:t>Ha </a:t>
            </a:r>
            <a:r>
              <a:rPr lang="en-US" sz="2113" b="0" i="0" u="none" strike="noStrike" cap="none" dirty="0" err="1">
                <a:solidFill>
                  <a:schemeClr val="lt1"/>
                </a:solidFill>
                <a:latin typeface="Arial"/>
                <a:ea typeface="Arial"/>
                <a:cs typeface="Arial"/>
                <a:sym typeface="Arial"/>
              </a:rPr>
              <a:t>khensa</a:t>
            </a:r>
            <a:endParaRPr sz="2113" b="0" i="0" u="none" strike="noStrike" cap="none" dirty="0">
              <a:solidFill>
                <a:schemeClr val="lt1"/>
              </a:solidFill>
              <a:latin typeface="Arial"/>
              <a:ea typeface="Arial"/>
              <a:cs typeface="Arial"/>
              <a:sym typeface="Arial"/>
            </a:endParaRPr>
          </a:p>
          <a:p>
            <a:pPr marL="0" marR="0" lvl="0" indent="0" algn="l" rtl="0">
              <a:spcBef>
                <a:spcPts val="975"/>
              </a:spcBef>
              <a:spcAft>
                <a:spcPts val="0"/>
              </a:spcAft>
              <a:buNone/>
            </a:pPr>
            <a:endParaRPr sz="2113"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2745155126"/>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Divider Slide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540D22C-135E-D5F3-FB7D-AAF37604D8F1}"/>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6033"/>
            <a:ext cx="9906000" cy="6858000"/>
          </a:xfrm>
          <a:prstGeom prst="rect">
            <a:avLst/>
          </a:prstGeom>
        </p:spPr>
      </p:pic>
      <p:sp>
        <p:nvSpPr>
          <p:cNvPr id="2" name="Title 1">
            <a:extLst>
              <a:ext uri="{FF2B5EF4-FFF2-40B4-BE49-F238E27FC236}">
                <a16:creationId xmlns:a16="http://schemas.microsoft.com/office/drawing/2014/main" id="{FBF387B1-712F-35FF-6AB5-2079C3196721}"/>
              </a:ext>
            </a:extLst>
          </p:cNvPr>
          <p:cNvSpPr>
            <a:spLocks noGrp="1"/>
          </p:cNvSpPr>
          <p:nvPr>
            <p:ph type="title" hasCustomPrompt="1"/>
          </p:nvPr>
        </p:nvSpPr>
        <p:spPr>
          <a:xfrm>
            <a:off x="2975442" y="3429000"/>
            <a:ext cx="5819775" cy="935356"/>
          </a:xfrm>
        </p:spPr>
        <p:txBody>
          <a:bodyPr anchor="t">
            <a:normAutofit/>
          </a:bodyPr>
          <a:lstStyle>
            <a:lvl1pPr>
              <a:defRPr sz="3250" b="1" i="0">
                <a:solidFill>
                  <a:schemeClr val="bg1"/>
                </a:solidFill>
                <a:latin typeface="Lato" panose="020F0502020204030203" pitchFamily="34" charset="77"/>
              </a:defRPr>
            </a:lvl1pPr>
          </a:lstStyle>
          <a:p>
            <a:r>
              <a:rPr lang="en-GB" dirty="0"/>
              <a:t>Click to edit title</a:t>
            </a:r>
            <a:endParaRPr lang="en-US" dirty="0"/>
          </a:p>
        </p:txBody>
      </p:sp>
      <p:pic>
        <p:nvPicPr>
          <p:cNvPr id="3" name="Google Shape;9;p2">
            <a:extLst>
              <a:ext uri="{FF2B5EF4-FFF2-40B4-BE49-F238E27FC236}">
                <a16:creationId xmlns:a16="http://schemas.microsoft.com/office/drawing/2014/main" id="{0D6FF065-96D8-9A5E-FFF8-8B748B358A51}"/>
              </a:ext>
            </a:extLst>
          </p:cNvPr>
          <p:cNvPicPr preferRelativeResize="0"/>
          <p:nvPr userDrawn="1"/>
        </p:nvPicPr>
        <p:blipFill rotWithShape="1">
          <a:blip r:embed="rId3" cstate="print">
            <a:alphaModFix/>
            <a:extLst>
              <a:ext uri="{28A0092B-C50C-407E-A947-70E740481C1C}">
                <a14:useLocalDpi xmlns:a14="http://schemas.microsoft.com/office/drawing/2010/main"/>
              </a:ext>
            </a:extLst>
          </a:blip>
          <a:srcRect/>
          <a:stretch/>
        </p:blipFill>
        <p:spPr>
          <a:xfrm>
            <a:off x="8454741" y="6128953"/>
            <a:ext cx="1160842" cy="413750"/>
          </a:xfrm>
          <a:prstGeom prst="rect">
            <a:avLst/>
          </a:prstGeom>
          <a:noFill/>
          <a:ln>
            <a:noFill/>
          </a:ln>
        </p:spPr>
      </p:pic>
    </p:spTree>
    <p:extLst>
      <p:ext uri="{BB962C8B-B14F-4D97-AF65-F5344CB8AC3E}">
        <p14:creationId xmlns:p14="http://schemas.microsoft.com/office/powerpoint/2010/main" val="15313667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Content Text">
    <p:spTree>
      <p:nvGrpSpPr>
        <p:cNvPr id="1" name=""/>
        <p:cNvGrpSpPr/>
        <p:nvPr/>
      </p:nvGrpSpPr>
      <p:grpSpPr>
        <a:xfrm>
          <a:off x="0" y="0"/>
          <a:ext cx="0" cy="0"/>
          <a:chOff x="0" y="0"/>
          <a:chExt cx="0" cy="0"/>
        </a:xfrm>
      </p:grpSpPr>
      <p:sp>
        <p:nvSpPr>
          <p:cNvPr id="2" name="Title 1"/>
          <p:cNvSpPr>
            <a:spLocks noGrp="1"/>
          </p:cNvSpPr>
          <p:nvPr>
            <p:ph type="title"/>
          </p:nvPr>
        </p:nvSpPr>
        <p:spPr>
          <a:xfrm>
            <a:off x="131763" y="164585"/>
            <a:ext cx="9526587" cy="369332"/>
          </a:xfrm>
        </p:spPr>
        <p:txBody>
          <a:bodyPr/>
          <a:lstStyle/>
          <a:p>
            <a:r>
              <a:rPr lang="en-US"/>
              <a:t>Click to edit Master title style</a:t>
            </a:r>
          </a:p>
        </p:txBody>
      </p:sp>
      <p:sp>
        <p:nvSpPr>
          <p:cNvPr id="3" name="Slide Number Placeholder 2"/>
          <p:cNvSpPr>
            <a:spLocks noGrp="1"/>
          </p:cNvSpPr>
          <p:nvPr>
            <p:ph type="sldNum" sz="quarter" idx="10"/>
          </p:nvPr>
        </p:nvSpPr>
        <p:spPr>
          <a:xfrm>
            <a:off x="370493" y="6429828"/>
            <a:ext cx="458597" cy="184666"/>
          </a:xfrm>
        </p:spPr>
        <p:txBody>
          <a:bodyPr/>
          <a:lstStyle/>
          <a:p>
            <a:fld id="{B540B12B-D968-2643-8E7F-238A3C456CC9}" type="slidenum">
              <a:rPr lang="en-US" smtClean="0"/>
              <a:pPr/>
              <a:t>‹#›</a:t>
            </a:fld>
            <a:endParaRPr lang="en-US"/>
          </a:p>
        </p:txBody>
      </p:sp>
      <p:sp>
        <p:nvSpPr>
          <p:cNvPr id="12" name="Text Placeholder 11"/>
          <p:cNvSpPr>
            <a:spLocks noGrp="1"/>
          </p:cNvSpPr>
          <p:nvPr>
            <p:ph type="body" sz="quarter" idx="11"/>
          </p:nvPr>
        </p:nvSpPr>
        <p:spPr>
          <a:xfrm>
            <a:off x="369755" y="1844675"/>
            <a:ext cx="9068461" cy="4248151"/>
          </a:xfrm>
        </p:spPr>
        <p:txBody>
          <a:bodyPr>
            <a:normAutofit/>
          </a:bodyPr>
          <a:lstStyle>
            <a:lvl1pPr marL="0" indent="0">
              <a:lnSpc>
                <a:spcPct val="100000"/>
              </a:lnSpc>
              <a:spcBef>
                <a:spcPts val="0"/>
              </a:spcBef>
              <a:buFontTx/>
              <a:buNone/>
              <a:defRPr sz="1463"/>
            </a:lvl1pPr>
            <a:lvl2pPr marL="371475" indent="0">
              <a:buFontTx/>
              <a:buNone/>
              <a:defRPr sz="1463">
                <a:solidFill>
                  <a:schemeClr val="tx1">
                    <a:lumMod val="75000"/>
                    <a:lumOff val="25000"/>
                  </a:schemeClr>
                </a:solidFill>
              </a:defRPr>
            </a:lvl2pPr>
            <a:lvl3pPr marL="742950" indent="0">
              <a:buFontTx/>
              <a:buNone/>
              <a:defRPr sz="1463">
                <a:solidFill>
                  <a:schemeClr val="tx1">
                    <a:lumMod val="75000"/>
                    <a:lumOff val="25000"/>
                  </a:schemeClr>
                </a:solidFill>
              </a:defRPr>
            </a:lvl3pPr>
            <a:lvl4pPr marL="1114425" indent="0">
              <a:buFontTx/>
              <a:buNone/>
              <a:defRPr sz="1463">
                <a:solidFill>
                  <a:schemeClr val="tx1">
                    <a:lumMod val="75000"/>
                    <a:lumOff val="25000"/>
                  </a:schemeClr>
                </a:solidFill>
              </a:defRPr>
            </a:lvl4pPr>
            <a:lvl5pPr marL="1485900" indent="0">
              <a:buFontTx/>
              <a:buNone/>
              <a:defRPr sz="1463">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16"/>
          <p:cNvSpPr>
            <a:spLocks noGrp="1"/>
          </p:cNvSpPr>
          <p:nvPr>
            <p:ph type="body" sz="quarter" idx="12"/>
          </p:nvPr>
        </p:nvSpPr>
        <p:spPr>
          <a:xfrm>
            <a:off x="369756" y="1052513"/>
            <a:ext cx="8543925" cy="437806"/>
          </a:xfrm>
        </p:spPr>
        <p:txBody>
          <a:bodyPr>
            <a:normAutofit/>
          </a:bodyPr>
          <a:lstStyle>
            <a:lvl1pPr>
              <a:defRPr sz="1625" b="1"/>
            </a:lvl1pPr>
          </a:lstStyle>
          <a:p>
            <a:pPr lvl="0"/>
            <a:r>
              <a:rPr lang="en-US"/>
              <a:t>Click to edit Master text styles</a:t>
            </a:r>
          </a:p>
        </p:txBody>
      </p:sp>
    </p:spTree>
    <p:extLst>
      <p:ext uri="{BB962C8B-B14F-4D97-AF65-F5344CB8AC3E}">
        <p14:creationId xmlns:p14="http://schemas.microsoft.com/office/powerpoint/2010/main" val="251205085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Thank You">
    <p:spTree>
      <p:nvGrpSpPr>
        <p:cNvPr id="1" name=""/>
        <p:cNvGrpSpPr/>
        <p:nvPr/>
      </p:nvGrpSpPr>
      <p:grpSpPr>
        <a:xfrm>
          <a:off x="0" y="0"/>
          <a:ext cx="0" cy="0"/>
          <a:chOff x="0" y="0"/>
          <a:chExt cx="0" cy="0"/>
        </a:xfrm>
      </p:grpSpPr>
      <p:pic>
        <p:nvPicPr>
          <p:cNvPr id="3" name="Picture 2" descr="A blue square with white lines&#10;&#10;AI-generated content may be incorrect.">
            <a:extLst>
              <a:ext uri="{FF2B5EF4-FFF2-40B4-BE49-F238E27FC236}">
                <a16:creationId xmlns:a16="http://schemas.microsoft.com/office/drawing/2014/main" id="{9FD39D15-355F-711F-8AB2-F8614910E501}"/>
              </a:ext>
            </a:extLst>
          </p:cNvPr>
          <p:cNvPicPr>
            <a:picLocks noChangeAspect="1"/>
          </p:cNvPicPr>
          <p:nvPr userDrawn="1"/>
        </p:nvPicPr>
        <p:blipFill>
          <a:blip r:embed="rId2"/>
          <a:stretch>
            <a:fillRect/>
          </a:stretch>
        </p:blipFill>
        <p:spPr>
          <a:xfrm>
            <a:off x="0" y="0"/>
            <a:ext cx="9906000" cy="6858000"/>
          </a:xfrm>
          <a:prstGeom prst="rect">
            <a:avLst/>
          </a:prstGeom>
        </p:spPr>
      </p:pic>
      <p:sp>
        <p:nvSpPr>
          <p:cNvPr id="4" name="Google Shape;42;p5">
            <a:extLst>
              <a:ext uri="{FF2B5EF4-FFF2-40B4-BE49-F238E27FC236}">
                <a16:creationId xmlns:a16="http://schemas.microsoft.com/office/drawing/2014/main" id="{1543FA15-BE1E-4756-FC05-F3F55B579D2C}"/>
              </a:ext>
            </a:extLst>
          </p:cNvPr>
          <p:cNvSpPr txBox="1"/>
          <p:nvPr userDrawn="1"/>
        </p:nvSpPr>
        <p:spPr>
          <a:xfrm>
            <a:off x="753068" y="760847"/>
            <a:ext cx="2106708" cy="4069535"/>
          </a:xfrm>
          <a:prstGeom prst="rect">
            <a:avLst/>
          </a:prstGeom>
          <a:noFill/>
          <a:ln>
            <a:noFill/>
          </a:ln>
        </p:spPr>
        <p:txBody>
          <a:bodyPr spcFirstLastPara="1" wrap="square" lIns="74283" tIns="37131" rIns="74283" bIns="37131" anchor="t" anchorCtr="0">
            <a:spAutoFit/>
          </a:bodyPr>
          <a:lstStyle/>
          <a:p>
            <a:pPr marL="0" marR="0" lvl="0" indent="0" algn="l" rtl="0">
              <a:spcBef>
                <a:spcPts val="0"/>
              </a:spcBef>
              <a:spcAft>
                <a:spcPts val="0"/>
              </a:spcAft>
              <a:buNone/>
            </a:pPr>
            <a:r>
              <a:rPr lang="en-US" sz="2113" b="0" i="0" u="none" strike="noStrike" cap="none" dirty="0">
                <a:solidFill>
                  <a:schemeClr val="bg1"/>
                </a:solidFill>
                <a:latin typeface="Arial"/>
                <a:ea typeface="Arial"/>
                <a:cs typeface="Arial"/>
                <a:sym typeface="Arial"/>
              </a:rPr>
              <a:t>Thank you</a:t>
            </a:r>
            <a:endParaRPr sz="1950" dirty="0">
              <a:solidFill>
                <a:schemeClr val="bg1"/>
              </a:solidFill>
            </a:endParaRPr>
          </a:p>
          <a:p>
            <a:pPr marL="0" marR="0" lvl="0" indent="0" algn="l" rtl="0">
              <a:spcBef>
                <a:spcPts val="975"/>
              </a:spcBef>
              <a:spcAft>
                <a:spcPts val="0"/>
              </a:spcAft>
              <a:buNone/>
            </a:pPr>
            <a:r>
              <a:rPr lang="en-US" sz="2113" b="0" i="0" u="none" strike="noStrike" cap="none" dirty="0">
                <a:solidFill>
                  <a:schemeClr val="bg1"/>
                </a:solidFill>
                <a:latin typeface="Arial"/>
                <a:ea typeface="Arial"/>
                <a:cs typeface="Arial"/>
                <a:sym typeface="Arial"/>
              </a:rPr>
              <a:t>Siyabulela</a:t>
            </a:r>
            <a:endParaRPr sz="1950" dirty="0">
              <a:solidFill>
                <a:schemeClr val="bg1"/>
              </a:solidFill>
            </a:endParaRPr>
          </a:p>
          <a:p>
            <a:pPr marL="0" marR="0" lvl="0" indent="0" algn="l" defTabSz="742950" rtl="0" eaLnBrk="1" fontAlgn="auto" latinLnBrk="0" hangingPunct="1">
              <a:lnSpc>
                <a:spcPct val="100000"/>
              </a:lnSpc>
              <a:spcBef>
                <a:spcPts val="975"/>
              </a:spcBef>
              <a:spcAft>
                <a:spcPts val="0"/>
              </a:spcAft>
              <a:buClrTx/>
              <a:buSzTx/>
              <a:buFontTx/>
              <a:buNone/>
              <a:tabLst/>
              <a:defRPr/>
            </a:pPr>
            <a:r>
              <a:rPr lang="en-US" sz="2113" b="0" i="0" u="none" strike="noStrike" cap="none" dirty="0">
                <a:solidFill>
                  <a:schemeClr val="bg1"/>
                </a:solidFill>
                <a:latin typeface="Arial"/>
                <a:ea typeface="Arial"/>
                <a:cs typeface="Arial"/>
                <a:sym typeface="Arial"/>
              </a:rPr>
              <a:t>Siyabonga</a:t>
            </a:r>
          </a:p>
          <a:p>
            <a:pPr marL="0" marR="0" lvl="0" indent="0" algn="l" defTabSz="742950" rtl="0" eaLnBrk="1" fontAlgn="auto" latinLnBrk="0" hangingPunct="1">
              <a:lnSpc>
                <a:spcPct val="100000"/>
              </a:lnSpc>
              <a:spcBef>
                <a:spcPts val="975"/>
              </a:spcBef>
              <a:spcAft>
                <a:spcPts val="0"/>
              </a:spcAft>
              <a:buClrTx/>
              <a:buSzTx/>
              <a:buFontTx/>
              <a:buNone/>
              <a:tabLst/>
              <a:defRPr/>
            </a:pPr>
            <a:r>
              <a:rPr lang="en-ZA" sz="2275" b="0" i="0" dirty="0" err="1">
                <a:solidFill>
                  <a:schemeClr val="bg1"/>
                </a:solidFill>
                <a:effectLst/>
                <a:latin typeface="Arial" panose="020B0604020202020204" pitchFamily="34" charset="0"/>
              </a:rPr>
              <a:t>Siyathokoza</a:t>
            </a:r>
            <a:endParaRPr lang="en-US" sz="2113" b="0" i="0" u="none" strike="noStrike" cap="none" dirty="0">
              <a:solidFill>
                <a:schemeClr val="bg1"/>
              </a:solidFill>
              <a:latin typeface="Arial"/>
              <a:ea typeface="Arial"/>
              <a:cs typeface="Arial"/>
              <a:sym typeface="Arial"/>
            </a:endParaRPr>
          </a:p>
          <a:p>
            <a:pPr marL="0" marR="0" lvl="0" indent="0" algn="l" rtl="0">
              <a:spcBef>
                <a:spcPts val="975"/>
              </a:spcBef>
              <a:spcAft>
                <a:spcPts val="0"/>
              </a:spcAft>
              <a:buNone/>
            </a:pPr>
            <a:r>
              <a:rPr lang="en-US" sz="2113" b="0" i="0" u="none" strike="noStrike" cap="none" dirty="0" err="1">
                <a:solidFill>
                  <a:schemeClr val="bg1"/>
                </a:solidFill>
                <a:latin typeface="Arial"/>
                <a:ea typeface="Arial"/>
                <a:cs typeface="Arial"/>
                <a:sym typeface="Arial"/>
              </a:rPr>
              <a:t>Dankie</a:t>
            </a:r>
            <a:endParaRPr sz="2113" b="0" i="0" u="none" strike="noStrike" cap="none" dirty="0">
              <a:solidFill>
                <a:schemeClr val="bg1"/>
              </a:solidFill>
              <a:latin typeface="Arial"/>
              <a:ea typeface="Arial"/>
              <a:cs typeface="Arial"/>
              <a:sym typeface="Arial"/>
            </a:endParaRPr>
          </a:p>
          <a:p>
            <a:pPr marL="0" marR="0" lvl="0" indent="0" algn="l" rtl="0">
              <a:spcBef>
                <a:spcPts val="975"/>
              </a:spcBef>
              <a:spcAft>
                <a:spcPts val="0"/>
              </a:spcAft>
              <a:buNone/>
            </a:pPr>
            <a:r>
              <a:rPr lang="en-US" sz="2113" b="0" i="0" u="none" strike="noStrike" cap="none" dirty="0">
                <a:solidFill>
                  <a:schemeClr val="bg1"/>
                </a:solidFill>
                <a:latin typeface="Arial"/>
                <a:ea typeface="Arial"/>
                <a:cs typeface="Arial"/>
                <a:sym typeface="Arial"/>
              </a:rPr>
              <a:t>Re a </a:t>
            </a:r>
            <a:r>
              <a:rPr lang="en-US" sz="2113" b="0" i="0" u="none" strike="noStrike" cap="none" dirty="0" err="1">
                <a:solidFill>
                  <a:schemeClr val="bg1"/>
                </a:solidFill>
                <a:latin typeface="Arial"/>
                <a:ea typeface="Arial"/>
                <a:cs typeface="Arial"/>
                <a:sym typeface="Arial"/>
              </a:rPr>
              <a:t>leboga</a:t>
            </a:r>
            <a:endParaRPr sz="2113" b="0" i="0" u="none" strike="noStrike" cap="none" dirty="0">
              <a:solidFill>
                <a:schemeClr val="bg1"/>
              </a:solidFill>
              <a:latin typeface="Arial"/>
              <a:ea typeface="Arial"/>
              <a:cs typeface="Arial"/>
              <a:sym typeface="Arial"/>
            </a:endParaRPr>
          </a:p>
          <a:p>
            <a:pPr marL="0" marR="0" lvl="0" indent="0" algn="l" rtl="0">
              <a:spcBef>
                <a:spcPts val="975"/>
              </a:spcBef>
              <a:spcAft>
                <a:spcPts val="0"/>
              </a:spcAft>
              <a:buNone/>
            </a:pPr>
            <a:r>
              <a:rPr lang="en-US" sz="2113" b="0" i="0" u="none" strike="noStrike" cap="none" dirty="0">
                <a:solidFill>
                  <a:schemeClr val="bg1"/>
                </a:solidFill>
                <a:latin typeface="Arial"/>
                <a:ea typeface="Arial"/>
                <a:cs typeface="Arial"/>
                <a:sym typeface="Arial"/>
              </a:rPr>
              <a:t>Re a </a:t>
            </a:r>
            <a:r>
              <a:rPr lang="en-US" sz="2113" b="0" i="0" u="none" strike="noStrike" cap="none" dirty="0" err="1">
                <a:solidFill>
                  <a:schemeClr val="bg1"/>
                </a:solidFill>
                <a:latin typeface="Arial"/>
                <a:ea typeface="Arial"/>
                <a:cs typeface="Arial"/>
                <a:sym typeface="Arial"/>
              </a:rPr>
              <a:t>leboha</a:t>
            </a:r>
            <a:endParaRPr sz="2113" b="0" i="0" u="none" strike="noStrike" cap="none" dirty="0">
              <a:solidFill>
                <a:schemeClr val="bg1"/>
              </a:solidFill>
              <a:latin typeface="Arial"/>
              <a:ea typeface="Arial"/>
              <a:cs typeface="Arial"/>
              <a:sym typeface="Arial"/>
            </a:endParaRPr>
          </a:p>
          <a:p>
            <a:pPr marL="0" marR="0" lvl="0" indent="0" algn="l" rtl="0">
              <a:spcBef>
                <a:spcPts val="975"/>
              </a:spcBef>
              <a:spcAft>
                <a:spcPts val="0"/>
              </a:spcAft>
              <a:buNone/>
            </a:pPr>
            <a:r>
              <a:rPr lang="en-US" sz="2113" b="0" i="0" u="none" strike="noStrike" cap="none" dirty="0">
                <a:solidFill>
                  <a:schemeClr val="bg1"/>
                </a:solidFill>
                <a:latin typeface="Arial"/>
                <a:ea typeface="Arial"/>
                <a:cs typeface="Arial"/>
                <a:sym typeface="Arial"/>
              </a:rPr>
              <a:t>Ro </a:t>
            </a:r>
            <a:r>
              <a:rPr lang="en-US" sz="2113" b="0" i="0" u="none" strike="noStrike" cap="none" dirty="0" err="1">
                <a:solidFill>
                  <a:schemeClr val="bg1"/>
                </a:solidFill>
                <a:latin typeface="Arial"/>
                <a:ea typeface="Arial"/>
                <a:cs typeface="Arial"/>
                <a:sym typeface="Arial"/>
              </a:rPr>
              <a:t>livhuwa</a:t>
            </a:r>
            <a:endParaRPr lang="en-US" sz="2113" b="0" i="0" u="none" strike="noStrike" cap="none" dirty="0">
              <a:solidFill>
                <a:schemeClr val="bg1"/>
              </a:solidFill>
              <a:latin typeface="Arial"/>
              <a:ea typeface="Arial"/>
              <a:cs typeface="Arial"/>
              <a:sym typeface="Arial"/>
            </a:endParaRPr>
          </a:p>
          <a:p>
            <a:pPr marL="0" marR="0" lvl="0" indent="0" algn="l" rtl="0">
              <a:spcBef>
                <a:spcPts val="975"/>
              </a:spcBef>
              <a:spcAft>
                <a:spcPts val="0"/>
              </a:spcAft>
              <a:buNone/>
            </a:pPr>
            <a:r>
              <a:rPr lang="en-US" sz="2113" b="0" i="0" u="none" strike="noStrike" cap="none" dirty="0">
                <a:solidFill>
                  <a:schemeClr val="bg1"/>
                </a:solidFill>
                <a:latin typeface="Arial"/>
                <a:ea typeface="Arial"/>
                <a:cs typeface="Arial"/>
                <a:sym typeface="Arial"/>
              </a:rPr>
              <a:t>Ha </a:t>
            </a:r>
            <a:r>
              <a:rPr lang="en-US" sz="2113" b="0" i="0" u="none" strike="noStrike" cap="none" dirty="0" err="1">
                <a:solidFill>
                  <a:schemeClr val="bg1"/>
                </a:solidFill>
                <a:latin typeface="Arial"/>
                <a:ea typeface="Arial"/>
                <a:cs typeface="Arial"/>
                <a:sym typeface="Arial"/>
              </a:rPr>
              <a:t>khensa</a:t>
            </a:r>
            <a:endParaRPr sz="2113" b="0" i="0" u="none" strike="noStrike" cap="none" dirty="0">
              <a:solidFill>
                <a:schemeClr val="bg1"/>
              </a:solidFill>
              <a:latin typeface="Arial"/>
              <a:ea typeface="Arial"/>
              <a:cs typeface="Arial"/>
              <a:sym typeface="Arial"/>
            </a:endParaRPr>
          </a:p>
        </p:txBody>
      </p:sp>
      <p:pic>
        <p:nvPicPr>
          <p:cNvPr id="5" name="Picture 4">
            <a:extLst>
              <a:ext uri="{FF2B5EF4-FFF2-40B4-BE49-F238E27FC236}">
                <a16:creationId xmlns:a16="http://schemas.microsoft.com/office/drawing/2014/main" id="{00971B5C-AC95-3ED1-7107-CC27B0FC184F}"/>
              </a:ext>
            </a:extLst>
          </p:cNvPr>
          <p:cNvPicPr>
            <a:picLocks noChangeAspect="1"/>
          </p:cNvPicPr>
          <p:nvPr userDrawn="1"/>
        </p:nvPicPr>
        <p:blipFill>
          <a:blip r:embed="rId3"/>
          <a:srcRect t="2360" r="14696"/>
          <a:stretch>
            <a:fillRect/>
          </a:stretch>
        </p:blipFill>
        <p:spPr>
          <a:xfrm>
            <a:off x="1393288" y="-1"/>
            <a:ext cx="8512712" cy="5581097"/>
          </a:xfrm>
          <a:prstGeom prst="rect">
            <a:avLst/>
          </a:prstGeom>
        </p:spPr>
      </p:pic>
      <p:pic>
        <p:nvPicPr>
          <p:cNvPr id="6" name="Google Shape;9;p2">
            <a:extLst>
              <a:ext uri="{FF2B5EF4-FFF2-40B4-BE49-F238E27FC236}">
                <a16:creationId xmlns:a16="http://schemas.microsoft.com/office/drawing/2014/main" id="{DB9FEDB6-EC1E-879A-9DBD-AABE67F55A51}"/>
              </a:ext>
            </a:extLst>
          </p:cNvPr>
          <p:cNvPicPr preferRelativeResize="0"/>
          <p:nvPr userDrawn="1"/>
        </p:nvPicPr>
        <p:blipFill rotWithShape="1">
          <a:blip r:embed="rId4" cstate="print">
            <a:alphaModFix/>
            <a:extLst>
              <a:ext uri="{28A0092B-C50C-407E-A947-70E740481C1C}">
                <a14:useLocalDpi xmlns:a14="http://schemas.microsoft.com/office/drawing/2010/main"/>
              </a:ext>
            </a:extLst>
          </a:blip>
          <a:srcRect/>
          <a:stretch/>
        </p:blipFill>
        <p:spPr>
          <a:xfrm>
            <a:off x="8454741" y="6128953"/>
            <a:ext cx="1160842" cy="413750"/>
          </a:xfrm>
          <a:prstGeom prst="rect">
            <a:avLst/>
          </a:prstGeom>
          <a:noFill/>
          <a:ln>
            <a:noFill/>
          </a:ln>
        </p:spPr>
      </p:pic>
    </p:spTree>
    <p:extLst>
      <p:ext uri="{BB962C8B-B14F-4D97-AF65-F5344CB8AC3E}">
        <p14:creationId xmlns:p14="http://schemas.microsoft.com/office/powerpoint/2010/main" val="89537187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5"/>
            <a:ext cx="84201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ZA"/>
          </a:p>
        </p:txBody>
      </p:sp>
    </p:spTree>
    <p:extLst>
      <p:ext uri="{BB962C8B-B14F-4D97-AF65-F5344CB8AC3E}">
        <p14:creationId xmlns:p14="http://schemas.microsoft.com/office/powerpoint/2010/main" val="287841112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1673624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7497253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136525" y="1298575"/>
            <a:ext cx="4686300" cy="1614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975225" y="1298575"/>
            <a:ext cx="4686300" cy="1614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13122977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14998159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Tree>
    <p:extLst>
      <p:ext uri="{BB962C8B-B14F-4D97-AF65-F5344CB8AC3E}">
        <p14:creationId xmlns:p14="http://schemas.microsoft.com/office/powerpoint/2010/main" val="368645164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771395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6890334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ZA" dirty="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893547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296821992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80275" y="166688"/>
            <a:ext cx="2381250" cy="274637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131763" y="166688"/>
            <a:ext cx="6996112" cy="27463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246733372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5"/>
            <a:ext cx="84201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ZA"/>
          </a:p>
        </p:txBody>
      </p:sp>
    </p:spTree>
    <p:extLst>
      <p:ext uri="{BB962C8B-B14F-4D97-AF65-F5344CB8AC3E}">
        <p14:creationId xmlns:p14="http://schemas.microsoft.com/office/powerpoint/2010/main" val="875010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282191604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97566820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136525" y="1298575"/>
            <a:ext cx="4686300" cy="1614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975225" y="1298575"/>
            <a:ext cx="4686300" cy="1614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364135558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393025364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Tree>
    <p:extLst>
      <p:ext uri="{BB962C8B-B14F-4D97-AF65-F5344CB8AC3E}">
        <p14:creationId xmlns:p14="http://schemas.microsoft.com/office/powerpoint/2010/main" val="212151836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025761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5647235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ZA" dirty="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0371686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72074317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80275" y="166688"/>
            <a:ext cx="2381250" cy="274637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131763" y="166688"/>
            <a:ext cx="6996112" cy="27463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3169089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37DD6-D6B6-62F4-DD53-A62284C50F7D}"/>
              </a:ext>
            </a:extLst>
          </p:cNvPr>
          <p:cNvSpPr>
            <a:spLocks noGrp="1"/>
          </p:cNvSpPr>
          <p:nvPr>
            <p:ph type="ctrTitle"/>
          </p:nvPr>
        </p:nvSpPr>
        <p:spPr>
          <a:xfrm>
            <a:off x="415953" y="1148996"/>
            <a:ext cx="7429500" cy="2387600"/>
          </a:xfrm>
        </p:spPr>
        <p:txBody>
          <a:bodyPr anchor="b"/>
          <a:lstStyle>
            <a:lvl1pPr algn="l">
              <a:defRPr sz="4875">
                <a:solidFill>
                  <a:srgbClr val="005086"/>
                </a:solidFill>
              </a:defRPr>
            </a:lvl1pPr>
          </a:lstStyle>
          <a:p>
            <a:r>
              <a:rPr lang="en-US"/>
              <a:t>Click to edit Master title style</a:t>
            </a:r>
            <a:endParaRPr lang="en-ZA" dirty="0"/>
          </a:p>
        </p:txBody>
      </p:sp>
      <p:sp>
        <p:nvSpPr>
          <p:cNvPr id="3" name="Subtitle 2">
            <a:extLst>
              <a:ext uri="{FF2B5EF4-FFF2-40B4-BE49-F238E27FC236}">
                <a16:creationId xmlns:a16="http://schemas.microsoft.com/office/drawing/2014/main" id="{A65091F7-E724-2203-8465-21BE319FBB2C}"/>
              </a:ext>
            </a:extLst>
          </p:cNvPr>
          <p:cNvSpPr>
            <a:spLocks noGrp="1"/>
          </p:cNvSpPr>
          <p:nvPr>
            <p:ph type="subTitle" idx="1"/>
          </p:nvPr>
        </p:nvSpPr>
        <p:spPr>
          <a:xfrm>
            <a:off x="415953" y="3628671"/>
            <a:ext cx="7429500" cy="1655762"/>
          </a:xfrm>
        </p:spPr>
        <p:txBody>
          <a:bodyPr/>
          <a:lstStyle>
            <a:lvl1pPr marL="0" indent="0" algn="l">
              <a:buNone/>
              <a:defRPr sz="1950">
                <a:solidFill>
                  <a:srgbClr val="005086"/>
                </a:solidFill>
              </a:defRPr>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6BE801AE-1830-E9C1-E276-934929DA2709}"/>
              </a:ext>
            </a:extLst>
          </p:cNvPr>
          <p:cNvSpPr>
            <a:spLocks noGrp="1"/>
          </p:cNvSpPr>
          <p:nvPr>
            <p:ph type="dt" sz="half" idx="10"/>
          </p:nvPr>
        </p:nvSpPr>
        <p:spPr>
          <a:xfrm>
            <a:off x="681038" y="6356351"/>
            <a:ext cx="2228850" cy="365125"/>
          </a:xfrm>
          <a:prstGeom prst="rect">
            <a:avLst/>
          </a:prstGeom>
        </p:spPr>
        <p:txBody>
          <a:bodyPr/>
          <a:lstStyle/>
          <a:p>
            <a:fld id="{463F6BBF-C620-4DEC-9911-1E7528560BC3}" type="datetimeFigureOut">
              <a:rPr lang="en-ZA" smtClean="0"/>
              <a:t>2026/04/21</a:t>
            </a:fld>
            <a:endParaRPr lang="en-ZA" dirty="0"/>
          </a:p>
        </p:txBody>
      </p:sp>
      <p:sp>
        <p:nvSpPr>
          <p:cNvPr id="5" name="Footer Placeholder 4">
            <a:extLst>
              <a:ext uri="{FF2B5EF4-FFF2-40B4-BE49-F238E27FC236}">
                <a16:creationId xmlns:a16="http://schemas.microsoft.com/office/drawing/2014/main" id="{7C6FFD18-9CD3-612D-C9AD-8E1659175889}"/>
              </a:ext>
            </a:extLst>
          </p:cNvPr>
          <p:cNvSpPr>
            <a:spLocks noGrp="1"/>
          </p:cNvSpPr>
          <p:nvPr>
            <p:ph type="ftr" sz="quarter" idx="11"/>
          </p:nvPr>
        </p:nvSpPr>
        <p:spPr>
          <a:xfrm>
            <a:off x="3281363" y="6356351"/>
            <a:ext cx="3343275" cy="365125"/>
          </a:xfrm>
          <a:prstGeom prst="rect">
            <a:avLst/>
          </a:prstGeom>
        </p:spPr>
        <p:txBody>
          <a:bodyPr/>
          <a:lstStyle/>
          <a:p>
            <a:endParaRPr lang="en-ZA" dirty="0"/>
          </a:p>
        </p:txBody>
      </p:sp>
      <p:sp>
        <p:nvSpPr>
          <p:cNvPr id="6" name="Slide Number Placeholder 5">
            <a:extLst>
              <a:ext uri="{FF2B5EF4-FFF2-40B4-BE49-F238E27FC236}">
                <a16:creationId xmlns:a16="http://schemas.microsoft.com/office/drawing/2014/main" id="{2172E994-625E-683C-D0BB-9D116C3C68E3}"/>
              </a:ext>
            </a:extLst>
          </p:cNvPr>
          <p:cNvSpPr>
            <a:spLocks noGrp="1"/>
          </p:cNvSpPr>
          <p:nvPr>
            <p:ph type="sldNum" sz="quarter" idx="12"/>
          </p:nvPr>
        </p:nvSpPr>
        <p:spPr>
          <a:xfrm>
            <a:off x="6996113" y="6356351"/>
            <a:ext cx="2228850" cy="365125"/>
          </a:xfrm>
          <a:prstGeom prst="rect">
            <a:avLst/>
          </a:prstGeom>
        </p:spPr>
        <p:txBody>
          <a:bodyPr/>
          <a:lstStyle/>
          <a:p>
            <a:pPr>
              <a:defRPr/>
            </a:pPr>
            <a:fld id="{D386F0E7-B29C-400A-8C1B-533072ADC6E6}" type="slidenum">
              <a:rPr lang="en-GB" smtClean="0"/>
              <a:pPr>
                <a:defRPr/>
              </a:pPr>
              <a:t>‹#›</a:t>
            </a:fld>
            <a:endParaRPr lang="en-GB" dirty="0"/>
          </a:p>
        </p:txBody>
      </p:sp>
    </p:spTree>
    <p:extLst>
      <p:ext uri="{BB962C8B-B14F-4D97-AF65-F5344CB8AC3E}">
        <p14:creationId xmlns:p14="http://schemas.microsoft.com/office/powerpoint/2010/main" val="25672503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le Slide 3" preserve="1">
  <p:cSld name="Title Slide 3">
    <p:spTree>
      <p:nvGrpSpPr>
        <p:cNvPr id="1" name="Shape 6"/>
        <p:cNvGrpSpPr/>
        <p:nvPr/>
      </p:nvGrpSpPr>
      <p:grpSpPr>
        <a:xfrm>
          <a:off x="0" y="0"/>
          <a:ext cx="0" cy="0"/>
          <a:chOff x="0" y="0"/>
          <a:chExt cx="0" cy="0"/>
        </a:xfrm>
      </p:grpSpPr>
      <p:pic>
        <p:nvPicPr>
          <p:cNvPr id="7" name="Google Shape;7;p2"/>
          <p:cNvPicPr preferRelativeResize="0"/>
          <p:nvPr/>
        </p:nvPicPr>
        <p:blipFill rotWithShape="1">
          <a:blip r:embed="rId2">
            <a:alphaModFix/>
          </a:blip>
          <a:srcRect/>
          <a:stretch/>
        </p:blipFill>
        <p:spPr>
          <a:xfrm>
            <a:off x="0" y="0"/>
            <a:ext cx="9923780" cy="6858000"/>
          </a:xfrm>
          <a:prstGeom prst="rect">
            <a:avLst/>
          </a:prstGeom>
          <a:noFill/>
          <a:ln>
            <a:noFill/>
          </a:ln>
        </p:spPr>
      </p:pic>
      <p:pic>
        <p:nvPicPr>
          <p:cNvPr id="5" name="Picture 4">
            <a:extLst>
              <a:ext uri="{FF2B5EF4-FFF2-40B4-BE49-F238E27FC236}">
                <a16:creationId xmlns:a16="http://schemas.microsoft.com/office/drawing/2014/main" id="{5C6B2D78-133F-9100-75CE-652A596ADC7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0" y="1"/>
            <a:ext cx="9906000" cy="6857999"/>
          </a:xfrm>
          <a:prstGeom prst="rect">
            <a:avLst/>
          </a:prstGeom>
        </p:spPr>
      </p:pic>
      <p:pic>
        <p:nvPicPr>
          <p:cNvPr id="9" name="Google Shape;9;p2"/>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8200911" y="6129849"/>
            <a:ext cx="1413498" cy="503802"/>
          </a:xfrm>
          <a:prstGeom prst="rect">
            <a:avLst/>
          </a:prstGeom>
          <a:noFill/>
          <a:ln>
            <a:noFill/>
          </a:ln>
        </p:spPr>
      </p:pic>
      <p:grpSp>
        <p:nvGrpSpPr>
          <p:cNvPr id="10" name="Google Shape;10;p2"/>
          <p:cNvGrpSpPr/>
          <p:nvPr/>
        </p:nvGrpSpPr>
        <p:grpSpPr>
          <a:xfrm>
            <a:off x="3127751" y="6071617"/>
            <a:ext cx="2473668" cy="475071"/>
            <a:chOff x="533063" y="6053860"/>
            <a:chExt cx="3500936" cy="546292"/>
          </a:xfrm>
        </p:grpSpPr>
        <p:pic>
          <p:nvPicPr>
            <p:cNvPr id="11" name="Google Shape;11;p2"/>
            <p:cNvPicPr preferRelativeResize="0"/>
            <p:nvPr/>
          </p:nvPicPr>
          <p:blipFill rotWithShape="1">
            <a:blip r:embed="rId5" cstate="print">
              <a:alphaModFix/>
              <a:extLst>
                <a:ext uri="{28A0092B-C50C-407E-A947-70E740481C1C}">
                  <a14:useLocalDpi xmlns:a14="http://schemas.microsoft.com/office/drawing/2010/main"/>
                </a:ext>
              </a:extLst>
            </a:blip>
            <a:srcRect/>
            <a:stretch/>
          </p:blipFill>
          <p:spPr>
            <a:xfrm>
              <a:off x="533063" y="6053860"/>
              <a:ext cx="546292" cy="546292"/>
            </a:xfrm>
            <a:prstGeom prst="rect">
              <a:avLst/>
            </a:prstGeom>
            <a:noFill/>
            <a:ln>
              <a:noFill/>
            </a:ln>
          </p:spPr>
        </p:pic>
        <p:pic>
          <p:nvPicPr>
            <p:cNvPr id="12" name="Google Shape;12;p2"/>
            <p:cNvPicPr preferRelativeResize="0"/>
            <p:nvPr/>
          </p:nvPicPr>
          <p:blipFill rotWithShape="1">
            <a:blip r:embed="rId6" cstate="print">
              <a:alphaModFix/>
              <a:extLst>
                <a:ext uri="{28A0092B-C50C-407E-A947-70E740481C1C}">
                  <a14:useLocalDpi xmlns:a14="http://schemas.microsoft.com/office/drawing/2010/main"/>
                </a:ext>
              </a:extLst>
            </a:blip>
            <a:srcRect/>
            <a:stretch/>
          </p:blipFill>
          <p:spPr>
            <a:xfrm>
              <a:off x="1295562" y="6144444"/>
              <a:ext cx="2738437" cy="365125"/>
            </a:xfrm>
            <a:prstGeom prst="rect">
              <a:avLst/>
            </a:prstGeom>
            <a:noFill/>
            <a:ln>
              <a:noFill/>
            </a:ln>
          </p:spPr>
        </p:pic>
      </p:grpSp>
      <p:cxnSp>
        <p:nvCxnSpPr>
          <p:cNvPr id="13" name="Google Shape;13;p2"/>
          <p:cNvCxnSpPr/>
          <p:nvPr/>
        </p:nvCxnSpPr>
        <p:spPr>
          <a:xfrm>
            <a:off x="3216704" y="3416440"/>
            <a:ext cx="2455200" cy="0"/>
          </a:xfrm>
          <a:prstGeom prst="straightConnector1">
            <a:avLst/>
          </a:prstGeom>
          <a:noFill/>
          <a:ln w="28575" cap="flat" cmpd="sng">
            <a:solidFill>
              <a:srgbClr val="FFC000"/>
            </a:solidFill>
            <a:prstDash val="solid"/>
            <a:miter lim="800000"/>
            <a:headEnd type="none" w="sm" len="sm"/>
            <a:tailEnd type="none" w="sm" len="sm"/>
          </a:ln>
        </p:spPr>
      </p:cxnSp>
      <p:sp>
        <p:nvSpPr>
          <p:cNvPr id="14" name="Google Shape;14;p2"/>
          <p:cNvSpPr txBox="1">
            <a:spLocks noGrp="1"/>
          </p:cNvSpPr>
          <p:nvPr>
            <p:ph type="body" idx="1"/>
          </p:nvPr>
        </p:nvSpPr>
        <p:spPr>
          <a:xfrm>
            <a:off x="2925366" y="2752013"/>
            <a:ext cx="4302919" cy="590550"/>
          </a:xfrm>
          <a:prstGeom prst="rect">
            <a:avLst/>
          </a:prstGeom>
          <a:noFill/>
          <a:ln>
            <a:noFill/>
          </a:ln>
        </p:spPr>
        <p:txBody>
          <a:bodyPr spcFirstLastPara="1" wrap="square" lIns="91425" tIns="45700" rIns="91425" bIns="45700" anchor="t" anchorCtr="0">
            <a:noAutofit/>
          </a:bodyPr>
          <a:lstStyle>
            <a:lvl1pPr marL="371475" marR="0" lvl="0" indent="-185738" algn="l" rtl="0">
              <a:lnSpc>
                <a:spcPct val="90000"/>
              </a:lnSpc>
              <a:spcBef>
                <a:spcPts val="813"/>
              </a:spcBef>
              <a:spcAft>
                <a:spcPts val="0"/>
              </a:spcAft>
              <a:buClr>
                <a:schemeClr val="lt1"/>
              </a:buClr>
              <a:buSzPts val="3200"/>
              <a:buFont typeface="Arial"/>
              <a:buNone/>
              <a:defRPr sz="2600" b="0" i="0" u="none" strike="noStrike" cap="none">
                <a:solidFill>
                  <a:schemeClr val="lt1"/>
                </a:solidFill>
                <a:latin typeface="Lato Black"/>
                <a:ea typeface="Lato Black"/>
                <a:cs typeface="Lato Black"/>
                <a:sym typeface="Lato Black"/>
              </a:defRPr>
            </a:lvl1pPr>
            <a:lvl2pPr marL="742950" marR="0" lvl="1" indent="-309563" algn="l" rtl="0">
              <a:lnSpc>
                <a:spcPct val="90000"/>
              </a:lnSpc>
              <a:spcBef>
                <a:spcPts val="406"/>
              </a:spcBef>
              <a:spcAft>
                <a:spcPts val="0"/>
              </a:spcAft>
              <a:buClr>
                <a:schemeClr val="dk1"/>
              </a:buClr>
              <a:buSzPts val="2400"/>
              <a:buFont typeface="Arial"/>
              <a:buChar char="•"/>
              <a:defRPr sz="1950" b="0" i="0" u="none" strike="noStrike" cap="none">
                <a:solidFill>
                  <a:schemeClr val="dk1"/>
                </a:solidFill>
                <a:latin typeface="Arial"/>
                <a:ea typeface="Arial"/>
                <a:cs typeface="Arial"/>
                <a:sym typeface="Arial"/>
              </a:defRPr>
            </a:lvl2pPr>
            <a:lvl3pPr marL="1114425" marR="0" lvl="2" indent="-288925" algn="l" rtl="0">
              <a:lnSpc>
                <a:spcPct val="90000"/>
              </a:lnSpc>
              <a:spcBef>
                <a:spcPts val="406"/>
              </a:spcBef>
              <a:spcAft>
                <a:spcPts val="0"/>
              </a:spcAft>
              <a:buClr>
                <a:schemeClr val="dk1"/>
              </a:buClr>
              <a:buSzPts val="2000"/>
              <a:buFont typeface="Arial"/>
              <a:buChar char="•"/>
              <a:defRPr sz="1625" b="0" i="0" u="none" strike="noStrike" cap="none">
                <a:solidFill>
                  <a:schemeClr val="dk1"/>
                </a:solidFill>
                <a:latin typeface="Arial"/>
                <a:ea typeface="Arial"/>
                <a:cs typeface="Arial"/>
                <a:sym typeface="Arial"/>
              </a:defRPr>
            </a:lvl3pPr>
            <a:lvl4pPr marL="1485900" marR="0" lvl="3" indent="-278606"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Arial"/>
                <a:ea typeface="Arial"/>
                <a:cs typeface="Arial"/>
                <a:sym typeface="Arial"/>
              </a:defRPr>
            </a:lvl4pPr>
            <a:lvl5pPr marL="1857375" marR="0" lvl="4" indent="-278606"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Arial"/>
                <a:ea typeface="Arial"/>
                <a:cs typeface="Arial"/>
                <a:sym typeface="Arial"/>
              </a:defRPr>
            </a:lvl5pPr>
            <a:lvl6pPr marL="2228850" marR="0" lvl="5" indent="-278606"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Arial"/>
                <a:ea typeface="Arial"/>
                <a:cs typeface="Arial"/>
                <a:sym typeface="Arial"/>
              </a:defRPr>
            </a:lvl6pPr>
            <a:lvl7pPr marL="2600325" marR="0" lvl="6" indent="-278606"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Arial"/>
                <a:ea typeface="Arial"/>
                <a:cs typeface="Arial"/>
                <a:sym typeface="Arial"/>
              </a:defRPr>
            </a:lvl7pPr>
            <a:lvl8pPr marL="2971800" marR="0" lvl="7" indent="-278606"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Arial"/>
                <a:ea typeface="Arial"/>
                <a:cs typeface="Arial"/>
                <a:sym typeface="Arial"/>
              </a:defRPr>
            </a:lvl8pPr>
            <a:lvl9pPr marL="3343275" marR="0" lvl="8" indent="-278606"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Arial"/>
                <a:ea typeface="Arial"/>
                <a:cs typeface="Arial"/>
                <a:sym typeface="Arial"/>
              </a:defRPr>
            </a:lvl9pPr>
          </a:lstStyle>
          <a:p>
            <a:pPr lvl="0"/>
            <a:r>
              <a:rPr lang="en-US"/>
              <a:t>Click to edit Master text styles</a:t>
            </a:r>
          </a:p>
        </p:txBody>
      </p:sp>
    </p:spTree>
    <p:extLst>
      <p:ext uri="{BB962C8B-B14F-4D97-AF65-F5344CB8AC3E}">
        <p14:creationId xmlns:p14="http://schemas.microsoft.com/office/powerpoint/2010/main" val="1583633796"/>
      </p:ext>
    </p:extLst>
  </p:cSld>
  <p:clrMapOvr>
    <a:masterClrMapping/>
  </p:clrMapOvr>
  <p:hf hdr="0" ftr="0" dt="0"/>
  <p:extLst>
    <p:ext uri="{DCECCB84-F9BA-43D5-87BE-67443E8EF086}">
      <p15:sldGuideLst xmlns:p15="http://schemas.microsoft.com/office/powerpoint/2012/main">
        <p15:guide id="1" pos="3477">
          <p15:clr>
            <a:srgbClr val="FBAE40"/>
          </p15:clr>
        </p15:guide>
        <p15:guide id="2" orient="horz" pos="3861">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Content Slide 2" preserve="1">
  <p:cSld name="Content Slide 2">
    <p:spTree>
      <p:nvGrpSpPr>
        <p:cNvPr id="1" name="Shape 15"/>
        <p:cNvGrpSpPr/>
        <p:nvPr/>
      </p:nvGrpSpPr>
      <p:grpSpPr>
        <a:xfrm>
          <a:off x="0" y="0"/>
          <a:ext cx="0" cy="0"/>
          <a:chOff x="0" y="0"/>
          <a:chExt cx="0" cy="0"/>
        </a:xfrm>
      </p:grpSpPr>
      <p:grpSp>
        <p:nvGrpSpPr>
          <p:cNvPr id="17" name="Google Shape;17;p3"/>
          <p:cNvGrpSpPr/>
          <p:nvPr/>
        </p:nvGrpSpPr>
        <p:grpSpPr>
          <a:xfrm>
            <a:off x="457367" y="6071617"/>
            <a:ext cx="2473668" cy="475071"/>
            <a:chOff x="533063" y="6053860"/>
            <a:chExt cx="3500936" cy="546292"/>
          </a:xfrm>
        </p:grpSpPr>
        <p:pic>
          <p:nvPicPr>
            <p:cNvPr id="18" name="Google Shape;18;p3"/>
            <p:cNvPicPr preferRelativeResize="0"/>
            <p:nvPr/>
          </p:nvPicPr>
          <p:blipFill rotWithShape="1">
            <a:blip r:embed="rId2" cstate="print">
              <a:alphaModFix/>
              <a:extLst>
                <a:ext uri="{28A0092B-C50C-407E-A947-70E740481C1C}">
                  <a14:useLocalDpi xmlns:a14="http://schemas.microsoft.com/office/drawing/2010/main"/>
                </a:ext>
              </a:extLst>
            </a:blip>
            <a:srcRect/>
            <a:stretch/>
          </p:blipFill>
          <p:spPr>
            <a:xfrm>
              <a:off x="533063" y="6053860"/>
              <a:ext cx="546292" cy="546292"/>
            </a:xfrm>
            <a:prstGeom prst="rect">
              <a:avLst/>
            </a:prstGeom>
            <a:noFill/>
            <a:ln>
              <a:noFill/>
            </a:ln>
          </p:spPr>
        </p:pic>
        <p:pic>
          <p:nvPicPr>
            <p:cNvPr id="19" name="Google Shape;19;p3"/>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1295562" y="6144444"/>
              <a:ext cx="2738437" cy="365125"/>
            </a:xfrm>
            <a:prstGeom prst="rect">
              <a:avLst/>
            </a:prstGeom>
            <a:noFill/>
            <a:ln>
              <a:noFill/>
            </a:ln>
          </p:spPr>
        </p:pic>
      </p:grpSp>
      <p:pic>
        <p:nvPicPr>
          <p:cNvPr id="21" name="Google Shape;21;p3"/>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8200911" y="6129849"/>
            <a:ext cx="1413498" cy="503802"/>
          </a:xfrm>
          <a:prstGeom prst="rect">
            <a:avLst/>
          </a:prstGeom>
          <a:noFill/>
          <a:ln>
            <a:noFill/>
          </a:ln>
        </p:spPr>
      </p:pic>
      <p:sp>
        <p:nvSpPr>
          <p:cNvPr id="22" name="Google Shape;22;p3"/>
          <p:cNvSpPr txBox="1">
            <a:spLocks noGrp="1"/>
          </p:cNvSpPr>
          <p:nvPr>
            <p:ph type="body" idx="1"/>
          </p:nvPr>
        </p:nvSpPr>
        <p:spPr>
          <a:xfrm>
            <a:off x="432581" y="1397000"/>
            <a:ext cx="8543925" cy="4351338"/>
          </a:xfrm>
          <a:prstGeom prst="rect">
            <a:avLst/>
          </a:prstGeom>
          <a:noFill/>
          <a:ln>
            <a:noFill/>
          </a:ln>
        </p:spPr>
        <p:txBody>
          <a:bodyPr spcFirstLastPara="1" wrap="square" lIns="91425" tIns="45700" rIns="91425" bIns="45700" anchor="t" anchorCtr="0">
            <a:normAutofit/>
          </a:bodyPr>
          <a:lstStyle>
            <a:lvl1pPr marL="371475" marR="0" lvl="0" indent="-330200" algn="l" rtl="0">
              <a:lnSpc>
                <a:spcPct val="90000"/>
              </a:lnSpc>
              <a:spcBef>
                <a:spcPts val="813"/>
              </a:spcBef>
              <a:spcAft>
                <a:spcPts val="0"/>
              </a:spcAft>
              <a:buClr>
                <a:srgbClr val="005086"/>
              </a:buClr>
              <a:buSzPts val="2800"/>
              <a:buFont typeface="Arial"/>
              <a:buChar char="•"/>
              <a:defRPr sz="2275" b="0" i="0" u="none" strike="noStrike" cap="none">
                <a:solidFill>
                  <a:srgbClr val="005086"/>
                </a:solidFill>
                <a:latin typeface="Lato"/>
                <a:ea typeface="Lato"/>
                <a:cs typeface="Lato"/>
                <a:sym typeface="Lato"/>
              </a:defRPr>
            </a:lvl1pPr>
            <a:lvl2pPr marL="742950" marR="0" lvl="1" indent="-309563" algn="l" rtl="0">
              <a:lnSpc>
                <a:spcPct val="90000"/>
              </a:lnSpc>
              <a:spcBef>
                <a:spcPts val="406"/>
              </a:spcBef>
              <a:spcAft>
                <a:spcPts val="0"/>
              </a:spcAft>
              <a:buClr>
                <a:srgbClr val="005086"/>
              </a:buClr>
              <a:buSzPts val="2400"/>
              <a:buFont typeface="Arial"/>
              <a:buChar char="•"/>
              <a:defRPr sz="1950" b="0" i="0" u="none" strike="noStrike" cap="none">
                <a:solidFill>
                  <a:srgbClr val="005086"/>
                </a:solidFill>
                <a:latin typeface="Lato"/>
                <a:ea typeface="Lato"/>
                <a:cs typeface="Lato"/>
                <a:sym typeface="Lato"/>
              </a:defRPr>
            </a:lvl2pPr>
            <a:lvl3pPr marL="1114425" marR="0" lvl="2" indent="-288925" algn="l" rtl="0">
              <a:lnSpc>
                <a:spcPct val="90000"/>
              </a:lnSpc>
              <a:spcBef>
                <a:spcPts val="406"/>
              </a:spcBef>
              <a:spcAft>
                <a:spcPts val="0"/>
              </a:spcAft>
              <a:buClr>
                <a:srgbClr val="005086"/>
              </a:buClr>
              <a:buSzPts val="2000"/>
              <a:buFont typeface="Arial"/>
              <a:buChar char="•"/>
              <a:defRPr sz="1625" b="0" i="0" u="none" strike="noStrike" cap="none">
                <a:solidFill>
                  <a:srgbClr val="005086"/>
                </a:solidFill>
                <a:latin typeface="Lato"/>
                <a:ea typeface="Lato"/>
                <a:cs typeface="Lato"/>
                <a:sym typeface="Lato"/>
              </a:defRPr>
            </a:lvl3pPr>
            <a:lvl4pPr marL="1485900" marR="0" lvl="3" indent="-278606" algn="l" rtl="0">
              <a:lnSpc>
                <a:spcPct val="90000"/>
              </a:lnSpc>
              <a:spcBef>
                <a:spcPts val="406"/>
              </a:spcBef>
              <a:spcAft>
                <a:spcPts val="0"/>
              </a:spcAft>
              <a:buClr>
                <a:srgbClr val="005086"/>
              </a:buClr>
              <a:buSzPts val="1800"/>
              <a:buFont typeface="Arial"/>
              <a:buChar char="•"/>
              <a:defRPr sz="1463" b="0" i="0" u="none" strike="noStrike" cap="none">
                <a:solidFill>
                  <a:srgbClr val="005086"/>
                </a:solidFill>
                <a:latin typeface="Lato"/>
                <a:ea typeface="Lato"/>
                <a:cs typeface="Lato"/>
                <a:sym typeface="Lato"/>
              </a:defRPr>
            </a:lvl4pPr>
            <a:lvl5pPr marL="1857375" marR="0" lvl="4" indent="-278606" algn="l" rtl="0">
              <a:lnSpc>
                <a:spcPct val="90000"/>
              </a:lnSpc>
              <a:spcBef>
                <a:spcPts val="406"/>
              </a:spcBef>
              <a:spcAft>
                <a:spcPts val="0"/>
              </a:spcAft>
              <a:buClr>
                <a:srgbClr val="005086"/>
              </a:buClr>
              <a:buSzPts val="1800"/>
              <a:buFont typeface="Arial"/>
              <a:buChar char="•"/>
              <a:defRPr sz="1463" b="0" i="0" u="none" strike="noStrike" cap="none">
                <a:solidFill>
                  <a:srgbClr val="005086"/>
                </a:solidFill>
                <a:latin typeface="Lato"/>
                <a:ea typeface="Lato"/>
                <a:cs typeface="Lato"/>
                <a:sym typeface="Lato"/>
              </a:defRPr>
            </a:lvl5pPr>
            <a:lvl6pPr marL="2228850" marR="0" lvl="5" indent="-278606"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Arial"/>
                <a:ea typeface="Arial"/>
                <a:cs typeface="Arial"/>
                <a:sym typeface="Arial"/>
              </a:defRPr>
            </a:lvl6pPr>
            <a:lvl7pPr marL="2600325" marR="0" lvl="6" indent="-278606"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Arial"/>
                <a:ea typeface="Arial"/>
                <a:cs typeface="Arial"/>
                <a:sym typeface="Arial"/>
              </a:defRPr>
            </a:lvl7pPr>
            <a:lvl8pPr marL="2971800" marR="0" lvl="7" indent="-278606"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Arial"/>
                <a:ea typeface="Arial"/>
                <a:cs typeface="Arial"/>
                <a:sym typeface="Arial"/>
              </a:defRPr>
            </a:lvl8pPr>
            <a:lvl9pPr marL="3343275" marR="0" lvl="8" indent="-278606"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Arial"/>
                <a:ea typeface="Arial"/>
                <a:cs typeface="Arial"/>
                <a:sym typeface="Arial"/>
              </a:defRPr>
            </a:lvl9pPr>
          </a:lstStyle>
          <a:p>
            <a:pPr lvl="0"/>
            <a:r>
              <a:rPr lang="en-US"/>
              <a:t>Click to edit Master text styles</a:t>
            </a:r>
          </a:p>
        </p:txBody>
      </p:sp>
      <p:cxnSp>
        <p:nvCxnSpPr>
          <p:cNvPr id="23" name="Google Shape;23;p3"/>
          <p:cNvCxnSpPr/>
          <p:nvPr/>
        </p:nvCxnSpPr>
        <p:spPr>
          <a:xfrm>
            <a:off x="475996" y="854215"/>
            <a:ext cx="2455200" cy="0"/>
          </a:xfrm>
          <a:prstGeom prst="straightConnector1">
            <a:avLst/>
          </a:prstGeom>
          <a:noFill/>
          <a:ln w="28575" cap="flat" cmpd="sng">
            <a:solidFill>
              <a:srgbClr val="FFC000"/>
            </a:solidFill>
            <a:prstDash val="solid"/>
            <a:miter lim="800000"/>
            <a:headEnd type="none" w="sm" len="sm"/>
            <a:tailEnd type="none" w="sm" len="sm"/>
          </a:ln>
        </p:spPr>
      </p:cxnSp>
      <p:sp>
        <p:nvSpPr>
          <p:cNvPr id="24" name="Google Shape;24;p3"/>
          <p:cNvSpPr txBox="1">
            <a:spLocks noGrp="1"/>
          </p:cNvSpPr>
          <p:nvPr>
            <p:ph type="body" idx="2"/>
          </p:nvPr>
        </p:nvSpPr>
        <p:spPr>
          <a:xfrm>
            <a:off x="252253" y="254125"/>
            <a:ext cx="5680472" cy="510151"/>
          </a:xfrm>
          <a:prstGeom prst="rect">
            <a:avLst/>
          </a:prstGeom>
          <a:noFill/>
          <a:ln>
            <a:noFill/>
          </a:ln>
        </p:spPr>
        <p:txBody>
          <a:bodyPr spcFirstLastPara="1" wrap="square" lIns="91425" tIns="45700" rIns="91425" bIns="45700" anchor="t" anchorCtr="0">
            <a:noAutofit/>
          </a:bodyPr>
          <a:lstStyle>
            <a:lvl1pPr marL="371475" marR="0" lvl="0" indent="-185738" algn="l" rtl="0">
              <a:lnSpc>
                <a:spcPct val="90000"/>
              </a:lnSpc>
              <a:spcBef>
                <a:spcPts val="813"/>
              </a:spcBef>
              <a:spcAft>
                <a:spcPts val="0"/>
              </a:spcAft>
              <a:buClr>
                <a:srgbClr val="005086"/>
              </a:buClr>
              <a:buSzPts val="2800"/>
              <a:buFont typeface="Arial"/>
              <a:buNone/>
              <a:defRPr sz="2275" b="0" i="0" u="none" strike="noStrike" cap="none">
                <a:solidFill>
                  <a:srgbClr val="005086"/>
                </a:solidFill>
                <a:latin typeface="Lato Black"/>
                <a:ea typeface="Lato Black"/>
                <a:cs typeface="Lato Black"/>
                <a:sym typeface="Lato Black"/>
              </a:defRPr>
            </a:lvl1pPr>
            <a:lvl2pPr marL="742950" marR="0" lvl="1" indent="-309563" algn="l" rtl="0">
              <a:lnSpc>
                <a:spcPct val="90000"/>
              </a:lnSpc>
              <a:spcBef>
                <a:spcPts val="406"/>
              </a:spcBef>
              <a:spcAft>
                <a:spcPts val="0"/>
              </a:spcAft>
              <a:buClr>
                <a:schemeClr val="dk1"/>
              </a:buClr>
              <a:buSzPts val="2400"/>
              <a:buFont typeface="Arial"/>
              <a:buChar char="•"/>
              <a:defRPr sz="1950" b="0" i="0" u="none" strike="noStrike" cap="none">
                <a:solidFill>
                  <a:schemeClr val="dk1"/>
                </a:solidFill>
                <a:latin typeface="Lato Black"/>
                <a:ea typeface="Lato Black"/>
                <a:cs typeface="Lato Black"/>
                <a:sym typeface="Lato Black"/>
              </a:defRPr>
            </a:lvl2pPr>
            <a:lvl3pPr marL="1114425" marR="0" lvl="2" indent="-288925" algn="l" rtl="0">
              <a:lnSpc>
                <a:spcPct val="90000"/>
              </a:lnSpc>
              <a:spcBef>
                <a:spcPts val="406"/>
              </a:spcBef>
              <a:spcAft>
                <a:spcPts val="0"/>
              </a:spcAft>
              <a:buClr>
                <a:schemeClr val="dk1"/>
              </a:buClr>
              <a:buSzPts val="2000"/>
              <a:buFont typeface="Arial"/>
              <a:buChar char="•"/>
              <a:defRPr sz="1625" b="0" i="0" u="none" strike="noStrike" cap="none">
                <a:solidFill>
                  <a:schemeClr val="dk1"/>
                </a:solidFill>
                <a:latin typeface="Lato Black"/>
                <a:ea typeface="Lato Black"/>
                <a:cs typeface="Lato Black"/>
                <a:sym typeface="Lato Black"/>
              </a:defRPr>
            </a:lvl3pPr>
            <a:lvl4pPr marL="1485900" marR="0" lvl="3" indent="-278606"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Lato Black"/>
                <a:ea typeface="Lato Black"/>
                <a:cs typeface="Lato Black"/>
                <a:sym typeface="Lato Black"/>
              </a:defRPr>
            </a:lvl4pPr>
            <a:lvl5pPr marL="1857375" marR="0" lvl="4" indent="-278606"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Lato Black"/>
                <a:ea typeface="Lato Black"/>
                <a:cs typeface="Lato Black"/>
                <a:sym typeface="Lato Black"/>
              </a:defRPr>
            </a:lvl5pPr>
            <a:lvl6pPr marL="2228850" marR="0" lvl="5" indent="-278606"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Arial"/>
                <a:ea typeface="Arial"/>
                <a:cs typeface="Arial"/>
                <a:sym typeface="Arial"/>
              </a:defRPr>
            </a:lvl6pPr>
            <a:lvl7pPr marL="2600325" marR="0" lvl="6" indent="-278606"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Arial"/>
                <a:ea typeface="Arial"/>
                <a:cs typeface="Arial"/>
                <a:sym typeface="Arial"/>
              </a:defRPr>
            </a:lvl7pPr>
            <a:lvl8pPr marL="2971800" marR="0" lvl="7" indent="-278606"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Arial"/>
                <a:ea typeface="Arial"/>
                <a:cs typeface="Arial"/>
                <a:sym typeface="Arial"/>
              </a:defRPr>
            </a:lvl8pPr>
            <a:lvl9pPr marL="3343275" marR="0" lvl="8" indent="-278606"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Arial"/>
                <a:ea typeface="Arial"/>
                <a:cs typeface="Arial"/>
                <a:sym typeface="Arial"/>
              </a:defRPr>
            </a:lvl9pPr>
          </a:lstStyle>
          <a:p>
            <a:pPr lvl="0"/>
            <a:r>
              <a:rPr lang="en-US"/>
              <a:t>Click to edit Master text styles</a:t>
            </a:r>
          </a:p>
        </p:txBody>
      </p:sp>
    </p:spTree>
    <p:extLst>
      <p:ext uri="{BB962C8B-B14F-4D97-AF65-F5344CB8AC3E}">
        <p14:creationId xmlns:p14="http://schemas.microsoft.com/office/powerpoint/2010/main" val="3973108271"/>
      </p:ext>
    </p:extLst>
  </p:cSld>
  <p:clrMapOvr>
    <a:masterClrMapping/>
  </p:clrMapOvr>
  <p:hf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End Slide" preserve="1">
  <p:cSld name="End Slide">
    <p:spTree>
      <p:nvGrpSpPr>
        <p:cNvPr id="1" name="Shape 35"/>
        <p:cNvGrpSpPr/>
        <p:nvPr/>
      </p:nvGrpSpPr>
      <p:grpSpPr>
        <a:xfrm>
          <a:off x="0" y="0"/>
          <a:ext cx="0" cy="0"/>
          <a:chOff x="0" y="0"/>
          <a:chExt cx="0" cy="0"/>
        </a:xfrm>
      </p:grpSpPr>
      <p:pic>
        <p:nvPicPr>
          <p:cNvPr id="36" name="Google Shape;36;p5"/>
          <p:cNvPicPr preferRelativeResize="0"/>
          <p:nvPr/>
        </p:nvPicPr>
        <p:blipFill rotWithShape="1">
          <a:blip r:embed="rId2">
            <a:alphaModFix/>
          </a:blip>
          <a:srcRect/>
          <a:stretch/>
        </p:blipFill>
        <p:spPr>
          <a:xfrm>
            <a:off x="0" y="0"/>
            <a:ext cx="9923780" cy="6858000"/>
          </a:xfrm>
          <a:prstGeom prst="rect">
            <a:avLst/>
          </a:prstGeom>
          <a:noFill/>
          <a:ln>
            <a:noFill/>
          </a:ln>
        </p:spPr>
      </p:pic>
      <p:pic>
        <p:nvPicPr>
          <p:cNvPr id="6" name="Picture 5">
            <a:extLst>
              <a:ext uri="{FF2B5EF4-FFF2-40B4-BE49-F238E27FC236}">
                <a16:creationId xmlns:a16="http://schemas.microsoft.com/office/drawing/2014/main" id="{84289495-7EC4-B9EC-A53E-E22EC801CA2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 y="1"/>
            <a:ext cx="9905998" cy="6857999"/>
          </a:xfrm>
          <a:prstGeom prst="rect">
            <a:avLst/>
          </a:prstGeom>
        </p:spPr>
      </p:pic>
      <p:pic>
        <p:nvPicPr>
          <p:cNvPr id="38" name="Google Shape;38;p5"/>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8200911" y="6129849"/>
            <a:ext cx="1413498" cy="503802"/>
          </a:xfrm>
          <a:prstGeom prst="rect">
            <a:avLst/>
          </a:prstGeom>
          <a:noFill/>
          <a:ln>
            <a:noFill/>
          </a:ln>
        </p:spPr>
      </p:pic>
      <p:grpSp>
        <p:nvGrpSpPr>
          <p:cNvPr id="39" name="Google Shape;39;p5"/>
          <p:cNvGrpSpPr/>
          <p:nvPr/>
        </p:nvGrpSpPr>
        <p:grpSpPr>
          <a:xfrm>
            <a:off x="3127751" y="6071617"/>
            <a:ext cx="2473668" cy="475071"/>
            <a:chOff x="533063" y="6053860"/>
            <a:chExt cx="3500936" cy="546292"/>
          </a:xfrm>
        </p:grpSpPr>
        <p:pic>
          <p:nvPicPr>
            <p:cNvPr id="40" name="Google Shape;40;p5"/>
            <p:cNvPicPr preferRelativeResize="0"/>
            <p:nvPr/>
          </p:nvPicPr>
          <p:blipFill rotWithShape="1">
            <a:blip r:embed="rId5" cstate="print">
              <a:alphaModFix/>
              <a:extLst>
                <a:ext uri="{28A0092B-C50C-407E-A947-70E740481C1C}">
                  <a14:useLocalDpi xmlns:a14="http://schemas.microsoft.com/office/drawing/2010/main"/>
                </a:ext>
              </a:extLst>
            </a:blip>
            <a:srcRect/>
            <a:stretch/>
          </p:blipFill>
          <p:spPr>
            <a:xfrm>
              <a:off x="533063" y="6053860"/>
              <a:ext cx="546292" cy="546292"/>
            </a:xfrm>
            <a:prstGeom prst="rect">
              <a:avLst/>
            </a:prstGeom>
            <a:noFill/>
            <a:ln>
              <a:noFill/>
            </a:ln>
          </p:spPr>
        </p:pic>
        <p:pic>
          <p:nvPicPr>
            <p:cNvPr id="41" name="Google Shape;41;p5"/>
            <p:cNvPicPr preferRelativeResize="0"/>
            <p:nvPr/>
          </p:nvPicPr>
          <p:blipFill rotWithShape="1">
            <a:blip r:embed="rId6" cstate="print">
              <a:alphaModFix/>
              <a:extLst>
                <a:ext uri="{28A0092B-C50C-407E-A947-70E740481C1C}">
                  <a14:useLocalDpi xmlns:a14="http://schemas.microsoft.com/office/drawing/2010/main"/>
                </a:ext>
              </a:extLst>
            </a:blip>
            <a:srcRect/>
            <a:stretch/>
          </p:blipFill>
          <p:spPr>
            <a:xfrm>
              <a:off x="1295562" y="6144444"/>
              <a:ext cx="2738437" cy="365125"/>
            </a:xfrm>
            <a:prstGeom prst="rect">
              <a:avLst/>
            </a:prstGeom>
            <a:noFill/>
            <a:ln>
              <a:noFill/>
            </a:ln>
          </p:spPr>
        </p:pic>
      </p:grpSp>
      <p:sp>
        <p:nvSpPr>
          <p:cNvPr id="2" name="Google Shape;42;p5">
            <a:extLst>
              <a:ext uri="{FF2B5EF4-FFF2-40B4-BE49-F238E27FC236}">
                <a16:creationId xmlns:a16="http://schemas.microsoft.com/office/drawing/2014/main" id="{087A87A3-A41D-B9B5-F4A6-660486AE17DF}"/>
              </a:ext>
            </a:extLst>
          </p:cNvPr>
          <p:cNvSpPr txBox="1"/>
          <p:nvPr/>
        </p:nvSpPr>
        <p:spPr>
          <a:xfrm>
            <a:off x="3069899" y="760847"/>
            <a:ext cx="2106708" cy="4522929"/>
          </a:xfrm>
          <a:prstGeom prst="rect">
            <a:avLst/>
          </a:prstGeom>
          <a:noFill/>
          <a:ln>
            <a:noFill/>
          </a:ln>
        </p:spPr>
        <p:txBody>
          <a:bodyPr spcFirstLastPara="1" wrap="square" lIns="74283" tIns="37131" rIns="74283" bIns="37131" anchor="t" anchorCtr="0">
            <a:spAutoFit/>
          </a:bodyPr>
          <a:lstStyle/>
          <a:p>
            <a:pPr marL="0" marR="0" lvl="0" indent="0" algn="l" rtl="0">
              <a:spcBef>
                <a:spcPts val="0"/>
              </a:spcBef>
              <a:spcAft>
                <a:spcPts val="0"/>
              </a:spcAft>
              <a:buNone/>
            </a:pPr>
            <a:r>
              <a:rPr lang="en-US" sz="2113" b="0" i="0" u="none" strike="noStrike" cap="none" dirty="0">
                <a:solidFill>
                  <a:schemeClr val="lt1"/>
                </a:solidFill>
                <a:latin typeface="Arial"/>
                <a:ea typeface="Arial"/>
                <a:cs typeface="Arial"/>
                <a:sym typeface="Arial"/>
              </a:rPr>
              <a:t>Thank you</a:t>
            </a:r>
            <a:endParaRPr sz="1950" dirty="0"/>
          </a:p>
          <a:p>
            <a:pPr marL="0" marR="0" lvl="0" indent="0" algn="l" rtl="0">
              <a:spcBef>
                <a:spcPts val="975"/>
              </a:spcBef>
              <a:spcAft>
                <a:spcPts val="0"/>
              </a:spcAft>
              <a:buNone/>
            </a:pPr>
            <a:r>
              <a:rPr lang="en-US" sz="2113" b="0" i="0" u="none" strike="noStrike" cap="none" dirty="0">
                <a:solidFill>
                  <a:schemeClr val="lt1"/>
                </a:solidFill>
                <a:latin typeface="Arial"/>
                <a:ea typeface="Arial"/>
                <a:cs typeface="Arial"/>
                <a:sym typeface="Arial"/>
              </a:rPr>
              <a:t>Siyabulela</a:t>
            </a:r>
            <a:endParaRPr sz="1950" dirty="0"/>
          </a:p>
          <a:p>
            <a:pPr marL="0" marR="0" lvl="0" indent="0" algn="l" defTabSz="742950" rtl="0" eaLnBrk="1" fontAlgn="auto" latinLnBrk="0" hangingPunct="1">
              <a:lnSpc>
                <a:spcPct val="100000"/>
              </a:lnSpc>
              <a:spcBef>
                <a:spcPts val="975"/>
              </a:spcBef>
              <a:spcAft>
                <a:spcPts val="0"/>
              </a:spcAft>
              <a:buClrTx/>
              <a:buSzTx/>
              <a:buFontTx/>
              <a:buNone/>
              <a:tabLst/>
              <a:defRPr/>
            </a:pPr>
            <a:r>
              <a:rPr lang="en-US" sz="2113" b="0" i="0" u="none" strike="noStrike" cap="none" dirty="0">
                <a:solidFill>
                  <a:schemeClr val="lt1"/>
                </a:solidFill>
                <a:latin typeface="Arial"/>
                <a:ea typeface="Arial"/>
                <a:cs typeface="Arial"/>
                <a:sym typeface="Arial"/>
              </a:rPr>
              <a:t>Siyabonga</a:t>
            </a:r>
          </a:p>
          <a:p>
            <a:pPr marL="0" marR="0" lvl="0" indent="0" algn="l" defTabSz="742950" rtl="0" eaLnBrk="1" fontAlgn="auto" latinLnBrk="0" hangingPunct="1">
              <a:lnSpc>
                <a:spcPct val="100000"/>
              </a:lnSpc>
              <a:spcBef>
                <a:spcPts val="975"/>
              </a:spcBef>
              <a:spcAft>
                <a:spcPts val="0"/>
              </a:spcAft>
              <a:buClrTx/>
              <a:buSzTx/>
              <a:buFontTx/>
              <a:buNone/>
              <a:tabLst/>
              <a:defRPr/>
            </a:pPr>
            <a:r>
              <a:rPr lang="en-ZA" sz="2275" b="0" i="0" dirty="0" err="1">
                <a:solidFill>
                  <a:schemeClr val="bg1"/>
                </a:solidFill>
                <a:effectLst/>
                <a:latin typeface="Arial" panose="020B0604020202020204" pitchFamily="34" charset="0"/>
              </a:rPr>
              <a:t>Siyathokoza</a:t>
            </a:r>
            <a:endParaRPr lang="en-US" sz="2113" b="0" i="0" u="none" strike="noStrike" cap="none" dirty="0">
              <a:solidFill>
                <a:schemeClr val="bg1"/>
              </a:solidFill>
              <a:latin typeface="Arial"/>
              <a:ea typeface="Arial"/>
              <a:cs typeface="Arial"/>
              <a:sym typeface="Arial"/>
            </a:endParaRPr>
          </a:p>
          <a:p>
            <a:pPr marL="0" marR="0" lvl="0" indent="0" algn="l" rtl="0">
              <a:spcBef>
                <a:spcPts val="975"/>
              </a:spcBef>
              <a:spcAft>
                <a:spcPts val="0"/>
              </a:spcAft>
              <a:buNone/>
            </a:pPr>
            <a:r>
              <a:rPr lang="en-US" sz="2113" b="0" i="0" u="none" strike="noStrike" cap="none" dirty="0" err="1">
                <a:solidFill>
                  <a:schemeClr val="lt1"/>
                </a:solidFill>
                <a:latin typeface="Arial"/>
                <a:ea typeface="Arial"/>
                <a:cs typeface="Arial"/>
                <a:sym typeface="Arial"/>
              </a:rPr>
              <a:t>Dankie</a:t>
            </a:r>
            <a:endParaRPr sz="2113" b="0" i="0" u="none" strike="noStrike" cap="none" dirty="0">
              <a:solidFill>
                <a:schemeClr val="lt1"/>
              </a:solidFill>
              <a:latin typeface="Arial"/>
              <a:ea typeface="Arial"/>
              <a:cs typeface="Arial"/>
              <a:sym typeface="Arial"/>
            </a:endParaRPr>
          </a:p>
          <a:p>
            <a:pPr marL="0" marR="0" lvl="0" indent="0" algn="l" rtl="0">
              <a:spcBef>
                <a:spcPts val="975"/>
              </a:spcBef>
              <a:spcAft>
                <a:spcPts val="0"/>
              </a:spcAft>
              <a:buNone/>
            </a:pPr>
            <a:r>
              <a:rPr lang="en-US" sz="2113" b="0" i="0" u="none" strike="noStrike" cap="none" dirty="0">
                <a:solidFill>
                  <a:schemeClr val="lt1"/>
                </a:solidFill>
                <a:latin typeface="Arial"/>
                <a:ea typeface="Arial"/>
                <a:cs typeface="Arial"/>
                <a:sym typeface="Arial"/>
              </a:rPr>
              <a:t>Re a leboga</a:t>
            </a:r>
            <a:endParaRPr sz="2113" b="0" i="0" u="none" strike="noStrike" cap="none" dirty="0">
              <a:solidFill>
                <a:schemeClr val="lt1"/>
              </a:solidFill>
              <a:latin typeface="Arial"/>
              <a:ea typeface="Arial"/>
              <a:cs typeface="Arial"/>
              <a:sym typeface="Arial"/>
            </a:endParaRPr>
          </a:p>
          <a:p>
            <a:pPr marL="0" marR="0" lvl="0" indent="0" algn="l" rtl="0">
              <a:spcBef>
                <a:spcPts val="975"/>
              </a:spcBef>
              <a:spcAft>
                <a:spcPts val="0"/>
              </a:spcAft>
              <a:buNone/>
            </a:pPr>
            <a:r>
              <a:rPr lang="en-US" sz="2113" b="0" i="0" u="none" strike="noStrike" cap="none" dirty="0">
                <a:solidFill>
                  <a:schemeClr val="lt1"/>
                </a:solidFill>
                <a:latin typeface="Arial"/>
                <a:ea typeface="Arial"/>
                <a:cs typeface="Arial"/>
                <a:sym typeface="Arial"/>
              </a:rPr>
              <a:t>Re a </a:t>
            </a:r>
            <a:r>
              <a:rPr lang="en-US" sz="2113" b="0" i="0" u="none" strike="noStrike" cap="none" dirty="0" err="1">
                <a:solidFill>
                  <a:schemeClr val="lt1"/>
                </a:solidFill>
                <a:latin typeface="Arial"/>
                <a:ea typeface="Arial"/>
                <a:cs typeface="Arial"/>
                <a:sym typeface="Arial"/>
              </a:rPr>
              <a:t>leboha</a:t>
            </a:r>
            <a:endParaRPr sz="2113" b="0" i="0" u="none" strike="noStrike" cap="none" dirty="0">
              <a:solidFill>
                <a:schemeClr val="lt1"/>
              </a:solidFill>
              <a:latin typeface="Arial"/>
              <a:ea typeface="Arial"/>
              <a:cs typeface="Arial"/>
              <a:sym typeface="Arial"/>
            </a:endParaRPr>
          </a:p>
          <a:p>
            <a:pPr marL="0" marR="0" lvl="0" indent="0" algn="l" rtl="0">
              <a:spcBef>
                <a:spcPts val="975"/>
              </a:spcBef>
              <a:spcAft>
                <a:spcPts val="0"/>
              </a:spcAft>
              <a:buNone/>
            </a:pPr>
            <a:r>
              <a:rPr lang="en-US" sz="2113" b="0" i="0" u="none" strike="noStrike" cap="none" dirty="0">
                <a:solidFill>
                  <a:schemeClr val="lt1"/>
                </a:solidFill>
                <a:latin typeface="Arial"/>
                <a:ea typeface="Arial"/>
                <a:cs typeface="Arial"/>
                <a:sym typeface="Arial"/>
              </a:rPr>
              <a:t>Ro </a:t>
            </a:r>
            <a:r>
              <a:rPr lang="en-US" sz="2113" b="0" i="0" u="none" strike="noStrike" cap="none" dirty="0" err="1">
                <a:solidFill>
                  <a:schemeClr val="lt1"/>
                </a:solidFill>
                <a:latin typeface="Arial"/>
                <a:ea typeface="Arial"/>
                <a:cs typeface="Arial"/>
                <a:sym typeface="Arial"/>
              </a:rPr>
              <a:t>livhuwa</a:t>
            </a:r>
            <a:endParaRPr lang="en-US" sz="2113" b="0" i="0" u="none" strike="noStrike" cap="none" dirty="0">
              <a:solidFill>
                <a:schemeClr val="lt1"/>
              </a:solidFill>
              <a:latin typeface="Arial"/>
              <a:ea typeface="Arial"/>
              <a:cs typeface="Arial"/>
              <a:sym typeface="Arial"/>
            </a:endParaRPr>
          </a:p>
          <a:p>
            <a:pPr marL="0" marR="0" lvl="0" indent="0" algn="l" rtl="0">
              <a:spcBef>
                <a:spcPts val="975"/>
              </a:spcBef>
              <a:spcAft>
                <a:spcPts val="0"/>
              </a:spcAft>
              <a:buNone/>
            </a:pPr>
            <a:r>
              <a:rPr lang="en-US" sz="2113" b="0" i="0" u="none" strike="noStrike" cap="none" dirty="0">
                <a:solidFill>
                  <a:schemeClr val="lt1"/>
                </a:solidFill>
                <a:latin typeface="Arial"/>
                <a:ea typeface="Arial"/>
                <a:cs typeface="Arial"/>
                <a:sym typeface="Arial"/>
              </a:rPr>
              <a:t>Ha </a:t>
            </a:r>
            <a:r>
              <a:rPr lang="en-US" sz="2113" b="0" i="0" u="none" strike="noStrike" cap="none" dirty="0" err="1">
                <a:solidFill>
                  <a:schemeClr val="lt1"/>
                </a:solidFill>
                <a:latin typeface="Arial"/>
                <a:ea typeface="Arial"/>
                <a:cs typeface="Arial"/>
                <a:sym typeface="Arial"/>
              </a:rPr>
              <a:t>khensa</a:t>
            </a:r>
            <a:endParaRPr sz="2113" b="0" i="0" u="none" strike="noStrike" cap="none" dirty="0">
              <a:solidFill>
                <a:schemeClr val="lt1"/>
              </a:solidFill>
              <a:latin typeface="Arial"/>
              <a:ea typeface="Arial"/>
              <a:cs typeface="Arial"/>
              <a:sym typeface="Arial"/>
            </a:endParaRPr>
          </a:p>
          <a:p>
            <a:pPr marL="0" marR="0" lvl="0" indent="0" algn="l" rtl="0">
              <a:spcBef>
                <a:spcPts val="975"/>
              </a:spcBef>
              <a:spcAft>
                <a:spcPts val="0"/>
              </a:spcAft>
              <a:buNone/>
            </a:pPr>
            <a:endParaRPr sz="2113" b="0" i="0" u="none" strike="noStrike" cap="none" dirty="0">
              <a:solidFill>
                <a:schemeClr val="lt1"/>
              </a:solidFill>
              <a:latin typeface="Arial"/>
              <a:ea typeface="Arial"/>
              <a:cs typeface="Arial"/>
              <a:sym typeface="Arial"/>
            </a:endParaRPr>
          </a:p>
        </p:txBody>
      </p:sp>
      <p:pic>
        <p:nvPicPr>
          <p:cNvPr id="3" name="Picture 2">
            <a:extLst>
              <a:ext uri="{FF2B5EF4-FFF2-40B4-BE49-F238E27FC236}">
                <a16:creationId xmlns:a16="http://schemas.microsoft.com/office/drawing/2014/main" id="{13DDB76F-C20E-78DD-D17B-FCFEFAF1BBFE}"/>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 y="1"/>
            <a:ext cx="9905998" cy="6857999"/>
          </a:xfrm>
          <a:prstGeom prst="rect">
            <a:avLst/>
          </a:prstGeom>
        </p:spPr>
      </p:pic>
      <p:sp>
        <p:nvSpPr>
          <p:cNvPr id="4" name="Google Shape;42;p5">
            <a:extLst>
              <a:ext uri="{FF2B5EF4-FFF2-40B4-BE49-F238E27FC236}">
                <a16:creationId xmlns:a16="http://schemas.microsoft.com/office/drawing/2014/main" id="{1DDD02CB-E579-4449-58E9-F4818A9D943C}"/>
              </a:ext>
            </a:extLst>
          </p:cNvPr>
          <p:cNvSpPr txBox="1"/>
          <p:nvPr userDrawn="1"/>
        </p:nvSpPr>
        <p:spPr>
          <a:xfrm>
            <a:off x="3069899" y="760847"/>
            <a:ext cx="2106708" cy="4522929"/>
          </a:xfrm>
          <a:prstGeom prst="rect">
            <a:avLst/>
          </a:prstGeom>
          <a:noFill/>
          <a:ln>
            <a:noFill/>
          </a:ln>
        </p:spPr>
        <p:txBody>
          <a:bodyPr spcFirstLastPara="1" wrap="square" lIns="74283" tIns="37131" rIns="74283" bIns="37131" anchor="t" anchorCtr="0">
            <a:spAutoFit/>
          </a:bodyPr>
          <a:lstStyle/>
          <a:p>
            <a:pPr marL="0" marR="0" lvl="0" indent="0" algn="l" rtl="0">
              <a:spcBef>
                <a:spcPts val="0"/>
              </a:spcBef>
              <a:spcAft>
                <a:spcPts val="0"/>
              </a:spcAft>
              <a:buNone/>
            </a:pPr>
            <a:r>
              <a:rPr lang="en-US" sz="2113" b="0" i="0" u="none" strike="noStrike" cap="none" dirty="0">
                <a:solidFill>
                  <a:schemeClr val="lt1"/>
                </a:solidFill>
                <a:latin typeface="Arial"/>
                <a:ea typeface="Arial"/>
                <a:cs typeface="Arial"/>
                <a:sym typeface="Arial"/>
              </a:rPr>
              <a:t>Thank you</a:t>
            </a:r>
            <a:endParaRPr sz="1950" dirty="0"/>
          </a:p>
          <a:p>
            <a:pPr marL="0" marR="0" lvl="0" indent="0" algn="l" rtl="0">
              <a:spcBef>
                <a:spcPts val="975"/>
              </a:spcBef>
              <a:spcAft>
                <a:spcPts val="0"/>
              </a:spcAft>
              <a:buNone/>
            </a:pPr>
            <a:r>
              <a:rPr lang="en-US" sz="2113" b="0" i="0" u="none" strike="noStrike" cap="none" dirty="0">
                <a:solidFill>
                  <a:schemeClr val="lt1"/>
                </a:solidFill>
                <a:latin typeface="Arial"/>
                <a:ea typeface="Arial"/>
                <a:cs typeface="Arial"/>
                <a:sym typeface="Arial"/>
              </a:rPr>
              <a:t>Siyabulela</a:t>
            </a:r>
            <a:endParaRPr sz="1950" dirty="0"/>
          </a:p>
          <a:p>
            <a:pPr marL="0" marR="0" lvl="0" indent="0" algn="l" defTabSz="742950" rtl="0" eaLnBrk="1" fontAlgn="auto" latinLnBrk="0" hangingPunct="1">
              <a:lnSpc>
                <a:spcPct val="100000"/>
              </a:lnSpc>
              <a:spcBef>
                <a:spcPts val="975"/>
              </a:spcBef>
              <a:spcAft>
                <a:spcPts val="0"/>
              </a:spcAft>
              <a:buClrTx/>
              <a:buSzTx/>
              <a:buFontTx/>
              <a:buNone/>
              <a:tabLst/>
              <a:defRPr/>
            </a:pPr>
            <a:r>
              <a:rPr lang="en-US" sz="2113" b="0" i="0" u="none" strike="noStrike" cap="none" dirty="0">
                <a:solidFill>
                  <a:schemeClr val="lt1"/>
                </a:solidFill>
                <a:latin typeface="Arial"/>
                <a:ea typeface="Arial"/>
                <a:cs typeface="Arial"/>
                <a:sym typeface="Arial"/>
              </a:rPr>
              <a:t>Siyabonga</a:t>
            </a:r>
          </a:p>
          <a:p>
            <a:pPr marL="0" marR="0" lvl="0" indent="0" algn="l" defTabSz="742950" rtl="0" eaLnBrk="1" fontAlgn="auto" latinLnBrk="0" hangingPunct="1">
              <a:lnSpc>
                <a:spcPct val="100000"/>
              </a:lnSpc>
              <a:spcBef>
                <a:spcPts val="975"/>
              </a:spcBef>
              <a:spcAft>
                <a:spcPts val="0"/>
              </a:spcAft>
              <a:buClrTx/>
              <a:buSzTx/>
              <a:buFontTx/>
              <a:buNone/>
              <a:tabLst/>
              <a:defRPr/>
            </a:pPr>
            <a:r>
              <a:rPr lang="en-ZA" sz="2275" b="0" i="0" dirty="0" err="1">
                <a:solidFill>
                  <a:schemeClr val="bg1"/>
                </a:solidFill>
                <a:effectLst/>
                <a:latin typeface="Arial" panose="020B0604020202020204" pitchFamily="34" charset="0"/>
              </a:rPr>
              <a:t>Siyathokoza</a:t>
            </a:r>
            <a:endParaRPr lang="en-US" sz="2113" b="0" i="0" u="none" strike="noStrike" cap="none" dirty="0">
              <a:solidFill>
                <a:schemeClr val="bg1"/>
              </a:solidFill>
              <a:latin typeface="Arial"/>
              <a:ea typeface="Arial"/>
              <a:cs typeface="Arial"/>
              <a:sym typeface="Arial"/>
            </a:endParaRPr>
          </a:p>
          <a:p>
            <a:pPr marL="0" marR="0" lvl="0" indent="0" algn="l" rtl="0">
              <a:spcBef>
                <a:spcPts val="975"/>
              </a:spcBef>
              <a:spcAft>
                <a:spcPts val="0"/>
              </a:spcAft>
              <a:buNone/>
            </a:pPr>
            <a:r>
              <a:rPr lang="en-US" sz="2113" b="0" i="0" u="none" strike="noStrike" cap="none" dirty="0" err="1">
                <a:solidFill>
                  <a:schemeClr val="lt1"/>
                </a:solidFill>
                <a:latin typeface="Arial"/>
                <a:ea typeface="Arial"/>
                <a:cs typeface="Arial"/>
                <a:sym typeface="Arial"/>
              </a:rPr>
              <a:t>Dankie</a:t>
            </a:r>
            <a:endParaRPr sz="2113" b="0" i="0" u="none" strike="noStrike" cap="none" dirty="0">
              <a:solidFill>
                <a:schemeClr val="lt1"/>
              </a:solidFill>
              <a:latin typeface="Arial"/>
              <a:ea typeface="Arial"/>
              <a:cs typeface="Arial"/>
              <a:sym typeface="Arial"/>
            </a:endParaRPr>
          </a:p>
          <a:p>
            <a:pPr marL="0" marR="0" lvl="0" indent="0" algn="l" rtl="0">
              <a:spcBef>
                <a:spcPts val="975"/>
              </a:spcBef>
              <a:spcAft>
                <a:spcPts val="0"/>
              </a:spcAft>
              <a:buNone/>
            </a:pPr>
            <a:r>
              <a:rPr lang="en-US" sz="2113" b="0" i="0" u="none" strike="noStrike" cap="none" dirty="0">
                <a:solidFill>
                  <a:schemeClr val="lt1"/>
                </a:solidFill>
                <a:latin typeface="Arial"/>
                <a:ea typeface="Arial"/>
                <a:cs typeface="Arial"/>
                <a:sym typeface="Arial"/>
              </a:rPr>
              <a:t>Re a leboga</a:t>
            </a:r>
            <a:endParaRPr sz="2113" b="0" i="0" u="none" strike="noStrike" cap="none" dirty="0">
              <a:solidFill>
                <a:schemeClr val="lt1"/>
              </a:solidFill>
              <a:latin typeface="Arial"/>
              <a:ea typeface="Arial"/>
              <a:cs typeface="Arial"/>
              <a:sym typeface="Arial"/>
            </a:endParaRPr>
          </a:p>
          <a:p>
            <a:pPr marL="0" marR="0" lvl="0" indent="0" algn="l" rtl="0">
              <a:spcBef>
                <a:spcPts val="975"/>
              </a:spcBef>
              <a:spcAft>
                <a:spcPts val="0"/>
              </a:spcAft>
              <a:buNone/>
            </a:pPr>
            <a:r>
              <a:rPr lang="en-US" sz="2113" b="0" i="0" u="none" strike="noStrike" cap="none" dirty="0">
                <a:solidFill>
                  <a:schemeClr val="lt1"/>
                </a:solidFill>
                <a:latin typeface="Arial"/>
                <a:ea typeface="Arial"/>
                <a:cs typeface="Arial"/>
                <a:sym typeface="Arial"/>
              </a:rPr>
              <a:t>Re a </a:t>
            </a:r>
            <a:r>
              <a:rPr lang="en-US" sz="2113" b="0" i="0" u="none" strike="noStrike" cap="none" dirty="0" err="1">
                <a:solidFill>
                  <a:schemeClr val="lt1"/>
                </a:solidFill>
                <a:latin typeface="Arial"/>
                <a:ea typeface="Arial"/>
                <a:cs typeface="Arial"/>
                <a:sym typeface="Arial"/>
              </a:rPr>
              <a:t>leboha</a:t>
            </a:r>
            <a:endParaRPr sz="2113" b="0" i="0" u="none" strike="noStrike" cap="none" dirty="0">
              <a:solidFill>
                <a:schemeClr val="lt1"/>
              </a:solidFill>
              <a:latin typeface="Arial"/>
              <a:ea typeface="Arial"/>
              <a:cs typeface="Arial"/>
              <a:sym typeface="Arial"/>
            </a:endParaRPr>
          </a:p>
          <a:p>
            <a:pPr marL="0" marR="0" lvl="0" indent="0" algn="l" rtl="0">
              <a:spcBef>
                <a:spcPts val="975"/>
              </a:spcBef>
              <a:spcAft>
                <a:spcPts val="0"/>
              </a:spcAft>
              <a:buNone/>
            </a:pPr>
            <a:r>
              <a:rPr lang="en-US" sz="2113" b="0" i="0" u="none" strike="noStrike" cap="none" dirty="0">
                <a:solidFill>
                  <a:schemeClr val="lt1"/>
                </a:solidFill>
                <a:latin typeface="Arial"/>
                <a:ea typeface="Arial"/>
                <a:cs typeface="Arial"/>
                <a:sym typeface="Arial"/>
              </a:rPr>
              <a:t>Ro </a:t>
            </a:r>
            <a:r>
              <a:rPr lang="en-US" sz="2113" b="0" i="0" u="none" strike="noStrike" cap="none" dirty="0" err="1">
                <a:solidFill>
                  <a:schemeClr val="lt1"/>
                </a:solidFill>
                <a:latin typeface="Arial"/>
                <a:ea typeface="Arial"/>
                <a:cs typeface="Arial"/>
                <a:sym typeface="Arial"/>
              </a:rPr>
              <a:t>livhuwa</a:t>
            </a:r>
            <a:endParaRPr lang="en-US" sz="2113" b="0" i="0" u="none" strike="noStrike" cap="none" dirty="0">
              <a:solidFill>
                <a:schemeClr val="lt1"/>
              </a:solidFill>
              <a:latin typeface="Arial"/>
              <a:ea typeface="Arial"/>
              <a:cs typeface="Arial"/>
              <a:sym typeface="Arial"/>
            </a:endParaRPr>
          </a:p>
          <a:p>
            <a:pPr marL="0" marR="0" lvl="0" indent="0" algn="l" rtl="0">
              <a:spcBef>
                <a:spcPts val="975"/>
              </a:spcBef>
              <a:spcAft>
                <a:spcPts val="0"/>
              </a:spcAft>
              <a:buNone/>
            </a:pPr>
            <a:r>
              <a:rPr lang="en-US" sz="2113" b="0" i="0" u="none" strike="noStrike" cap="none" dirty="0">
                <a:solidFill>
                  <a:schemeClr val="lt1"/>
                </a:solidFill>
                <a:latin typeface="Arial"/>
                <a:ea typeface="Arial"/>
                <a:cs typeface="Arial"/>
                <a:sym typeface="Arial"/>
              </a:rPr>
              <a:t>Ha </a:t>
            </a:r>
            <a:r>
              <a:rPr lang="en-US" sz="2113" b="0" i="0" u="none" strike="noStrike" cap="none" dirty="0" err="1">
                <a:solidFill>
                  <a:schemeClr val="lt1"/>
                </a:solidFill>
                <a:latin typeface="Arial"/>
                <a:ea typeface="Arial"/>
                <a:cs typeface="Arial"/>
                <a:sym typeface="Arial"/>
              </a:rPr>
              <a:t>khensa</a:t>
            </a:r>
            <a:endParaRPr sz="2113" b="0" i="0" u="none" strike="noStrike" cap="none" dirty="0">
              <a:solidFill>
                <a:schemeClr val="lt1"/>
              </a:solidFill>
              <a:latin typeface="Arial"/>
              <a:ea typeface="Arial"/>
              <a:cs typeface="Arial"/>
              <a:sym typeface="Arial"/>
            </a:endParaRPr>
          </a:p>
          <a:p>
            <a:pPr marL="0" marR="0" lvl="0" indent="0" algn="l" rtl="0">
              <a:spcBef>
                <a:spcPts val="975"/>
              </a:spcBef>
              <a:spcAft>
                <a:spcPts val="0"/>
              </a:spcAft>
              <a:buNone/>
            </a:pPr>
            <a:endParaRPr sz="2113"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1434403837"/>
      </p:ext>
    </p:extLst>
  </p:cSld>
  <p:clrMapOvr>
    <a:masterClrMapping/>
  </p:clrMapOvr>
  <p:extLst>
    <p:ext uri="{DCECCB84-F9BA-43D5-87BE-67443E8EF086}">
      <p15:sldGuideLst xmlns:p15="http://schemas.microsoft.com/office/powerpoint/2012/main">
        <p15:guide id="1" pos="3454">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itle Slide 1" preserve="1">
  <p:cSld name="Title Slide 1">
    <p:spTree>
      <p:nvGrpSpPr>
        <p:cNvPr id="1" name="Shape 43"/>
        <p:cNvGrpSpPr/>
        <p:nvPr/>
      </p:nvGrpSpPr>
      <p:grpSpPr>
        <a:xfrm>
          <a:off x="0" y="0"/>
          <a:ext cx="0" cy="0"/>
          <a:chOff x="0" y="0"/>
          <a:chExt cx="0" cy="0"/>
        </a:xfrm>
      </p:grpSpPr>
      <p:pic>
        <p:nvPicPr>
          <p:cNvPr id="44" name="Google Shape;44;p6"/>
          <p:cNvPicPr preferRelativeResize="0"/>
          <p:nvPr/>
        </p:nvPicPr>
        <p:blipFill rotWithShape="1">
          <a:blip r:embed="rId2">
            <a:alphaModFix/>
          </a:blip>
          <a:srcRect/>
          <a:stretch/>
        </p:blipFill>
        <p:spPr>
          <a:xfrm>
            <a:off x="-1" y="0"/>
            <a:ext cx="9906001" cy="6858000"/>
          </a:xfrm>
          <a:prstGeom prst="rect">
            <a:avLst/>
          </a:prstGeom>
          <a:noFill/>
          <a:ln>
            <a:noFill/>
          </a:ln>
        </p:spPr>
      </p:pic>
      <p:pic>
        <p:nvPicPr>
          <p:cNvPr id="8" name="Picture 7">
            <a:extLst>
              <a:ext uri="{FF2B5EF4-FFF2-40B4-BE49-F238E27FC236}">
                <a16:creationId xmlns:a16="http://schemas.microsoft.com/office/drawing/2014/main" id="{E4B9A6D4-D843-A975-7710-3ACAD935A00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0" y="1"/>
            <a:ext cx="9906000" cy="6857999"/>
          </a:xfrm>
          <a:prstGeom prst="rect">
            <a:avLst/>
          </a:prstGeom>
        </p:spPr>
      </p:pic>
      <p:grpSp>
        <p:nvGrpSpPr>
          <p:cNvPr id="46" name="Google Shape;46;p6"/>
          <p:cNvGrpSpPr/>
          <p:nvPr/>
        </p:nvGrpSpPr>
        <p:grpSpPr>
          <a:xfrm>
            <a:off x="3127751" y="6071617"/>
            <a:ext cx="2473668" cy="475071"/>
            <a:chOff x="533063" y="6053860"/>
            <a:chExt cx="3500936" cy="546292"/>
          </a:xfrm>
        </p:grpSpPr>
        <p:pic>
          <p:nvPicPr>
            <p:cNvPr id="47" name="Google Shape;47;p6"/>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533063" y="6053860"/>
              <a:ext cx="546292" cy="546292"/>
            </a:xfrm>
            <a:prstGeom prst="rect">
              <a:avLst/>
            </a:prstGeom>
            <a:noFill/>
            <a:ln>
              <a:noFill/>
            </a:ln>
          </p:spPr>
        </p:pic>
        <p:pic>
          <p:nvPicPr>
            <p:cNvPr id="48" name="Google Shape;48;p6"/>
            <p:cNvPicPr preferRelativeResize="0"/>
            <p:nvPr/>
          </p:nvPicPr>
          <p:blipFill rotWithShape="1">
            <a:blip r:embed="rId5" cstate="print">
              <a:alphaModFix/>
              <a:extLst>
                <a:ext uri="{28A0092B-C50C-407E-A947-70E740481C1C}">
                  <a14:useLocalDpi xmlns:a14="http://schemas.microsoft.com/office/drawing/2010/main"/>
                </a:ext>
              </a:extLst>
            </a:blip>
            <a:srcRect/>
            <a:stretch/>
          </p:blipFill>
          <p:spPr>
            <a:xfrm>
              <a:off x="1295562" y="6144444"/>
              <a:ext cx="2738437" cy="365125"/>
            </a:xfrm>
            <a:prstGeom prst="rect">
              <a:avLst/>
            </a:prstGeom>
            <a:noFill/>
            <a:ln>
              <a:noFill/>
            </a:ln>
          </p:spPr>
        </p:pic>
      </p:grpSp>
      <p:pic>
        <p:nvPicPr>
          <p:cNvPr id="49" name="Google Shape;49;p6"/>
          <p:cNvPicPr preferRelativeResize="0"/>
          <p:nvPr/>
        </p:nvPicPr>
        <p:blipFill rotWithShape="1">
          <a:blip r:embed="rId6" cstate="print">
            <a:alphaModFix/>
            <a:extLst>
              <a:ext uri="{28A0092B-C50C-407E-A947-70E740481C1C}">
                <a14:useLocalDpi xmlns:a14="http://schemas.microsoft.com/office/drawing/2010/main"/>
              </a:ext>
            </a:extLst>
          </a:blip>
          <a:srcRect/>
          <a:stretch/>
        </p:blipFill>
        <p:spPr>
          <a:xfrm>
            <a:off x="8200911" y="6129849"/>
            <a:ext cx="1413498" cy="503802"/>
          </a:xfrm>
          <a:prstGeom prst="rect">
            <a:avLst/>
          </a:prstGeom>
          <a:noFill/>
          <a:ln>
            <a:noFill/>
          </a:ln>
        </p:spPr>
      </p:pic>
      <p:cxnSp>
        <p:nvCxnSpPr>
          <p:cNvPr id="2" name="Google Shape;13;p2">
            <a:extLst>
              <a:ext uri="{FF2B5EF4-FFF2-40B4-BE49-F238E27FC236}">
                <a16:creationId xmlns:a16="http://schemas.microsoft.com/office/drawing/2014/main" id="{752840A7-F9B2-27DC-9B5B-63912684E0B7}"/>
              </a:ext>
            </a:extLst>
          </p:cNvPr>
          <p:cNvCxnSpPr/>
          <p:nvPr/>
        </p:nvCxnSpPr>
        <p:spPr>
          <a:xfrm>
            <a:off x="3216704" y="3416440"/>
            <a:ext cx="2455200" cy="0"/>
          </a:xfrm>
          <a:prstGeom prst="straightConnector1">
            <a:avLst/>
          </a:prstGeom>
          <a:noFill/>
          <a:ln w="28575" cap="flat" cmpd="sng">
            <a:solidFill>
              <a:srgbClr val="FFC000"/>
            </a:solidFill>
            <a:prstDash val="solid"/>
            <a:miter lim="800000"/>
            <a:headEnd type="none" w="sm" len="sm"/>
            <a:tailEnd type="none" w="sm" len="sm"/>
          </a:ln>
        </p:spPr>
      </p:cxnSp>
      <p:sp>
        <p:nvSpPr>
          <p:cNvPr id="3" name="Google Shape;14;p2">
            <a:extLst>
              <a:ext uri="{FF2B5EF4-FFF2-40B4-BE49-F238E27FC236}">
                <a16:creationId xmlns:a16="http://schemas.microsoft.com/office/drawing/2014/main" id="{EE1CDDF0-ACD8-97B5-B097-526F653EE9D9}"/>
              </a:ext>
            </a:extLst>
          </p:cNvPr>
          <p:cNvSpPr txBox="1">
            <a:spLocks noGrp="1"/>
          </p:cNvSpPr>
          <p:nvPr>
            <p:ph type="body" idx="1"/>
          </p:nvPr>
        </p:nvSpPr>
        <p:spPr>
          <a:xfrm>
            <a:off x="2925366" y="2752013"/>
            <a:ext cx="4302919" cy="590550"/>
          </a:xfrm>
          <a:prstGeom prst="rect">
            <a:avLst/>
          </a:prstGeom>
          <a:noFill/>
          <a:ln>
            <a:noFill/>
          </a:ln>
        </p:spPr>
        <p:txBody>
          <a:bodyPr spcFirstLastPara="1" wrap="square" lIns="91425" tIns="45700" rIns="91425" bIns="45700" anchor="t" anchorCtr="0">
            <a:noAutofit/>
          </a:bodyPr>
          <a:lstStyle>
            <a:lvl1pPr marL="371475" marR="0" lvl="0" indent="-185738" algn="l" rtl="0">
              <a:lnSpc>
                <a:spcPct val="90000"/>
              </a:lnSpc>
              <a:spcBef>
                <a:spcPts val="813"/>
              </a:spcBef>
              <a:spcAft>
                <a:spcPts val="0"/>
              </a:spcAft>
              <a:buClr>
                <a:schemeClr val="lt1"/>
              </a:buClr>
              <a:buSzPts val="3200"/>
              <a:buFont typeface="Arial"/>
              <a:buNone/>
              <a:defRPr sz="2600" b="0" i="0" u="none" strike="noStrike" cap="none">
                <a:solidFill>
                  <a:schemeClr val="lt1"/>
                </a:solidFill>
                <a:latin typeface="Lato Black"/>
                <a:ea typeface="Lato Black"/>
                <a:cs typeface="Lato Black"/>
                <a:sym typeface="Lato Black"/>
              </a:defRPr>
            </a:lvl1pPr>
            <a:lvl2pPr marL="742950" marR="0" lvl="1" indent="-309563" algn="l" rtl="0">
              <a:lnSpc>
                <a:spcPct val="90000"/>
              </a:lnSpc>
              <a:spcBef>
                <a:spcPts val="406"/>
              </a:spcBef>
              <a:spcAft>
                <a:spcPts val="0"/>
              </a:spcAft>
              <a:buClr>
                <a:schemeClr val="dk1"/>
              </a:buClr>
              <a:buSzPts val="2400"/>
              <a:buFont typeface="Arial"/>
              <a:buChar char="•"/>
              <a:defRPr sz="1950" b="0" i="0" u="none" strike="noStrike" cap="none">
                <a:solidFill>
                  <a:schemeClr val="dk1"/>
                </a:solidFill>
                <a:latin typeface="Arial"/>
                <a:ea typeface="Arial"/>
                <a:cs typeface="Arial"/>
                <a:sym typeface="Arial"/>
              </a:defRPr>
            </a:lvl2pPr>
            <a:lvl3pPr marL="1114425" marR="0" lvl="2" indent="-288925" algn="l" rtl="0">
              <a:lnSpc>
                <a:spcPct val="90000"/>
              </a:lnSpc>
              <a:spcBef>
                <a:spcPts val="406"/>
              </a:spcBef>
              <a:spcAft>
                <a:spcPts val="0"/>
              </a:spcAft>
              <a:buClr>
                <a:schemeClr val="dk1"/>
              </a:buClr>
              <a:buSzPts val="2000"/>
              <a:buFont typeface="Arial"/>
              <a:buChar char="•"/>
              <a:defRPr sz="1625" b="0" i="0" u="none" strike="noStrike" cap="none">
                <a:solidFill>
                  <a:schemeClr val="dk1"/>
                </a:solidFill>
                <a:latin typeface="Arial"/>
                <a:ea typeface="Arial"/>
                <a:cs typeface="Arial"/>
                <a:sym typeface="Arial"/>
              </a:defRPr>
            </a:lvl3pPr>
            <a:lvl4pPr marL="1485900" marR="0" lvl="3" indent="-278606"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Arial"/>
                <a:ea typeface="Arial"/>
                <a:cs typeface="Arial"/>
                <a:sym typeface="Arial"/>
              </a:defRPr>
            </a:lvl4pPr>
            <a:lvl5pPr marL="1857375" marR="0" lvl="4" indent="-278606"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Arial"/>
                <a:ea typeface="Arial"/>
                <a:cs typeface="Arial"/>
                <a:sym typeface="Arial"/>
              </a:defRPr>
            </a:lvl5pPr>
            <a:lvl6pPr marL="2228850" marR="0" lvl="5" indent="-278606"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Arial"/>
                <a:ea typeface="Arial"/>
                <a:cs typeface="Arial"/>
                <a:sym typeface="Arial"/>
              </a:defRPr>
            </a:lvl6pPr>
            <a:lvl7pPr marL="2600325" marR="0" lvl="6" indent="-278606"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Arial"/>
                <a:ea typeface="Arial"/>
                <a:cs typeface="Arial"/>
                <a:sym typeface="Arial"/>
              </a:defRPr>
            </a:lvl7pPr>
            <a:lvl8pPr marL="2971800" marR="0" lvl="7" indent="-278606"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Arial"/>
                <a:ea typeface="Arial"/>
                <a:cs typeface="Arial"/>
                <a:sym typeface="Arial"/>
              </a:defRPr>
            </a:lvl8pPr>
            <a:lvl9pPr marL="3343275" marR="0" lvl="8" indent="-278606"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Arial"/>
                <a:ea typeface="Arial"/>
                <a:cs typeface="Arial"/>
                <a:sym typeface="Arial"/>
              </a:defRPr>
            </a:lvl9pPr>
          </a:lstStyle>
          <a:p>
            <a:pPr lvl="0"/>
            <a:r>
              <a:rPr lang="en-US"/>
              <a:t>Click to edit Master text styles</a:t>
            </a:r>
          </a:p>
        </p:txBody>
      </p:sp>
    </p:spTree>
    <p:extLst>
      <p:ext uri="{BB962C8B-B14F-4D97-AF65-F5344CB8AC3E}">
        <p14:creationId xmlns:p14="http://schemas.microsoft.com/office/powerpoint/2010/main" val="1239565386"/>
      </p:ext>
    </p:extLst>
  </p:cSld>
  <p:clrMapOvr>
    <a:masterClrMapping/>
  </p:clrMapOvr>
  <p:hf hdr="0" ftr="0" dt="0"/>
  <p:extLst>
    <p:ext uri="{DCECCB84-F9BA-43D5-87BE-67443E8EF086}">
      <p15:sldGuideLst xmlns:p15="http://schemas.microsoft.com/office/powerpoint/2012/main">
        <p15:guide id="1" pos="2411">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itle Slide 2" preserve="1">
  <p:cSld name="Title Slide 2">
    <p:spTree>
      <p:nvGrpSpPr>
        <p:cNvPr id="1" name="Shape 52"/>
        <p:cNvGrpSpPr/>
        <p:nvPr/>
      </p:nvGrpSpPr>
      <p:grpSpPr>
        <a:xfrm>
          <a:off x="0" y="0"/>
          <a:ext cx="0" cy="0"/>
          <a:chOff x="0" y="0"/>
          <a:chExt cx="0" cy="0"/>
        </a:xfrm>
      </p:grpSpPr>
      <p:pic>
        <p:nvPicPr>
          <p:cNvPr id="53" name="Google Shape;53;p7"/>
          <p:cNvPicPr preferRelativeResize="0"/>
          <p:nvPr/>
        </p:nvPicPr>
        <p:blipFill rotWithShape="1">
          <a:blip r:embed="rId2">
            <a:alphaModFix/>
          </a:blip>
          <a:srcRect/>
          <a:stretch/>
        </p:blipFill>
        <p:spPr>
          <a:xfrm>
            <a:off x="0" y="0"/>
            <a:ext cx="9923780" cy="6858000"/>
          </a:xfrm>
          <a:prstGeom prst="rect">
            <a:avLst/>
          </a:prstGeom>
          <a:noFill/>
          <a:ln>
            <a:noFill/>
          </a:ln>
        </p:spPr>
      </p:pic>
      <p:pic>
        <p:nvPicPr>
          <p:cNvPr id="5" name="Picture 4">
            <a:extLst>
              <a:ext uri="{FF2B5EF4-FFF2-40B4-BE49-F238E27FC236}">
                <a16:creationId xmlns:a16="http://schemas.microsoft.com/office/drawing/2014/main" id="{543727D5-B1F6-DC80-5ABC-27E6724815A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0" y="1"/>
            <a:ext cx="9906000" cy="6857999"/>
          </a:xfrm>
          <a:prstGeom prst="rect">
            <a:avLst/>
          </a:prstGeom>
        </p:spPr>
      </p:pic>
      <p:pic>
        <p:nvPicPr>
          <p:cNvPr id="55" name="Google Shape;55;p7"/>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8200911" y="6129849"/>
            <a:ext cx="1413498" cy="503802"/>
          </a:xfrm>
          <a:prstGeom prst="rect">
            <a:avLst/>
          </a:prstGeom>
          <a:noFill/>
          <a:ln>
            <a:noFill/>
          </a:ln>
        </p:spPr>
      </p:pic>
      <p:grpSp>
        <p:nvGrpSpPr>
          <p:cNvPr id="56" name="Google Shape;56;p7"/>
          <p:cNvGrpSpPr/>
          <p:nvPr/>
        </p:nvGrpSpPr>
        <p:grpSpPr>
          <a:xfrm>
            <a:off x="3127751" y="6071617"/>
            <a:ext cx="2473668" cy="475071"/>
            <a:chOff x="533063" y="6053860"/>
            <a:chExt cx="3500936" cy="546292"/>
          </a:xfrm>
        </p:grpSpPr>
        <p:pic>
          <p:nvPicPr>
            <p:cNvPr id="57" name="Google Shape;57;p7"/>
            <p:cNvPicPr preferRelativeResize="0"/>
            <p:nvPr/>
          </p:nvPicPr>
          <p:blipFill rotWithShape="1">
            <a:blip r:embed="rId5" cstate="print">
              <a:alphaModFix/>
              <a:extLst>
                <a:ext uri="{28A0092B-C50C-407E-A947-70E740481C1C}">
                  <a14:useLocalDpi xmlns:a14="http://schemas.microsoft.com/office/drawing/2010/main"/>
                </a:ext>
              </a:extLst>
            </a:blip>
            <a:srcRect/>
            <a:stretch/>
          </p:blipFill>
          <p:spPr>
            <a:xfrm>
              <a:off x="533063" y="6053860"/>
              <a:ext cx="546292" cy="546292"/>
            </a:xfrm>
            <a:prstGeom prst="rect">
              <a:avLst/>
            </a:prstGeom>
            <a:noFill/>
            <a:ln>
              <a:noFill/>
            </a:ln>
          </p:spPr>
        </p:pic>
        <p:pic>
          <p:nvPicPr>
            <p:cNvPr id="58" name="Google Shape;58;p7"/>
            <p:cNvPicPr preferRelativeResize="0"/>
            <p:nvPr/>
          </p:nvPicPr>
          <p:blipFill rotWithShape="1">
            <a:blip r:embed="rId6" cstate="print">
              <a:alphaModFix/>
              <a:extLst>
                <a:ext uri="{28A0092B-C50C-407E-A947-70E740481C1C}">
                  <a14:useLocalDpi xmlns:a14="http://schemas.microsoft.com/office/drawing/2010/main"/>
                </a:ext>
              </a:extLst>
            </a:blip>
            <a:srcRect/>
            <a:stretch/>
          </p:blipFill>
          <p:spPr>
            <a:xfrm>
              <a:off x="1295562" y="6144444"/>
              <a:ext cx="2738437" cy="365125"/>
            </a:xfrm>
            <a:prstGeom prst="rect">
              <a:avLst/>
            </a:prstGeom>
            <a:noFill/>
            <a:ln>
              <a:noFill/>
            </a:ln>
          </p:spPr>
        </p:pic>
      </p:grpSp>
      <p:cxnSp>
        <p:nvCxnSpPr>
          <p:cNvPr id="2" name="Google Shape;13;p2">
            <a:extLst>
              <a:ext uri="{FF2B5EF4-FFF2-40B4-BE49-F238E27FC236}">
                <a16:creationId xmlns:a16="http://schemas.microsoft.com/office/drawing/2014/main" id="{5BF49BB4-4C2A-F56F-E3DA-285086E6E023}"/>
              </a:ext>
            </a:extLst>
          </p:cNvPr>
          <p:cNvCxnSpPr/>
          <p:nvPr/>
        </p:nvCxnSpPr>
        <p:spPr>
          <a:xfrm>
            <a:off x="3216704" y="3416440"/>
            <a:ext cx="2455200" cy="0"/>
          </a:xfrm>
          <a:prstGeom prst="straightConnector1">
            <a:avLst/>
          </a:prstGeom>
          <a:noFill/>
          <a:ln w="28575" cap="flat" cmpd="sng">
            <a:solidFill>
              <a:srgbClr val="FFC000"/>
            </a:solidFill>
            <a:prstDash val="solid"/>
            <a:miter lim="800000"/>
            <a:headEnd type="none" w="sm" len="sm"/>
            <a:tailEnd type="none" w="sm" len="sm"/>
          </a:ln>
        </p:spPr>
      </p:cxnSp>
      <p:sp>
        <p:nvSpPr>
          <p:cNvPr id="3" name="Google Shape;14;p2">
            <a:extLst>
              <a:ext uri="{FF2B5EF4-FFF2-40B4-BE49-F238E27FC236}">
                <a16:creationId xmlns:a16="http://schemas.microsoft.com/office/drawing/2014/main" id="{799DC431-C667-4A85-D38E-6B600C1AD9D1}"/>
              </a:ext>
            </a:extLst>
          </p:cNvPr>
          <p:cNvSpPr txBox="1">
            <a:spLocks noGrp="1"/>
          </p:cNvSpPr>
          <p:nvPr>
            <p:ph type="body" idx="1"/>
          </p:nvPr>
        </p:nvSpPr>
        <p:spPr>
          <a:xfrm>
            <a:off x="2925366" y="2752013"/>
            <a:ext cx="4302919" cy="590550"/>
          </a:xfrm>
          <a:prstGeom prst="rect">
            <a:avLst/>
          </a:prstGeom>
          <a:noFill/>
          <a:ln>
            <a:noFill/>
          </a:ln>
        </p:spPr>
        <p:txBody>
          <a:bodyPr spcFirstLastPara="1" wrap="square" lIns="91425" tIns="45700" rIns="91425" bIns="45700" anchor="t" anchorCtr="0">
            <a:noAutofit/>
          </a:bodyPr>
          <a:lstStyle>
            <a:lvl1pPr marL="371475" marR="0" lvl="0" indent="-185738" algn="l" rtl="0">
              <a:lnSpc>
                <a:spcPct val="90000"/>
              </a:lnSpc>
              <a:spcBef>
                <a:spcPts val="813"/>
              </a:spcBef>
              <a:spcAft>
                <a:spcPts val="0"/>
              </a:spcAft>
              <a:buClr>
                <a:schemeClr val="lt1"/>
              </a:buClr>
              <a:buSzPts val="3200"/>
              <a:buFont typeface="Arial"/>
              <a:buNone/>
              <a:defRPr sz="2600" b="0" i="0" u="none" strike="noStrike" cap="none">
                <a:solidFill>
                  <a:schemeClr val="lt1"/>
                </a:solidFill>
                <a:latin typeface="Lato Black"/>
                <a:ea typeface="Lato Black"/>
                <a:cs typeface="Lato Black"/>
                <a:sym typeface="Lato Black"/>
              </a:defRPr>
            </a:lvl1pPr>
            <a:lvl2pPr marL="742950" marR="0" lvl="1" indent="-309563" algn="l" rtl="0">
              <a:lnSpc>
                <a:spcPct val="90000"/>
              </a:lnSpc>
              <a:spcBef>
                <a:spcPts val="406"/>
              </a:spcBef>
              <a:spcAft>
                <a:spcPts val="0"/>
              </a:spcAft>
              <a:buClr>
                <a:schemeClr val="dk1"/>
              </a:buClr>
              <a:buSzPts val="2400"/>
              <a:buFont typeface="Arial"/>
              <a:buChar char="•"/>
              <a:defRPr sz="1950" b="0" i="0" u="none" strike="noStrike" cap="none">
                <a:solidFill>
                  <a:schemeClr val="dk1"/>
                </a:solidFill>
                <a:latin typeface="Arial"/>
                <a:ea typeface="Arial"/>
                <a:cs typeface="Arial"/>
                <a:sym typeface="Arial"/>
              </a:defRPr>
            </a:lvl2pPr>
            <a:lvl3pPr marL="1114425" marR="0" lvl="2" indent="-288925" algn="l" rtl="0">
              <a:lnSpc>
                <a:spcPct val="90000"/>
              </a:lnSpc>
              <a:spcBef>
                <a:spcPts val="406"/>
              </a:spcBef>
              <a:spcAft>
                <a:spcPts val="0"/>
              </a:spcAft>
              <a:buClr>
                <a:schemeClr val="dk1"/>
              </a:buClr>
              <a:buSzPts val="2000"/>
              <a:buFont typeface="Arial"/>
              <a:buChar char="•"/>
              <a:defRPr sz="1625" b="0" i="0" u="none" strike="noStrike" cap="none">
                <a:solidFill>
                  <a:schemeClr val="dk1"/>
                </a:solidFill>
                <a:latin typeface="Arial"/>
                <a:ea typeface="Arial"/>
                <a:cs typeface="Arial"/>
                <a:sym typeface="Arial"/>
              </a:defRPr>
            </a:lvl3pPr>
            <a:lvl4pPr marL="1485900" marR="0" lvl="3" indent="-278606"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Arial"/>
                <a:ea typeface="Arial"/>
                <a:cs typeface="Arial"/>
                <a:sym typeface="Arial"/>
              </a:defRPr>
            </a:lvl4pPr>
            <a:lvl5pPr marL="1857375" marR="0" lvl="4" indent="-278606"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Arial"/>
                <a:ea typeface="Arial"/>
                <a:cs typeface="Arial"/>
                <a:sym typeface="Arial"/>
              </a:defRPr>
            </a:lvl5pPr>
            <a:lvl6pPr marL="2228850" marR="0" lvl="5" indent="-278606"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Arial"/>
                <a:ea typeface="Arial"/>
                <a:cs typeface="Arial"/>
                <a:sym typeface="Arial"/>
              </a:defRPr>
            </a:lvl6pPr>
            <a:lvl7pPr marL="2600325" marR="0" lvl="6" indent="-278606"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Arial"/>
                <a:ea typeface="Arial"/>
                <a:cs typeface="Arial"/>
                <a:sym typeface="Arial"/>
              </a:defRPr>
            </a:lvl7pPr>
            <a:lvl8pPr marL="2971800" marR="0" lvl="7" indent="-278606"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Arial"/>
                <a:ea typeface="Arial"/>
                <a:cs typeface="Arial"/>
                <a:sym typeface="Arial"/>
              </a:defRPr>
            </a:lvl8pPr>
            <a:lvl9pPr marL="3343275" marR="0" lvl="8" indent="-278606"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Arial"/>
                <a:ea typeface="Arial"/>
                <a:cs typeface="Arial"/>
                <a:sym typeface="Arial"/>
              </a:defRPr>
            </a:lvl9pPr>
          </a:lstStyle>
          <a:p>
            <a:pPr lvl="0"/>
            <a:r>
              <a:rPr lang="en-US"/>
              <a:t>Click to edit Master text styles</a:t>
            </a:r>
          </a:p>
        </p:txBody>
      </p:sp>
    </p:spTree>
    <p:extLst>
      <p:ext uri="{BB962C8B-B14F-4D97-AF65-F5344CB8AC3E}">
        <p14:creationId xmlns:p14="http://schemas.microsoft.com/office/powerpoint/2010/main" val="2313393728"/>
      </p:ext>
    </p:extLst>
  </p:cSld>
  <p:clrMapOvr>
    <a:masterClrMapping/>
  </p:clrMapOvr>
  <p:hf hdr="0" ftr="0" dt="0"/>
  <p:extLst>
    <p:ext uri="{DCECCB84-F9BA-43D5-87BE-67443E8EF086}">
      <p15:sldGuideLst xmlns:p15="http://schemas.microsoft.com/office/powerpoint/2012/main">
        <p15:guide id="1" pos="2479">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A053A-FAC2-844A-EAEB-01F3D1B74F4D}"/>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7152DEE1-E9BE-AB65-0E42-B3ADE10A00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370154474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97A5D-3372-D25F-8409-BA741470BF9E}"/>
              </a:ext>
            </a:extLst>
          </p:cNvPr>
          <p:cNvSpPr>
            <a:spLocks noGrp="1"/>
          </p:cNvSpPr>
          <p:nvPr>
            <p:ph type="title"/>
          </p:nvPr>
        </p:nvSpPr>
        <p:spPr>
          <a:xfrm>
            <a:off x="423417" y="1709739"/>
            <a:ext cx="8543925" cy="2852737"/>
          </a:xfrm>
        </p:spPr>
        <p:txBody>
          <a:bodyPr anchor="b"/>
          <a:lstStyle>
            <a:lvl1pPr>
              <a:defRPr sz="4875"/>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2D0BA6C2-4AC1-C583-F58F-FD8BA8B0A454}"/>
              </a:ext>
            </a:extLst>
          </p:cNvPr>
          <p:cNvSpPr>
            <a:spLocks noGrp="1"/>
          </p:cNvSpPr>
          <p:nvPr>
            <p:ph type="body" idx="1"/>
          </p:nvPr>
        </p:nvSpPr>
        <p:spPr>
          <a:xfrm>
            <a:off x="423417" y="4589464"/>
            <a:ext cx="8543925" cy="1500187"/>
          </a:xfrm>
        </p:spPr>
        <p:txBody>
          <a:bodyPr/>
          <a:lstStyle>
            <a:lvl1pPr marL="0" indent="0">
              <a:buNone/>
              <a:defRPr sz="1950">
                <a:solidFill>
                  <a:schemeClr val="tx1">
                    <a:tint val="82000"/>
                  </a:schemeClr>
                </a:solidFill>
              </a:defRPr>
            </a:lvl1pPr>
            <a:lvl2pPr marL="371475" indent="0">
              <a:buNone/>
              <a:defRPr sz="1625">
                <a:solidFill>
                  <a:schemeClr val="tx1">
                    <a:tint val="82000"/>
                  </a:schemeClr>
                </a:solidFill>
              </a:defRPr>
            </a:lvl2pPr>
            <a:lvl3pPr marL="742950" indent="0">
              <a:buNone/>
              <a:defRPr sz="1463">
                <a:solidFill>
                  <a:schemeClr val="tx1">
                    <a:tint val="82000"/>
                  </a:schemeClr>
                </a:solidFill>
              </a:defRPr>
            </a:lvl3pPr>
            <a:lvl4pPr marL="1114425" indent="0">
              <a:buNone/>
              <a:defRPr sz="1300">
                <a:solidFill>
                  <a:schemeClr val="tx1">
                    <a:tint val="82000"/>
                  </a:schemeClr>
                </a:solidFill>
              </a:defRPr>
            </a:lvl4pPr>
            <a:lvl5pPr marL="1485900" indent="0">
              <a:buNone/>
              <a:defRPr sz="1300">
                <a:solidFill>
                  <a:schemeClr val="tx1">
                    <a:tint val="82000"/>
                  </a:schemeClr>
                </a:solidFill>
              </a:defRPr>
            </a:lvl5pPr>
            <a:lvl6pPr marL="1857375" indent="0">
              <a:buNone/>
              <a:defRPr sz="1300">
                <a:solidFill>
                  <a:schemeClr val="tx1">
                    <a:tint val="82000"/>
                  </a:schemeClr>
                </a:solidFill>
              </a:defRPr>
            </a:lvl6pPr>
            <a:lvl7pPr marL="2228850" indent="0">
              <a:buNone/>
              <a:defRPr sz="1300">
                <a:solidFill>
                  <a:schemeClr val="tx1">
                    <a:tint val="82000"/>
                  </a:schemeClr>
                </a:solidFill>
              </a:defRPr>
            </a:lvl7pPr>
            <a:lvl8pPr marL="2600325" indent="0">
              <a:buNone/>
              <a:defRPr sz="1300">
                <a:solidFill>
                  <a:schemeClr val="tx1">
                    <a:tint val="82000"/>
                  </a:schemeClr>
                </a:solidFill>
              </a:defRPr>
            </a:lvl8pPr>
            <a:lvl9pPr marL="2971800" indent="0">
              <a:buNone/>
              <a:defRPr sz="13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7B35D85-38C3-3BCE-3B1A-7C7DF6700BD7}"/>
              </a:ext>
            </a:extLst>
          </p:cNvPr>
          <p:cNvSpPr>
            <a:spLocks noGrp="1"/>
          </p:cNvSpPr>
          <p:nvPr>
            <p:ph type="dt" sz="half" idx="10"/>
          </p:nvPr>
        </p:nvSpPr>
        <p:spPr>
          <a:xfrm>
            <a:off x="681038" y="6356351"/>
            <a:ext cx="2228850" cy="365125"/>
          </a:xfrm>
          <a:prstGeom prst="rect">
            <a:avLst/>
          </a:prstGeom>
        </p:spPr>
        <p:txBody>
          <a:bodyPr/>
          <a:lstStyle/>
          <a:p>
            <a:fld id="{463F6BBF-C620-4DEC-9911-1E7528560BC3}" type="datetimeFigureOut">
              <a:rPr lang="en-ZA" smtClean="0"/>
              <a:t>2026/04/21</a:t>
            </a:fld>
            <a:endParaRPr lang="en-ZA" dirty="0"/>
          </a:p>
        </p:txBody>
      </p:sp>
      <p:sp>
        <p:nvSpPr>
          <p:cNvPr id="5" name="Footer Placeholder 4">
            <a:extLst>
              <a:ext uri="{FF2B5EF4-FFF2-40B4-BE49-F238E27FC236}">
                <a16:creationId xmlns:a16="http://schemas.microsoft.com/office/drawing/2014/main" id="{1E0E03D4-B551-7DCD-5415-E0F5F9F66BEC}"/>
              </a:ext>
            </a:extLst>
          </p:cNvPr>
          <p:cNvSpPr>
            <a:spLocks noGrp="1"/>
          </p:cNvSpPr>
          <p:nvPr>
            <p:ph type="ftr" sz="quarter" idx="11"/>
          </p:nvPr>
        </p:nvSpPr>
        <p:spPr>
          <a:xfrm>
            <a:off x="3281363" y="6356351"/>
            <a:ext cx="3343275" cy="365125"/>
          </a:xfrm>
          <a:prstGeom prst="rect">
            <a:avLst/>
          </a:prstGeom>
        </p:spPr>
        <p:txBody>
          <a:bodyPr/>
          <a:lstStyle/>
          <a:p>
            <a:endParaRPr lang="en-ZA" dirty="0"/>
          </a:p>
        </p:txBody>
      </p:sp>
      <p:sp>
        <p:nvSpPr>
          <p:cNvPr id="6" name="Slide Number Placeholder 5">
            <a:extLst>
              <a:ext uri="{FF2B5EF4-FFF2-40B4-BE49-F238E27FC236}">
                <a16:creationId xmlns:a16="http://schemas.microsoft.com/office/drawing/2014/main" id="{A336CEF6-1E66-6F84-0BC8-002C8C3180D9}"/>
              </a:ext>
            </a:extLst>
          </p:cNvPr>
          <p:cNvSpPr>
            <a:spLocks noGrp="1"/>
          </p:cNvSpPr>
          <p:nvPr>
            <p:ph type="sldNum" sz="quarter" idx="12"/>
          </p:nvPr>
        </p:nvSpPr>
        <p:spPr>
          <a:xfrm>
            <a:off x="6996113" y="6356351"/>
            <a:ext cx="2228850" cy="365125"/>
          </a:xfrm>
          <a:prstGeom prst="rect">
            <a:avLst/>
          </a:prstGeom>
        </p:spPr>
        <p:txBody>
          <a:bodyPr/>
          <a:lstStyle/>
          <a:p>
            <a:pPr>
              <a:defRPr/>
            </a:pPr>
            <a:fld id="{8BBD254A-38DD-47A1-ACBE-2839209FF7E1}" type="slidenum">
              <a:rPr lang="en-GB" smtClean="0"/>
              <a:pPr>
                <a:defRPr/>
              </a:pPr>
              <a:t>‹#›</a:t>
            </a:fld>
            <a:endParaRPr lang="en-GB" dirty="0"/>
          </a:p>
        </p:txBody>
      </p:sp>
    </p:spTree>
    <p:extLst>
      <p:ext uri="{BB962C8B-B14F-4D97-AF65-F5344CB8AC3E}">
        <p14:creationId xmlns:p14="http://schemas.microsoft.com/office/powerpoint/2010/main" val="161131881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52263-1878-D53D-E360-702042A4E1BD}"/>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C42E2390-CCE5-3D34-FC07-1827F5271D04}"/>
              </a:ext>
            </a:extLst>
          </p:cNvPr>
          <p:cNvSpPr>
            <a:spLocks noGrp="1"/>
          </p:cNvSpPr>
          <p:nvPr>
            <p:ph sz="half" idx="1"/>
          </p:nvPr>
        </p:nvSpPr>
        <p:spPr>
          <a:xfrm>
            <a:off x="42858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Content Placeholder 3">
            <a:extLst>
              <a:ext uri="{FF2B5EF4-FFF2-40B4-BE49-F238E27FC236}">
                <a16:creationId xmlns:a16="http://schemas.microsoft.com/office/drawing/2014/main" id="{6BA06E2A-506E-D61B-DD59-B7935FA5C861}"/>
              </a:ext>
            </a:extLst>
          </p:cNvPr>
          <p:cNvSpPr>
            <a:spLocks noGrp="1"/>
          </p:cNvSpPr>
          <p:nvPr>
            <p:ph sz="half" idx="2"/>
          </p:nvPr>
        </p:nvSpPr>
        <p:spPr>
          <a:xfrm>
            <a:off x="476245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D84D62A3-749C-C0EF-F31E-C83AFDC75455}"/>
              </a:ext>
            </a:extLst>
          </p:cNvPr>
          <p:cNvSpPr>
            <a:spLocks noGrp="1"/>
          </p:cNvSpPr>
          <p:nvPr>
            <p:ph type="dt" sz="half" idx="10"/>
          </p:nvPr>
        </p:nvSpPr>
        <p:spPr>
          <a:xfrm>
            <a:off x="681038" y="6356351"/>
            <a:ext cx="2228850" cy="365125"/>
          </a:xfrm>
          <a:prstGeom prst="rect">
            <a:avLst/>
          </a:prstGeom>
        </p:spPr>
        <p:txBody>
          <a:bodyPr/>
          <a:lstStyle/>
          <a:p>
            <a:fld id="{463F6BBF-C620-4DEC-9911-1E7528560BC3}" type="datetimeFigureOut">
              <a:rPr lang="en-ZA" smtClean="0"/>
              <a:t>2026/04/21</a:t>
            </a:fld>
            <a:endParaRPr lang="en-ZA" dirty="0"/>
          </a:p>
        </p:txBody>
      </p:sp>
      <p:sp>
        <p:nvSpPr>
          <p:cNvPr id="6" name="Footer Placeholder 5">
            <a:extLst>
              <a:ext uri="{FF2B5EF4-FFF2-40B4-BE49-F238E27FC236}">
                <a16:creationId xmlns:a16="http://schemas.microsoft.com/office/drawing/2014/main" id="{BC6CADEE-BD65-5D7E-2CF9-17C15136D4FA}"/>
              </a:ext>
            </a:extLst>
          </p:cNvPr>
          <p:cNvSpPr>
            <a:spLocks noGrp="1"/>
          </p:cNvSpPr>
          <p:nvPr>
            <p:ph type="ftr" sz="quarter" idx="11"/>
          </p:nvPr>
        </p:nvSpPr>
        <p:spPr>
          <a:xfrm>
            <a:off x="3281363" y="6356351"/>
            <a:ext cx="3343275" cy="365125"/>
          </a:xfrm>
          <a:prstGeom prst="rect">
            <a:avLst/>
          </a:prstGeom>
        </p:spPr>
        <p:txBody>
          <a:bodyPr/>
          <a:lstStyle/>
          <a:p>
            <a:endParaRPr lang="en-ZA" dirty="0"/>
          </a:p>
        </p:txBody>
      </p:sp>
      <p:sp>
        <p:nvSpPr>
          <p:cNvPr id="7" name="Slide Number Placeholder 6">
            <a:extLst>
              <a:ext uri="{FF2B5EF4-FFF2-40B4-BE49-F238E27FC236}">
                <a16:creationId xmlns:a16="http://schemas.microsoft.com/office/drawing/2014/main" id="{4D971B32-5EB1-2A16-466E-A4913710BDE4}"/>
              </a:ext>
            </a:extLst>
          </p:cNvPr>
          <p:cNvSpPr>
            <a:spLocks noGrp="1"/>
          </p:cNvSpPr>
          <p:nvPr>
            <p:ph type="sldNum" sz="quarter" idx="12"/>
          </p:nvPr>
        </p:nvSpPr>
        <p:spPr>
          <a:xfrm>
            <a:off x="6996113" y="6356351"/>
            <a:ext cx="2228850" cy="365125"/>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64049118"/>
      </p:ext>
    </p:extLst>
  </p:cSld>
  <p:clrMapOvr>
    <a:masterClrMapping/>
  </p:clrMapOvr>
  <p:hf hdr="0" ftr="0" dt="0"/>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8AFB6-F8D6-2FF1-1629-E6F8EA46EA35}"/>
              </a:ext>
            </a:extLst>
          </p:cNvPr>
          <p:cNvSpPr>
            <a:spLocks noGrp="1"/>
          </p:cNvSpPr>
          <p:nvPr>
            <p:ph type="title"/>
          </p:nvPr>
        </p:nvSpPr>
        <p:spPr>
          <a:xfrm>
            <a:off x="429866" y="365126"/>
            <a:ext cx="8543925"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A6E2317D-B9CD-1317-CBD0-A70F04D54549}"/>
              </a:ext>
            </a:extLst>
          </p:cNvPr>
          <p:cNvSpPr>
            <a:spLocks noGrp="1"/>
          </p:cNvSpPr>
          <p:nvPr>
            <p:ph type="body" idx="1"/>
          </p:nvPr>
        </p:nvSpPr>
        <p:spPr>
          <a:xfrm>
            <a:off x="429867" y="1681163"/>
            <a:ext cx="4190702"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Click to edit Master text styles</a:t>
            </a:r>
          </a:p>
        </p:txBody>
      </p:sp>
      <p:sp>
        <p:nvSpPr>
          <p:cNvPr id="4" name="Content Placeholder 3">
            <a:extLst>
              <a:ext uri="{FF2B5EF4-FFF2-40B4-BE49-F238E27FC236}">
                <a16:creationId xmlns:a16="http://schemas.microsoft.com/office/drawing/2014/main" id="{860284F8-8AFF-03CC-FC3F-CAED3DBD29A1}"/>
              </a:ext>
            </a:extLst>
          </p:cNvPr>
          <p:cNvSpPr>
            <a:spLocks noGrp="1"/>
          </p:cNvSpPr>
          <p:nvPr>
            <p:ph sz="half" idx="2"/>
          </p:nvPr>
        </p:nvSpPr>
        <p:spPr>
          <a:xfrm>
            <a:off x="429867"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8C91AAB2-8AF1-61AA-90FE-4723D469CAE7}"/>
              </a:ext>
            </a:extLst>
          </p:cNvPr>
          <p:cNvSpPr>
            <a:spLocks noGrp="1"/>
          </p:cNvSpPr>
          <p:nvPr>
            <p:ph type="body" sz="quarter" idx="3"/>
          </p:nvPr>
        </p:nvSpPr>
        <p:spPr>
          <a:xfrm>
            <a:off x="4762451" y="1681163"/>
            <a:ext cx="4211340"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Click to edit Master text styles</a:t>
            </a:r>
          </a:p>
        </p:txBody>
      </p:sp>
      <p:sp>
        <p:nvSpPr>
          <p:cNvPr id="6" name="Content Placeholder 5">
            <a:extLst>
              <a:ext uri="{FF2B5EF4-FFF2-40B4-BE49-F238E27FC236}">
                <a16:creationId xmlns:a16="http://schemas.microsoft.com/office/drawing/2014/main" id="{D87665EA-F14E-2D5E-9139-3B2987FCB7CB}"/>
              </a:ext>
            </a:extLst>
          </p:cNvPr>
          <p:cNvSpPr>
            <a:spLocks noGrp="1"/>
          </p:cNvSpPr>
          <p:nvPr>
            <p:ph sz="quarter" idx="4"/>
          </p:nvPr>
        </p:nvSpPr>
        <p:spPr>
          <a:xfrm>
            <a:off x="4762451"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449F9C0B-2D40-3555-ABBC-AE5953B1B206}"/>
              </a:ext>
            </a:extLst>
          </p:cNvPr>
          <p:cNvSpPr>
            <a:spLocks noGrp="1"/>
          </p:cNvSpPr>
          <p:nvPr>
            <p:ph type="dt" sz="half" idx="10"/>
          </p:nvPr>
        </p:nvSpPr>
        <p:spPr>
          <a:xfrm>
            <a:off x="681038" y="6356351"/>
            <a:ext cx="2228850" cy="365125"/>
          </a:xfrm>
          <a:prstGeom prst="rect">
            <a:avLst/>
          </a:prstGeom>
        </p:spPr>
        <p:txBody>
          <a:bodyPr/>
          <a:lstStyle/>
          <a:p>
            <a:fld id="{463F6BBF-C620-4DEC-9911-1E7528560BC3}" type="datetimeFigureOut">
              <a:rPr lang="en-ZA" smtClean="0"/>
              <a:t>2026/04/21</a:t>
            </a:fld>
            <a:endParaRPr lang="en-ZA" dirty="0"/>
          </a:p>
        </p:txBody>
      </p:sp>
      <p:sp>
        <p:nvSpPr>
          <p:cNvPr id="8" name="Footer Placeholder 7">
            <a:extLst>
              <a:ext uri="{FF2B5EF4-FFF2-40B4-BE49-F238E27FC236}">
                <a16:creationId xmlns:a16="http://schemas.microsoft.com/office/drawing/2014/main" id="{0858A42E-F265-DDA6-26E4-668F577B87DF}"/>
              </a:ext>
            </a:extLst>
          </p:cNvPr>
          <p:cNvSpPr>
            <a:spLocks noGrp="1"/>
          </p:cNvSpPr>
          <p:nvPr>
            <p:ph type="ftr" sz="quarter" idx="11"/>
          </p:nvPr>
        </p:nvSpPr>
        <p:spPr>
          <a:xfrm>
            <a:off x="3281363" y="6356351"/>
            <a:ext cx="3343275" cy="365125"/>
          </a:xfrm>
          <a:prstGeom prst="rect">
            <a:avLst/>
          </a:prstGeom>
        </p:spPr>
        <p:txBody>
          <a:bodyPr/>
          <a:lstStyle/>
          <a:p>
            <a:endParaRPr lang="en-ZA" dirty="0"/>
          </a:p>
        </p:txBody>
      </p:sp>
      <p:sp>
        <p:nvSpPr>
          <p:cNvPr id="9" name="Slide Number Placeholder 8">
            <a:extLst>
              <a:ext uri="{FF2B5EF4-FFF2-40B4-BE49-F238E27FC236}">
                <a16:creationId xmlns:a16="http://schemas.microsoft.com/office/drawing/2014/main" id="{3D4BA6C3-7BD9-BCA7-58E2-6D61E7E8647A}"/>
              </a:ext>
            </a:extLst>
          </p:cNvPr>
          <p:cNvSpPr>
            <a:spLocks noGrp="1"/>
          </p:cNvSpPr>
          <p:nvPr>
            <p:ph type="sldNum" sz="quarter" idx="12"/>
          </p:nvPr>
        </p:nvSpPr>
        <p:spPr>
          <a:xfrm>
            <a:off x="6996113" y="6356351"/>
            <a:ext cx="2228850" cy="365125"/>
          </a:xfrm>
          <a:prstGeom prst="rect">
            <a:avLst/>
          </a:prstGeom>
        </p:spPr>
        <p:txBody>
          <a:bodyPr/>
          <a:lstStyle/>
          <a:p>
            <a:pPr>
              <a:defRPr/>
            </a:pPr>
            <a:fld id="{D0C279E1-7F21-4620-AF0D-46CCBFA9400F}" type="slidenum">
              <a:rPr lang="en-GB" smtClean="0"/>
              <a:pPr>
                <a:defRPr/>
              </a:pPr>
              <a:t>‹#›</a:t>
            </a:fld>
            <a:endParaRPr lang="en-GB" dirty="0"/>
          </a:p>
        </p:txBody>
      </p:sp>
    </p:spTree>
    <p:extLst>
      <p:ext uri="{BB962C8B-B14F-4D97-AF65-F5344CB8AC3E}">
        <p14:creationId xmlns:p14="http://schemas.microsoft.com/office/powerpoint/2010/main" val="3147518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CE467-FA4F-0CEF-1CFA-357864DF6CF0}"/>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10ED8622-D5E2-B3A7-11D5-44F5DE923FE9}"/>
              </a:ext>
            </a:extLst>
          </p:cNvPr>
          <p:cNvSpPr>
            <a:spLocks noGrp="1"/>
          </p:cNvSpPr>
          <p:nvPr>
            <p:ph type="dt" sz="half" idx="10"/>
          </p:nvPr>
        </p:nvSpPr>
        <p:spPr>
          <a:xfrm>
            <a:off x="681038" y="6356351"/>
            <a:ext cx="2228850" cy="365125"/>
          </a:xfrm>
          <a:prstGeom prst="rect">
            <a:avLst/>
          </a:prstGeom>
        </p:spPr>
        <p:txBody>
          <a:bodyPr/>
          <a:lstStyle/>
          <a:p>
            <a:fld id="{463F6BBF-C620-4DEC-9911-1E7528560BC3}" type="datetimeFigureOut">
              <a:rPr lang="en-ZA" smtClean="0"/>
              <a:t>2026/04/21</a:t>
            </a:fld>
            <a:endParaRPr lang="en-ZA" dirty="0"/>
          </a:p>
        </p:txBody>
      </p:sp>
      <p:sp>
        <p:nvSpPr>
          <p:cNvPr id="4" name="Footer Placeholder 3">
            <a:extLst>
              <a:ext uri="{FF2B5EF4-FFF2-40B4-BE49-F238E27FC236}">
                <a16:creationId xmlns:a16="http://schemas.microsoft.com/office/drawing/2014/main" id="{D65B40A3-4A65-74DF-AF34-BA735026551C}"/>
              </a:ext>
            </a:extLst>
          </p:cNvPr>
          <p:cNvSpPr>
            <a:spLocks noGrp="1"/>
          </p:cNvSpPr>
          <p:nvPr>
            <p:ph type="ftr" sz="quarter" idx="11"/>
          </p:nvPr>
        </p:nvSpPr>
        <p:spPr>
          <a:xfrm>
            <a:off x="3281363" y="6356351"/>
            <a:ext cx="3343275" cy="365125"/>
          </a:xfrm>
          <a:prstGeom prst="rect">
            <a:avLst/>
          </a:prstGeom>
        </p:spPr>
        <p:txBody>
          <a:bodyPr/>
          <a:lstStyle/>
          <a:p>
            <a:endParaRPr lang="en-ZA" dirty="0"/>
          </a:p>
        </p:txBody>
      </p:sp>
      <p:sp>
        <p:nvSpPr>
          <p:cNvPr id="5" name="Slide Number Placeholder 4">
            <a:extLst>
              <a:ext uri="{FF2B5EF4-FFF2-40B4-BE49-F238E27FC236}">
                <a16:creationId xmlns:a16="http://schemas.microsoft.com/office/drawing/2014/main" id="{BCCAFFE3-E2E3-2B8B-3308-762DBD27DA3D}"/>
              </a:ext>
            </a:extLst>
          </p:cNvPr>
          <p:cNvSpPr>
            <a:spLocks noGrp="1"/>
          </p:cNvSpPr>
          <p:nvPr>
            <p:ph type="sldNum" sz="quarter" idx="12"/>
          </p:nvPr>
        </p:nvSpPr>
        <p:spPr>
          <a:xfrm>
            <a:off x="6996113" y="6356351"/>
            <a:ext cx="2228850" cy="365125"/>
          </a:xfrm>
          <a:prstGeom prst="rect">
            <a:avLst/>
          </a:prstGeom>
        </p:spPr>
        <p:txBody>
          <a:bodyPr/>
          <a:lstStyle/>
          <a:p>
            <a:pPr>
              <a:defRPr/>
            </a:pPr>
            <a:fld id="{AA1B0377-3315-4694-B25A-E6CA90B0B4C2}" type="slidenum">
              <a:rPr lang="en-GB" smtClean="0"/>
              <a:pPr>
                <a:defRPr/>
              </a:pPr>
              <a:t>‹#›</a:t>
            </a:fld>
            <a:endParaRPr lang="en-GB" dirty="0"/>
          </a:p>
        </p:txBody>
      </p:sp>
    </p:spTree>
    <p:extLst>
      <p:ext uri="{BB962C8B-B14F-4D97-AF65-F5344CB8AC3E}">
        <p14:creationId xmlns:p14="http://schemas.microsoft.com/office/powerpoint/2010/main" val="201346411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761B18-4A23-060B-897E-43AE66A8B49F}"/>
              </a:ext>
            </a:extLst>
          </p:cNvPr>
          <p:cNvSpPr>
            <a:spLocks noGrp="1"/>
          </p:cNvSpPr>
          <p:nvPr>
            <p:ph type="dt" sz="half" idx="10"/>
          </p:nvPr>
        </p:nvSpPr>
        <p:spPr>
          <a:xfrm>
            <a:off x="681038" y="6356351"/>
            <a:ext cx="2228850" cy="365125"/>
          </a:xfrm>
          <a:prstGeom prst="rect">
            <a:avLst/>
          </a:prstGeom>
        </p:spPr>
        <p:txBody>
          <a:bodyPr/>
          <a:lstStyle/>
          <a:p>
            <a:fld id="{463F6BBF-C620-4DEC-9911-1E7528560BC3}" type="datetimeFigureOut">
              <a:rPr lang="en-ZA" smtClean="0"/>
              <a:t>2026/04/21</a:t>
            </a:fld>
            <a:endParaRPr lang="en-ZA" dirty="0"/>
          </a:p>
        </p:txBody>
      </p:sp>
      <p:sp>
        <p:nvSpPr>
          <p:cNvPr id="3" name="Footer Placeholder 2">
            <a:extLst>
              <a:ext uri="{FF2B5EF4-FFF2-40B4-BE49-F238E27FC236}">
                <a16:creationId xmlns:a16="http://schemas.microsoft.com/office/drawing/2014/main" id="{AFE14781-F1EB-2E15-F21B-BEDCF1DDCB49}"/>
              </a:ext>
            </a:extLst>
          </p:cNvPr>
          <p:cNvSpPr>
            <a:spLocks noGrp="1"/>
          </p:cNvSpPr>
          <p:nvPr>
            <p:ph type="ftr" sz="quarter" idx="11"/>
          </p:nvPr>
        </p:nvSpPr>
        <p:spPr>
          <a:xfrm>
            <a:off x="3281363" y="6356351"/>
            <a:ext cx="3343275" cy="365125"/>
          </a:xfrm>
          <a:prstGeom prst="rect">
            <a:avLst/>
          </a:prstGeom>
        </p:spPr>
        <p:txBody>
          <a:bodyPr/>
          <a:lstStyle/>
          <a:p>
            <a:endParaRPr lang="en-ZA" dirty="0"/>
          </a:p>
        </p:txBody>
      </p:sp>
      <p:sp>
        <p:nvSpPr>
          <p:cNvPr id="4" name="Slide Number Placeholder 3">
            <a:extLst>
              <a:ext uri="{FF2B5EF4-FFF2-40B4-BE49-F238E27FC236}">
                <a16:creationId xmlns:a16="http://schemas.microsoft.com/office/drawing/2014/main" id="{05A8AC92-5864-FA0B-5798-85A4BB92071D}"/>
              </a:ext>
            </a:extLst>
          </p:cNvPr>
          <p:cNvSpPr>
            <a:spLocks noGrp="1"/>
          </p:cNvSpPr>
          <p:nvPr>
            <p:ph type="sldNum" sz="quarter" idx="12"/>
          </p:nvPr>
        </p:nvSpPr>
        <p:spPr>
          <a:xfrm>
            <a:off x="6996113" y="6356351"/>
            <a:ext cx="2228850" cy="365125"/>
          </a:xfrm>
          <a:prstGeom prst="rect">
            <a:avLst/>
          </a:prstGeom>
        </p:spPr>
        <p:txBody>
          <a:bodyPr/>
          <a:lstStyle/>
          <a:p>
            <a:pPr>
              <a:defRPr/>
            </a:pPr>
            <a:fld id="{6DD44CF6-1123-46C1-B85C-FB48EFFB2644}" type="slidenum">
              <a:rPr lang="en-GB" smtClean="0"/>
              <a:pPr>
                <a:defRPr/>
              </a:pPr>
              <a:t>‹#›</a:t>
            </a:fld>
            <a:endParaRPr lang="en-GB" dirty="0"/>
          </a:p>
        </p:txBody>
      </p:sp>
    </p:spTree>
    <p:extLst>
      <p:ext uri="{BB962C8B-B14F-4D97-AF65-F5344CB8AC3E}">
        <p14:creationId xmlns:p14="http://schemas.microsoft.com/office/powerpoint/2010/main" val="231895161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2F811-157E-D171-00F6-AF0F3AE4436C}"/>
              </a:ext>
            </a:extLst>
          </p:cNvPr>
          <p:cNvSpPr>
            <a:spLocks noGrp="1"/>
          </p:cNvSpPr>
          <p:nvPr>
            <p:ph type="title"/>
          </p:nvPr>
        </p:nvSpPr>
        <p:spPr>
          <a:xfrm>
            <a:off x="682328" y="457200"/>
            <a:ext cx="3194943" cy="1600200"/>
          </a:xfrm>
        </p:spPr>
        <p:txBody>
          <a:bodyPr anchor="b"/>
          <a:lstStyle>
            <a:lvl1pPr>
              <a:defRPr sz="26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C4A48F96-B691-C13D-0C75-DC4B2BD9F484}"/>
              </a:ext>
            </a:extLst>
          </p:cNvPr>
          <p:cNvSpPr>
            <a:spLocks noGrp="1"/>
          </p:cNvSpPr>
          <p:nvPr>
            <p:ph idx="1"/>
          </p:nvPr>
        </p:nvSpPr>
        <p:spPr>
          <a:xfrm>
            <a:off x="4211340" y="987426"/>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2FB98B2F-16C0-36C5-994E-3EBB412AC683}"/>
              </a:ext>
            </a:extLst>
          </p:cNvPr>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US"/>
              <a:t>Click to edit Master text styles</a:t>
            </a:r>
          </a:p>
        </p:txBody>
      </p:sp>
      <p:sp>
        <p:nvSpPr>
          <p:cNvPr id="5" name="Date Placeholder 4">
            <a:extLst>
              <a:ext uri="{FF2B5EF4-FFF2-40B4-BE49-F238E27FC236}">
                <a16:creationId xmlns:a16="http://schemas.microsoft.com/office/drawing/2014/main" id="{C2A3D595-E33D-CC6E-1F40-300D51591158}"/>
              </a:ext>
            </a:extLst>
          </p:cNvPr>
          <p:cNvSpPr>
            <a:spLocks noGrp="1"/>
          </p:cNvSpPr>
          <p:nvPr>
            <p:ph type="dt" sz="half" idx="10"/>
          </p:nvPr>
        </p:nvSpPr>
        <p:spPr>
          <a:xfrm>
            <a:off x="681038" y="6356351"/>
            <a:ext cx="2228850" cy="365125"/>
          </a:xfrm>
          <a:prstGeom prst="rect">
            <a:avLst/>
          </a:prstGeom>
        </p:spPr>
        <p:txBody>
          <a:bodyPr/>
          <a:lstStyle/>
          <a:p>
            <a:fld id="{463F6BBF-C620-4DEC-9911-1E7528560BC3}" type="datetimeFigureOut">
              <a:rPr lang="en-ZA" smtClean="0"/>
              <a:t>2026/04/21</a:t>
            </a:fld>
            <a:endParaRPr lang="en-ZA" dirty="0"/>
          </a:p>
        </p:txBody>
      </p:sp>
      <p:sp>
        <p:nvSpPr>
          <p:cNvPr id="6" name="Footer Placeholder 5">
            <a:extLst>
              <a:ext uri="{FF2B5EF4-FFF2-40B4-BE49-F238E27FC236}">
                <a16:creationId xmlns:a16="http://schemas.microsoft.com/office/drawing/2014/main" id="{CEF9E31E-1A44-78BB-3C72-427A8BC64228}"/>
              </a:ext>
            </a:extLst>
          </p:cNvPr>
          <p:cNvSpPr>
            <a:spLocks noGrp="1"/>
          </p:cNvSpPr>
          <p:nvPr>
            <p:ph type="ftr" sz="quarter" idx="11"/>
          </p:nvPr>
        </p:nvSpPr>
        <p:spPr>
          <a:xfrm>
            <a:off x="3281363" y="6356351"/>
            <a:ext cx="3343275" cy="365125"/>
          </a:xfrm>
          <a:prstGeom prst="rect">
            <a:avLst/>
          </a:prstGeom>
        </p:spPr>
        <p:txBody>
          <a:bodyPr/>
          <a:lstStyle/>
          <a:p>
            <a:endParaRPr lang="en-ZA" dirty="0"/>
          </a:p>
        </p:txBody>
      </p:sp>
      <p:sp>
        <p:nvSpPr>
          <p:cNvPr id="7" name="Slide Number Placeholder 6">
            <a:extLst>
              <a:ext uri="{FF2B5EF4-FFF2-40B4-BE49-F238E27FC236}">
                <a16:creationId xmlns:a16="http://schemas.microsoft.com/office/drawing/2014/main" id="{D32F5521-B1A6-7930-ED3F-69CD511435DA}"/>
              </a:ext>
            </a:extLst>
          </p:cNvPr>
          <p:cNvSpPr>
            <a:spLocks noGrp="1"/>
          </p:cNvSpPr>
          <p:nvPr>
            <p:ph type="sldNum" sz="quarter" idx="12"/>
          </p:nvPr>
        </p:nvSpPr>
        <p:spPr>
          <a:xfrm>
            <a:off x="6996113" y="6356351"/>
            <a:ext cx="2228850" cy="365125"/>
          </a:xfrm>
          <a:prstGeom prst="rect">
            <a:avLst/>
          </a:prstGeom>
        </p:spPr>
        <p:txBody>
          <a:bodyPr/>
          <a:lstStyle/>
          <a:p>
            <a:pPr>
              <a:defRPr/>
            </a:pPr>
            <a:fld id="{581AAC14-CDC8-4ED4-B67A-65C474841A68}" type="slidenum">
              <a:rPr lang="en-GB" smtClean="0"/>
              <a:pPr>
                <a:defRPr/>
              </a:pPr>
              <a:t>‹#›</a:t>
            </a:fld>
            <a:endParaRPr lang="en-GB" dirty="0"/>
          </a:p>
        </p:txBody>
      </p:sp>
    </p:spTree>
    <p:extLst>
      <p:ext uri="{BB962C8B-B14F-4D97-AF65-F5344CB8AC3E}">
        <p14:creationId xmlns:p14="http://schemas.microsoft.com/office/powerpoint/2010/main" val="89419276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5C6A8-065C-857B-DFFF-A6C129A81C7D}"/>
              </a:ext>
            </a:extLst>
          </p:cNvPr>
          <p:cNvSpPr>
            <a:spLocks noGrp="1"/>
          </p:cNvSpPr>
          <p:nvPr>
            <p:ph type="title"/>
          </p:nvPr>
        </p:nvSpPr>
        <p:spPr>
          <a:xfrm>
            <a:off x="682328" y="457200"/>
            <a:ext cx="3194943" cy="1600200"/>
          </a:xfrm>
        </p:spPr>
        <p:txBody>
          <a:bodyPr anchor="b"/>
          <a:lstStyle>
            <a:lvl1pPr>
              <a:defRPr sz="26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B1431774-C30C-53FF-3B92-9CEDA05E27B7}"/>
              </a:ext>
            </a:extLst>
          </p:cNvPr>
          <p:cNvSpPr>
            <a:spLocks noGrp="1"/>
          </p:cNvSpPr>
          <p:nvPr>
            <p:ph type="pic" idx="1"/>
          </p:nvPr>
        </p:nvSpPr>
        <p:spPr>
          <a:xfrm>
            <a:off x="4211340" y="987426"/>
            <a:ext cx="5014913" cy="4873625"/>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r>
              <a:rPr lang="en-US"/>
              <a:t>Click icon to add picture</a:t>
            </a:r>
            <a:endParaRPr lang="en-ZA" dirty="0"/>
          </a:p>
        </p:txBody>
      </p:sp>
      <p:sp>
        <p:nvSpPr>
          <p:cNvPr id="4" name="Text Placeholder 3">
            <a:extLst>
              <a:ext uri="{FF2B5EF4-FFF2-40B4-BE49-F238E27FC236}">
                <a16:creationId xmlns:a16="http://schemas.microsoft.com/office/drawing/2014/main" id="{A566628C-AC0B-90B0-A9AA-C82EA9CAC84A}"/>
              </a:ext>
            </a:extLst>
          </p:cNvPr>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US"/>
              <a:t>Click to edit Master text styles</a:t>
            </a:r>
          </a:p>
        </p:txBody>
      </p:sp>
      <p:sp>
        <p:nvSpPr>
          <p:cNvPr id="5" name="Date Placeholder 4">
            <a:extLst>
              <a:ext uri="{FF2B5EF4-FFF2-40B4-BE49-F238E27FC236}">
                <a16:creationId xmlns:a16="http://schemas.microsoft.com/office/drawing/2014/main" id="{83E8C739-43C2-322E-2050-490D931A07D7}"/>
              </a:ext>
            </a:extLst>
          </p:cNvPr>
          <p:cNvSpPr>
            <a:spLocks noGrp="1"/>
          </p:cNvSpPr>
          <p:nvPr>
            <p:ph type="dt" sz="half" idx="10"/>
          </p:nvPr>
        </p:nvSpPr>
        <p:spPr>
          <a:xfrm>
            <a:off x="681038" y="6356351"/>
            <a:ext cx="2228850" cy="365125"/>
          </a:xfrm>
          <a:prstGeom prst="rect">
            <a:avLst/>
          </a:prstGeom>
        </p:spPr>
        <p:txBody>
          <a:bodyPr/>
          <a:lstStyle/>
          <a:p>
            <a:fld id="{463F6BBF-C620-4DEC-9911-1E7528560BC3}" type="datetimeFigureOut">
              <a:rPr lang="en-ZA" smtClean="0"/>
              <a:t>2026/04/21</a:t>
            </a:fld>
            <a:endParaRPr lang="en-ZA" dirty="0"/>
          </a:p>
        </p:txBody>
      </p:sp>
      <p:sp>
        <p:nvSpPr>
          <p:cNvPr id="6" name="Footer Placeholder 5">
            <a:extLst>
              <a:ext uri="{FF2B5EF4-FFF2-40B4-BE49-F238E27FC236}">
                <a16:creationId xmlns:a16="http://schemas.microsoft.com/office/drawing/2014/main" id="{F9F3D78A-DCCC-464A-7434-16DE5A651EA5}"/>
              </a:ext>
            </a:extLst>
          </p:cNvPr>
          <p:cNvSpPr>
            <a:spLocks noGrp="1"/>
          </p:cNvSpPr>
          <p:nvPr>
            <p:ph type="ftr" sz="quarter" idx="11"/>
          </p:nvPr>
        </p:nvSpPr>
        <p:spPr>
          <a:xfrm>
            <a:off x="3281363" y="6356351"/>
            <a:ext cx="3343275" cy="365125"/>
          </a:xfrm>
          <a:prstGeom prst="rect">
            <a:avLst/>
          </a:prstGeom>
        </p:spPr>
        <p:txBody>
          <a:bodyPr/>
          <a:lstStyle/>
          <a:p>
            <a:endParaRPr lang="en-ZA" dirty="0"/>
          </a:p>
        </p:txBody>
      </p:sp>
      <p:sp>
        <p:nvSpPr>
          <p:cNvPr id="7" name="Slide Number Placeholder 6">
            <a:extLst>
              <a:ext uri="{FF2B5EF4-FFF2-40B4-BE49-F238E27FC236}">
                <a16:creationId xmlns:a16="http://schemas.microsoft.com/office/drawing/2014/main" id="{EFDC60AB-99B2-D11F-E5EE-88AA082C76DC}"/>
              </a:ext>
            </a:extLst>
          </p:cNvPr>
          <p:cNvSpPr>
            <a:spLocks noGrp="1"/>
          </p:cNvSpPr>
          <p:nvPr>
            <p:ph type="sldNum" sz="quarter" idx="12"/>
          </p:nvPr>
        </p:nvSpPr>
        <p:spPr>
          <a:xfrm>
            <a:off x="6996113" y="6356351"/>
            <a:ext cx="2228850" cy="365125"/>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87552979"/>
      </p:ext>
    </p:extLst>
  </p:cSld>
  <p:clrMapOvr>
    <a:masterClrMapping/>
  </p:clrMapOvr>
  <p:hf hdr="0" ftr="0" dt="0"/>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90FA7-FB12-2684-4C23-760A61C82802}"/>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035AD25D-3BCC-B5FD-AE33-341AE9D563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736F6E2A-8C4D-911E-507C-8C5CDF5BD57B}"/>
              </a:ext>
            </a:extLst>
          </p:cNvPr>
          <p:cNvSpPr>
            <a:spLocks noGrp="1"/>
          </p:cNvSpPr>
          <p:nvPr>
            <p:ph type="dt" sz="half" idx="10"/>
          </p:nvPr>
        </p:nvSpPr>
        <p:spPr>
          <a:xfrm>
            <a:off x="681038" y="6356351"/>
            <a:ext cx="2228850" cy="365125"/>
          </a:xfrm>
          <a:prstGeom prst="rect">
            <a:avLst/>
          </a:prstGeom>
        </p:spPr>
        <p:txBody>
          <a:bodyPr/>
          <a:lstStyle/>
          <a:p>
            <a:fld id="{463F6BBF-C620-4DEC-9911-1E7528560BC3}" type="datetimeFigureOut">
              <a:rPr lang="en-ZA" smtClean="0"/>
              <a:t>2026/04/21</a:t>
            </a:fld>
            <a:endParaRPr lang="en-ZA" dirty="0"/>
          </a:p>
        </p:txBody>
      </p:sp>
      <p:sp>
        <p:nvSpPr>
          <p:cNvPr id="5" name="Footer Placeholder 4">
            <a:extLst>
              <a:ext uri="{FF2B5EF4-FFF2-40B4-BE49-F238E27FC236}">
                <a16:creationId xmlns:a16="http://schemas.microsoft.com/office/drawing/2014/main" id="{A836987B-972E-0C2B-7E85-0B2BB3FE6492}"/>
              </a:ext>
            </a:extLst>
          </p:cNvPr>
          <p:cNvSpPr>
            <a:spLocks noGrp="1"/>
          </p:cNvSpPr>
          <p:nvPr>
            <p:ph type="ftr" sz="quarter" idx="11"/>
          </p:nvPr>
        </p:nvSpPr>
        <p:spPr>
          <a:xfrm>
            <a:off x="3281363" y="6356351"/>
            <a:ext cx="3343275" cy="365125"/>
          </a:xfrm>
          <a:prstGeom prst="rect">
            <a:avLst/>
          </a:prstGeom>
        </p:spPr>
        <p:txBody>
          <a:bodyPr/>
          <a:lstStyle/>
          <a:p>
            <a:endParaRPr lang="en-ZA" dirty="0"/>
          </a:p>
        </p:txBody>
      </p:sp>
      <p:sp>
        <p:nvSpPr>
          <p:cNvPr id="6" name="Slide Number Placeholder 5">
            <a:extLst>
              <a:ext uri="{FF2B5EF4-FFF2-40B4-BE49-F238E27FC236}">
                <a16:creationId xmlns:a16="http://schemas.microsoft.com/office/drawing/2014/main" id="{7BE81A7E-6774-7F89-DDEF-20A1BC45B74E}"/>
              </a:ext>
            </a:extLst>
          </p:cNvPr>
          <p:cNvSpPr>
            <a:spLocks noGrp="1"/>
          </p:cNvSpPr>
          <p:nvPr>
            <p:ph type="sldNum" sz="quarter" idx="12"/>
          </p:nvPr>
        </p:nvSpPr>
        <p:spPr>
          <a:xfrm>
            <a:off x="6996113" y="6356351"/>
            <a:ext cx="2228850" cy="365125"/>
          </a:xfrm>
          <a:prstGeom prst="rect">
            <a:avLst/>
          </a:prstGeom>
        </p:spPr>
        <p:txBody>
          <a:bodyPr/>
          <a:lstStyle/>
          <a:p>
            <a:pPr>
              <a:defRPr/>
            </a:pPr>
            <a:fld id="{4647AA40-E9A6-426D-A0E2-199C176390B7}" type="slidenum">
              <a:rPr lang="en-GB" smtClean="0"/>
              <a:pPr>
                <a:defRPr/>
              </a:pPr>
              <a:t>‹#›</a:t>
            </a:fld>
            <a:endParaRPr lang="en-GB" dirty="0"/>
          </a:p>
        </p:txBody>
      </p:sp>
    </p:spTree>
    <p:extLst>
      <p:ext uri="{BB962C8B-B14F-4D97-AF65-F5344CB8AC3E}">
        <p14:creationId xmlns:p14="http://schemas.microsoft.com/office/powerpoint/2010/main" val="44783667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C5B2E83-63D6-8A7D-E10D-BCFFE4B9EDF6}"/>
              </a:ext>
            </a:extLst>
          </p:cNvPr>
          <p:cNvSpPr>
            <a:spLocks noGrp="1"/>
          </p:cNvSpPr>
          <p:nvPr>
            <p:ph type="title" orient="vert"/>
          </p:nvPr>
        </p:nvSpPr>
        <p:spPr>
          <a:xfrm>
            <a:off x="7088981" y="365125"/>
            <a:ext cx="2135981"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CD9AD348-AE29-F387-D29B-5973E11AAEAF}"/>
              </a:ext>
            </a:extLst>
          </p:cNvPr>
          <p:cNvSpPr>
            <a:spLocks noGrp="1"/>
          </p:cNvSpPr>
          <p:nvPr>
            <p:ph type="body" orient="vert" idx="1"/>
          </p:nvPr>
        </p:nvSpPr>
        <p:spPr>
          <a:xfrm>
            <a:off x="681037"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63387B45-7B34-F0A6-46EB-0403EEAAECE9}"/>
              </a:ext>
            </a:extLst>
          </p:cNvPr>
          <p:cNvSpPr>
            <a:spLocks noGrp="1"/>
          </p:cNvSpPr>
          <p:nvPr>
            <p:ph type="dt" sz="half" idx="10"/>
          </p:nvPr>
        </p:nvSpPr>
        <p:spPr>
          <a:xfrm>
            <a:off x="681038" y="6356351"/>
            <a:ext cx="2228850" cy="365125"/>
          </a:xfrm>
          <a:prstGeom prst="rect">
            <a:avLst/>
          </a:prstGeom>
        </p:spPr>
        <p:txBody>
          <a:bodyPr/>
          <a:lstStyle/>
          <a:p>
            <a:fld id="{463F6BBF-C620-4DEC-9911-1E7528560BC3}" type="datetimeFigureOut">
              <a:rPr lang="en-ZA" smtClean="0"/>
              <a:t>2026/04/21</a:t>
            </a:fld>
            <a:endParaRPr lang="en-ZA" dirty="0"/>
          </a:p>
        </p:txBody>
      </p:sp>
      <p:sp>
        <p:nvSpPr>
          <p:cNvPr id="5" name="Footer Placeholder 4">
            <a:extLst>
              <a:ext uri="{FF2B5EF4-FFF2-40B4-BE49-F238E27FC236}">
                <a16:creationId xmlns:a16="http://schemas.microsoft.com/office/drawing/2014/main" id="{671F394A-0C6D-508C-CFFA-1ABD415FB300}"/>
              </a:ext>
            </a:extLst>
          </p:cNvPr>
          <p:cNvSpPr>
            <a:spLocks noGrp="1"/>
          </p:cNvSpPr>
          <p:nvPr>
            <p:ph type="ftr" sz="quarter" idx="11"/>
          </p:nvPr>
        </p:nvSpPr>
        <p:spPr>
          <a:xfrm>
            <a:off x="3281363" y="6356351"/>
            <a:ext cx="3343275" cy="365125"/>
          </a:xfrm>
          <a:prstGeom prst="rect">
            <a:avLst/>
          </a:prstGeom>
        </p:spPr>
        <p:txBody>
          <a:bodyPr/>
          <a:lstStyle/>
          <a:p>
            <a:endParaRPr lang="en-ZA" dirty="0"/>
          </a:p>
        </p:txBody>
      </p:sp>
      <p:sp>
        <p:nvSpPr>
          <p:cNvPr id="6" name="Slide Number Placeholder 5">
            <a:extLst>
              <a:ext uri="{FF2B5EF4-FFF2-40B4-BE49-F238E27FC236}">
                <a16:creationId xmlns:a16="http://schemas.microsoft.com/office/drawing/2014/main" id="{F44FAB7D-98E8-3418-CC89-37654F1EED1E}"/>
              </a:ext>
            </a:extLst>
          </p:cNvPr>
          <p:cNvSpPr>
            <a:spLocks noGrp="1"/>
          </p:cNvSpPr>
          <p:nvPr>
            <p:ph type="sldNum" sz="quarter" idx="12"/>
          </p:nvPr>
        </p:nvSpPr>
        <p:spPr>
          <a:xfrm>
            <a:off x="6996113" y="6356351"/>
            <a:ext cx="2228850" cy="365125"/>
          </a:xfrm>
          <a:prstGeom prst="rect">
            <a:avLst/>
          </a:prstGeom>
        </p:spPr>
        <p:txBody>
          <a:bodyPr/>
          <a:lstStyle/>
          <a:p>
            <a:pPr>
              <a:defRPr/>
            </a:pPr>
            <a:fld id="{7501E750-11FD-4484-85E3-124A68D37C7B}" type="slidenum">
              <a:rPr lang="en-GB" smtClean="0"/>
              <a:pPr>
                <a:defRPr/>
              </a:pPr>
              <a:t>‹#›</a:t>
            </a:fld>
            <a:endParaRPr lang="en-GB" dirty="0"/>
          </a:p>
        </p:txBody>
      </p:sp>
    </p:spTree>
    <p:extLst>
      <p:ext uri="{BB962C8B-B14F-4D97-AF65-F5344CB8AC3E}">
        <p14:creationId xmlns:p14="http://schemas.microsoft.com/office/powerpoint/2010/main" val="193208592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cSld name="Divider Sl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387B1-712F-35FF-6AB5-2079C3196721}"/>
              </a:ext>
            </a:extLst>
          </p:cNvPr>
          <p:cNvSpPr>
            <a:spLocks noGrp="1"/>
          </p:cNvSpPr>
          <p:nvPr>
            <p:ph type="title" hasCustomPrompt="1"/>
          </p:nvPr>
        </p:nvSpPr>
        <p:spPr>
          <a:xfrm>
            <a:off x="2975442" y="3429000"/>
            <a:ext cx="5819775" cy="935356"/>
          </a:xfrm>
        </p:spPr>
        <p:txBody>
          <a:bodyPr anchor="t">
            <a:normAutofit/>
          </a:bodyPr>
          <a:lstStyle>
            <a:lvl1pPr>
              <a:defRPr sz="3250" b="1" i="0">
                <a:solidFill>
                  <a:schemeClr val="bg1"/>
                </a:solidFill>
                <a:latin typeface="Lato" panose="020F0502020204030203" pitchFamily="34" charset="77"/>
              </a:defRPr>
            </a:lvl1pPr>
          </a:lstStyle>
          <a:p>
            <a:r>
              <a:rPr lang="en-GB" dirty="0"/>
              <a:t>Click to edit title</a:t>
            </a:r>
            <a:endParaRPr lang="en-US" dirty="0"/>
          </a:p>
        </p:txBody>
      </p:sp>
      <p:pic>
        <p:nvPicPr>
          <p:cNvPr id="4" name="Picture 3">
            <a:extLst>
              <a:ext uri="{FF2B5EF4-FFF2-40B4-BE49-F238E27FC236}">
                <a16:creationId xmlns:a16="http://schemas.microsoft.com/office/drawing/2014/main" id="{8EE6E311-DA1D-0853-BED2-D56FA93727CC}"/>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6033"/>
            <a:ext cx="9906000" cy="6858000"/>
          </a:xfrm>
          <a:prstGeom prst="rect">
            <a:avLst/>
          </a:prstGeom>
        </p:spPr>
      </p:pic>
      <p:pic>
        <p:nvPicPr>
          <p:cNvPr id="5" name="Google Shape;9;p2">
            <a:extLst>
              <a:ext uri="{FF2B5EF4-FFF2-40B4-BE49-F238E27FC236}">
                <a16:creationId xmlns:a16="http://schemas.microsoft.com/office/drawing/2014/main" id="{1AA07612-B1E7-78D2-85CD-C14CA49DA1DF}"/>
              </a:ext>
            </a:extLst>
          </p:cNvPr>
          <p:cNvPicPr preferRelativeResize="0"/>
          <p:nvPr userDrawn="1"/>
        </p:nvPicPr>
        <p:blipFill rotWithShape="1">
          <a:blip r:embed="rId3" cstate="print">
            <a:alphaModFix/>
            <a:extLst>
              <a:ext uri="{28A0092B-C50C-407E-A947-70E740481C1C}">
                <a14:useLocalDpi xmlns:a14="http://schemas.microsoft.com/office/drawing/2010/main"/>
              </a:ext>
            </a:extLst>
          </a:blip>
          <a:srcRect/>
          <a:stretch/>
        </p:blipFill>
        <p:spPr>
          <a:xfrm>
            <a:off x="8454741" y="6128953"/>
            <a:ext cx="1160842" cy="413750"/>
          </a:xfrm>
          <a:prstGeom prst="rect">
            <a:avLst/>
          </a:prstGeom>
          <a:noFill/>
          <a:ln>
            <a:noFill/>
          </a:ln>
        </p:spPr>
      </p:pic>
    </p:spTree>
    <p:extLst>
      <p:ext uri="{BB962C8B-B14F-4D97-AF65-F5344CB8AC3E}">
        <p14:creationId xmlns:p14="http://schemas.microsoft.com/office/powerpoint/2010/main" val="7748824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cSld name="Content Text">
    <p:spTree>
      <p:nvGrpSpPr>
        <p:cNvPr id="1" name=""/>
        <p:cNvGrpSpPr/>
        <p:nvPr/>
      </p:nvGrpSpPr>
      <p:grpSpPr>
        <a:xfrm>
          <a:off x="0" y="0"/>
          <a:ext cx="0" cy="0"/>
          <a:chOff x="0" y="0"/>
          <a:chExt cx="0" cy="0"/>
        </a:xfrm>
      </p:grpSpPr>
      <p:sp>
        <p:nvSpPr>
          <p:cNvPr id="2" name="Title 1"/>
          <p:cNvSpPr>
            <a:spLocks noGrp="1"/>
          </p:cNvSpPr>
          <p:nvPr>
            <p:ph type="title"/>
          </p:nvPr>
        </p:nvSpPr>
        <p:spPr>
          <a:xfrm>
            <a:off x="131763" y="164585"/>
            <a:ext cx="9526587" cy="369332"/>
          </a:xfrm>
        </p:spPr>
        <p:txBody>
          <a:bodyPr/>
          <a:lstStyle/>
          <a:p>
            <a:r>
              <a:rPr lang="en-US"/>
              <a:t>Click to edit Master title style</a:t>
            </a:r>
          </a:p>
        </p:txBody>
      </p:sp>
      <p:sp>
        <p:nvSpPr>
          <p:cNvPr id="3" name="Slide Number Placeholder 2"/>
          <p:cNvSpPr>
            <a:spLocks noGrp="1"/>
          </p:cNvSpPr>
          <p:nvPr>
            <p:ph type="sldNum" sz="quarter" idx="10"/>
          </p:nvPr>
        </p:nvSpPr>
        <p:spPr>
          <a:xfrm>
            <a:off x="370493" y="6429828"/>
            <a:ext cx="458597" cy="184666"/>
          </a:xfrm>
        </p:spPr>
        <p:txBody>
          <a:bodyPr/>
          <a:lstStyle/>
          <a:p>
            <a:fld id="{B540B12B-D968-2643-8E7F-238A3C456CC9}" type="slidenum">
              <a:rPr lang="en-US" smtClean="0"/>
              <a:pPr/>
              <a:t>‹#›</a:t>
            </a:fld>
            <a:endParaRPr lang="en-US"/>
          </a:p>
        </p:txBody>
      </p:sp>
      <p:sp>
        <p:nvSpPr>
          <p:cNvPr id="12" name="Text Placeholder 11"/>
          <p:cNvSpPr>
            <a:spLocks noGrp="1"/>
          </p:cNvSpPr>
          <p:nvPr>
            <p:ph type="body" sz="quarter" idx="11"/>
          </p:nvPr>
        </p:nvSpPr>
        <p:spPr>
          <a:xfrm>
            <a:off x="369755" y="1844675"/>
            <a:ext cx="9068461" cy="4248151"/>
          </a:xfrm>
        </p:spPr>
        <p:txBody>
          <a:bodyPr>
            <a:normAutofit/>
          </a:bodyPr>
          <a:lstStyle>
            <a:lvl1pPr marL="0" indent="0">
              <a:lnSpc>
                <a:spcPct val="100000"/>
              </a:lnSpc>
              <a:spcBef>
                <a:spcPts val="0"/>
              </a:spcBef>
              <a:buFontTx/>
              <a:buNone/>
              <a:defRPr sz="1463"/>
            </a:lvl1pPr>
            <a:lvl2pPr marL="371475" indent="0">
              <a:buFontTx/>
              <a:buNone/>
              <a:defRPr sz="1463">
                <a:solidFill>
                  <a:schemeClr val="tx1">
                    <a:lumMod val="75000"/>
                    <a:lumOff val="25000"/>
                  </a:schemeClr>
                </a:solidFill>
              </a:defRPr>
            </a:lvl2pPr>
            <a:lvl3pPr marL="742950" indent="0">
              <a:buFontTx/>
              <a:buNone/>
              <a:defRPr sz="1463">
                <a:solidFill>
                  <a:schemeClr val="tx1">
                    <a:lumMod val="75000"/>
                    <a:lumOff val="25000"/>
                  </a:schemeClr>
                </a:solidFill>
              </a:defRPr>
            </a:lvl3pPr>
            <a:lvl4pPr marL="1114425" indent="0">
              <a:buFontTx/>
              <a:buNone/>
              <a:defRPr sz="1463">
                <a:solidFill>
                  <a:schemeClr val="tx1">
                    <a:lumMod val="75000"/>
                    <a:lumOff val="25000"/>
                  </a:schemeClr>
                </a:solidFill>
              </a:defRPr>
            </a:lvl4pPr>
            <a:lvl5pPr marL="1485900" indent="0">
              <a:buFontTx/>
              <a:buNone/>
              <a:defRPr sz="1463">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16"/>
          <p:cNvSpPr>
            <a:spLocks noGrp="1"/>
          </p:cNvSpPr>
          <p:nvPr>
            <p:ph type="body" sz="quarter" idx="12"/>
          </p:nvPr>
        </p:nvSpPr>
        <p:spPr>
          <a:xfrm>
            <a:off x="369756" y="1052513"/>
            <a:ext cx="8543925" cy="437806"/>
          </a:xfrm>
        </p:spPr>
        <p:txBody>
          <a:bodyPr>
            <a:normAutofit/>
          </a:bodyPr>
          <a:lstStyle>
            <a:lvl1pPr>
              <a:defRPr sz="1625" b="1"/>
            </a:lvl1pPr>
          </a:lstStyle>
          <a:p>
            <a:pPr lvl="0"/>
            <a:r>
              <a:rPr lang="en-US"/>
              <a:t>Click to edit Master text styles</a:t>
            </a:r>
          </a:p>
        </p:txBody>
      </p:sp>
    </p:spTree>
    <p:extLst>
      <p:ext uri="{BB962C8B-B14F-4D97-AF65-F5344CB8AC3E}">
        <p14:creationId xmlns:p14="http://schemas.microsoft.com/office/powerpoint/2010/main" val="91340424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8E43A8B-1459-1DF5-4078-C346D4C0D06B}"/>
              </a:ext>
            </a:extLst>
          </p:cNvPr>
          <p:cNvSpPr>
            <a:spLocks noGrp="1"/>
          </p:cNvSpPr>
          <p:nvPr>
            <p:ph type="ctrTitle"/>
          </p:nvPr>
        </p:nvSpPr>
        <p:spPr>
          <a:xfrm>
            <a:off x="365460" y="1148996"/>
            <a:ext cx="7429500" cy="2387600"/>
          </a:xfrm>
        </p:spPr>
        <p:txBody>
          <a:bodyPr anchor="b"/>
          <a:lstStyle>
            <a:lvl1pPr algn="l">
              <a:defRPr sz="4875"/>
            </a:lvl1pPr>
          </a:lstStyle>
          <a:p>
            <a:r>
              <a:rPr lang="en-US"/>
              <a:t>Click to edit Master title style</a:t>
            </a:r>
            <a:endParaRPr lang="en-ZA" dirty="0"/>
          </a:p>
        </p:txBody>
      </p:sp>
      <p:sp>
        <p:nvSpPr>
          <p:cNvPr id="8" name="Subtitle 2">
            <a:extLst>
              <a:ext uri="{FF2B5EF4-FFF2-40B4-BE49-F238E27FC236}">
                <a16:creationId xmlns:a16="http://schemas.microsoft.com/office/drawing/2014/main" id="{E39E70AE-6D66-844D-516F-0185433DD239}"/>
              </a:ext>
            </a:extLst>
          </p:cNvPr>
          <p:cNvSpPr>
            <a:spLocks noGrp="1"/>
          </p:cNvSpPr>
          <p:nvPr>
            <p:ph type="subTitle" idx="1"/>
          </p:nvPr>
        </p:nvSpPr>
        <p:spPr>
          <a:xfrm>
            <a:off x="365460" y="3628671"/>
            <a:ext cx="7429500" cy="1655762"/>
          </a:xfrm>
        </p:spPr>
        <p:txBody>
          <a:bodyPr/>
          <a:lstStyle>
            <a:lvl1pPr marL="0" indent="0" algn="l">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en-US"/>
              <a:t>Click to edit Master subtitle style</a:t>
            </a:r>
            <a:endParaRPr lang="en-ZA"/>
          </a:p>
        </p:txBody>
      </p:sp>
    </p:spTree>
    <p:extLst>
      <p:ext uri="{BB962C8B-B14F-4D97-AF65-F5344CB8AC3E}">
        <p14:creationId xmlns:p14="http://schemas.microsoft.com/office/powerpoint/2010/main" val="421686398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Title Slide 3" preserve="1">
  <p:cSld name="Title Slide 3">
    <p:spTree>
      <p:nvGrpSpPr>
        <p:cNvPr id="1" name="Shape 6"/>
        <p:cNvGrpSpPr/>
        <p:nvPr/>
      </p:nvGrpSpPr>
      <p:grpSpPr>
        <a:xfrm>
          <a:off x="0" y="0"/>
          <a:ext cx="0" cy="0"/>
          <a:chOff x="0" y="0"/>
          <a:chExt cx="0" cy="0"/>
        </a:xfrm>
      </p:grpSpPr>
      <p:pic>
        <p:nvPicPr>
          <p:cNvPr id="7" name="Google Shape;7;p2"/>
          <p:cNvPicPr preferRelativeResize="0"/>
          <p:nvPr/>
        </p:nvPicPr>
        <p:blipFill rotWithShape="1">
          <a:blip r:embed="rId2">
            <a:alphaModFix/>
          </a:blip>
          <a:srcRect/>
          <a:stretch/>
        </p:blipFill>
        <p:spPr>
          <a:xfrm>
            <a:off x="0" y="0"/>
            <a:ext cx="9923780" cy="6858000"/>
          </a:xfrm>
          <a:prstGeom prst="rect">
            <a:avLst/>
          </a:prstGeom>
          <a:noFill/>
          <a:ln>
            <a:noFill/>
          </a:ln>
        </p:spPr>
      </p:pic>
      <p:pic>
        <p:nvPicPr>
          <p:cNvPr id="3" name="Picture 2">
            <a:extLst>
              <a:ext uri="{FF2B5EF4-FFF2-40B4-BE49-F238E27FC236}">
                <a16:creationId xmlns:a16="http://schemas.microsoft.com/office/drawing/2014/main" id="{1C577715-924F-424E-56C6-98B111FAEE7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0" y="1"/>
            <a:ext cx="9906000" cy="6857999"/>
          </a:xfrm>
          <a:prstGeom prst="rect">
            <a:avLst/>
          </a:prstGeom>
        </p:spPr>
      </p:pic>
      <p:pic>
        <p:nvPicPr>
          <p:cNvPr id="9" name="Google Shape;9;p2"/>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8200911" y="6129849"/>
            <a:ext cx="1413498" cy="503802"/>
          </a:xfrm>
          <a:prstGeom prst="rect">
            <a:avLst/>
          </a:prstGeom>
          <a:noFill/>
          <a:ln>
            <a:noFill/>
          </a:ln>
        </p:spPr>
      </p:pic>
      <p:grpSp>
        <p:nvGrpSpPr>
          <p:cNvPr id="10" name="Google Shape;10;p2"/>
          <p:cNvGrpSpPr/>
          <p:nvPr/>
        </p:nvGrpSpPr>
        <p:grpSpPr>
          <a:xfrm>
            <a:off x="3127751" y="6071617"/>
            <a:ext cx="2473668" cy="475071"/>
            <a:chOff x="533063" y="6053860"/>
            <a:chExt cx="3500936" cy="546292"/>
          </a:xfrm>
        </p:grpSpPr>
        <p:pic>
          <p:nvPicPr>
            <p:cNvPr id="11" name="Google Shape;11;p2"/>
            <p:cNvPicPr preferRelativeResize="0"/>
            <p:nvPr/>
          </p:nvPicPr>
          <p:blipFill rotWithShape="1">
            <a:blip r:embed="rId5" cstate="print">
              <a:alphaModFix/>
              <a:extLst>
                <a:ext uri="{28A0092B-C50C-407E-A947-70E740481C1C}">
                  <a14:useLocalDpi xmlns:a14="http://schemas.microsoft.com/office/drawing/2010/main"/>
                </a:ext>
              </a:extLst>
            </a:blip>
            <a:srcRect/>
            <a:stretch/>
          </p:blipFill>
          <p:spPr>
            <a:xfrm>
              <a:off x="533063" y="6053860"/>
              <a:ext cx="546292" cy="546292"/>
            </a:xfrm>
            <a:prstGeom prst="rect">
              <a:avLst/>
            </a:prstGeom>
            <a:noFill/>
            <a:ln>
              <a:noFill/>
            </a:ln>
          </p:spPr>
        </p:pic>
        <p:pic>
          <p:nvPicPr>
            <p:cNvPr id="12" name="Google Shape;12;p2"/>
            <p:cNvPicPr preferRelativeResize="0"/>
            <p:nvPr/>
          </p:nvPicPr>
          <p:blipFill rotWithShape="1">
            <a:blip r:embed="rId6" cstate="print">
              <a:alphaModFix/>
              <a:extLst>
                <a:ext uri="{28A0092B-C50C-407E-A947-70E740481C1C}">
                  <a14:useLocalDpi xmlns:a14="http://schemas.microsoft.com/office/drawing/2010/main"/>
                </a:ext>
              </a:extLst>
            </a:blip>
            <a:srcRect/>
            <a:stretch/>
          </p:blipFill>
          <p:spPr>
            <a:xfrm>
              <a:off x="1295562" y="6144444"/>
              <a:ext cx="2738437" cy="365125"/>
            </a:xfrm>
            <a:prstGeom prst="rect">
              <a:avLst/>
            </a:prstGeom>
            <a:noFill/>
            <a:ln>
              <a:noFill/>
            </a:ln>
          </p:spPr>
        </p:pic>
      </p:grpSp>
      <p:cxnSp>
        <p:nvCxnSpPr>
          <p:cNvPr id="13" name="Google Shape;13;p2"/>
          <p:cNvCxnSpPr/>
          <p:nvPr/>
        </p:nvCxnSpPr>
        <p:spPr>
          <a:xfrm>
            <a:off x="3216704" y="3416440"/>
            <a:ext cx="2455200" cy="0"/>
          </a:xfrm>
          <a:prstGeom prst="straightConnector1">
            <a:avLst/>
          </a:prstGeom>
          <a:noFill/>
          <a:ln w="28575" cap="flat" cmpd="sng">
            <a:solidFill>
              <a:srgbClr val="FFC000"/>
            </a:solidFill>
            <a:prstDash val="solid"/>
            <a:miter lim="800000"/>
            <a:headEnd type="none" w="sm" len="sm"/>
            <a:tailEnd type="none" w="sm" len="sm"/>
          </a:ln>
        </p:spPr>
      </p:cxnSp>
      <p:sp>
        <p:nvSpPr>
          <p:cNvPr id="14" name="Google Shape;14;p2"/>
          <p:cNvSpPr txBox="1">
            <a:spLocks noGrp="1"/>
          </p:cNvSpPr>
          <p:nvPr>
            <p:ph type="body" idx="1"/>
          </p:nvPr>
        </p:nvSpPr>
        <p:spPr>
          <a:xfrm>
            <a:off x="2942198" y="2785182"/>
            <a:ext cx="4302919" cy="590550"/>
          </a:xfrm>
          <a:prstGeom prst="rect">
            <a:avLst/>
          </a:prstGeom>
          <a:noFill/>
          <a:ln>
            <a:noFill/>
          </a:ln>
        </p:spPr>
        <p:txBody>
          <a:bodyPr spcFirstLastPara="1" wrap="square" lIns="91425" tIns="45700" rIns="91425" bIns="45700" anchor="t" anchorCtr="0">
            <a:noAutofit/>
          </a:bodyPr>
          <a:lstStyle>
            <a:lvl1pPr marL="371475" marR="0" lvl="0" indent="-185738" algn="l" rtl="0">
              <a:lnSpc>
                <a:spcPct val="90000"/>
              </a:lnSpc>
              <a:spcBef>
                <a:spcPts val="813"/>
              </a:spcBef>
              <a:spcAft>
                <a:spcPts val="0"/>
              </a:spcAft>
              <a:buClr>
                <a:schemeClr val="lt1"/>
              </a:buClr>
              <a:buSzPts val="3200"/>
              <a:buFont typeface="Arial"/>
              <a:buNone/>
              <a:defRPr sz="2600" b="0" i="0" u="none" strike="noStrike" cap="none">
                <a:solidFill>
                  <a:schemeClr val="lt1"/>
                </a:solidFill>
                <a:latin typeface="Lato Black"/>
                <a:ea typeface="Lato Black"/>
                <a:cs typeface="Lato Black"/>
                <a:sym typeface="Lato Black"/>
              </a:defRPr>
            </a:lvl1pPr>
            <a:lvl2pPr marL="742950" marR="0" lvl="1" indent="-309563" algn="l" rtl="0">
              <a:lnSpc>
                <a:spcPct val="90000"/>
              </a:lnSpc>
              <a:spcBef>
                <a:spcPts val="406"/>
              </a:spcBef>
              <a:spcAft>
                <a:spcPts val="0"/>
              </a:spcAft>
              <a:buClr>
                <a:schemeClr val="dk1"/>
              </a:buClr>
              <a:buSzPts val="2400"/>
              <a:buFont typeface="Arial"/>
              <a:buChar char="•"/>
              <a:defRPr sz="1950" b="0" i="0" u="none" strike="noStrike" cap="none">
                <a:solidFill>
                  <a:schemeClr val="dk1"/>
                </a:solidFill>
                <a:latin typeface="Arial"/>
                <a:ea typeface="Arial"/>
                <a:cs typeface="Arial"/>
                <a:sym typeface="Arial"/>
              </a:defRPr>
            </a:lvl2pPr>
            <a:lvl3pPr marL="1114425" marR="0" lvl="2" indent="-288925" algn="l" rtl="0">
              <a:lnSpc>
                <a:spcPct val="90000"/>
              </a:lnSpc>
              <a:spcBef>
                <a:spcPts val="406"/>
              </a:spcBef>
              <a:spcAft>
                <a:spcPts val="0"/>
              </a:spcAft>
              <a:buClr>
                <a:schemeClr val="dk1"/>
              </a:buClr>
              <a:buSzPts val="2000"/>
              <a:buFont typeface="Arial"/>
              <a:buChar char="•"/>
              <a:defRPr sz="1625" b="0" i="0" u="none" strike="noStrike" cap="none">
                <a:solidFill>
                  <a:schemeClr val="dk1"/>
                </a:solidFill>
                <a:latin typeface="Arial"/>
                <a:ea typeface="Arial"/>
                <a:cs typeface="Arial"/>
                <a:sym typeface="Arial"/>
              </a:defRPr>
            </a:lvl3pPr>
            <a:lvl4pPr marL="1485900" marR="0" lvl="3" indent="-278606"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Arial"/>
                <a:ea typeface="Arial"/>
                <a:cs typeface="Arial"/>
                <a:sym typeface="Arial"/>
              </a:defRPr>
            </a:lvl4pPr>
            <a:lvl5pPr marL="1857375" marR="0" lvl="4" indent="-278606"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Arial"/>
                <a:ea typeface="Arial"/>
                <a:cs typeface="Arial"/>
                <a:sym typeface="Arial"/>
              </a:defRPr>
            </a:lvl5pPr>
            <a:lvl6pPr marL="2228850" marR="0" lvl="5" indent="-278606"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Arial"/>
                <a:ea typeface="Arial"/>
                <a:cs typeface="Arial"/>
                <a:sym typeface="Arial"/>
              </a:defRPr>
            </a:lvl6pPr>
            <a:lvl7pPr marL="2600325" marR="0" lvl="6" indent="-278606"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Arial"/>
                <a:ea typeface="Arial"/>
                <a:cs typeface="Arial"/>
                <a:sym typeface="Arial"/>
              </a:defRPr>
            </a:lvl7pPr>
            <a:lvl8pPr marL="2971800" marR="0" lvl="7" indent="-278606"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Arial"/>
                <a:ea typeface="Arial"/>
                <a:cs typeface="Arial"/>
                <a:sym typeface="Arial"/>
              </a:defRPr>
            </a:lvl8pPr>
            <a:lvl9pPr marL="3343275" marR="0" lvl="8" indent="-278606"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Arial"/>
                <a:ea typeface="Arial"/>
                <a:cs typeface="Arial"/>
                <a:sym typeface="Arial"/>
              </a:defRPr>
            </a:lvl9pPr>
          </a:lstStyle>
          <a:p>
            <a:pPr lvl="0"/>
            <a:r>
              <a:rPr lang="en-US"/>
              <a:t>Click to edit Master text styles</a:t>
            </a:r>
          </a:p>
        </p:txBody>
      </p:sp>
    </p:spTree>
    <p:extLst>
      <p:ext uri="{BB962C8B-B14F-4D97-AF65-F5344CB8AC3E}">
        <p14:creationId xmlns:p14="http://schemas.microsoft.com/office/powerpoint/2010/main" val="1945865717"/>
      </p:ext>
    </p:extLst>
  </p:cSld>
  <p:clrMapOvr>
    <a:masterClrMapping/>
  </p:clrMapOvr>
  <p:extLst>
    <p:ext uri="{DCECCB84-F9BA-43D5-87BE-67443E8EF086}">
      <p15:sldGuideLst xmlns:p15="http://schemas.microsoft.com/office/powerpoint/2012/main">
        <p15:guide id="1" pos="2502">
          <p15:clr>
            <a:srgbClr val="FBAE40"/>
          </p15:clr>
        </p15:guide>
        <p15:guide id="2" orient="horz" pos="386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Content Slide 1" preserve="1">
  <p:cSld name="Content Slide 1">
    <p:spTree>
      <p:nvGrpSpPr>
        <p:cNvPr id="1" name="Shape 25"/>
        <p:cNvGrpSpPr/>
        <p:nvPr/>
      </p:nvGrpSpPr>
      <p:grpSpPr>
        <a:xfrm>
          <a:off x="0" y="0"/>
          <a:ext cx="0" cy="0"/>
          <a:chOff x="0" y="0"/>
          <a:chExt cx="0" cy="0"/>
        </a:xfrm>
      </p:grpSpPr>
      <p:pic>
        <p:nvPicPr>
          <p:cNvPr id="26" name="Google Shape;26;p4"/>
          <p:cNvPicPr preferRelativeResize="0"/>
          <p:nvPr/>
        </p:nvPicPr>
        <p:blipFill rotWithShape="1">
          <a:blip r:embed="rId2">
            <a:alphaModFix/>
          </a:blip>
          <a:srcRect/>
          <a:stretch/>
        </p:blipFill>
        <p:spPr>
          <a:xfrm>
            <a:off x="0" y="0"/>
            <a:ext cx="9923780" cy="6858000"/>
          </a:xfrm>
          <a:prstGeom prst="rect">
            <a:avLst/>
          </a:prstGeom>
          <a:noFill/>
          <a:ln>
            <a:noFill/>
          </a:ln>
        </p:spPr>
      </p:pic>
      <p:grpSp>
        <p:nvGrpSpPr>
          <p:cNvPr id="27" name="Google Shape;27;p4"/>
          <p:cNvGrpSpPr/>
          <p:nvPr/>
        </p:nvGrpSpPr>
        <p:grpSpPr>
          <a:xfrm>
            <a:off x="457367" y="6071617"/>
            <a:ext cx="2473668" cy="475071"/>
            <a:chOff x="533063" y="6053860"/>
            <a:chExt cx="3500936" cy="546292"/>
          </a:xfrm>
        </p:grpSpPr>
        <p:pic>
          <p:nvPicPr>
            <p:cNvPr id="28" name="Google Shape;28;p4"/>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533063" y="6053860"/>
              <a:ext cx="546292" cy="546292"/>
            </a:xfrm>
            <a:prstGeom prst="rect">
              <a:avLst/>
            </a:prstGeom>
            <a:noFill/>
            <a:ln>
              <a:noFill/>
            </a:ln>
          </p:spPr>
        </p:pic>
        <p:pic>
          <p:nvPicPr>
            <p:cNvPr id="29" name="Google Shape;29;p4"/>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1295562" y="6144444"/>
              <a:ext cx="2738437" cy="365125"/>
            </a:xfrm>
            <a:prstGeom prst="rect">
              <a:avLst/>
            </a:prstGeom>
            <a:noFill/>
            <a:ln>
              <a:noFill/>
            </a:ln>
          </p:spPr>
        </p:pic>
      </p:grpSp>
      <p:pic>
        <p:nvPicPr>
          <p:cNvPr id="30" name="Google Shape;30;p4"/>
          <p:cNvPicPr preferRelativeResize="0"/>
          <p:nvPr/>
        </p:nvPicPr>
        <p:blipFill rotWithShape="1">
          <a:blip r:embed="rId5" cstate="print">
            <a:alphaModFix/>
            <a:extLst>
              <a:ext uri="{28A0092B-C50C-407E-A947-70E740481C1C}">
                <a14:useLocalDpi xmlns:a14="http://schemas.microsoft.com/office/drawing/2010/main"/>
              </a:ext>
            </a:extLst>
          </a:blip>
          <a:srcRect r="65122"/>
          <a:stretch/>
        </p:blipFill>
        <p:spPr>
          <a:xfrm>
            <a:off x="8321580" y="338935"/>
            <a:ext cx="1600385" cy="5647407"/>
          </a:xfrm>
          <a:prstGeom prst="rect">
            <a:avLst/>
          </a:prstGeom>
          <a:noFill/>
          <a:ln>
            <a:noFill/>
          </a:ln>
        </p:spPr>
      </p:pic>
      <p:pic>
        <p:nvPicPr>
          <p:cNvPr id="31" name="Google Shape;31;p4"/>
          <p:cNvPicPr preferRelativeResize="0"/>
          <p:nvPr/>
        </p:nvPicPr>
        <p:blipFill rotWithShape="1">
          <a:blip r:embed="rId6" cstate="print">
            <a:alphaModFix/>
            <a:extLst>
              <a:ext uri="{28A0092B-C50C-407E-A947-70E740481C1C}">
                <a14:useLocalDpi xmlns:a14="http://schemas.microsoft.com/office/drawing/2010/main"/>
              </a:ext>
            </a:extLst>
          </a:blip>
          <a:srcRect/>
          <a:stretch/>
        </p:blipFill>
        <p:spPr>
          <a:xfrm>
            <a:off x="8200911" y="6129849"/>
            <a:ext cx="1413498" cy="503802"/>
          </a:xfrm>
          <a:prstGeom prst="rect">
            <a:avLst/>
          </a:prstGeom>
          <a:noFill/>
          <a:ln>
            <a:noFill/>
          </a:ln>
        </p:spPr>
      </p:pic>
      <p:sp>
        <p:nvSpPr>
          <p:cNvPr id="32" name="Google Shape;32;p4"/>
          <p:cNvSpPr txBox="1">
            <a:spLocks noGrp="1"/>
          </p:cNvSpPr>
          <p:nvPr>
            <p:ph type="body" idx="1"/>
          </p:nvPr>
        </p:nvSpPr>
        <p:spPr>
          <a:xfrm>
            <a:off x="340519" y="1368425"/>
            <a:ext cx="8543925" cy="4351338"/>
          </a:xfrm>
          <a:prstGeom prst="rect">
            <a:avLst/>
          </a:prstGeom>
          <a:noFill/>
          <a:ln>
            <a:noFill/>
          </a:ln>
        </p:spPr>
        <p:txBody>
          <a:bodyPr spcFirstLastPara="1" wrap="square" lIns="91425" tIns="45700" rIns="91425" bIns="45700" anchor="t" anchorCtr="0">
            <a:normAutofit/>
          </a:bodyPr>
          <a:lstStyle>
            <a:lvl1pPr marL="371475" marR="0" lvl="0" indent="-330200" algn="l" rtl="0">
              <a:lnSpc>
                <a:spcPct val="90000"/>
              </a:lnSpc>
              <a:spcBef>
                <a:spcPts val="813"/>
              </a:spcBef>
              <a:spcAft>
                <a:spcPts val="0"/>
              </a:spcAft>
              <a:buClr>
                <a:schemeClr val="lt1"/>
              </a:buClr>
              <a:buSzPts val="2800"/>
              <a:buFont typeface="Arial"/>
              <a:buChar char="•"/>
              <a:defRPr sz="2275" b="0" i="0" u="none" strike="noStrike" cap="none">
                <a:solidFill>
                  <a:schemeClr val="lt1"/>
                </a:solidFill>
                <a:latin typeface="Lato"/>
                <a:ea typeface="Lato"/>
                <a:cs typeface="Lato"/>
                <a:sym typeface="Lato"/>
              </a:defRPr>
            </a:lvl1pPr>
            <a:lvl2pPr marL="742950" marR="0" lvl="1" indent="-309563" algn="l" rtl="0">
              <a:lnSpc>
                <a:spcPct val="90000"/>
              </a:lnSpc>
              <a:spcBef>
                <a:spcPts val="406"/>
              </a:spcBef>
              <a:spcAft>
                <a:spcPts val="0"/>
              </a:spcAft>
              <a:buClr>
                <a:schemeClr val="lt1"/>
              </a:buClr>
              <a:buSzPts val="2400"/>
              <a:buFont typeface="Arial"/>
              <a:buChar char="•"/>
              <a:defRPr sz="1950" b="0" i="0" u="none" strike="noStrike" cap="none">
                <a:solidFill>
                  <a:schemeClr val="lt1"/>
                </a:solidFill>
                <a:latin typeface="Lato"/>
                <a:ea typeface="Lato"/>
                <a:cs typeface="Lato"/>
                <a:sym typeface="Lato"/>
              </a:defRPr>
            </a:lvl2pPr>
            <a:lvl3pPr marL="1114425" marR="0" lvl="2" indent="-288925" algn="l" rtl="0">
              <a:lnSpc>
                <a:spcPct val="90000"/>
              </a:lnSpc>
              <a:spcBef>
                <a:spcPts val="406"/>
              </a:spcBef>
              <a:spcAft>
                <a:spcPts val="0"/>
              </a:spcAft>
              <a:buClr>
                <a:schemeClr val="lt1"/>
              </a:buClr>
              <a:buSzPts val="2000"/>
              <a:buFont typeface="Arial"/>
              <a:buChar char="•"/>
              <a:defRPr sz="1625" b="0" i="0" u="none" strike="noStrike" cap="none">
                <a:solidFill>
                  <a:schemeClr val="lt1"/>
                </a:solidFill>
                <a:latin typeface="Lato"/>
                <a:ea typeface="Lato"/>
                <a:cs typeface="Lato"/>
                <a:sym typeface="Lato"/>
              </a:defRPr>
            </a:lvl3pPr>
            <a:lvl4pPr marL="1485900" marR="0" lvl="3" indent="-278606" algn="l" rtl="0">
              <a:lnSpc>
                <a:spcPct val="90000"/>
              </a:lnSpc>
              <a:spcBef>
                <a:spcPts val="406"/>
              </a:spcBef>
              <a:spcAft>
                <a:spcPts val="0"/>
              </a:spcAft>
              <a:buClr>
                <a:schemeClr val="lt1"/>
              </a:buClr>
              <a:buSzPts val="1800"/>
              <a:buFont typeface="Arial"/>
              <a:buChar char="•"/>
              <a:defRPr sz="1463" b="0" i="0" u="none" strike="noStrike" cap="none">
                <a:solidFill>
                  <a:schemeClr val="lt1"/>
                </a:solidFill>
                <a:latin typeface="Lato"/>
                <a:ea typeface="Lato"/>
                <a:cs typeface="Lato"/>
                <a:sym typeface="Lato"/>
              </a:defRPr>
            </a:lvl4pPr>
            <a:lvl5pPr marL="1857375" marR="0" lvl="4" indent="-278606" algn="l" rtl="0">
              <a:lnSpc>
                <a:spcPct val="90000"/>
              </a:lnSpc>
              <a:spcBef>
                <a:spcPts val="406"/>
              </a:spcBef>
              <a:spcAft>
                <a:spcPts val="0"/>
              </a:spcAft>
              <a:buClr>
                <a:schemeClr val="lt1"/>
              </a:buClr>
              <a:buSzPts val="1800"/>
              <a:buFont typeface="Arial"/>
              <a:buChar char="•"/>
              <a:defRPr sz="1463" b="0" i="0" u="none" strike="noStrike" cap="none">
                <a:solidFill>
                  <a:schemeClr val="lt1"/>
                </a:solidFill>
                <a:latin typeface="Lato"/>
                <a:ea typeface="Lato"/>
                <a:cs typeface="Lato"/>
                <a:sym typeface="Lato"/>
              </a:defRPr>
            </a:lvl5pPr>
            <a:lvl6pPr marL="2228850" marR="0" lvl="5" indent="-278606"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Arial"/>
                <a:ea typeface="Arial"/>
                <a:cs typeface="Arial"/>
                <a:sym typeface="Arial"/>
              </a:defRPr>
            </a:lvl6pPr>
            <a:lvl7pPr marL="2600325" marR="0" lvl="6" indent="-278606"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Arial"/>
                <a:ea typeface="Arial"/>
                <a:cs typeface="Arial"/>
                <a:sym typeface="Arial"/>
              </a:defRPr>
            </a:lvl7pPr>
            <a:lvl8pPr marL="2971800" marR="0" lvl="7" indent="-278606"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Arial"/>
                <a:ea typeface="Arial"/>
                <a:cs typeface="Arial"/>
                <a:sym typeface="Arial"/>
              </a:defRPr>
            </a:lvl8pPr>
            <a:lvl9pPr marL="3343275" marR="0" lvl="8" indent="-278606"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Arial"/>
                <a:ea typeface="Arial"/>
                <a:cs typeface="Arial"/>
                <a:sym typeface="Arial"/>
              </a:defRPr>
            </a:lvl9pPr>
          </a:lstStyle>
          <a:p>
            <a:pPr lvl="0"/>
            <a:r>
              <a:rPr lang="en-US"/>
              <a:t>Click to edit Master text styles</a:t>
            </a:r>
          </a:p>
        </p:txBody>
      </p:sp>
      <p:cxnSp>
        <p:nvCxnSpPr>
          <p:cNvPr id="2" name="Google Shape;23;p3">
            <a:extLst>
              <a:ext uri="{FF2B5EF4-FFF2-40B4-BE49-F238E27FC236}">
                <a16:creationId xmlns:a16="http://schemas.microsoft.com/office/drawing/2014/main" id="{FDFE695D-E7C7-DF23-0425-825B2B11B460}"/>
              </a:ext>
            </a:extLst>
          </p:cNvPr>
          <p:cNvCxnSpPr/>
          <p:nvPr/>
        </p:nvCxnSpPr>
        <p:spPr>
          <a:xfrm>
            <a:off x="475996" y="854215"/>
            <a:ext cx="2455200" cy="0"/>
          </a:xfrm>
          <a:prstGeom prst="straightConnector1">
            <a:avLst/>
          </a:prstGeom>
          <a:noFill/>
          <a:ln w="28575" cap="flat" cmpd="sng">
            <a:solidFill>
              <a:srgbClr val="FFC000"/>
            </a:solidFill>
            <a:prstDash val="solid"/>
            <a:miter lim="800000"/>
            <a:headEnd type="none" w="sm" len="sm"/>
            <a:tailEnd type="none" w="sm" len="sm"/>
          </a:ln>
        </p:spPr>
      </p:cxnSp>
      <p:sp>
        <p:nvSpPr>
          <p:cNvPr id="3" name="Google Shape;24;p3">
            <a:extLst>
              <a:ext uri="{FF2B5EF4-FFF2-40B4-BE49-F238E27FC236}">
                <a16:creationId xmlns:a16="http://schemas.microsoft.com/office/drawing/2014/main" id="{4064E44C-8592-9FEC-29CE-BB5079FBF15D}"/>
              </a:ext>
            </a:extLst>
          </p:cNvPr>
          <p:cNvSpPr txBox="1">
            <a:spLocks noGrp="1"/>
          </p:cNvSpPr>
          <p:nvPr>
            <p:ph type="body" idx="2"/>
          </p:nvPr>
        </p:nvSpPr>
        <p:spPr>
          <a:xfrm>
            <a:off x="232872" y="254125"/>
            <a:ext cx="5680472" cy="510151"/>
          </a:xfrm>
          <a:prstGeom prst="rect">
            <a:avLst/>
          </a:prstGeom>
          <a:noFill/>
          <a:ln>
            <a:noFill/>
          </a:ln>
        </p:spPr>
        <p:txBody>
          <a:bodyPr spcFirstLastPara="1" wrap="square" lIns="91425" tIns="45700" rIns="91425" bIns="45700" anchor="t" anchorCtr="0">
            <a:noAutofit/>
          </a:bodyPr>
          <a:lstStyle>
            <a:lvl1pPr marL="371475" marR="0" lvl="0" indent="-185738" algn="l" rtl="0">
              <a:lnSpc>
                <a:spcPct val="90000"/>
              </a:lnSpc>
              <a:spcBef>
                <a:spcPts val="813"/>
              </a:spcBef>
              <a:spcAft>
                <a:spcPts val="0"/>
              </a:spcAft>
              <a:buClr>
                <a:srgbClr val="005086"/>
              </a:buClr>
              <a:buSzPts val="2800"/>
              <a:buFont typeface="Arial"/>
              <a:buNone/>
              <a:defRPr sz="2275" b="0" i="0" u="none" strike="noStrike" cap="none">
                <a:solidFill>
                  <a:schemeClr val="bg1"/>
                </a:solidFill>
                <a:latin typeface="Lato Black"/>
                <a:ea typeface="Lato Black"/>
                <a:cs typeface="Lato Black"/>
                <a:sym typeface="Lato Black"/>
              </a:defRPr>
            </a:lvl1pPr>
            <a:lvl2pPr marL="742950" marR="0" lvl="1" indent="-309563" algn="l" rtl="0">
              <a:lnSpc>
                <a:spcPct val="90000"/>
              </a:lnSpc>
              <a:spcBef>
                <a:spcPts val="406"/>
              </a:spcBef>
              <a:spcAft>
                <a:spcPts val="0"/>
              </a:spcAft>
              <a:buClr>
                <a:schemeClr val="dk1"/>
              </a:buClr>
              <a:buSzPts val="2400"/>
              <a:buFont typeface="Arial"/>
              <a:buChar char="•"/>
              <a:defRPr sz="1950" b="0" i="0" u="none" strike="noStrike" cap="none">
                <a:solidFill>
                  <a:schemeClr val="dk1"/>
                </a:solidFill>
                <a:latin typeface="Lato Black"/>
                <a:ea typeface="Lato Black"/>
                <a:cs typeface="Lato Black"/>
                <a:sym typeface="Lato Black"/>
              </a:defRPr>
            </a:lvl2pPr>
            <a:lvl3pPr marL="1114425" marR="0" lvl="2" indent="-288925" algn="l" rtl="0">
              <a:lnSpc>
                <a:spcPct val="90000"/>
              </a:lnSpc>
              <a:spcBef>
                <a:spcPts val="406"/>
              </a:spcBef>
              <a:spcAft>
                <a:spcPts val="0"/>
              </a:spcAft>
              <a:buClr>
                <a:schemeClr val="dk1"/>
              </a:buClr>
              <a:buSzPts val="2000"/>
              <a:buFont typeface="Arial"/>
              <a:buChar char="•"/>
              <a:defRPr sz="1625" b="0" i="0" u="none" strike="noStrike" cap="none">
                <a:solidFill>
                  <a:schemeClr val="dk1"/>
                </a:solidFill>
                <a:latin typeface="Lato Black"/>
                <a:ea typeface="Lato Black"/>
                <a:cs typeface="Lato Black"/>
                <a:sym typeface="Lato Black"/>
              </a:defRPr>
            </a:lvl3pPr>
            <a:lvl4pPr marL="1485900" marR="0" lvl="3" indent="-278606"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Lato Black"/>
                <a:ea typeface="Lato Black"/>
                <a:cs typeface="Lato Black"/>
                <a:sym typeface="Lato Black"/>
              </a:defRPr>
            </a:lvl4pPr>
            <a:lvl5pPr marL="1857375" marR="0" lvl="4" indent="-278606"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Lato Black"/>
                <a:ea typeface="Lato Black"/>
                <a:cs typeface="Lato Black"/>
                <a:sym typeface="Lato Black"/>
              </a:defRPr>
            </a:lvl5pPr>
            <a:lvl6pPr marL="2228850" marR="0" lvl="5" indent="-278606"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Arial"/>
                <a:ea typeface="Arial"/>
                <a:cs typeface="Arial"/>
                <a:sym typeface="Arial"/>
              </a:defRPr>
            </a:lvl6pPr>
            <a:lvl7pPr marL="2600325" marR="0" lvl="6" indent="-278606"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Arial"/>
                <a:ea typeface="Arial"/>
                <a:cs typeface="Arial"/>
                <a:sym typeface="Arial"/>
              </a:defRPr>
            </a:lvl7pPr>
            <a:lvl8pPr marL="2971800" marR="0" lvl="7" indent="-278606"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Arial"/>
                <a:ea typeface="Arial"/>
                <a:cs typeface="Arial"/>
                <a:sym typeface="Arial"/>
              </a:defRPr>
            </a:lvl8pPr>
            <a:lvl9pPr marL="3343275" marR="0" lvl="8" indent="-278606"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Arial"/>
                <a:ea typeface="Arial"/>
                <a:cs typeface="Arial"/>
                <a:sym typeface="Arial"/>
              </a:defRPr>
            </a:lvl9pPr>
          </a:lstStyle>
          <a:p>
            <a:pPr lvl="0"/>
            <a:r>
              <a:rPr lang="en-US"/>
              <a:t>Click to edit Master text styles</a:t>
            </a:r>
          </a:p>
        </p:txBody>
      </p:sp>
    </p:spTree>
    <p:extLst>
      <p:ext uri="{BB962C8B-B14F-4D97-AF65-F5344CB8AC3E}">
        <p14:creationId xmlns:p14="http://schemas.microsoft.com/office/powerpoint/2010/main" val="5127724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End Slide" preserve="1">
  <p:cSld name="End Slide">
    <p:spTree>
      <p:nvGrpSpPr>
        <p:cNvPr id="1" name="Shape 35"/>
        <p:cNvGrpSpPr/>
        <p:nvPr/>
      </p:nvGrpSpPr>
      <p:grpSpPr>
        <a:xfrm>
          <a:off x="0" y="0"/>
          <a:ext cx="0" cy="0"/>
          <a:chOff x="0" y="0"/>
          <a:chExt cx="0" cy="0"/>
        </a:xfrm>
      </p:grpSpPr>
      <p:pic>
        <p:nvPicPr>
          <p:cNvPr id="36" name="Google Shape;36;p5"/>
          <p:cNvPicPr preferRelativeResize="0"/>
          <p:nvPr/>
        </p:nvPicPr>
        <p:blipFill rotWithShape="1">
          <a:blip r:embed="rId2">
            <a:alphaModFix/>
          </a:blip>
          <a:srcRect/>
          <a:stretch/>
        </p:blipFill>
        <p:spPr>
          <a:xfrm>
            <a:off x="0" y="0"/>
            <a:ext cx="9923780" cy="6858000"/>
          </a:xfrm>
          <a:prstGeom prst="rect">
            <a:avLst/>
          </a:prstGeom>
          <a:noFill/>
          <a:ln>
            <a:noFill/>
          </a:ln>
        </p:spPr>
      </p:pic>
      <p:pic>
        <p:nvPicPr>
          <p:cNvPr id="3" name="Picture 2">
            <a:extLst>
              <a:ext uri="{FF2B5EF4-FFF2-40B4-BE49-F238E27FC236}">
                <a16:creationId xmlns:a16="http://schemas.microsoft.com/office/drawing/2014/main" id="{DE3B1D4C-445C-8CB5-BAB0-16C2EDF0D9D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0" y="1"/>
            <a:ext cx="9906000" cy="6857999"/>
          </a:xfrm>
          <a:prstGeom prst="rect">
            <a:avLst/>
          </a:prstGeom>
        </p:spPr>
      </p:pic>
      <p:pic>
        <p:nvPicPr>
          <p:cNvPr id="38" name="Google Shape;38;p5"/>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8200911" y="6129849"/>
            <a:ext cx="1413498" cy="503802"/>
          </a:xfrm>
          <a:prstGeom prst="rect">
            <a:avLst/>
          </a:prstGeom>
          <a:noFill/>
          <a:ln>
            <a:noFill/>
          </a:ln>
        </p:spPr>
      </p:pic>
      <p:grpSp>
        <p:nvGrpSpPr>
          <p:cNvPr id="39" name="Google Shape;39;p5"/>
          <p:cNvGrpSpPr/>
          <p:nvPr/>
        </p:nvGrpSpPr>
        <p:grpSpPr>
          <a:xfrm>
            <a:off x="3127751" y="6071617"/>
            <a:ext cx="2473668" cy="475071"/>
            <a:chOff x="533063" y="6053860"/>
            <a:chExt cx="3500936" cy="546292"/>
          </a:xfrm>
        </p:grpSpPr>
        <p:pic>
          <p:nvPicPr>
            <p:cNvPr id="40" name="Google Shape;40;p5"/>
            <p:cNvPicPr preferRelativeResize="0"/>
            <p:nvPr/>
          </p:nvPicPr>
          <p:blipFill rotWithShape="1">
            <a:blip r:embed="rId5" cstate="print">
              <a:alphaModFix/>
              <a:extLst>
                <a:ext uri="{28A0092B-C50C-407E-A947-70E740481C1C}">
                  <a14:useLocalDpi xmlns:a14="http://schemas.microsoft.com/office/drawing/2010/main"/>
                </a:ext>
              </a:extLst>
            </a:blip>
            <a:srcRect/>
            <a:stretch/>
          </p:blipFill>
          <p:spPr>
            <a:xfrm>
              <a:off x="533063" y="6053860"/>
              <a:ext cx="546292" cy="546292"/>
            </a:xfrm>
            <a:prstGeom prst="rect">
              <a:avLst/>
            </a:prstGeom>
            <a:noFill/>
            <a:ln>
              <a:noFill/>
            </a:ln>
          </p:spPr>
        </p:pic>
        <p:pic>
          <p:nvPicPr>
            <p:cNvPr id="41" name="Google Shape;41;p5"/>
            <p:cNvPicPr preferRelativeResize="0"/>
            <p:nvPr/>
          </p:nvPicPr>
          <p:blipFill rotWithShape="1">
            <a:blip r:embed="rId6" cstate="print">
              <a:alphaModFix/>
              <a:extLst>
                <a:ext uri="{28A0092B-C50C-407E-A947-70E740481C1C}">
                  <a14:useLocalDpi xmlns:a14="http://schemas.microsoft.com/office/drawing/2010/main"/>
                </a:ext>
              </a:extLst>
            </a:blip>
            <a:srcRect/>
            <a:stretch/>
          </p:blipFill>
          <p:spPr>
            <a:xfrm>
              <a:off x="1295562" y="6144444"/>
              <a:ext cx="2738437" cy="365125"/>
            </a:xfrm>
            <a:prstGeom prst="rect">
              <a:avLst/>
            </a:prstGeom>
            <a:noFill/>
            <a:ln>
              <a:noFill/>
            </a:ln>
          </p:spPr>
        </p:pic>
      </p:grpSp>
      <p:sp>
        <p:nvSpPr>
          <p:cNvPr id="42" name="Google Shape;42;p5"/>
          <p:cNvSpPr txBox="1"/>
          <p:nvPr/>
        </p:nvSpPr>
        <p:spPr>
          <a:xfrm>
            <a:off x="3589243" y="858500"/>
            <a:ext cx="2106708" cy="4951380"/>
          </a:xfrm>
          <a:prstGeom prst="rect">
            <a:avLst/>
          </a:prstGeom>
          <a:noFill/>
          <a:ln>
            <a:noFill/>
          </a:ln>
        </p:spPr>
        <p:txBody>
          <a:bodyPr spcFirstLastPara="1" wrap="square" lIns="74283" tIns="37131" rIns="74283" bIns="37131" anchor="t" anchorCtr="0">
            <a:spAutoFit/>
          </a:bodyPr>
          <a:lstStyle/>
          <a:p>
            <a:pPr marL="0" marR="0" lvl="0" indent="0" algn="l" rtl="0">
              <a:spcBef>
                <a:spcPts val="0"/>
              </a:spcBef>
              <a:spcAft>
                <a:spcPts val="0"/>
              </a:spcAft>
              <a:buNone/>
            </a:pPr>
            <a:r>
              <a:rPr lang="en-US" sz="2113" b="0" i="0" u="none" strike="noStrike" cap="none" dirty="0">
                <a:solidFill>
                  <a:schemeClr val="lt1"/>
                </a:solidFill>
                <a:latin typeface="Arial"/>
                <a:ea typeface="Arial"/>
                <a:cs typeface="Arial"/>
                <a:sym typeface="Arial"/>
              </a:rPr>
              <a:t>Thank you</a:t>
            </a:r>
            <a:endParaRPr sz="1950" dirty="0"/>
          </a:p>
          <a:p>
            <a:pPr marL="0" marR="0" lvl="0" indent="0" algn="l" rtl="0">
              <a:spcBef>
                <a:spcPts val="975"/>
              </a:spcBef>
              <a:spcAft>
                <a:spcPts val="0"/>
              </a:spcAft>
              <a:buNone/>
            </a:pPr>
            <a:r>
              <a:rPr lang="en-US" sz="2113" b="0" i="0" u="none" strike="noStrike" cap="none" dirty="0">
                <a:solidFill>
                  <a:schemeClr val="lt1"/>
                </a:solidFill>
                <a:latin typeface="Arial"/>
                <a:ea typeface="Arial"/>
                <a:cs typeface="Arial"/>
                <a:sym typeface="Arial"/>
              </a:rPr>
              <a:t>Siyabulela</a:t>
            </a:r>
            <a:endParaRPr sz="1950" dirty="0"/>
          </a:p>
          <a:p>
            <a:pPr marL="0" marR="0" lvl="0" indent="0" algn="l" rtl="0">
              <a:spcBef>
                <a:spcPts val="975"/>
              </a:spcBef>
              <a:spcAft>
                <a:spcPts val="0"/>
              </a:spcAft>
              <a:buNone/>
            </a:pPr>
            <a:r>
              <a:rPr lang="en-US" sz="2113" b="0" i="0" u="none" strike="noStrike" cap="none" dirty="0">
                <a:solidFill>
                  <a:schemeClr val="lt1"/>
                </a:solidFill>
                <a:latin typeface="Arial"/>
                <a:ea typeface="Arial"/>
                <a:cs typeface="Arial"/>
                <a:sym typeface="Arial"/>
              </a:rPr>
              <a:t>Siyabonga</a:t>
            </a:r>
            <a:endParaRPr sz="1950" dirty="0"/>
          </a:p>
          <a:p>
            <a:pPr marL="0" marR="0" lvl="0" indent="0" algn="l" rtl="0">
              <a:spcBef>
                <a:spcPts val="975"/>
              </a:spcBef>
              <a:spcAft>
                <a:spcPts val="0"/>
              </a:spcAft>
              <a:buNone/>
            </a:pPr>
            <a:r>
              <a:rPr lang="en-US" sz="2113" b="0" i="0" u="none" strike="noStrike" cap="none" dirty="0" err="1">
                <a:solidFill>
                  <a:schemeClr val="lt1"/>
                </a:solidFill>
                <a:latin typeface="Arial"/>
                <a:ea typeface="Arial"/>
                <a:cs typeface="Arial"/>
                <a:sym typeface="Arial"/>
              </a:rPr>
              <a:t>Siyathokoza</a:t>
            </a:r>
            <a:endParaRPr sz="2113" b="0" i="0" u="none" strike="noStrike" cap="none" dirty="0">
              <a:solidFill>
                <a:schemeClr val="lt1"/>
              </a:solidFill>
              <a:latin typeface="Arial"/>
              <a:ea typeface="Arial"/>
              <a:cs typeface="Arial"/>
              <a:sym typeface="Arial"/>
            </a:endParaRPr>
          </a:p>
          <a:p>
            <a:pPr marL="0" marR="0" lvl="0" indent="0" algn="l" rtl="0">
              <a:spcBef>
                <a:spcPts val="975"/>
              </a:spcBef>
              <a:spcAft>
                <a:spcPts val="0"/>
              </a:spcAft>
              <a:buNone/>
            </a:pPr>
            <a:r>
              <a:rPr lang="en-US" sz="2113" b="0" i="0" u="none" strike="noStrike" cap="none" dirty="0" err="1">
                <a:solidFill>
                  <a:schemeClr val="lt1"/>
                </a:solidFill>
                <a:latin typeface="Arial"/>
                <a:ea typeface="Arial"/>
                <a:cs typeface="Arial"/>
                <a:sym typeface="Arial"/>
              </a:rPr>
              <a:t>Dankie</a:t>
            </a:r>
            <a:endParaRPr lang="en-US" sz="2113" b="0" i="0" u="none" strike="noStrike" cap="none" dirty="0">
              <a:solidFill>
                <a:schemeClr val="lt1"/>
              </a:solidFill>
              <a:latin typeface="Arial"/>
              <a:ea typeface="Arial"/>
              <a:cs typeface="Arial"/>
              <a:sym typeface="Arial"/>
            </a:endParaRPr>
          </a:p>
          <a:p>
            <a:pPr marL="0" marR="0" lvl="0" indent="0" algn="l" rtl="0">
              <a:spcBef>
                <a:spcPts val="975"/>
              </a:spcBef>
              <a:spcAft>
                <a:spcPts val="0"/>
              </a:spcAft>
              <a:buNone/>
            </a:pPr>
            <a:r>
              <a:rPr lang="en-US" sz="2113" b="0" i="0" u="none" strike="noStrike" cap="none" dirty="0">
                <a:solidFill>
                  <a:schemeClr val="lt1"/>
                </a:solidFill>
                <a:latin typeface="Arial"/>
                <a:ea typeface="Arial"/>
                <a:cs typeface="Arial"/>
                <a:sym typeface="Arial"/>
              </a:rPr>
              <a:t>Re a </a:t>
            </a:r>
            <a:r>
              <a:rPr lang="en-US" sz="2113" b="0" i="0" u="none" strike="noStrike" cap="none" dirty="0" err="1">
                <a:solidFill>
                  <a:schemeClr val="lt1"/>
                </a:solidFill>
                <a:latin typeface="Arial"/>
                <a:ea typeface="Arial"/>
                <a:cs typeface="Arial"/>
                <a:sym typeface="Arial"/>
              </a:rPr>
              <a:t>leboga</a:t>
            </a:r>
            <a:endParaRPr lang="en-US" sz="2113" b="0" i="0" u="none" strike="noStrike" cap="none" dirty="0">
              <a:solidFill>
                <a:schemeClr val="lt1"/>
              </a:solidFill>
              <a:latin typeface="Arial"/>
              <a:ea typeface="Arial"/>
              <a:cs typeface="Arial"/>
              <a:sym typeface="Arial"/>
            </a:endParaRPr>
          </a:p>
          <a:p>
            <a:pPr marL="0" marR="0" lvl="0" indent="0" algn="l" rtl="0">
              <a:spcBef>
                <a:spcPts val="975"/>
              </a:spcBef>
              <a:spcAft>
                <a:spcPts val="0"/>
              </a:spcAft>
              <a:buNone/>
            </a:pPr>
            <a:r>
              <a:rPr lang="en-ZA" sz="2113" b="0" i="0" u="none" strike="noStrike" cap="none" dirty="0">
                <a:solidFill>
                  <a:schemeClr val="lt1"/>
                </a:solidFill>
                <a:latin typeface="Arial"/>
                <a:ea typeface="Arial"/>
                <a:cs typeface="Arial"/>
                <a:sym typeface="Arial"/>
              </a:rPr>
              <a:t>Re a </a:t>
            </a:r>
            <a:r>
              <a:rPr lang="en-ZA" sz="2113" b="0" i="0" u="none" strike="noStrike" cap="none" dirty="0" err="1">
                <a:solidFill>
                  <a:schemeClr val="lt1"/>
                </a:solidFill>
                <a:latin typeface="Arial"/>
                <a:ea typeface="Arial"/>
                <a:cs typeface="Arial"/>
                <a:sym typeface="Arial"/>
              </a:rPr>
              <a:t>leboha</a:t>
            </a:r>
            <a:endParaRPr lang="en-ZA" sz="2113" b="0" i="0" u="none" strike="noStrike" cap="none" dirty="0">
              <a:solidFill>
                <a:schemeClr val="lt1"/>
              </a:solidFill>
              <a:latin typeface="Arial"/>
              <a:ea typeface="Arial"/>
              <a:cs typeface="Arial"/>
              <a:sym typeface="Arial"/>
            </a:endParaRPr>
          </a:p>
          <a:p>
            <a:pPr marL="0" marR="0" lvl="0" indent="0" algn="l" rtl="0">
              <a:spcBef>
                <a:spcPts val="975"/>
              </a:spcBef>
              <a:spcAft>
                <a:spcPts val="0"/>
              </a:spcAft>
              <a:buNone/>
            </a:pPr>
            <a:r>
              <a:rPr lang="en-US" sz="2113" b="0" i="0" u="none" strike="noStrike" cap="none" dirty="0">
                <a:solidFill>
                  <a:schemeClr val="lt1"/>
                </a:solidFill>
                <a:latin typeface="Arial"/>
                <a:ea typeface="Arial"/>
                <a:cs typeface="Arial"/>
                <a:sym typeface="Arial"/>
              </a:rPr>
              <a:t>Ro Livhuwa</a:t>
            </a:r>
          </a:p>
          <a:p>
            <a:pPr marL="0" marR="0" lvl="0" indent="0" algn="l" rtl="0">
              <a:spcBef>
                <a:spcPts val="975"/>
              </a:spcBef>
              <a:spcAft>
                <a:spcPts val="0"/>
              </a:spcAft>
              <a:buNone/>
            </a:pPr>
            <a:r>
              <a:rPr lang="en-US" sz="2113" b="0" i="0" u="none" strike="noStrike" cap="none" dirty="0">
                <a:solidFill>
                  <a:schemeClr val="lt1"/>
                </a:solidFill>
                <a:latin typeface="Arial"/>
                <a:ea typeface="Arial"/>
                <a:cs typeface="Arial"/>
                <a:sym typeface="Arial"/>
              </a:rPr>
              <a:t>Ndza Khensa</a:t>
            </a:r>
            <a:endParaRPr sz="2113" b="0" i="0" u="none" strike="noStrike" cap="none" dirty="0">
              <a:solidFill>
                <a:schemeClr val="lt1"/>
              </a:solidFill>
              <a:latin typeface="Arial"/>
              <a:ea typeface="Arial"/>
              <a:cs typeface="Arial"/>
              <a:sym typeface="Arial"/>
            </a:endParaRPr>
          </a:p>
          <a:p>
            <a:pPr marL="0" marR="0" lvl="0" indent="0" algn="l" rtl="0">
              <a:spcBef>
                <a:spcPts val="975"/>
              </a:spcBef>
              <a:spcAft>
                <a:spcPts val="0"/>
              </a:spcAft>
              <a:buNone/>
            </a:pPr>
            <a:endParaRPr sz="2113" b="0" i="0" u="none" strike="noStrike" cap="none" dirty="0">
              <a:solidFill>
                <a:schemeClr val="lt1"/>
              </a:solidFill>
              <a:latin typeface="Arial"/>
              <a:ea typeface="Arial"/>
              <a:cs typeface="Arial"/>
              <a:sym typeface="Arial"/>
            </a:endParaRPr>
          </a:p>
          <a:p>
            <a:pPr marL="0" marR="0" lvl="0" indent="0" algn="l" rtl="0">
              <a:spcBef>
                <a:spcPts val="975"/>
              </a:spcBef>
              <a:spcAft>
                <a:spcPts val="0"/>
              </a:spcAft>
              <a:buNone/>
            </a:pPr>
            <a:endParaRPr sz="2113"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3875907237"/>
      </p:ext>
    </p:extLst>
  </p:cSld>
  <p:clrMapOvr>
    <a:masterClrMapping/>
  </p:clrMapOvr>
  <p:extLst>
    <p:ext uri="{DCECCB84-F9BA-43D5-87BE-67443E8EF086}">
      <p15:sldGuideLst xmlns:p15="http://schemas.microsoft.com/office/powerpoint/2012/main">
        <p15:guide id="1" pos="3454">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Title Slide 1" preserve="1">
  <p:cSld name="Title Slide 1">
    <p:spTree>
      <p:nvGrpSpPr>
        <p:cNvPr id="1" name="Shape 43"/>
        <p:cNvGrpSpPr/>
        <p:nvPr/>
      </p:nvGrpSpPr>
      <p:grpSpPr>
        <a:xfrm>
          <a:off x="0" y="0"/>
          <a:ext cx="0" cy="0"/>
          <a:chOff x="0" y="0"/>
          <a:chExt cx="0" cy="0"/>
        </a:xfrm>
      </p:grpSpPr>
      <p:pic>
        <p:nvPicPr>
          <p:cNvPr id="44" name="Google Shape;44;p6"/>
          <p:cNvPicPr preferRelativeResize="0"/>
          <p:nvPr/>
        </p:nvPicPr>
        <p:blipFill rotWithShape="1">
          <a:blip r:embed="rId2">
            <a:alphaModFix/>
          </a:blip>
          <a:srcRect/>
          <a:stretch/>
        </p:blipFill>
        <p:spPr>
          <a:xfrm>
            <a:off x="-1" y="0"/>
            <a:ext cx="9906001" cy="6858000"/>
          </a:xfrm>
          <a:prstGeom prst="rect">
            <a:avLst/>
          </a:prstGeom>
          <a:noFill/>
          <a:ln>
            <a:noFill/>
          </a:ln>
        </p:spPr>
      </p:pic>
      <p:pic>
        <p:nvPicPr>
          <p:cNvPr id="5" name="Picture 4">
            <a:extLst>
              <a:ext uri="{FF2B5EF4-FFF2-40B4-BE49-F238E27FC236}">
                <a16:creationId xmlns:a16="http://schemas.microsoft.com/office/drawing/2014/main" id="{1E9C618E-4C49-F23E-C4CC-5BCC5833782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0" y="1"/>
            <a:ext cx="9906000" cy="6857999"/>
          </a:xfrm>
          <a:prstGeom prst="rect">
            <a:avLst/>
          </a:prstGeom>
        </p:spPr>
      </p:pic>
      <p:grpSp>
        <p:nvGrpSpPr>
          <p:cNvPr id="46" name="Google Shape;46;p6"/>
          <p:cNvGrpSpPr/>
          <p:nvPr/>
        </p:nvGrpSpPr>
        <p:grpSpPr>
          <a:xfrm>
            <a:off x="3127751" y="6071617"/>
            <a:ext cx="2473668" cy="475071"/>
            <a:chOff x="533063" y="6053860"/>
            <a:chExt cx="3500936" cy="546292"/>
          </a:xfrm>
        </p:grpSpPr>
        <p:pic>
          <p:nvPicPr>
            <p:cNvPr id="47" name="Google Shape;47;p6"/>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533063" y="6053860"/>
              <a:ext cx="546292" cy="546292"/>
            </a:xfrm>
            <a:prstGeom prst="rect">
              <a:avLst/>
            </a:prstGeom>
            <a:noFill/>
            <a:ln>
              <a:noFill/>
            </a:ln>
          </p:spPr>
        </p:pic>
        <p:pic>
          <p:nvPicPr>
            <p:cNvPr id="48" name="Google Shape;48;p6"/>
            <p:cNvPicPr preferRelativeResize="0"/>
            <p:nvPr/>
          </p:nvPicPr>
          <p:blipFill rotWithShape="1">
            <a:blip r:embed="rId5" cstate="print">
              <a:alphaModFix/>
              <a:extLst>
                <a:ext uri="{28A0092B-C50C-407E-A947-70E740481C1C}">
                  <a14:useLocalDpi xmlns:a14="http://schemas.microsoft.com/office/drawing/2010/main"/>
                </a:ext>
              </a:extLst>
            </a:blip>
            <a:srcRect/>
            <a:stretch/>
          </p:blipFill>
          <p:spPr>
            <a:xfrm>
              <a:off x="1295562" y="6144444"/>
              <a:ext cx="2738437" cy="365125"/>
            </a:xfrm>
            <a:prstGeom prst="rect">
              <a:avLst/>
            </a:prstGeom>
            <a:noFill/>
            <a:ln>
              <a:noFill/>
            </a:ln>
          </p:spPr>
        </p:pic>
      </p:grpSp>
      <p:pic>
        <p:nvPicPr>
          <p:cNvPr id="49" name="Google Shape;49;p6"/>
          <p:cNvPicPr preferRelativeResize="0"/>
          <p:nvPr/>
        </p:nvPicPr>
        <p:blipFill rotWithShape="1">
          <a:blip r:embed="rId6" cstate="print">
            <a:alphaModFix/>
            <a:extLst>
              <a:ext uri="{28A0092B-C50C-407E-A947-70E740481C1C}">
                <a14:useLocalDpi xmlns:a14="http://schemas.microsoft.com/office/drawing/2010/main"/>
              </a:ext>
            </a:extLst>
          </a:blip>
          <a:srcRect/>
          <a:stretch/>
        </p:blipFill>
        <p:spPr>
          <a:xfrm>
            <a:off x="8200911" y="6129849"/>
            <a:ext cx="1413498" cy="503802"/>
          </a:xfrm>
          <a:prstGeom prst="rect">
            <a:avLst/>
          </a:prstGeom>
          <a:noFill/>
          <a:ln>
            <a:noFill/>
          </a:ln>
        </p:spPr>
      </p:pic>
      <p:cxnSp>
        <p:nvCxnSpPr>
          <p:cNvPr id="2" name="Google Shape;13;p2">
            <a:extLst>
              <a:ext uri="{FF2B5EF4-FFF2-40B4-BE49-F238E27FC236}">
                <a16:creationId xmlns:a16="http://schemas.microsoft.com/office/drawing/2014/main" id="{737FDB49-B29A-C3E1-302E-6F53CB258CC5}"/>
              </a:ext>
            </a:extLst>
          </p:cNvPr>
          <p:cNvCxnSpPr/>
          <p:nvPr/>
        </p:nvCxnSpPr>
        <p:spPr>
          <a:xfrm>
            <a:off x="3216704" y="3416440"/>
            <a:ext cx="2455200" cy="0"/>
          </a:xfrm>
          <a:prstGeom prst="straightConnector1">
            <a:avLst/>
          </a:prstGeom>
          <a:noFill/>
          <a:ln w="28575" cap="flat" cmpd="sng">
            <a:solidFill>
              <a:srgbClr val="FFC000"/>
            </a:solidFill>
            <a:prstDash val="solid"/>
            <a:miter lim="800000"/>
            <a:headEnd type="none" w="sm" len="sm"/>
            <a:tailEnd type="none" w="sm" len="sm"/>
          </a:ln>
        </p:spPr>
      </p:cxnSp>
      <p:sp>
        <p:nvSpPr>
          <p:cNvPr id="3" name="Google Shape;14;p2">
            <a:extLst>
              <a:ext uri="{FF2B5EF4-FFF2-40B4-BE49-F238E27FC236}">
                <a16:creationId xmlns:a16="http://schemas.microsoft.com/office/drawing/2014/main" id="{8D836374-3F30-1CAC-9CFA-20302D6D030F}"/>
              </a:ext>
            </a:extLst>
          </p:cNvPr>
          <p:cNvSpPr txBox="1">
            <a:spLocks noGrp="1"/>
          </p:cNvSpPr>
          <p:nvPr>
            <p:ph type="body" idx="1"/>
          </p:nvPr>
        </p:nvSpPr>
        <p:spPr>
          <a:xfrm>
            <a:off x="2942198" y="2785182"/>
            <a:ext cx="4302919" cy="590550"/>
          </a:xfrm>
          <a:prstGeom prst="rect">
            <a:avLst/>
          </a:prstGeom>
          <a:noFill/>
          <a:ln>
            <a:noFill/>
          </a:ln>
        </p:spPr>
        <p:txBody>
          <a:bodyPr spcFirstLastPara="1" wrap="square" lIns="91425" tIns="45700" rIns="91425" bIns="45700" anchor="t" anchorCtr="0">
            <a:noAutofit/>
          </a:bodyPr>
          <a:lstStyle>
            <a:lvl1pPr marL="371475" marR="0" lvl="0" indent="-185738" algn="l" rtl="0">
              <a:lnSpc>
                <a:spcPct val="90000"/>
              </a:lnSpc>
              <a:spcBef>
                <a:spcPts val="813"/>
              </a:spcBef>
              <a:spcAft>
                <a:spcPts val="0"/>
              </a:spcAft>
              <a:buClr>
                <a:schemeClr val="lt1"/>
              </a:buClr>
              <a:buSzPts val="3200"/>
              <a:buFont typeface="Arial"/>
              <a:buNone/>
              <a:defRPr sz="2600" b="0" i="0" u="none" strike="noStrike" cap="none">
                <a:solidFill>
                  <a:schemeClr val="lt1"/>
                </a:solidFill>
                <a:latin typeface="Lato Black"/>
                <a:ea typeface="Lato Black"/>
                <a:cs typeface="Lato Black"/>
                <a:sym typeface="Lato Black"/>
              </a:defRPr>
            </a:lvl1pPr>
            <a:lvl2pPr marL="742950" marR="0" lvl="1" indent="-309563" algn="l" rtl="0">
              <a:lnSpc>
                <a:spcPct val="90000"/>
              </a:lnSpc>
              <a:spcBef>
                <a:spcPts val="406"/>
              </a:spcBef>
              <a:spcAft>
                <a:spcPts val="0"/>
              </a:spcAft>
              <a:buClr>
                <a:schemeClr val="dk1"/>
              </a:buClr>
              <a:buSzPts val="2400"/>
              <a:buFont typeface="Arial"/>
              <a:buChar char="•"/>
              <a:defRPr sz="1950" b="0" i="0" u="none" strike="noStrike" cap="none">
                <a:solidFill>
                  <a:schemeClr val="dk1"/>
                </a:solidFill>
                <a:latin typeface="Arial"/>
                <a:ea typeface="Arial"/>
                <a:cs typeface="Arial"/>
                <a:sym typeface="Arial"/>
              </a:defRPr>
            </a:lvl2pPr>
            <a:lvl3pPr marL="1114425" marR="0" lvl="2" indent="-288925" algn="l" rtl="0">
              <a:lnSpc>
                <a:spcPct val="90000"/>
              </a:lnSpc>
              <a:spcBef>
                <a:spcPts val="406"/>
              </a:spcBef>
              <a:spcAft>
                <a:spcPts val="0"/>
              </a:spcAft>
              <a:buClr>
                <a:schemeClr val="dk1"/>
              </a:buClr>
              <a:buSzPts val="2000"/>
              <a:buFont typeface="Arial"/>
              <a:buChar char="•"/>
              <a:defRPr sz="1625" b="0" i="0" u="none" strike="noStrike" cap="none">
                <a:solidFill>
                  <a:schemeClr val="dk1"/>
                </a:solidFill>
                <a:latin typeface="Arial"/>
                <a:ea typeface="Arial"/>
                <a:cs typeface="Arial"/>
                <a:sym typeface="Arial"/>
              </a:defRPr>
            </a:lvl3pPr>
            <a:lvl4pPr marL="1485900" marR="0" lvl="3" indent="-278606"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Arial"/>
                <a:ea typeface="Arial"/>
                <a:cs typeface="Arial"/>
                <a:sym typeface="Arial"/>
              </a:defRPr>
            </a:lvl4pPr>
            <a:lvl5pPr marL="1857375" marR="0" lvl="4" indent="-278606"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Arial"/>
                <a:ea typeface="Arial"/>
                <a:cs typeface="Arial"/>
                <a:sym typeface="Arial"/>
              </a:defRPr>
            </a:lvl5pPr>
            <a:lvl6pPr marL="2228850" marR="0" lvl="5" indent="-278606"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Arial"/>
                <a:ea typeface="Arial"/>
                <a:cs typeface="Arial"/>
                <a:sym typeface="Arial"/>
              </a:defRPr>
            </a:lvl6pPr>
            <a:lvl7pPr marL="2600325" marR="0" lvl="6" indent="-278606"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Arial"/>
                <a:ea typeface="Arial"/>
                <a:cs typeface="Arial"/>
                <a:sym typeface="Arial"/>
              </a:defRPr>
            </a:lvl7pPr>
            <a:lvl8pPr marL="2971800" marR="0" lvl="7" indent="-278606"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Arial"/>
                <a:ea typeface="Arial"/>
                <a:cs typeface="Arial"/>
                <a:sym typeface="Arial"/>
              </a:defRPr>
            </a:lvl8pPr>
            <a:lvl9pPr marL="3343275" marR="0" lvl="8" indent="-278606"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Arial"/>
                <a:ea typeface="Arial"/>
                <a:cs typeface="Arial"/>
                <a:sym typeface="Arial"/>
              </a:defRPr>
            </a:lvl9pPr>
          </a:lstStyle>
          <a:p>
            <a:pPr lvl="0"/>
            <a:r>
              <a:rPr lang="en-US"/>
              <a:t>Click to edit Master text styles</a:t>
            </a:r>
          </a:p>
        </p:txBody>
      </p:sp>
    </p:spTree>
    <p:extLst>
      <p:ext uri="{BB962C8B-B14F-4D97-AF65-F5344CB8AC3E}">
        <p14:creationId xmlns:p14="http://schemas.microsoft.com/office/powerpoint/2010/main" val="888347074"/>
      </p:ext>
    </p:extLst>
  </p:cSld>
  <p:clrMapOvr>
    <a:masterClrMapping/>
  </p:clrMapOvr>
  <p:extLst>
    <p:ext uri="{DCECCB84-F9BA-43D5-87BE-67443E8EF086}">
      <p15:sldGuideLst xmlns:p15="http://schemas.microsoft.com/office/powerpoint/2012/main">
        <p15:guide id="1" pos="2411">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Title Slide 2" preserve="1">
  <p:cSld name="Title Slide 2">
    <p:spTree>
      <p:nvGrpSpPr>
        <p:cNvPr id="1" name="Shape 52"/>
        <p:cNvGrpSpPr/>
        <p:nvPr/>
      </p:nvGrpSpPr>
      <p:grpSpPr>
        <a:xfrm>
          <a:off x="0" y="0"/>
          <a:ext cx="0" cy="0"/>
          <a:chOff x="0" y="0"/>
          <a:chExt cx="0" cy="0"/>
        </a:xfrm>
      </p:grpSpPr>
      <p:pic>
        <p:nvPicPr>
          <p:cNvPr id="53" name="Google Shape;53;p7"/>
          <p:cNvPicPr preferRelativeResize="0"/>
          <p:nvPr/>
        </p:nvPicPr>
        <p:blipFill rotWithShape="1">
          <a:blip r:embed="rId2">
            <a:alphaModFix/>
          </a:blip>
          <a:srcRect/>
          <a:stretch/>
        </p:blipFill>
        <p:spPr>
          <a:xfrm>
            <a:off x="0" y="0"/>
            <a:ext cx="9923780" cy="6858000"/>
          </a:xfrm>
          <a:prstGeom prst="rect">
            <a:avLst/>
          </a:prstGeom>
          <a:noFill/>
          <a:ln>
            <a:noFill/>
          </a:ln>
        </p:spPr>
      </p:pic>
      <p:pic>
        <p:nvPicPr>
          <p:cNvPr id="5" name="Picture 4">
            <a:extLst>
              <a:ext uri="{FF2B5EF4-FFF2-40B4-BE49-F238E27FC236}">
                <a16:creationId xmlns:a16="http://schemas.microsoft.com/office/drawing/2014/main" id="{7FAFCAFF-D936-4965-3DF2-CFA4E049168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0" y="1"/>
            <a:ext cx="9906000" cy="6857999"/>
          </a:xfrm>
          <a:prstGeom prst="rect">
            <a:avLst/>
          </a:prstGeom>
        </p:spPr>
      </p:pic>
      <p:pic>
        <p:nvPicPr>
          <p:cNvPr id="55" name="Google Shape;55;p7"/>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8200911" y="6129849"/>
            <a:ext cx="1413498" cy="503802"/>
          </a:xfrm>
          <a:prstGeom prst="rect">
            <a:avLst/>
          </a:prstGeom>
          <a:noFill/>
          <a:ln>
            <a:noFill/>
          </a:ln>
        </p:spPr>
      </p:pic>
      <p:grpSp>
        <p:nvGrpSpPr>
          <p:cNvPr id="56" name="Google Shape;56;p7"/>
          <p:cNvGrpSpPr/>
          <p:nvPr/>
        </p:nvGrpSpPr>
        <p:grpSpPr>
          <a:xfrm>
            <a:off x="3127751" y="6071617"/>
            <a:ext cx="2473668" cy="475071"/>
            <a:chOff x="533063" y="6053860"/>
            <a:chExt cx="3500936" cy="546292"/>
          </a:xfrm>
        </p:grpSpPr>
        <p:pic>
          <p:nvPicPr>
            <p:cNvPr id="57" name="Google Shape;57;p7"/>
            <p:cNvPicPr preferRelativeResize="0"/>
            <p:nvPr/>
          </p:nvPicPr>
          <p:blipFill rotWithShape="1">
            <a:blip r:embed="rId5" cstate="print">
              <a:alphaModFix/>
              <a:extLst>
                <a:ext uri="{28A0092B-C50C-407E-A947-70E740481C1C}">
                  <a14:useLocalDpi xmlns:a14="http://schemas.microsoft.com/office/drawing/2010/main"/>
                </a:ext>
              </a:extLst>
            </a:blip>
            <a:srcRect/>
            <a:stretch/>
          </p:blipFill>
          <p:spPr>
            <a:xfrm>
              <a:off x="533063" y="6053860"/>
              <a:ext cx="546292" cy="546292"/>
            </a:xfrm>
            <a:prstGeom prst="rect">
              <a:avLst/>
            </a:prstGeom>
            <a:noFill/>
            <a:ln>
              <a:noFill/>
            </a:ln>
          </p:spPr>
        </p:pic>
        <p:pic>
          <p:nvPicPr>
            <p:cNvPr id="58" name="Google Shape;58;p7"/>
            <p:cNvPicPr preferRelativeResize="0"/>
            <p:nvPr/>
          </p:nvPicPr>
          <p:blipFill rotWithShape="1">
            <a:blip r:embed="rId6" cstate="print">
              <a:alphaModFix/>
              <a:extLst>
                <a:ext uri="{28A0092B-C50C-407E-A947-70E740481C1C}">
                  <a14:useLocalDpi xmlns:a14="http://schemas.microsoft.com/office/drawing/2010/main"/>
                </a:ext>
              </a:extLst>
            </a:blip>
            <a:srcRect/>
            <a:stretch/>
          </p:blipFill>
          <p:spPr>
            <a:xfrm>
              <a:off x="1295562" y="6144444"/>
              <a:ext cx="2738437" cy="365125"/>
            </a:xfrm>
            <a:prstGeom prst="rect">
              <a:avLst/>
            </a:prstGeom>
            <a:noFill/>
            <a:ln>
              <a:noFill/>
            </a:ln>
          </p:spPr>
        </p:pic>
      </p:grpSp>
      <p:cxnSp>
        <p:nvCxnSpPr>
          <p:cNvPr id="2" name="Google Shape;13;p2">
            <a:extLst>
              <a:ext uri="{FF2B5EF4-FFF2-40B4-BE49-F238E27FC236}">
                <a16:creationId xmlns:a16="http://schemas.microsoft.com/office/drawing/2014/main" id="{AF8B16EB-F6FA-BB56-FA89-9372EB07A7E5}"/>
              </a:ext>
            </a:extLst>
          </p:cNvPr>
          <p:cNvCxnSpPr/>
          <p:nvPr/>
        </p:nvCxnSpPr>
        <p:spPr>
          <a:xfrm>
            <a:off x="3216704" y="3416440"/>
            <a:ext cx="2455200" cy="0"/>
          </a:xfrm>
          <a:prstGeom prst="straightConnector1">
            <a:avLst/>
          </a:prstGeom>
          <a:noFill/>
          <a:ln w="28575" cap="flat" cmpd="sng">
            <a:solidFill>
              <a:srgbClr val="FFC000"/>
            </a:solidFill>
            <a:prstDash val="solid"/>
            <a:miter lim="800000"/>
            <a:headEnd type="none" w="sm" len="sm"/>
            <a:tailEnd type="none" w="sm" len="sm"/>
          </a:ln>
        </p:spPr>
      </p:cxnSp>
      <p:sp>
        <p:nvSpPr>
          <p:cNvPr id="3" name="Google Shape;14;p2">
            <a:extLst>
              <a:ext uri="{FF2B5EF4-FFF2-40B4-BE49-F238E27FC236}">
                <a16:creationId xmlns:a16="http://schemas.microsoft.com/office/drawing/2014/main" id="{08E2F451-0621-8387-5482-FDC6ECF08B51}"/>
              </a:ext>
            </a:extLst>
          </p:cNvPr>
          <p:cNvSpPr txBox="1">
            <a:spLocks noGrp="1"/>
          </p:cNvSpPr>
          <p:nvPr>
            <p:ph type="body" idx="1"/>
          </p:nvPr>
        </p:nvSpPr>
        <p:spPr>
          <a:xfrm>
            <a:off x="2942198" y="2785182"/>
            <a:ext cx="4302919" cy="590550"/>
          </a:xfrm>
          <a:prstGeom prst="rect">
            <a:avLst/>
          </a:prstGeom>
          <a:noFill/>
          <a:ln>
            <a:noFill/>
          </a:ln>
        </p:spPr>
        <p:txBody>
          <a:bodyPr spcFirstLastPara="1" wrap="square" lIns="91425" tIns="45700" rIns="91425" bIns="45700" anchor="t" anchorCtr="0">
            <a:noAutofit/>
          </a:bodyPr>
          <a:lstStyle>
            <a:lvl1pPr marL="371475" marR="0" lvl="0" indent="-185738" algn="l" rtl="0">
              <a:lnSpc>
                <a:spcPct val="90000"/>
              </a:lnSpc>
              <a:spcBef>
                <a:spcPts val="813"/>
              </a:spcBef>
              <a:spcAft>
                <a:spcPts val="0"/>
              </a:spcAft>
              <a:buClr>
                <a:schemeClr val="lt1"/>
              </a:buClr>
              <a:buSzPts val="3200"/>
              <a:buFont typeface="Arial"/>
              <a:buNone/>
              <a:defRPr sz="2600" b="0" i="0" u="none" strike="noStrike" cap="none">
                <a:solidFill>
                  <a:schemeClr val="lt1"/>
                </a:solidFill>
                <a:latin typeface="Lato Black"/>
                <a:ea typeface="Lato Black"/>
                <a:cs typeface="Lato Black"/>
                <a:sym typeface="Lato Black"/>
              </a:defRPr>
            </a:lvl1pPr>
            <a:lvl2pPr marL="742950" marR="0" lvl="1" indent="-309563" algn="l" rtl="0">
              <a:lnSpc>
                <a:spcPct val="90000"/>
              </a:lnSpc>
              <a:spcBef>
                <a:spcPts val="406"/>
              </a:spcBef>
              <a:spcAft>
                <a:spcPts val="0"/>
              </a:spcAft>
              <a:buClr>
                <a:schemeClr val="dk1"/>
              </a:buClr>
              <a:buSzPts val="2400"/>
              <a:buFont typeface="Arial"/>
              <a:buChar char="•"/>
              <a:defRPr sz="1950" b="0" i="0" u="none" strike="noStrike" cap="none">
                <a:solidFill>
                  <a:schemeClr val="dk1"/>
                </a:solidFill>
                <a:latin typeface="Arial"/>
                <a:ea typeface="Arial"/>
                <a:cs typeface="Arial"/>
                <a:sym typeface="Arial"/>
              </a:defRPr>
            </a:lvl2pPr>
            <a:lvl3pPr marL="1114425" marR="0" lvl="2" indent="-288925" algn="l" rtl="0">
              <a:lnSpc>
                <a:spcPct val="90000"/>
              </a:lnSpc>
              <a:spcBef>
                <a:spcPts val="406"/>
              </a:spcBef>
              <a:spcAft>
                <a:spcPts val="0"/>
              </a:spcAft>
              <a:buClr>
                <a:schemeClr val="dk1"/>
              </a:buClr>
              <a:buSzPts val="2000"/>
              <a:buFont typeface="Arial"/>
              <a:buChar char="•"/>
              <a:defRPr sz="1625" b="0" i="0" u="none" strike="noStrike" cap="none">
                <a:solidFill>
                  <a:schemeClr val="dk1"/>
                </a:solidFill>
                <a:latin typeface="Arial"/>
                <a:ea typeface="Arial"/>
                <a:cs typeface="Arial"/>
                <a:sym typeface="Arial"/>
              </a:defRPr>
            </a:lvl3pPr>
            <a:lvl4pPr marL="1485900" marR="0" lvl="3" indent="-278606"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Arial"/>
                <a:ea typeface="Arial"/>
                <a:cs typeface="Arial"/>
                <a:sym typeface="Arial"/>
              </a:defRPr>
            </a:lvl4pPr>
            <a:lvl5pPr marL="1857375" marR="0" lvl="4" indent="-278606"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Arial"/>
                <a:ea typeface="Arial"/>
                <a:cs typeface="Arial"/>
                <a:sym typeface="Arial"/>
              </a:defRPr>
            </a:lvl5pPr>
            <a:lvl6pPr marL="2228850" marR="0" lvl="5" indent="-278606"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Arial"/>
                <a:ea typeface="Arial"/>
                <a:cs typeface="Arial"/>
                <a:sym typeface="Arial"/>
              </a:defRPr>
            </a:lvl6pPr>
            <a:lvl7pPr marL="2600325" marR="0" lvl="6" indent="-278606"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Arial"/>
                <a:ea typeface="Arial"/>
                <a:cs typeface="Arial"/>
                <a:sym typeface="Arial"/>
              </a:defRPr>
            </a:lvl7pPr>
            <a:lvl8pPr marL="2971800" marR="0" lvl="7" indent="-278606"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Arial"/>
                <a:ea typeface="Arial"/>
                <a:cs typeface="Arial"/>
                <a:sym typeface="Arial"/>
              </a:defRPr>
            </a:lvl8pPr>
            <a:lvl9pPr marL="3343275" marR="0" lvl="8" indent="-278606"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Arial"/>
                <a:ea typeface="Arial"/>
                <a:cs typeface="Arial"/>
                <a:sym typeface="Arial"/>
              </a:defRPr>
            </a:lvl9pPr>
          </a:lstStyle>
          <a:p>
            <a:pPr lvl="0"/>
            <a:r>
              <a:rPr lang="en-US"/>
              <a:t>Click to edit Master text styles</a:t>
            </a:r>
          </a:p>
        </p:txBody>
      </p:sp>
    </p:spTree>
    <p:extLst>
      <p:ext uri="{BB962C8B-B14F-4D97-AF65-F5344CB8AC3E}">
        <p14:creationId xmlns:p14="http://schemas.microsoft.com/office/powerpoint/2010/main" val="222563300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A053A-FAC2-844A-EAEB-01F3D1B74F4D}"/>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7152DEE1-E9BE-AB65-0E42-B3ADE10A00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DBF1C5C5-9194-2FB8-43F2-E0884145011E}"/>
              </a:ext>
            </a:extLst>
          </p:cNvPr>
          <p:cNvSpPr>
            <a:spLocks noGrp="1"/>
          </p:cNvSpPr>
          <p:nvPr>
            <p:ph type="dt" sz="half" idx="10"/>
          </p:nvPr>
        </p:nvSpPr>
        <p:spPr>
          <a:xfrm>
            <a:off x="681038" y="6356351"/>
            <a:ext cx="2228850" cy="365125"/>
          </a:xfrm>
          <a:prstGeom prst="rect">
            <a:avLst/>
          </a:prstGeom>
        </p:spPr>
        <p:txBody>
          <a:bodyPr/>
          <a:lstStyle/>
          <a:p>
            <a:fld id="{463F6BBF-C620-4DEC-9911-1E7528560BC3}" type="datetimeFigureOut">
              <a:rPr lang="en-ZA" smtClean="0"/>
              <a:t>2026/04/21</a:t>
            </a:fld>
            <a:endParaRPr lang="en-ZA" dirty="0"/>
          </a:p>
        </p:txBody>
      </p:sp>
      <p:sp>
        <p:nvSpPr>
          <p:cNvPr id="5" name="Footer Placeholder 4">
            <a:extLst>
              <a:ext uri="{FF2B5EF4-FFF2-40B4-BE49-F238E27FC236}">
                <a16:creationId xmlns:a16="http://schemas.microsoft.com/office/drawing/2014/main" id="{D7D8932C-C1BE-DA24-7D58-4B22B23B16D4}"/>
              </a:ext>
            </a:extLst>
          </p:cNvPr>
          <p:cNvSpPr>
            <a:spLocks noGrp="1"/>
          </p:cNvSpPr>
          <p:nvPr>
            <p:ph type="ftr" sz="quarter" idx="11"/>
          </p:nvPr>
        </p:nvSpPr>
        <p:spPr>
          <a:xfrm>
            <a:off x="3281363" y="6356351"/>
            <a:ext cx="3343275" cy="365125"/>
          </a:xfrm>
          <a:prstGeom prst="rect">
            <a:avLst/>
          </a:prstGeom>
        </p:spPr>
        <p:txBody>
          <a:bodyPr/>
          <a:lstStyle/>
          <a:p>
            <a:endParaRPr lang="en-ZA" dirty="0"/>
          </a:p>
        </p:txBody>
      </p:sp>
      <p:sp>
        <p:nvSpPr>
          <p:cNvPr id="6" name="Slide Number Placeholder 5">
            <a:extLst>
              <a:ext uri="{FF2B5EF4-FFF2-40B4-BE49-F238E27FC236}">
                <a16:creationId xmlns:a16="http://schemas.microsoft.com/office/drawing/2014/main" id="{DA4862B9-4138-657F-87B6-42D7FF5C8873}"/>
              </a:ext>
            </a:extLst>
          </p:cNvPr>
          <p:cNvSpPr>
            <a:spLocks noGrp="1"/>
          </p:cNvSpPr>
          <p:nvPr>
            <p:ph type="sldNum" sz="quarter" idx="12"/>
          </p:nvPr>
        </p:nvSpPr>
        <p:spPr>
          <a:xfrm>
            <a:off x="6996113" y="6356351"/>
            <a:ext cx="2228850" cy="365125"/>
          </a:xfrm>
          <a:prstGeom prst="rect">
            <a:avLst/>
          </a:prstGeom>
        </p:spPr>
        <p:txBody>
          <a:bodyPr/>
          <a:lstStyle/>
          <a:p>
            <a:fld id="{C7AD57D8-5C54-4B1C-A754-0CF624FB4EA9}" type="slidenum">
              <a:rPr lang="en-ZA" smtClean="0"/>
              <a:t>‹#›</a:t>
            </a:fld>
            <a:endParaRPr lang="en-ZA" dirty="0"/>
          </a:p>
        </p:txBody>
      </p:sp>
    </p:spTree>
    <p:extLst>
      <p:ext uri="{BB962C8B-B14F-4D97-AF65-F5344CB8AC3E}">
        <p14:creationId xmlns:p14="http://schemas.microsoft.com/office/powerpoint/2010/main" val="164586710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97A5D-3372-D25F-8409-BA741470BF9E}"/>
              </a:ext>
            </a:extLst>
          </p:cNvPr>
          <p:cNvSpPr>
            <a:spLocks noGrp="1"/>
          </p:cNvSpPr>
          <p:nvPr>
            <p:ph type="title"/>
          </p:nvPr>
        </p:nvSpPr>
        <p:spPr>
          <a:xfrm>
            <a:off x="372927" y="1709739"/>
            <a:ext cx="8543925" cy="2852737"/>
          </a:xfrm>
        </p:spPr>
        <p:txBody>
          <a:bodyPr anchor="b"/>
          <a:lstStyle>
            <a:lvl1pPr>
              <a:defRPr sz="4875"/>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2D0BA6C2-4AC1-C583-F58F-FD8BA8B0A454}"/>
              </a:ext>
            </a:extLst>
          </p:cNvPr>
          <p:cNvSpPr>
            <a:spLocks noGrp="1"/>
          </p:cNvSpPr>
          <p:nvPr>
            <p:ph type="body" idx="1"/>
          </p:nvPr>
        </p:nvSpPr>
        <p:spPr>
          <a:xfrm>
            <a:off x="372927" y="4589464"/>
            <a:ext cx="8543925" cy="1500187"/>
          </a:xfrm>
        </p:spPr>
        <p:txBody>
          <a:bodyPr/>
          <a:lstStyle>
            <a:lvl1pPr marL="0" indent="0">
              <a:buNone/>
              <a:defRPr sz="1950">
                <a:solidFill>
                  <a:schemeClr val="tx1">
                    <a:tint val="82000"/>
                  </a:schemeClr>
                </a:solidFill>
              </a:defRPr>
            </a:lvl1pPr>
            <a:lvl2pPr marL="371475" indent="0">
              <a:buNone/>
              <a:defRPr sz="1625">
                <a:solidFill>
                  <a:schemeClr val="tx1">
                    <a:tint val="82000"/>
                  </a:schemeClr>
                </a:solidFill>
              </a:defRPr>
            </a:lvl2pPr>
            <a:lvl3pPr marL="742950" indent="0">
              <a:buNone/>
              <a:defRPr sz="1463">
                <a:solidFill>
                  <a:schemeClr val="tx1">
                    <a:tint val="82000"/>
                  </a:schemeClr>
                </a:solidFill>
              </a:defRPr>
            </a:lvl3pPr>
            <a:lvl4pPr marL="1114425" indent="0">
              <a:buNone/>
              <a:defRPr sz="1300">
                <a:solidFill>
                  <a:schemeClr val="tx1">
                    <a:tint val="82000"/>
                  </a:schemeClr>
                </a:solidFill>
              </a:defRPr>
            </a:lvl4pPr>
            <a:lvl5pPr marL="1485900" indent="0">
              <a:buNone/>
              <a:defRPr sz="1300">
                <a:solidFill>
                  <a:schemeClr val="tx1">
                    <a:tint val="82000"/>
                  </a:schemeClr>
                </a:solidFill>
              </a:defRPr>
            </a:lvl5pPr>
            <a:lvl6pPr marL="1857375" indent="0">
              <a:buNone/>
              <a:defRPr sz="1300">
                <a:solidFill>
                  <a:schemeClr val="tx1">
                    <a:tint val="82000"/>
                  </a:schemeClr>
                </a:solidFill>
              </a:defRPr>
            </a:lvl6pPr>
            <a:lvl7pPr marL="2228850" indent="0">
              <a:buNone/>
              <a:defRPr sz="1300">
                <a:solidFill>
                  <a:schemeClr val="tx1">
                    <a:tint val="82000"/>
                  </a:schemeClr>
                </a:solidFill>
              </a:defRPr>
            </a:lvl7pPr>
            <a:lvl8pPr marL="2600325" indent="0">
              <a:buNone/>
              <a:defRPr sz="1300">
                <a:solidFill>
                  <a:schemeClr val="tx1">
                    <a:tint val="82000"/>
                  </a:schemeClr>
                </a:solidFill>
              </a:defRPr>
            </a:lvl8pPr>
            <a:lvl9pPr marL="2971800" indent="0">
              <a:buNone/>
              <a:defRPr sz="13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7B35D85-38C3-3BCE-3B1A-7C7DF6700BD7}"/>
              </a:ext>
            </a:extLst>
          </p:cNvPr>
          <p:cNvSpPr>
            <a:spLocks noGrp="1"/>
          </p:cNvSpPr>
          <p:nvPr>
            <p:ph type="dt" sz="half" idx="10"/>
          </p:nvPr>
        </p:nvSpPr>
        <p:spPr>
          <a:xfrm>
            <a:off x="681038" y="6356351"/>
            <a:ext cx="2228850" cy="365125"/>
          </a:xfrm>
          <a:prstGeom prst="rect">
            <a:avLst/>
          </a:prstGeom>
        </p:spPr>
        <p:txBody>
          <a:bodyPr/>
          <a:lstStyle/>
          <a:p>
            <a:fld id="{463F6BBF-C620-4DEC-9911-1E7528560BC3}" type="datetimeFigureOut">
              <a:rPr lang="en-ZA" smtClean="0"/>
              <a:t>2026/04/21</a:t>
            </a:fld>
            <a:endParaRPr lang="en-ZA" dirty="0"/>
          </a:p>
        </p:txBody>
      </p:sp>
      <p:sp>
        <p:nvSpPr>
          <p:cNvPr id="5" name="Footer Placeholder 4">
            <a:extLst>
              <a:ext uri="{FF2B5EF4-FFF2-40B4-BE49-F238E27FC236}">
                <a16:creationId xmlns:a16="http://schemas.microsoft.com/office/drawing/2014/main" id="{1E0E03D4-B551-7DCD-5415-E0F5F9F66BEC}"/>
              </a:ext>
            </a:extLst>
          </p:cNvPr>
          <p:cNvSpPr>
            <a:spLocks noGrp="1"/>
          </p:cNvSpPr>
          <p:nvPr>
            <p:ph type="ftr" sz="quarter" idx="11"/>
          </p:nvPr>
        </p:nvSpPr>
        <p:spPr>
          <a:xfrm>
            <a:off x="3281363" y="6356351"/>
            <a:ext cx="3343275" cy="365125"/>
          </a:xfrm>
          <a:prstGeom prst="rect">
            <a:avLst/>
          </a:prstGeom>
        </p:spPr>
        <p:txBody>
          <a:bodyPr/>
          <a:lstStyle/>
          <a:p>
            <a:endParaRPr lang="en-ZA" dirty="0"/>
          </a:p>
        </p:txBody>
      </p:sp>
      <p:sp>
        <p:nvSpPr>
          <p:cNvPr id="6" name="Slide Number Placeholder 5">
            <a:extLst>
              <a:ext uri="{FF2B5EF4-FFF2-40B4-BE49-F238E27FC236}">
                <a16:creationId xmlns:a16="http://schemas.microsoft.com/office/drawing/2014/main" id="{A336CEF6-1E66-6F84-0BC8-002C8C3180D9}"/>
              </a:ext>
            </a:extLst>
          </p:cNvPr>
          <p:cNvSpPr>
            <a:spLocks noGrp="1"/>
          </p:cNvSpPr>
          <p:nvPr>
            <p:ph type="sldNum" sz="quarter" idx="12"/>
          </p:nvPr>
        </p:nvSpPr>
        <p:spPr>
          <a:xfrm>
            <a:off x="6996113" y="6356351"/>
            <a:ext cx="2228850" cy="365125"/>
          </a:xfrm>
          <a:prstGeom prst="rect">
            <a:avLst/>
          </a:prstGeom>
        </p:spPr>
        <p:txBody>
          <a:bodyPr/>
          <a:lstStyle/>
          <a:p>
            <a:fld id="{C7AD57D8-5C54-4B1C-A754-0CF624FB4EA9}" type="slidenum">
              <a:rPr lang="en-ZA" smtClean="0"/>
              <a:t>‹#›</a:t>
            </a:fld>
            <a:endParaRPr lang="en-ZA" dirty="0"/>
          </a:p>
        </p:txBody>
      </p:sp>
    </p:spTree>
    <p:extLst>
      <p:ext uri="{BB962C8B-B14F-4D97-AF65-F5344CB8AC3E}">
        <p14:creationId xmlns:p14="http://schemas.microsoft.com/office/powerpoint/2010/main" val="179611144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52263-1878-D53D-E360-702042A4E1BD}"/>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C42E2390-CCE5-3D34-FC07-1827F5271D04}"/>
              </a:ext>
            </a:extLst>
          </p:cNvPr>
          <p:cNvSpPr>
            <a:spLocks noGrp="1"/>
          </p:cNvSpPr>
          <p:nvPr>
            <p:ph sz="half" idx="1"/>
          </p:nvPr>
        </p:nvSpPr>
        <p:spPr>
          <a:xfrm>
            <a:off x="378086"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6BA06E2A-506E-D61B-DD59-B7935FA5C861}"/>
              </a:ext>
            </a:extLst>
          </p:cNvPr>
          <p:cNvSpPr>
            <a:spLocks noGrp="1"/>
          </p:cNvSpPr>
          <p:nvPr>
            <p:ph sz="half" idx="2"/>
          </p:nvPr>
        </p:nvSpPr>
        <p:spPr>
          <a:xfrm>
            <a:off x="4711961"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D84D62A3-749C-C0EF-F31E-C83AFDC75455}"/>
              </a:ext>
            </a:extLst>
          </p:cNvPr>
          <p:cNvSpPr>
            <a:spLocks noGrp="1"/>
          </p:cNvSpPr>
          <p:nvPr>
            <p:ph type="dt" sz="half" idx="10"/>
          </p:nvPr>
        </p:nvSpPr>
        <p:spPr>
          <a:xfrm>
            <a:off x="681038" y="6356351"/>
            <a:ext cx="2228850" cy="365125"/>
          </a:xfrm>
          <a:prstGeom prst="rect">
            <a:avLst/>
          </a:prstGeom>
        </p:spPr>
        <p:txBody>
          <a:bodyPr/>
          <a:lstStyle/>
          <a:p>
            <a:fld id="{463F6BBF-C620-4DEC-9911-1E7528560BC3}" type="datetimeFigureOut">
              <a:rPr lang="en-ZA" smtClean="0"/>
              <a:t>2026/04/21</a:t>
            </a:fld>
            <a:endParaRPr lang="en-ZA" dirty="0"/>
          </a:p>
        </p:txBody>
      </p:sp>
      <p:sp>
        <p:nvSpPr>
          <p:cNvPr id="6" name="Footer Placeholder 5">
            <a:extLst>
              <a:ext uri="{FF2B5EF4-FFF2-40B4-BE49-F238E27FC236}">
                <a16:creationId xmlns:a16="http://schemas.microsoft.com/office/drawing/2014/main" id="{BC6CADEE-BD65-5D7E-2CF9-17C15136D4FA}"/>
              </a:ext>
            </a:extLst>
          </p:cNvPr>
          <p:cNvSpPr>
            <a:spLocks noGrp="1"/>
          </p:cNvSpPr>
          <p:nvPr>
            <p:ph type="ftr" sz="quarter" idx="11"/>
          </p:nvPr>
        </p:nvSpPr>
        <p:spPr>
          <a:xfrm>
            <a:off x="3281363" y="6356351"/>
            <a:ext cx="3343275" cy="365125"/>
          </a:xfrm>
          <a:prstGeom prst="rect">
            <a:avLst/>
          </a:prstGeom>
        </p:spPr>
        <p:txBody>
          <a:bodyPr/>
          <a:lstStyle/>
          <a:p>
            <a:endParaRPr lang="en-ZA" dirty="0"/>
          </a:p>
        </p:txBody>
      </p:sp>
      <p:sp>
        <p:nvSpPr>
          <p:cNvPr id="7" name="Slide Number Placeholder 6">
            <a:extLst>
              <a:ext uri="{FF2B5EF4-FFF2-40B4-BE49-F238E27FC236}">
                <a16:creationId xmlns:a16="http://schemas.microsoft.com/office/drawing/2014/main" id="{4D971B32-5EB1-2A16-466E-A4913710BDE4}"/>
              </a:ext>
            </a:extLst>
          </p:cNvPr>
          <p:cNvSpPr>
            <a:spLocks noGrp="1"/>
          </p:cNvSpPr>
          <p:nvPr>
            <p:ph type="sldNum" sz="quarter" idx="12"/>
          </p:nvPr>
        </p:nvSpPr>
        <p:spPr>
          <a:xfrm>
            <a:off x="6996113" y="6356351"/>
            <a:ext cx="2228850" cy="365125"/>
          </a:xfrm>
          <a:prstGeom prst="rect">
            <a:avLst/>
          </a:prstGeom>
        </p:spPr>
        <p:txBody>
          <a:bodyPr/>
          <a:lstStyle/>
          <a:p>
            <a:fld id="{C7AD57D8-5C54-4B1C-A754-0CF624FB4EA9}" type="slidenum">
              <a:rPr lang="en-ZA" smtClean="0"/>
              <a:t>‹#›</a:t>
            </a:fld>
            <a:endParaRPr lang="en-ZA" dirty="0"/>
          </a:p>
        </p:txBody>
      </p:sp>
    </p:spTree>
    <p:extLst>
      <p:ext uri="{BB962C8B-B14F-4D97-AF65-F5344CB8AC3E}">
        <p14:creationId xmlns:p14="http://schemas.microsoft.com/office/powerpoint/2010/main" val="67814183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8AFB6-F8D6-2FF1-1629-E6F8EA46EA35}"/>
              </a:ext>
            </a:extLst>
          </p:cNvPr>
          <p:cNvSpPr>
            <a:spLocks noGrp="1"/>
          </p:cNvSpPr>
          <p:nvPr>
            <p:ph type="title"/>
          </p:nvPr>
        </p:nvSpPr>
        <p:spPr>
          <a:xfrm>
            <a:off x="386589" y="365126"/>
            <a:ext cx="8543925"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A6E2317D-B9CD-1317-CBD0-A70F04D54549}"/>
              </a:ext>
            </a:extLst>
          </p:cNvPr>
          <p:cNvSpPr>
            <a:spLocks noGrp="1"/>
          </p:cNvSpPr>
          <p:nvPr>
            <p:ph type="body" idx="1"/>
          </p:nvPr>
        </p:nvSpPr>
        <p:spPr>
          <a:xfrm>
            <a:off x="386590" y="1681163"/>
            <a:ext cx="4190702"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Click to edit Master text styles</a:t>
            </a:r>
          </a:p>
        </p:txBody>
      </p:sp>
      <p:sp>
        <p:nvSpPr>
          <p:cNvPr id="4" name="Content Placeholder 3">
            <a:extLst>
              <a:ext uri="{FF2B5EF4-FFF2-40B4-BE49-F238E27FC236}">
                <a16:creationId xmlns:a16="http://schemas.microsoft.com/office/drawing/2014/main" id="{860284F8-8AFF-03CC-FC3F-CAED3DBD29A1}"/>
              </a:ext>
            </a:extLst>
          </p:cNvPr>
          <p:cNvSpPr>
            <a:spLocks noGrp="1"/>
          </p:cNvSpPr>
          <p:nvPr>
            <p:ph sz="half" idx="2"/>
          </p:nvPr>
        </p:nvSpPr>
        <p:spPr>
          <a:xfrm>
            <a:off x="386590"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8C91AAB2-8AF1-61AA-90FE-4723D469CAE7}"/>
              </a:ext>
            </a:extLst>
          </p:cNvPr>
          <p:cNvSpPr>
            <a:spLocks noGrp="1"/>
          </p:cNvSpPr>
          <p:nvPr>
            <p:ph type="body" sz="quarter" idx="3"/>
          </p:nvPr>
        </p:nvSpPr>
        <p:spPr>
          <a:xfrm>
            <a:off x="4719174" y="1681163"/>
            <a:ext cx="4211340"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Click to edit Master text styles</a:t>
            </a:r>
          </a:p>
        </p:txBody>
      </p:sp>
      <p:sp>
        <p:nvSpPr>
          <p:cNvPr id="6" name="Content Placeholder 5">
            <a:extLst>
              <a:ext uri="{FF2B5EF4-FFF2-40B4-BE49-F238E27FC236}">
                <a16:creationId xmlns:a16="http://schemas.microsoft.com/office/drawing/2014/main" id="{D87665EA-F14E-2D5E-9139-3B2987FCB7CB}"/>
              </a:ext>
            </a:extLst>
          </p:cNvPr>
          <p:cNvSpPr>
            <a:spLocks noGrp="1"/>
          </p:cNvSpPr>
          <p:nvPr>
            <p:ph sz="quarter" idx="4"/>
          </p:nvPr>
        </p:nvSpPr>
        <p:spPr>
          <a:xfrm>
            <a:off x="4719174"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449F9C0B-2D40-3555-ABBC-AE5953B1B206}"/>
              </a:ext>
            </a:extLst>
          </p:cNvPr>
          <p:cNvSpPr>
            <a:spLocks noGrp="1"/>
          </p:cNvSpPr>
          <p:nvPr>
            <p:ph type="dt" sz="half" idx="10"/>
          </p:nvPr>
        </p:nvSpPr>
        <p:spPr>
          <a:xfrm>
            <a:off x="681038" y="6356351"/>
            <a:ext cx="2228850" cy="365125"/>
          </a:xfrm>
          <a:prstGeom prst="rect">
            <a:avLst/>
          </a:prstGeom>
        </p:spPr>
        <p:txBody>
          <a:bodyPr/>
          <a:lstStyle/>
          <a:p>
            <a:fld id="{463F6BBF-C620-4DEC-9911-1E7528560BC3}" type="datetimeFigureOut">
              <a:rPr lang="en-ZA" smtClean="0"/>
              <a:t>2026/04/21</a:t>
            </a:fld>
            <a:endParaRPr lang="en-ZA" dirty="0"/>
          </a:p>
        </p:txBody>
      </p:sp>
      <p:sp>
        <p:nvSpPr>
          <p:cNvPr id="8" name="Footer Placeholder 7">
            <a:extLst>
              <a:ext uri="{FF2B5EF4-FFF2-40B4-BE49-F238E27FC236}">
                <a16:creationId xmlns:a16="http://schemas.microsoft.com/office/drawing/2014/main" id="{0858A42E-F265-DDA6-26E4-668F577B87DF}"/>
              </a:ext>
            </a:extLst>
          </p:cNvPr>
          <p:cNvSpPr>
            <a:spLocks noGrp="1"/>
          </p:cNvSpPr>
          <p:nvPr>
            <p:ph type="ftr" sz="quarter" idx="11"/>
          </p:nvPr>
        </p:nvSpPr>
        <p:spPr>
          <a:xfrm>
            <a:off x="3281363" y="6356351"/>
            <a:ext cx="3343275" cy="365125"/>
          </a:xfrm>
          <a:prstGeom prst="rect">
            <a:avLst/>
          </a:prstGeom>
        </p:spPr>
        <p:txBody>
          <a:bodyPr/>
          <a:lstStyle/>
          <a:p>
            <a:endParaRPr lang="en-ZA" dirty="0"/>
          </a:p>
        </p:txBody>
      </p:sp>
      <p:sp>
        <p:nvSpPr>
          <p:cNvPr id="9" name="Slide Number Placeholder 8">
            <a:extLst>
              <a:ext uri="{FF2B5EF4-FFF2-40B4-BE49-F238E27FC236}">
                <a16:creationId xmlns:a16="http://schemas.microsoft.com/office/drawing/2014/main" id="{3D4BA6C3-7BD9-BCA7-58E2-6D61E7E8647A}"/>
              </a:ext>
            </a:extLst>
          </p:cNvPr>
          <p:cNvSpPr>
            <a:spLocks noGrp="1"/>
          </p:cNvSpPr>
          <p:nvPr>
            <p:ph type="sldNum" sz="quarter" idx="12"/>
          </p:nvPr>
        </p:nvSpPr>
        <p:spPr>
          <a:xfrm>
            <a:off x="6996113" y="6356351"/>
            <a:ext cx="2228850" cy="365125"/>
          </a:xfrm>
          <a:prstGeom prst="rect">
            <a:avLst/>
          </a:prstGeom>
        </p:spPr>
        <p:txBody>
          <a:bodyPr/>
          <a:lstStyle/>
          <a:p>
            <a:fld id="{C7AD57D8-5C54-4B1C-A754-0CF624FB4EA9}" type="slidenum">
              <a:rPr lang="en-ZA" smtClean="0"/>
              <a:t>‹#›</a:t>
            </a:fld>
            <a:endParaRPr lang="en-ZA" dirty="0"/>
          </a:p>
        </p:txBody>
      </p:sp>
    </p:spTree>
    <p:extLst>
      <p:ext uri="{BB962C8B-B14F-4D97-AF65-F5344CB8AC3E}">
        <p14:creationId xmlns:p14="http://schemas.microsoft.com/office/powerpoint/2010/main" val="334248720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CE467-FA4F-0CEF-1CFA-357864DF6CF0}"/>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10ED8622-D5E2-B3A7-11D5-44F5DE923FE9}"/>
              </a:ext>
            </a:extLst>
          </p:cNvPr>
          <p:cNvSpPr>
            <a:spLocks noGrp="1"/>
          </p:cNvSpPr>
          <p:nvPr>
            <p:ph type="dt" sz="half" idx="10"/>
          </p:nvPr>
        </p:nvSpPr>
        <p:spPr>
          <a:xfrm>
            <a:off x="681038" y="6356351"/>
            <a:ext cx="2228850" cy="365125"/>
          </a:xfrm>
          <a:prstGeom prst="rect">
            <a:avLst/>
          </a:prstGeom>
        </p:spPr>
        <p:txBody>
          <a:bodyPr/>
          <a:lstStyle/>
          <a:p>
            <a:fld id="{463F6BBF-C620-4DEC-9911-1E7528560BC3}" type="datetimeFigureOut">
              <a:rPr lang="en-ZA" smtClean="0"/>
              <a:t>2026/04/21</a:t>
            </a:fld>
            <a:endParaRPr lang="en-ZA" dirty="0"/>
          </a:p>
        </p:txBody>
      </p:sp>
      <p:sp>
        <p:nvSpPr>
          <p:cNvPr id="4" name="Footer Placeholder 3">
            <a:extLst>
              <a:ext uri="{FF2B5EF4-FFF2-40B4-BE49-F238E27FC236}">
                <a16:creationId xmlns:a16="http://schemas.microsoft.com/office/drawing/2014/main" id="{D65B40A3-4A65-74DF-AF34-BA735026551C}"/>
              </a:ext>
            </a:extLst>
          </p:cNvPr>
          <p:cNvSpPr>
            <a:spLocks noGrp="1"/>
          </p:cNvSpPr>
          <p:nvPr>
            <p:ph type="ftr" sz="quarter" idx="11"/>
          </p:nvPr>
        </p:nvSpPr>
        <p:spPr>
          <a:xfrm>
            <a:off x="3281363" y="6356351"/>
            <a:ext cx="3343275" cy="365125"/>
          </a:xfrm>
          <a:prstGeom prst="rect">
            <a:avLst/>
          </a:prstGeom>
        </p:spPr>
        <p:txBody>
          <a:bodyPr/>
          <a:lstStyle/>
          <a:p>
            <a:endParaRPr lang="en-ZA" dirty="0"/>
          </a:p>
        </p:txBody>
      </p:sp>
      <p:sp>
        <p:nvSpPr>
          <p:cNvPr id="5" name="Slide Number Placeholder 4">
            <a:extLst>
              <a:ext uri="{FF2B5EF4-FFF2-40B4-BE49-F238E27FC236}">
                <a16:creationId xmlns:a16="http://schemas.microsoft.com/office/drawing/2014/main" id="{BCCAFFE3-E2E3-2B8B-3308-762DBD27DA3D}"/>
              </a:ext>
            </a:extLst>
          </p:cNvPr>
          <p:cNvSpPr>
            <a:spLocks noGrp="1"/>
          </p:cNvSpPr>
          <p:nvPr>
            <p:ph type="sldNum" sz="quarter" idx="12"/>
          </p:nvPr>
        </p:nvSpPr>
        <p:spPr>
          <a:xfrm>
            <a:off x="6996113" y="6356351"/>
            <a:ext cx="2228850" cy="365125"/>
          </a:xfrm>
          <a:prstGeom prst="rect">
            <a:avLst/>
          </a:prstGeom>
        </p:spPr>
        <p:txBody>
          <a:bodyPr/>
          <a:lstStyle/>
          <a:p>
            <a:fld id="{C7AD57D8-5C54-4B1C-A754-0CF624FB4EA9}" type="slidenum">
              <a:rPr lang="en-ZA" smtClean="0"/>
              <a:t>‹#›</a:t>
            </a:fld>
            <a:endParaRPr lang="en-ZA" dirty="0"/>
          </a:p>
        </p:txBody>
      </p:sp>
    </p:spTree>
    <p:extLst>
      <p:ext uri="{BB962C8B-B14F-4D97-AF65-F5344CB8AC3E}">
        <p14:creationId xmlns:p14="http://schemas.microsoft.com/office/powerpoint/2010/main" val="345217595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761B18-4A23-060B-897E-43AE66A8B49F}"/>
              </a:ext>
            </a:extLst>
          </p:cNvPr>
          <p:cNvSpPr>
            <a:spLocks noGrp="1"/>
          </p:cNvSpPr>
          <p:nvPr>
            <p:ph type="dt" sz="half" idx="10"/>
          </p:nvPr>
        </p:nvSpPr>
        <p:spPr>
          <a:xfrm>
            <a:off x="681038" y="6356351"/>
            <a:ext cx="2228850" cy="365125"/>
          </a:xfrm>
          <a:prstGeom prst="rect">
            <a:avLst/>
          </a:prstGeom>
        </p:spPr>
        <p:txBody>
          <a:bodyPr/>
          <a:lstStyle/>
          <a:p>
            <a:fld id="{463F6BBF-C620-4DEC-9911-1E7528560BC3}" type="datetimeFigureOut">
              <a:rPr lang="en-ZA" smtClean="0"/>
              <a:t>2026/04/21</a:t>
            </a:fld>
            <a:endParaRPr lang="en-ZA" dirty="0"/>
          </a:p>
        </p:txBody>
      </p:sp>
      <p:sp>
        <p:nvSpPr>
          <p:cNvPr id="3" name="Footer Placeholder 2">
            <a:extLst>
              <a:ext uri="{FF2B5EF4-FFF2-40B4-BE49-F238E27FC236}">
                <a16:creationId xmlns:a16="http://schemas.microsoft.com/office/drawing/2014/main" id="{AFE14781-F1EB-2E15-F21B-BEDCF1DDCB49}"/>
              </a:ext>
            </a:extLst>
          </p:cNvPr>
          <p:cNvSpPr>
            <a:spLocks noGrp="1"/>
          </p:cNvSpPr>
          <p:nvPr>
            <p:ph type="ftr" sz="quarter" idx="11"/>
          </p:nvPr>
        </p:nvSpPr>
        <p:spPr>
          <a:xfrm>
            <a:off x="3281363" y="6356351"/>
            <a:ext cx="3343275" cy="365125"/>
          </a:xfrm>
          <a:prstGeom prst="rect">
            <a:avLst/>
          </a:prstGeom>
        </p:spPr>
        <p:txBody>
          <a:bodyPr/>
          <a:lstStyle/>
          <a:p>
            <a:endParaRPr lang="en-ZA" dirty="0"/>
          </a:p>
        </p:txBody>
      </p:sp>
      <p:sp>
        <p:nvSpPr>
          <p:cNvPr id="4" name="Slide Number Placeholder 3">
            <a:extLst>
              <a:ext uri="{FF2B5EF4-FFF2-40B4-BE49-F238E27FC236}">
                <a16:creationId xmlns:a16="http://schemas.microsoft.com/office/drawing/2014/main" id="{05A8AC92-5864-FA0B-5798-85A4BB92071D}"/>
              </a:ext>
            </a:extLst>
          </p:cNvPr>
          <p:cNvSpPr>
            <a:spLocks noGrp="1"/>
          </p:cNvSpPr>
          <p:nvPr>
            <p:ph type="sldNum" sz="quarter" idx="12"/>
          </p:nvPr>
        </p:nvSpPr>
        <p:spPr>
          <a:xfrm>
            <a:off x="6996113" y="6356351"/>
            <a:ext cx="2228850" cy="365125"/>
          </a:xfrm>
          <a:prstGeom prst="rect">
            <a:avLst/>
          </a:prstGeom>
        </p:spPr>
        <p:txBody>
          <a:bodyPr/>
          <a:lstStyle/>
          <a:p>
            <a:fld id="{C7AD57D8-5C54-4B1C-A754-0CF624FB4EA9}" type="slidenum">
              <a:rPr lang="en-ZA" smtClean="0"/>
              <a:t>‹#›</a:t>
            </a:fld>
            <a:endParaRPr lang="en-ZA" dirty="0"/>
          </a:p>
        </p:txBody>
      </p:sp>
    </p:spTree>
    <p:extLst>
      <p:ext uri="{BB962C8B-B14F-4D97-AF65-F5344CB8AC3E}">
        <p14:creationId xmlns:p14="http://schemas.microsoft.com/office/powerpoint/2010/main" val="4049340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2.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1.xml"/><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tags" Target="../tags/tag6.xml"/><Relationship Id="rId3" Type="http://schemas.openxmlformats.org/officeDocument/2006/relationships/slideLayout" Target="../slideLayouts/slideLayout18.xml"/><Relationship Id="rId21" Type="http://schemas.openxmlformats.org/officeDocument/2006/relationships/tags" Target="../tags/tag9.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tags" Target="../tags/tag5.xml"/><Relationship Id="rId2" Type="http://schemas.openxmlformats.org/officeDocument/2006/relationships/slideLayout" Target="../slideLayouts/slideLayout17.xml"/><Relationship Id="rId16" Type="http://schemas.openxmlformats.org/officeDocument/2006/relationships/theme" Target="../theme/theme2.xml"/><Relationship Id="rId20" Type="http://schemas.openxmlformats.org/officeDocument/2006/relationships/tags" Target="../tags/tag8.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23" Type="http://schemas.openxmlformats.org/officeDocument/2006/relationships/oleObject" Target="../embeddings/oleObject2.bin"/><Relationship Id="rId10" Type="http://schemas.openxmlformats.org/officeDocument/2006/relationships/slideLayout" Target="../slideLayouts/slideLayout25.xml"/><Relationship Id="rId19" Type="http://schemas.openxmlformats.org/officeDocument/2006/relationships/tags" Target="../tags/tag7.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image" Target="../media/image7.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theme" Target="../theme/theme3.xml"/><Relationship Id="rId3" Type="http://schemas.openxmlformats.org/officeDocument/2006/relationships/slideLayout" Target="../slideLayouts/slideLayout33.xml"/><Relationship Id="rId21" Type="http://schemas.openxmlformats.org/officeDocument/2006/relationships/tags" Target="../tags/tag12.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5" Type="http://schemas.openxmlformats.org/officeDocument/2006/relationships/oleObject" Target="../embeddings/oleObject2.bin"/><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tags" Target="../tags/tag11.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24" Type="http://schemas.openxmlformats.org/officeDocument/2006/relationships/image" Target="../media/image7.jpeg"/><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tags" Target="../tags/tag14.xml"/><Relationship Id="rId10" Type="http://schemas.openxmlformats.org/officeDocument/2006/relationships/slideLayout" Target="../slideLayouts/slideLayout40.xml"/><Relationship Id="rId19" Type="http://schemas.openxmlformats.org/officeDocument/2006/relationships/tags" Target="../tags/tag1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tags" Target="../tags/tag1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ags" Target="../tags/tag15.xml"/><Relationship Id="rId18" Type="http://schemas.openxmlformats.org/officeDocument/2006/relationships/oleObject" Target="../embeddings/oleObject1.bin"/><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4.xml"/><Relationship Id="rId17" Type="http://schemas.openxmlformats.org/officeDocument/2006/relationships/image" Target="../media/image1.jpeg"/><Relationship Id="rId2" Type="http://schemas.openxmlformats.org/officeDocument/2006/relationships/slideLayout" Target="../slideLayouts/slideLayout49.xml"/><Relationship Id="rId16" Type="http://schemas.openxmlformats.org/officeDocument/2006/relationships/tags" Target="../tags/tag18.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tags" Target="../tags/tag17.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tags" Target="../tags/tag1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tags" Target="../tags/tag19.xml"/><Relationship Id="rId18" Type="http://schemas.openxmlformats.org/officeDocument/2006/relationships/oleObject" Target="../embeddings/oleObject1.bin"/><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5.xml"/><Relationship Id="rId17" Type="http://schemas.openxmlformats.org/officeDocument/2006/relationships/image" Target="../media/image1.jpeg"/><Relationship Id="rId2" Type="http://schemas.openxmlformats.org/officeDocument/2006/relationships/slideLayout" Target="../slideLayouts/slideLayout60.xml"/><Relationship Id="rId16" Type="http://schemas.openxmlformats.org/officeDocument/2006/relationships/tags" Target="../tags/tag22.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tags" Target="../tags/tag21.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tags" Target="../tags/tag2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18" Type="http://schemas.openxmlformats.org/officeDocument/2006/relationships/slideLayout" Target="../slideLayouts/slideLayout87.xml"/><Relationship Id="rId3" Type="http://schemas.openxmlformats.org/officeDocument/2006/relationships/slideLayout" Target="../slideLayouts/slideLayout72.xml"/><Relationship Id="rId21" Type="http://schemas.openxmlformats.org/officeDocument/2006/relationships/image" Target="../media/image10.png"/><Relationship Id="rId7" Type="http://schemas.openxmlformats.org/officeDocument/2006/relationships/slideLayout" Target="../slideLayouts/slideLayout76.xml"/><Relationship Id="rId12" Type="http://schemas.openxmlformats.org/officeDocument/2006/relationships/slideLayout" Target="../slideLayouts/slideLayout81.xml"/><Relationship Id="rId17" Type="http://schemas.openxmlformats.org/officeDocument/2006/relationships/slideLayout" Target="../slideLayouts/slideLayout86.xml"/><Relationship Id="rId2" Type="http://schemas.openxmlformats.org/officeDocument/2006/relationships/slideLayout" Target="../slideLayouts/slideLayout71.xml"/><Relationship Id="rId16" Type="http://schemas.openxmlformats.org/officeDocument/2006/relationships/slideLayout" Target="../slideLayouts/slideLayout85.xml"/><Relationship Id="rId20" Type="http://schemas.openxmlformats.org/officeDocument/2006/relationships/image" Target="../media/image9.png"/><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5" Type="http://schemas.openxmlformats.org/officeDocument/2006/relationships/slideLayout" Target="../slideLayouts/slideLayout84.xml"/><Relationship Id="rId23" Type="http://schemas.openxmlformats.org/officeDocument/2006/relationships/image" Target="../media/image12.png"/><Relationship Id="rId10" Type="http://schemas.openxmlformats.org/officeDocument/2006/relationships/slideLayout" Target="../slideLayouts/slideLayout79.xml"/><Relationship Id="rId19" Type="http://schemas.openxmlformats.org/officeDocument/2006/relationships/theme" Target="../theme/theme6.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 Id="rId22" Type="http://schemas.openxmlformats.org/officeDocument/2006/relationships/image" Target="../media/image11.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slideLayout" Target="../slideLayouts/slideLayout100.xml"/><Relationship Id="rId18" Type="http://schemas.openxmlformats.org/officeDocument/2006/relationships/slideLayout" Target="../slideLayouts/slideLayout105.xml"/><Relationship Id="rId3" Type="http://schemas.openxmlformats.org/officeDocument/2006/relationships/slideLayout" Target="../slideLayouts/slideLayout90.xml"/><Relationship Id="rId21" Type="http://schemas.openxmlformats.org/officeDocument/2006/relationships/image" Target="../media/image16.png"/><Relationship Id="rId7" Type="http://schemas.openxmlformats.org/officeDocument/2006/relationships/slideLayout" Target="../slideLayouts/slideLayout94.xml"/><Relationship Id="rId12" Type="http://schemas.openxmlformats.org/officeDocument/2006/relationships/slideLayout" Target="../slideLayouts/slideLayout99.xml"/><Relationship Id="rId17" Type="http://schemas.openxmlformats.org/officeDocument/2006/relationships/slideLayout" Target="../slideLayouts/slideLayout104.xml"/><Relationship Id="rId2" Type="http://schemas.openxmlformats.org/officeDocument/2006/relationships/slideLayout" Target="../slideLayouts/slideLayout89.xml"/><Relationship Id="rId16" Type="http://schemas.openxmlformats.org/officeDocument/2006/relationships/slideLayout" Target="../slideLayouts/slideLayout103.xml"/><Relationship Id="rId20" Type="http://schemas.openxmlformats.org/officeDocument/2006/relationships/image" Target="../media/image8.png"/><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24" Type="http://schemas.openxmlformats.org/officeDocument/2006/relationships/image" Target="../media/image3.png"/><Relationship Id="rId5" Type="http://schemas.openxmlformats.org/officeDocument/2006/relationships/slideLayout" Target="../slideLayouts/slideLayout92.xml"/><Relationship Id="rId15" Type="http://schemas.openxmlformats.org/officeDocument/2006/relationships/slideLayout" Target="../slideLayouts/slideLayout102.xml"/><Relationship Id="rId23" Type="http://schemas.openxmlformats.org/officeDocument/2006/relationships/image" Target="../media/image10.png"/><Relationship Id="rId10" Type="http://schemas.openxmlformats.org/officeDocument/2006/relationships/slideLayout" Target="../slideLayouts/slideLayout97.xml"/><Relationship Id="rId19" Type="http://schemas.openxmlformats.org/officeDocument/2006/relationships/theme" Target="../theme/theme7.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slideLayout" Target="../slideLayouts/slideLayout101.xml"/><Relationship Id="rId22"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50178" name="Picture 2" descr="capa-1 copy"/>
          <p:cNvPicPr>
            <a:picLocks noChangeAspect="1" noChangeArrowheads="1"/>
          </p:cNvPicPr>
          <p:nvPr/>
        </p:nvPicPr>
        <p:blipFill>
          <a:blip r:embed="rId21"/>
          <a:srcRect/>
          <a:stretch>
            <a:fillRect/>
          </a:stretch>
        </p:blipFill>
        <p:spPr bwMode="auto">
          <a:xfrm>
            <a:off x="0" y="0"/>
            <a:ext cx="9906000" cy="6858000"/>
          </a:xfrm>
          <a:prstGeom prst="rect">
            <a:avLst/>
          </a:prstGeom>
          <a:noFill/>
          <a:ln w="9525">
            <a:noFill/>
            <a:miter lim="800000"/>
            <a:headEnd/>
            <a:tailEnd/>
          </a:ln>
        </p:spPr>
      </p:pic>
      <p:graphicFrame>
        <p:nvGraphicFramePr>
          <p:cNvPr id="50179" name="Rectangle 3" hidden="1"/>
          <p:cNvGraphicFramePr>
            <a:graphicFrameLocks/>
          </p:cNvGraphicFramePr>
          <p:nvPr>
            <p:custDataLst>
              <p:tags r:id="rId17"/>
            </p:custDataLst>
          </p:nvPr>
        </p:nvGraphicFramePr>
        <p:xfrm>
          <a:off x="6350" y="0"/>
          <a:ext cx="161925" cy="161925"/>
        </p:xfrm>
        <a:graphic>
          <a:graphicData uri="http://schemas.openxmlformats.org/presentationml/2006/ole">
            <mc:AlternateContent xmlns:mc="http://schemas.openxmlformats.org/markup-compatibility/2006">
              <mc:Choice xmlns:v="urn:schemas-microsoft-com:vml" Requires="v">
                <p:oleObj r:id="rId22" imgW="0" imgH="0" progId="">
                  <p:embed/>
                </p:oleObj>
              </mc:Choice>
              <mc:Fallback>
                <p:oleObj r:id="rId22" imgW="0" imgH="0" progId="">
                  <p:embed/>
                  <p:pic>
                    <p:nvPicPr>
                      <p:cNvPr id="50179" name="Rectangle 3"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6350" y="0"/>
                        <a:ext cx="16192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50180" name="McK Title Elements"/>
          <p:cNvGrpSpPr>
            <a:grpSpLocks/>
          </p:cNvGrpSpPr>
          <p:nvPr/>
        </p:nvGrpSpPr>
        <p:grpSpPr bwMode="auto">
          <a:xfrm>
            <a:off x="2917825" y="2182813"/>
            <a:ext cx="5557838" cy="4602162"/>
            <a:chOff x="1663" y="1348"/>
            <a:chExt cx="3167" cy="2841"/>
          </a:xfrm>
        </p:grpSpPr>
        <p:sp>
          <p:nvSpPr>
            <p:cNvPr id="13" name="McK Confidential" hidden="1"/>
            <p:cNvSpPr txBox="1">
              <a:spLocks noChangeArrowheads="1"/>
            </p:cNvSpPr>
            <p:nvPr/>
          </p:nvSpPr>
          <p:spPr bwMode="gray">
            <a:xfrm>
              <a:off x="1663" y="1348"/>
              <a:ext cx="936" cy="134"/>
            </a:xfrm>
            <a:prstGeom prst="rect">
              <a:avLst/>
            </a:prstGeom>
            <a:noFill/>
            <a:ln w="9525">
              <a:noFill/>
              <a:miter lim="800000"/>
              <a:headEnd/>
              <a:tailEnd/>
            </a:ln>
            <a:effectLst/>
          </p:spPr>
          <p:txBody>
            <a:bodyPr lIns="0" tIns="0" rIns="0" bIns="0">
              <a:spAutoFit/>
            </a:bodyPr>
            <a:lstStyle/>
            <a:p>
              <a:pPr algn="l" defTabSz="933450">
                <a:defRPr/>
              </a:pPr>
              <a:r>
                <a:rPr lang="en-GB" sz="1400" dirty="0"/>
                <a:t>CONFIDENTIAL</a:t>
              </a:r>
            </a:p>
          </p:txBody>
        </p:sp>
        <p:sp>
          <p:nvSpPr>
            <p:cNvPr id="14" name="McK Document" hidden="1"/>
            <p:cNvSpPr txBox="1">
              <a:spLocks noChangeArrowheads="1"/>
            </p:cNvSpPr>
            <p:nvPr/>
          </p:nvSpPr>
          <p:spPr bwMode="gray">
            <a:xfrm>
              <a:off x="1663" y="3049"/>
              <a:ext cx="3167" cy="129"/>
            </a:xfrm>
            <a:prstGeom prst="rect">
              <a:avLst/>
            </a:prstGeom>
            <a:noFill/>
            <a:ln w="9525">
              <a:noFill/>
              <a:miter lim="800000"/>
              <a:headEnd/>
              <a:tailEnd/>
            </a:ln>
            <a:effectLst/>
          </p:spPr>
          <p:txBody>
            <a:bodyPr lIns="0" tIns="0" rIns="0" bIns="0" anchor="b">
              <a:spAutoFit/>
            </a:bodyPr>
            <a:lstStyle/>
            <a:p>
              <a:pPr algn="l" defTabSz="933450">
                <a:defRPr/>
              </a:pPr>
              <a:r>
                <a:rPr lang="en-GB" sz="1400" dirty="0"/>
                <a:t>Document</a:t>
              </a:r>
            </a:p>
          </p:txBody>
        </p:sp>
        <p:sp>
          <p:nvSpPr>
            <p:cNvPr id="15" name="McK Date" hidden="1"/>
            <p:cNvSpPr txBox="1">
              <a:spLocks noChangeArrowheads="1"/>
            </p:cNvSpPr>
            <p:nvPr/>
          </p:nvSpPr>
          <p:spPr bwMode="gray">
            <a:xfrm>
              <a:off x="1663" y="3216"/>
              <a:ext cx="3167" cy="134"/>
            </a:xfrm>
            <a:prstGeom prst="rect">
              <a:avLst/>
            </a:prstGeom>
            <a:noFill/>
            <a:ln w="9525">
              <a:noFill/>
              <a:miter lim="800000"/>
              <a:headEnd/>
              <a:tailEnd/>
            </a:ln>
            <a:effectLst/>
          </p:spPr>
          <p:txBody>
            <a:bodyPr lIns="0" tIns="0" rIns="0" bIns="0">
              <a:spAutoFit/>
            </a:bodyPr>
            <a:lstStyle/>
            <a:p>
              <a:pPr algn="l" defTabSz="933450">
                <a:defRPr/>
              </a:pPr>
              <a:r>
                <a:rPr lang="en-GB" sz="1400" dirty="0"/>
                <a:t>Date</a:t>
              </a:r>
            </a:p>
          </p:txBody>
        </p:sp>
        <p:sp>
          <p:nvSpPr>
            <p:cNvPr id="16" name="McK Disclaimer" hidden="1"/>
            <p:cNvSpPr>
              <a:spLocks noChangeArrowheads="1"/>
            </p:cNvSpPr>
            <p:nvPr>
              <p:custDataLst>
                <p:tags r:id="rId20"/>
              </p:custDataLst>
            </p:nvPr>
          </p:nvSpPr>
          <p:spPr bwMode="gray">
            <a:xfrm>
              <a:off x="1663" y="3759"/>
              <a:ext cx="2303" cy="430"/>
            </a:xfrm>
            <a:prstGeom prst="rect">
              <a:avLst/>
            </a:prstGeom>
            <a:noFill/>
            <a:ln w="9525">
              <a:noFill/>
              <a:miter lim="800000"/>
              <a:headEnd/>
              <a:tailEnd/>
            </a:ln>
            <a:effectLst/>
          </p:spPr>
          <p:txBody>
            <a:bodyPr lIns="0" tIns="0" rIns="0" bIns="0" anchor="b">
              <a:spAutoFit/>
            </a:bodyPr>
            <a:lstStyle/>
            <a:p>
              <a:pPr algn="l" defTabSz="820738" eaLnBrk="0" hangingPunct="0">
                <a:defRPr/>
              </a:pPr>
              <a:r>
                <a:rPr lang="en-GB" sz="900" dirty="0"/>
                <a:t>This report is solely for the use of client personnel.  No part of it may be circulated, quoted, or reproduced for distribution outside the client organisation without prior written approval from McKinsey &amp; Company. This material was used by McKinsey &amp; Company during an oral presentation; it is not a complete record of the discussion.</a:t>
              </a:r>
            </a:p>
          </p:txBody>
        </p:sp>
      </p:grpSp>
      <p:sp>
        <p:nvSpPr>
          <p:cNvPr id="17" name="Working Draft Text" hidden="1"/>
          <p:cNvSpPr>
            <a:spLocks noChangeArrowheads="1"/>
          </p:cNvSpPr>
          <p:nvPr/>
        </p:nvSpPr>
        <p:spPr bwMode="gray">
          <a:xfrm>
            <a:off x="449263" y="504825"/>
            <a:ext cx="3368675" cy="217488"/>
          </a:xfrm>
          <a:prstGeom prst="rect">
            <a:avLst/>
          </a:prstGeom>
          <a:noFill/>
          <a:ln w="9525">
            <a:noFill/>
            <a:miter lim="800000"/>
            <a:headEnd/>
            <a:tailEnd/>
          </a:ln>
          <a:effectLst/>
        </p:spPr>
        <p:txBody>
          <a:bodyPr lIns="0" tIns="0" rIns="0" bIns="0">
            <a:spAutoFit/>
          </a:bodyPr>
          <a:lstStyle/>
          <a:p>
            <a:pPr algn="l" defTabSz="912813">
              <a:defRPr/>
            </a:pPr>
            <a:r>
              <a:rPr lang="en-US" sz="1800" dirty="0"/>
              <a:t>Working Draft    </a:t>
            </a:r>
          </a:p>
        </p:txBody>
      </p:sp>
      <p:sp>
        <p:nvSpPr>
          <p:cNvPr id="18" name="Working Draft" hidden="1"/>
          <p:cNvSpPr txBox="1">
            <a:spLocks noChangeArrowheads="1"/>
          </p:cNvSpPr>
          <p:nvPr/>
        </p:nvSpPr>
        <p:spPr bwMode="gray">
          <a:xfrm>
            <a:off x="449263" y="749300"/>
            <a:ext cx="4697412" cy="187325"/>
          </a:xfrm>
          <a:prstGeom prst="rect">
            <a:avLst/>
          </a:prstGeom>
          <a:noFill/>
          <a:ln w="9525">
            <a:noFill/>
            <a:miter lim="800000"/>
            <a:headEnd/>
            <a:tailEnd/>
          </a:ln>
          <a:effectLst/>
        </p:spPr>
        <p:txBody>
          <a:bodyPr wrap="none" lIns="0" tIns="0" rIns="0" bIns="0">
            <a:spAutoFit/>
          </a:bodyPr>
          <a:lstStyle/>
          <a:p>
            <a:pPr algn="l" defTabSz="933450">
              <a:defRPr/>
            </a:pPr>
            <a:r>
              <a:rPr lang="en-US" sz="1200" dirty="0">
                <a:solidFill>
                  <a:schemeClr val="bg1"/>
                </a:solidFill>
              </a:rPr>
              <a:t>Last Modified 09/20/2007 10:49:20 AM India Standard Time</a:t>
            </a:r>
          </a:p>
        </p:txBody>
      </p:sp>
      <p:sp>
        <p:nvSpPr>
          <p:cNvPr id="19" name="Printed" hidden="1"/>
          <p:cNvSpPr txBox="1">
            <a:spLocks noChangeArrowheads="1"/>
          </p:cNvSpPr>
          <p:nvPr/>
        </p:nvSpPr>
        <p:spPr bwMode="gray">
          <a:xfrm>
            <a:off x="449263" y="971550"/>
            <a:ext cx="4230687" cy="187325"/>
          </a:xfrm>
          <a:prstGeom prst="rect">
            <a:avLst/>
          </a:prstGeom>
          <a:noFill/>
          <a:ln w="9525">
            <a:noFill/>
            <a:miter lim="800000"/>
            <a:headEnd/>
            <a:tailEnd/>
          </a:ln>
          <a:effectLst/>
        </p:spPr>
        <p:txBody>
          <a:bodyPr wrap="none" lIns="0" tIns="0" rIns="0" bIns="0">
            <a:spAutoFit/>
          </a:bodyPr>
          <a:lstStyle/>
          <a:p>
            <a:pPr algn="l" defTabSz="933450">
              <a:defRPr/>
            </a:pPr>
            <a:r>
              <a:rPr lang="en-US" sz="1200" dirty="0">
                <a:solidFill>
                  <a:schemeClr val="bg1"/>
                </a:solidFill>
              </a:rPr>
              <a:t>Printed 06/08/2007 18:26:04 South Africa Standard Time</a:t>
            </a:r>
          </a:p>
        </p:txBody>
      </p:sp>
      <p:sp>
        <p:nvSpPr>
          <p:cNvPr id="50188" name="Rectangle 3"/>
          <p:cNvSpPr>
            <a:spLocks noGrp="1" noChangeArrowheads="1"/>
          </p:cNvSpPr>
          <p:nvPr>
            <p:ph type="title"/>
            <p:custDataLst>
              <p:tags r:id="rId18"/>
            </p:custDataLst>
          </p:nvPr>
        </p:nvSpPr>
        <p:spPr bwMode="gray">
          <a:xfrm>
            <a:off x="131763" y="166688"/>
            <a:ext cx="9526587" cy="365125"/>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a:r>
              <a:rPr lang="en-GB"/>
              <a:t>Click to edit Master title style</a:t>
            </a:r>
          </a:p>
        </p:txBody>
      </p:sp>
      <p:sp>
        <p:nvSpPr>
          <p:cNvPr id="50189" name="Rectangle 4"/>
          <p:cNvSpPr>
            <a:spLocks noGrp="1" noChangeArrowheads="1"/>
          </p:cNvSpPr>
          <p:nvPr>
            <p:ph type="body" idx="1"/>
            <p:custDataLst>
              <p:tags r:id="rId19"/>
            </p:custDataLst>
          </p:nvPr>
        </p:nvSpPr>
        <p:spPr bwMode="gray">
          <a:xfrm>
            <a:off x="136525" y="1298575"/>
            <a:ext cx="9525000" cy="161448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cSld>
  <p:clrMap bg1="lt1" tx1="dk1" bg2="lt2" tx2="dk2" accent1="accent1" accent2="accent2" accent3="accent3" accent4="accent4" accent5="accent5" accent6="accent6" hlink="hlink" folHlink="folHlink"/>
  <p:sldLayoutIdLst>
    <p:sldLayoutId id="2147485302" r:id="rId1"/>
    <p:sldLayoutId id="2147485303" r:id="rId2"/>
    <p:sldLayoutId id="2147485304" r:id="rId3"/>
    <p:sldLayoutId id="2147485305" r:id="rId4"/>
    <p:sldLayoutId id="2147485306" r:id="rId5"/>
    <p:sldLayoutId id="2147485307" r:id="rId6"/>
    <p:sldLayoutId id="2147485308" r:id="rId7"/>
    <p:sldLayoutId id="2147485309" r:id="rId8"/>
    <p:sldLayoutId id="2147485310" r:id="rId9"/>
    <p:sldLayoutId id="2147485311" r:id="rId10"/>
    <p:sldLayoutId id="2147485312" r:id="rId11"/>
    <p:sldLayoutId id="2147485330" r:id="rId12"/>
    <p:sldLayoutId id="2147485331" r:id="rId13"/>
    <p:sldLayoutId id="2147485332" r:id="rId14"/>
    <p:sldLayoutId id="2147485333" r:id="rId15"/>
  </p:sldLayoutIdLst>
  <p:hf hdr="0" ftr="0" dt="0"/>
  <p:txStyles>
    <p:titleStyle>
      <a:lvl1pPr algn="l" defTabSz="912813" rtl="0" eaLnBrk="0" fontAlgn="base" hangingPunct="0">
        <a:spcBef>
          <a:spcPct val="0"/>
        </a:spcBef>
        <a:spcAft>
          <a:spcPct val="0"/>
        </a:spcAft>
        <a:defRPr sz="2400" b="1">
          <a:solidFill>
            <a:schemeClr val="bg1"/>
          </a:solidFill>
          <a:latin typeface="+mj-lt"/>
          <a:ea typeface="+mj-ea"/>
          <a:cs typeface="+mj-cs"/>
        </a:defRPr>
      </a:lvl1pPr>
      <a:lvl2pPr algn="l" defTabSz="912813" rtl="0" eaLnBrk="0" fontAlgn="base" hangingPunct="0">
        <a:spcBef>
          <a:spcPct val="0"/>
        </a:spcBef>
        <a:spcAft>
          <a:spcPct val="0"/>
        </a:spcAft>
        <a:defRPr sz="2400" b="1">
          <a:solidFill>
            <a:schemeClr val="bg1"/>
          </a:solidFill>
          <a:latin typeface="Arial Rounded MT Bold" pitchFamily="34" charset="0"/>
        </a:defRPr>
      </a:lvl2pPr>
      <a:lvl3pPr algn="l" defTabSz="912813" rtl="0" eaLnBrk="0" fontAlgn="base" hangingPunct="0">
        <a:spcBef>
          <a:spcPct val="0"/>
        </a:spcBef>
        <a:spcAft>
          <a:spcPct val="0"/>
        </a:spcAft>
        <a:defRPr sz="2400" b="1">
          <a:solidFill>
            <a:schemeClr val="bg1"/>
          </a:solidFill>
          <a:latin typeface="Arial Rounded MT Bold" pitchFamily="34" charset="0"/>
        </a:defRPr>
      </a:lvl3pPr>
      <a:lvl4pPr algn="l" defTabSz="912813" rtl="0" eaLnBrk="0" fontAlgn="base" hangingPunct="0">
        <a:spcBef>
          <a:spcPct val="0"/>
        </a:spcBef>
        <a:spcAft>
          <a:spcPct val="0"/>
        </a:spcAft>
        <a:defRPr sz="2400" b="1">
          <a:solidFill>
            <a:schemeClr val="bg1"/>
          </a:solidFill>
          <a:latin typeface="Arial Rounded MT Bold" pitchFamily="34" charset="0"/>
        </a:defRPr>
      </a:lvl4pPr>
      <a:lvl5pPr algn="l" defTabSz="912813" rtl="0" eaLnBrk="0" fontAlgn="base" hangingPunct="0">
        <a:spcBef>
          <a:spcPct val="0"/>
        </a:spcBef>
        <a:spcAft>
          <a:spcPct val="0"/>
        </a:spcAft>
        <a:defRPr sz="2400" b="1">
          <a:solidFill>
            <a:schemeClr val="bg1"/>
          </a:solidFill>
          <a:latin typeface="Arial Rounded MT Bold" pitchFamily="34" charset="0"/>
        </a:defRPr>
      </a:lvl5pPr>
      <a:lvl6pPr marL="457200" algn="l" defTabSz="912813" rtl="0" eaLnBrk="0" fontAlgn="base" hangingPunct="0">
        <a:spcBef>
          <a:spcPct val="0"/>
        </a:spcBef>
        <a:spcAft>
          <a:spcPct val="0"/>
        </a:spcAft>
        <a:defRPr sz="2400" b="1">
          <a:solidFill>
            <a:schemeClr val="bg1"/>
          </a:solidFill>
          <a:latin typeface="Arial Rounded MT Bold" pitchFamily="34" charset="0"/>
        </a:defRPr>
      </a:lvl6pPr>
      <a:lvl7pPr marL="914400" algn="l" defTabSz="912813" rtl="0" eaLnBrk="0" fontAlgn="base" hangingPunct="0">
        <a:spcBef>
          <a:spcPct val="0"/>
        </a:spcBef>
        <a:spcAft>
          <a:spcPct val="0"/>
        </a:spcAft>
        <a:defRPr sz="2400" b="1">
          <a:solidFill>
            <a:schemeClr val="bg1"/>
          </a:solidFill>
          <a:latin typeface="Arial Rounded MT Bold" pitchFamily="34" charset="0"/>
        </a:defRPr>
      </a:lvl7pPr>
      <a:lvl8pPr marL="1371600" algn="l" defTabSz="912813" rtl="0" eaLnBrk="0" fontAlgn="base" hangingPunct="0">
        <a:spcBef>
          <a:spcPct val="0"/>
        </a:spcBef>
        <a:spcAft>
          <a:spcPct val="0"/>
        </a:spcAft>
        <a:defRPr sz="2400" b="1">
          <a:solidFill>
            <a:schemeClr val="bg1"/>
          </a:solidFill>
          <a:latin typeface="Arial Rounded MT Bold" pitchFamily="34" charset="0"/>
        </a:defRPr>
      </a:lvl8pPr>
      <a:lvl9pPr marL="1828800" algn="l" defTabSz="912813" rtl="0" eaLnBrk="0" fontAlgn="base" hangingPunct="0">
        <a:spcBef>
          <a:spcPct val="0"/>
        </a:spcBef>
        <a:spcAft>
          <a:spcPct val="0"/>
        </a:spcAft>
        <a:defRPr sz="2400" b="1">
          <a:solidFill>
            <a:schemeClr val="bg1"/>
          </a:solidFill>
          <a:latin typeface="Arial Rounded MT Bold" pitchFamily="34" charset="0"/>
        </a:defRPr>
      </a:lvl9pPr>
    </p:titleStyle>
    <p:bodyStyle>
      <a:lvl1pPr marL="342900" indent="-342900" algn="l" defTabSz="950913" rtl="0" eaLnBrk="0" fontAlgn="base" hangingPunct="0">
        <a:spcBef>
          <a:spcPct val="0"/>
        </a:spcBef>
        <a:spcAft>
          <a:spcPct val="0"/>
        </a:spcAft>
        <a:buSzPct val="120000"/>
        <a:buChar char="•"/>
        <a:defRPr sz="2400">
          <a:solidFill>
            <a:schemeClr val="tx1"/>
          </a:solidFill>
          <a:latin typeface="+mn-lt"/>
          <a:ea typeface="+mn-ea"/>
          <a:cs typeface="+mn-cs"/>
        </a:defRPr>
      </a:lvl1pPr>
      <a:lvl2pPr marL="153988" indent="-152400" algn="l" defTabSz="950913" rtl="0" eaLnBrk="0" fontAlgn="base" hangingPunct="0">
        <a:spcBef>
          <a:spcPct val="0"/>
        </a:spcBef>
        <a:spcAft>
          <a:spcPct val="0"/>
        </a:spcAft>
        <a:buClr>
          <a:schemeClr val="tx2"/>
        </a:buClr>
        <a:buSzPct val="120000"/>
        <a:buChar char="•"/>
        <a:defRPr sz="2200">
          <a:solidFill>
            <a:schemeClr val="tx1"/>
          </a:solidFill>
          <a:latin typeface="+mn-lt"/>
        </a:defRPr>
      </a:lvl2pPr>
      <a:lvl3pPr marL="314325" indent="-158750" algn="l" defTabSz="950913" rtl="0" eaLnBrk="0" fontAlgn="base" hangingPunct="0">
        <a:spcBef>
          <a:spcPct val="0"/>
        </a:spcBef>
        <a:spcAft>
          <a:spcPct val="0"/>
        </a:spcAft>
        <a:buClr>
          <a:schemeClr val="tx2"/>
        </a:buClr>
        <a:buFont typeface="Times New Roman" pitchFamily="18" charset="0"/>
        <a:buChar char="–"/>
        <a:defRPr sz="2000">
          <a:solidFill>
            <a:schemeClr val="tx1"/>
          </a:solidFill>
          <a:latin typeface="+mn-lt"/>
        </a:defRPr>
      </a:lvl3pPr>
      <a:lvl4pPr marL="460375" indent="-144463" algn="l" defTabSz="950913" rtl="0" eaLnBrk="0" fontAlgn="base" hangingPunct="0">
        <a:spcBef>
          <a:spcPct val="0"/>
        </a:spcBef>
        <a:spcAft>
          <a:spcPct val="0"/>
        </a:spcAft>
        <a:buClr>
          <a:schemeClr val="tx2"/>
        </a:buClr>
        <a:buSzPct val="89000"/>
        <a:buChar char="•"/>
        <a:defRPr sz="2000">
          <a:solidFill>
            <a:schemeClr val="tx1"/>
          </a:solidFill>
          <a:latin typeface="+mn-lt"/>
        </a:defRPr>
      </a:lvl4pPr>
      <a:lvl5pPr marL="619125" indent="-157163" algn="l" defTabSz="950913" rtl="0" eaLnBrk="0" fontAlgn="base" hangingPunct="0">
        <a:spcBef>
          <a:spcPct val="0"/>
        </a:spcBef>
        <a:spcAft>
          <a:spcPct val="0"/>
        </a:spcAft>
        <a:buClr>
          <a:schemeClr val="tx2"/>
        </a:buClr>
        <a:buSzPct val="75000"/>
        <a:buFont typeface="Times New Roman" pitchFamily="18" charset="0"/>
        <a:buChar char="–"/>
        <a:defRPr sz="2000">
          <a:solidFill>
            <a:schemeClr val="tx1"/>
          </a:solidFill>
          <a:latin typeface="+mn-lt"/>
        </a:defRPr>
      </a:lvl5pPr>
      <a:lvl6pPr marL="1076325" indent="-157163" algn="l" defTabSz="950913" rtl="0" eaLnBrk="0" fontAlgn="base" hangingPunct="0">
        <a:spcBef>
          <a:spcPct val="0"/>
        </a:spcBef>
        <a:spcAft>
          <a:spcPct val="0"/>
        </a:spcAft>
        <a:buClr>
          <a:schemeClr val="tx2"/>
        </a:buClr>
        <a:buSzPct val="75000"/>
        <a:buFont typeface="Times New Roman" pitchFamily="18" charset="0"/>
        <a:buChar char="–"/>
        <a:defRPr sz="2000">
          <a:solidFill>
            <a:schemeClr val="tx1"/>
          </a:solidFill>
          <a:latin typeface="+mn-lt"/>
        </a:defRPr>
      </a:lvl6pPr>
      <a:lvl7pPr marL="1533525" indent="-157163" algn="l" defTabSz="950913" rtl="0" eaLnBrk="0" fontAlgn="base" hangingPunct="0">
        <a:spcBef>
          <a:spcPct val="0"/>
        </a:spcBef>
        <a:spcAft>
          <a:spcPct val="0"/>
        </a:spcAft>
        <a:buClr>
          <a:schemeClr val="tx2"/>
        </a:buClr>
        <a:buSzPct val="75000"/>
        <a:buFont typeface="Times New Roman" pitchFamily="18" charset="0"/>
        <a:buChar char="–"/>
        <a:defRPr sz="2000">
          <a:solidFill>
            <a:schemeClr val="tx1"/>
          </a:solidFill>
          <a:latin typeface="+mn-lt"/>
        </a:defRPr>
      </a:lvl7pPr>
      <a:lvl8pPr marL="1990725" indent="-157163" algn="l" defTabSz="950913" rtl="0" eaLnBrk="0" fontAlgn="base" hangingPunct="0">
        <a:spcBef>
          <a:spcPct val="0"/>
        </a:spcBef>
        <a:spcAft>
          <a:spcPct val="0"/>
        </a:spcAft>
        <a:buClr>
          <a:schemeClr val="tx2"/>
        </a:buClr>
        <a:buSzPct val="75000"/>
        <a:buFont typeface="Times New Roman" pitchFamily="18" charset="0"/>
        <a:buChar char="–"/>
        <a:defRPr sz="2000">
          <a:solidFill>
            <a:schemeClr val="tx1"/>
          </a:solidFill>
          <a:latin typeface="+mn-lt"/>
        </a:defRPr>
      </a:lvl8pPr>
      <a:lvl9pPr marL="2447925" indent="-157163" algn="l" defTabSz="950913" rtl="0" eaLnBrk="0" fontAlgn="base" hangingPunct="0">
        <a:spcBef>
          <a:spcPct val="0"/>
        </a:spcBef>
        <a:spcAft>
          <a:spcPct val="0"/>
        </a:spcAft>
        <a:buClr>
          <a:schemeClr val="tx2"/>
        </a:buClr>
        <a:buSzPct val="75000"/>
        <a:buFont typeface="Times New Roman" pitchFamily="18"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53250" name="Picture 2" descr="miolo1 fundo branco"/>
          <p:cNvPicPr>
            <a:picLocks noChangeArrowheads="1"/>
          </p:cNvPicPr>
          <p:nvPr>
            <p:custDataLst>
              <p:tags r:id="rId17"/>
            </p:custDataLst>
          </p:nvPr>
        </p:nvPicPr>
        <p:blipFill>
          <a:blip r:embed="rId22"/>
          <a:srcRect/>
          <a:stretch>
            <a:fillRect/>
          </a:stretch>
        </p:blipFill>
        <p:spPr bwMode="auto">
          <a:xfrm>
            <a:off x="1588" y="-3175"/>
            <a:ext cx="9906000" cy="6858000"/>
          </a:xfrm>
          <a:prstGeom prst="rect">
            <a:avLst/>
          </a:prstGeom>
          <a:noFill/>
          <a:ln w="9525">
            <a:noFill/>
            <a:miter lim="800000"/>
            <a:headEnd/>
            <a:tailEnd/>
          </a:ln>
        </p:spPr>
      </p:pic>
      <p:sp>
        <p:nvSpPr>
          <p:cNvPr id="53251" name="Rectangle 3"/>
          <p:cNvSpPr>
            <a:spLocks noGrp="1" noChangeArrowheads="1"/>
          </p:cNvSpPr>
          <p:nvPr>
            <p:ph type="title"/>
            <p:custDataLst>
              <p:tags r:id="rId18"/>
            </p:custDataLst>
          </p:nvPr>
        </p:nvSpPr>
        <p:spPr bwMode="gray">
          <a:xfrm>
            <a:off x="131763" y="166688"/>
            <a:ext cx="9526587" cy="365125"/>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a:r>
              <a:rPr lang="en-GB"/>
              <a:t>Click to edit Master title style</a:t>
            </a:r>
          </a:p>
        </p:txBody>
      </p:sp>
      <p:sp>
        <p:nvSpPr>
          <p:cNvPr id="53252" name="Rectangle 4"/>
          <p:cNvSpPr>
            <a:spLocks noGrp="1" noChangeArrowheads="1"/>
          </p:cNvSpPr>
          <p:nvPr>
            <p:ph type="body" idx="1"/>
            <p:custDataLst>
              <p:tags r:id="rId19"/>
            </p:custDataLst>
          </p:nvPr>
        </p:nvSpPr>
        <p:spPr bwMode="gray">
          <a:xfrm>
            <a:off x="136525" y="1298575"/>
            <a:ext cx="9525000" cy="100488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GB"/>
              <a:t>Click to edit Master text styles</a:t>
            </a:r>
          </a:p>
          <a:p>
            <a:pPr lvl="1"/>
            <a:r>
              <a:rPr lang="en-GB"/>
              <a:t>Second level</a:t>
            </a:r>
          </a:p>
          <a:p>
            <a:pPr lvl="2"/>
            <a:r>
              <a:rPr lang="en-GB"/>
              <a:t>Third level</a:t>
            </a:r>
          </a:p>
        </p:txBody>
      </p:sp>
      <p:grpSp>
        <p:nvGrpSpPr>
          <p:cNvPr id="53253" name="McK Slide Elements"/>
          <p:cNvGrpSpPr>
            <a:grpSpLocks/>
          </p:cNvGrpSpPr>
          <p:nvPr/>
        </p:nvGrpSpPr>
        <p:grpSpPr bwMode="auto">
          <a:xfrm>
            <a:off x="136525" y="542925"/>
            <a:ext cx="9525000" cy="6288088"/>
            <a:chOff x="79" y="342"/>
            <a:chExt cx="5539" cy="3961"/>
          </a:xfrm>
        </p:grpSpPr>
        <p:sp>
          <p:nvSpPr>
            <p:cNvPr id="327686" name="McK Measure" hidden="1"/>
            <p:cNvSpPr txBox="1">
              <a:spLocks noChangeArrowheads="1"/>
            </p:cNvSpPr>
            <p:nvPr userDrawn="1"/>
          </p:nvSpPr>
          <p:spPr bwMode="gray">
            <a:xfrm>
              <a:off x="79" y="342"/>
              <a:ext cx="5539" cy="157"/>
            </a:xfrm>
            <a:prstGeom prst="rect">
              <a:avLst/>
            </a:prstGeom>
            <a:noFill/>
            <a:ln w="9525">
              <a:noFill/>
              <a:miter lim="800000"/>
              <a:headEnd/>
              <a:tailEnd/>
            </a:ln>
            <a:effectLst/>
          </p:spPr>
          <p:txBody>
            <a:bodyPr lIns="0" tIns="0" rIns="0" bIns="0">
              <a:spAutoFit/>
            </a:bodyPr>
            <a:lstStyle/>
            <a:p>
              <a:pPr algn="l" defTabSz="912813">
                <a:defRPr/>
              </a:pPr>
              <a:r>
                <a:rPr lang="en-GB" sz="1600" dirty="0"/>
                <a:t>Unit of measure</a:t>
              </a:r>
            </a:p>
          </p:txBody>
        </p:sp>
        <p:sp>
          <p:nvSpPr>
            <p:cNvPr id="327687" name="McK Footnote" hidden="1"/>
            <p:cNvSpPr txBox="1">
              <a:spLocks noChangeArrowheads="1"/>
            </p:cNvSpPr>
            <p:nvPr userDrawn="1"/>
          </p:nvSpPr>
          <p:spPr bwMode="gray">
            <a:xfrm>
              <a:off x="81" y="4045"/>
              <a:ext cx="5249" cy="258"/>
            </a:xfrm>
            <a:prstGeom prst="rect">
              <a:avLst/>
            </a:prstGeom>
            <a:noFill/>
            <a:ln w="9525">
              <a:noFill/>
              <a:miter lim="800000"/>
              <a:headEnd/>
              <a:tailEnd/>
            </a:ln>
            <a:effectLst/>
          </p:spPr>
          <p:txBody>
            <a:bodyPr lIns="0" tIns="0" rIns="0" bIns="0" anchor="b">
              <a:spAutoFit/>
            </a:bodyPr>
            <a:lstStyle/>
            <a:p>
              <a:pPr marL="585788" indent="-585788" algn="l" defTabSz="912813">
                <a:tabLst>
                  <a:tab pos="544513" algn="r"/>
                </a:tabLst>
                <a:defRPr/>
              </a:pPr>
              <a:r>
                <a:rPr lang="en-GB" sz="1200" dirty="0">
                  <a:solidFill>
                    <a:srgbClr val="000000"/>
                  </a:solidFill>
                </a:rPr>
                <a:t>	*	Footnote</a:t>
              </a:r>
            </a:p>
            <a:p>
              <a:pPr marL="585788" indent="-585788" algn="l" defTabSz="912813">
                <a:spcBef>
                  <a:spcPct val="20000"/>
                </a:spcBef>
                <a:tabLst>
                  <a:tab pos="544513" algn="r"/>
                </a:tabLst>
                <a:defRPr/>
              </a:pPr>
              <a:r>
                <a:rPr lang="en-GB" sz="1200" dirty="0">
                  <a:solidFill>
                    <a:srgbClr val="000000"/>
                  </a:solidFill>
                </a:rPr>
                <a:t>Source:		Source</a:t>
              </a:r>
            </a:p>
          </p:txBody>
        </p:sp>
      </p:grpSp>
      <p:sp>
        <p:nvSpPr>
          <p:cNvPr id="327688" name="pg num"/>
          <p:cNvSpPr>
            <a:spLocks noGrp="1" noChangeArrowheads="1"/>
          </p:cNvSpPr>
          <p:nvPr>
            <p:ph type="sldNum" sz="quarter" idx="4"/>
            <p:custDataLst>
              <p:tags r:id="rId20"/>
            </p:custDataLst>
          </p:nvPr>
        </p:nvSpPr>
        <p:spPr bwMode="gray">
          <a:xfrm>
            <a:off x="7429500" y="6611938"/>
            <a:ext cx="933450" cy="182562"/>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spcAft>
                <a:spcPct val="0"/>
              </a:spcAft>
              <a:buClrTx/>
              <a:buFontTx/>
              <a:buNone/>
              <a:defRPr sz="1200">
                <a:solidFill>
                  <a:schemeClr val="bg1"/>
                </a:solidFill>
              </a:defRPr>
            </a:lvl1pPr>
          </a:lstStyle>
          <a:p>
            <a:pPr>
              <a:defRPr/>
            </a:pPr>
            <a:fld id="{58AB6A61-67EE-440E-ADFA-54876BB55E18}" type="slidenum">
              <a:rPr lang="en-GB"/>
              <a:pPr>
                <a:defRPr/>
              </a:pPr>
              <a:t>‹#›</a:t>
            </a:fld>
            <a:endParaRPr lang="en-GB" dirty="0"/>
          </a:p>
        </p:txBody>
      </p:sp>
      <p:graphicFrame>
        <p:nvGraphicFramePr>
          <p:cNvPr id="53257" name="Rectangle 9" hidden="1"/>
          <p:cNvGraphicFramePr>
            <a:graphicFrameLocks/>
          </p:cNvGraphicFramePr>
          <p:nvPr>
            <p:custDataLst>
              <p:tags r:id="rId21"/>
            </p:custDataLst>
          </p:nvPr>
        </p:nvGraphicFramePr>
        <p:xfrm>
          <a:off x="6350" y="0"/>
          <a:ext cx="161925" cy="161925"/>
        </p:xfrm>
        <a:graphic>
          <a:graphicData uri="http://schemas.openxmlformats.org/presentationml/2006/ole">
            <mc:AlternateContent xmlns:mc="http://schemas.openxmlformats.org/markup-compatibility/2006">
              <mc:Choice xmlns:v="urn:schemas-microsoft-com:vml" Requires="v">
                <p:oleObj r:id="rId23" imgW="0" imgH="0" progId="">
                  <p:embed/>
                </p:oleObj>
              </mc:Choice>
              <mc:Fallback>
                <p:oleObj r:id="rId23" imgW="0" imgH="0" progId="">
                  <p:embed/>
                  <p:pic>
                    <p:nvPicPr>
                      <p:cNvPr id="53257" name="Rectangle 9"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6350" y="0"/>
                        <a:ext cx="16192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5313" r:id="rId1"/>
    <p:sldLayoutId id="2147485314" r:id="rId2"/>
    <p:sldLayoutId id="2147485315" r:id="rId3"/>
    <p:sldLayoutId id="2147485316" r:id="rId4"/>
    <p:sldLayoutId id="2147485317" r:id="rId5"/>
    <p:sldLayoutId id="2147485318" r:id="rId6"/>
    <p:sldLayoutId id="2147485319" r:id="rId7"/>
    <p:sldLayoutId id="2147485320" r:id="rId8"/>
    <p:sldLayoutId id="2147485321" r:id="rId9"/>
    <p:sldLayoutId id="2147485322" r:id="rId10"/>
    <p:sldLayoutId id="2147485323" r:id="rId11"/>
    <p:sldLayoutId id="2147485324" r:id="rId12"/>
    <p:sldLayoutId id="2147485326" r:id="rId13"/>
    <p:sldLayoutId id="2147485328" r:id="rId14"/>
    <p:sldLayoutId id="2147485329" r:id="rId15"/>
  </p:sldLayoutIdLst>
  <p:hf hdr="0" ftr="0" dt="0"/>
  <p:txStyles>
    <p:titleStyle>
      <a:lvl1pPr algn="l" defTabSz="912813" rtl="0" eaLnBrk="0" fontAlgn="base" hangingPunct="0">
        <a:spcBef>
          <a:spcPct val="0"/>
        </a:spcBef>
        <a:spcAft>
          <a:spcPct val="0"/>
        </a:spcAft>
        <a:defRPr sz="2400" b="1">
          <a:solidFill>
            <a:schemeClr val="bg1"/>
          </a:solidFill>
          <a:latin typeface="+mj-lt"/>
          <a:ea typeface="+mj-ea"/>
          <a:cs typeface="+mj-cs"/>
        </a:defRPr>
      </a:lvl1pPr>
      <a:lvl2pPr algn="l" defTabSz="912813" rtl="0" eaLnBrk="0" fontAlgn="base" hangingPunct="0">
        <a:spcBef>
          <a:spcPct val="0"/>
        </a:spcBef>
        <a:spcAft>
          <a:spcPct val="0"/>
        </a:spcAft>
        <a:defRPr sz="2400" b="1">
          <a:solidFill>
            <a:schemeClr val="bg1"/>
          </a:solidFill>
          <a:latin typeface="Arial" charset="0"/>
        </a:defRPr>
      </a:lvl2pPr>
      <a:lvl3pPr algn="l" defTabSz="912813" rtl="0" eaLnBrk="0" fontAlgn="base" hangingPunct="0">
        <a:spcBef>
          <a:spcPct val="0"/>
        </a:spcBef>
        <a:spcAft>
          <a:spcPct val="0"/>
        </a:spcAft>
        <a:defRPr sz="2400" b="1">
          <a:solidFill>
            <a:schemeClr val="bg1"/>
          </a:solidFill>
          <a:latin typeface="Arial" charset="0"/>
        </a:defRPr>
      </a:lvl3pPr>
      <a:lvl4pPr algn="l" defTabSz="912813" rtl="0" eaLnBrk="0" fontAlgn="base" hangingPunct="0">
        <a:spcBef>
          <a:spcPct val="0"/>
        </a:spcBef>
        <a:spcAft>
          <a:spcPct val="0"/>
        </a:spcAft>
        <a:defRPr sz="2400" b="1">
          <a:solidFill>
            <a:schemeClr val="bg1"/>
          </a:solidFill>
          <a:latin typeface="Arial" charset="0"/>
        </a:defRPr>
      </a:lvl4pPr>
      <a:lvl5pPr algn="l" defTabSz="912813" rtl="0" eaLnBrk="0" fontAlgn="base" hangingPunct="0">
        <a:spcBef>
          <a:spcPct val="0"/>
        </a:spcBef>
        <a:spcAft>
          <a:spcPct val="0"/>
        </a:spcAft>
        <a:defRPr sz="2400" b="1">
          <a:solidFill>
            <a:schemeClr val="bg1"/>
          </a:solidFill>
          <a:latin typeface="Arial" charset="0"/>
        </a:defRPr>
      </a:lvl5pPr>
      <a:lvl6pPr marL="457200" algn="l" defTabSz="912813" rtl="0" eaLnBrk="0" fontAlgn="base" hangingPunct="0">
        <a:spcBef>
          <a:spcPct val="0"/>
        </a:spcBef>
        <a:spcAft>
          <a:spcPct val="0"/>
        </a:spcAft>
        <a:defRPr sz="2400" b="1">
          <a:solidFill>
            <a:schemeClr val="bg1"/>
          </a:solidFill>
          <a:latin typeface="Arial" charset="0"/>
        </a:defRPr>
      </a:lvl6pPr>
      <a:lvl7pPr marL="914400" algn="l" defTabSz="912813" rtl="0" eaLnBrk="0" fontAlgn="base" hangingPunct="0">
        <a:spcBef>
          <a:spcPct val="0"/>
        </a:spcBef>
        <a:spcAft>
          <a:spcPct val="0"/>
        </a:spcAft>
        <a:defRPr sz="2400" b="1">
          <a:solidFill>
            <a:schemeClr val="bg1"/>
          </a:solidFill>
          <a:latin typeface="Arial" charset="0"/>
        </a:defRPr>
      </a:lvl7pPr>
      <a:lvl8pPr marL="1371600" algn="l" defTabSz="912813" rtl="0" eaLnBrk="0" fontAlgn="base" hangingPunct="0">
        <a:spcBef>
          <a:spcPct val="0"/>
        </a:spcBef>
        <a:spcAft>
          <a:spcPct val="0"/>
        </a:spcAft>
        <a:defRPr sz="2400" b="1">
          <a:solidFill>
            <a:schemeClr val="bg1"/>
          </a:solidFill>
          <a:latin typeface="Arial" charset="0"/>
        </a:defRPr>
      </a:lvl8pPr>
      <a:lvl9pPr marL="1828800" algn="l" defTabSz="912813" rtl="0" eaLnBrk="0" fontAlgn="base" hangingPunct="0">
        <a:spcBef>
          <a:spcPct val="0"/>
        </a:spcBef>
        <a:spcAft>
          <a:spcPct val="0"/>
        </a:spcAft>
        <a:defRPr sz="2400" b="1">
          <a:solidFill>
            <a:schemeClr val="bg1"/>
          </a:solidFill>
          <a:latin typeface="Arial" charset="0"/>
        </a:defRPr>
      </a:lvl9pPr>
    </p:titleStyle>
    <p:bodyStyle>
      <a:lvl1pPr marL="179388" indent="-179388" algn="l" defTabSz="950913" rtl="0" eaLnBrk="0" fontAlgn="base" hangingPunct="0">
        <a:spcBef>
          <a:spcPct val="0"/>
        </a:spcBef>
        <a:spcAft>
          <a:spcPct val="0"/>
        </a:spcAft>
        <a:buChar char="•"/>
        <a:tabLst>
          <a:tab pos="265113" algn="l"/>
          <a:tab pos="712788" algn="l"/>
        </a:tabLst>
        <a:defRPr sz="2400">
          <a:solidFill>
            <a:schemeClr val="tx1"/>
          </a:solidFill>
          <a:latin typeface="+mn-lt"/>
          <a:ea typeface="+mn-ea"/>
          <a:cs typeface="+mn-cs"/>
        </a:defRPr>
      </a:lvl1pPr>
      <a:lvl2pPr marL="712788" indent="-266700" algn="l" defTabSz="950913" rtl="0" eaLnBrk="0" fontAlgn="base" hangingPunct="0">
        <a:spcBef>
          <a:spcPct val="0"/>
        </a:spcBef>
        <a:spcAft>
          <a:spcPct val="0"/>
        </a:spcAft>
        <a:buClr>
          <a:schemeClr val="tx1"/>
        </a:buClr>
        <a:buFont typeface="Arial" charset="0"/>
        <a:buChar char="–"/>
        <a:tabLst>
          <a:tab pos="265113" algn="l"/>
          <a:tab pos="712788" algn="l"/>
        </a:tabLst>
        <a:defRPr sz="2200">
          <a:solidFill>
            <a:schemeClr val="tx1"/>
          </a:solidFill>
          <a:latin typeface="+mn-lt"/>
        </a:defRPr>
      </a:lvl2pPr>
      <a:lvl3pPr marL="1438275" indent="-365125" algn="l" defTabSz="950913" rtl="0" eaLnBrk="0" fontAlgn="base" hangingPunct="0">
        <a:spcBef>
          <a:spcPct val="0"/>
        </a:spcBef>
        <a:spcAft>
          <a:spcPct val="0"/>
        </a:spcAft>
        <a:buClr>
          <a:schemeClr val="tx1"/>
        </a:buClr>
        <a:buFont typeface="Times New Roman" pitchFamily="18" charset="0"/>
        <a:buChar char="◦"/>
        <a:tabLst>
          <a:tab pos="265113" algn="l"/>
          <a:tab pos="712788" algn="l"/>
        </a:tabLst>
        <a:defRPr sz="2000">
          <a:solidFill>
            <a:schemeClr val="tx1"/>
          </a:solidFill>
          <a:latin typeface="+mn-lt"/>
        </a:defRPr>
      </a:lvl3pPr>
      <a:lvl4pPr marL="3559175" indent="-144463" algn="l" defTabSz="950913" rtl="0" eaLnBrk="0" fontAlgn="base" hangingPunct="0">
        <a:spcBef>
          <a:spcPct val="0"/>
        </a:spcBef>
        <a:spcAft>
          <a:spcPct val="0"/>
        </a:spcAft>
        <a:buClr>
          <a:schemeClr val="tx2"/>
        </a:buClr>
        <a:buSzPct val="89000"/>
        <a:buChar char="•"/>
        <a:tabLst>
          <a:tab pos="265113" algn="l"/>
          <a:tab pos="712788" algn="l"/>
        </a:tabLst>
        <a:defRPr sz="2000">
          <a:solidFill>
            <a:schemeClr val="tx1"/>
          </a:solidFill>
          <a:latin typeface="+mn-lt"/>
        </a:defRPr>
      </a:lvl4pPr>
      <a:lvl5pPr marL="3895725" indent="-157163" algn="l" defTabSz="950913" rtl="0" eaLnBrk="0" fontAlgn="base" hangingPunct="0">
        <a:spcBef>
          <a:spcPct val="0"/>
        </a:spcBef>
        <a:spcAft>
          <a:spcPct val="0"/>
        </a:spcAft>
        <a:buClr>
          <a:schemeClr val="tx2"/>
        </a:buClr>
        <a:buSzPct val="75000"/>
        <a:buFont typeface="Times New Roman" pitchFamily="18" charset="0"/>
        <a:buChar char="–"/>
        <a:tabLst>
          <a:tab pos="265113" algn="l"/>
          <a:tab pos="712788" algn="l"/>
        </a:tabLst>
        <a:defRPr sz="2000">
          <a:solidFill>
            <a:schemeClr val="tx1"/>
          </a:solidFill>
          <a:latin typeface="+mn-lt"/>
        </a:defRPr>
      </a:lvl5pPr>
      <a:lvl6pPr marL="4352925" indent="-157163" algn="l" defTabSz="950913" rtl="0" eaLnBrk="0" fontAlgn="base" hangingPunct="0">
        <a:spcBef>
          <a:spcPct val="0"/>
        </a:spcBef>
        <a:spcAft>
          <a:spcPct val="0"/>
        </a:spcAft>
        <a:buClr>
          <a:schemeClr val="tx2"/>
        </a:buClr>
        <a:buSzPct val="75000"/>
        <a:buFont typeface="Times New Roman" pitchFamily="18" charset="0"/>
        <a:buChar char="–"/>
        <a:tabLst>
          <a:tab pos="265113" algn="l"/>
          <a:tab pos="712788" algn="l"/>
        </a:tabLst>
        <a:defRPr sz="2000">
          <a:solidFill>
            <a:schemeClr val="tx1"/>
          </a:solidFill>
          <a:latin typeface="+mn-lt"/>
        </a:defRPr>
      </a:lvl6pPr>
      <a:lvl7pPr marL="4810125" indent="-157163" algn="l" defTabSz="950913" rtl="0" eaLnBrk="0" fontAlgn="base" hangingPunct="0">
        <a:spcBef>
          <a:spcPct val="0"/>
        </a:spcBef>
        <a:spcAft>
          <a:spcPct val="0"/>
        </a:spcAft>
        <a:buClr>
          <a:schemeClr val="tx2"/>
        </a:buClr>
        <a:buSzPct val="75000"/>
        <a:buFont typeface="Times New Roman" pitchFamily="18" charset="0"/>
        <a:buChar char="–"/>
        <a:tabLst>
          <a:tab pos="265113" algn="l"/>
          <a:tab pos="712788" algn="l"/>
        </a:tabLst>
        <a:defRPr sz="2000">
          <a:solidFill>
            <a:schemeClr val="tx1"/>
          </a:solidFill>
          <a:latin typeface="+mn-lt"/>
        </a:defRPr>
      </a:lvl7pPr>
      <a:lvl8pPr marL="5267325" indent="-157163" algn="l" defTabSz="950913" rtl="0" eaLnBrk="0" fontAlgn="base" hangingPunct="0">
        <a:spcBef>
          <a:spcPct val="0"/>
        </a:spcBef>
        <a:spcAft>
          <a:spcPct val="0"/>
        </a:spcAft>
        <a:buClr>
          <a:schemeClr val="tx2"/>
        </a:buClr>
        <a:buSzPct val="75000"/>
        <a:buFont typeface="Times New Roman" pitchFamily="18" charset="0"/>
        <a:buChar char="–"/>
        <a:tabLst>
          <a:tab pos="265113" algn="l"/>
          <a:tab pos="712788" algn="l"/>
        </a:tabLst>
        <a:defRPr sz="2000">
          <a:solidFill>
            <a:schemeClr val="tx1"/>
          </a:solidFill>
          <a:latin typeface="+mn-lt"/>
        </a:defRPr>
      </a:lvl8pPr>
      <a:lvl9pPr marL="5724525" indent="-157163" algn="l" defTabSz="950913" rtl="0" eaLnBrk="0" fontAlgn="base" hangingPunct="0">
        <a:spcBef>
          <a:spcPct val="0"/>
        </a:spcBef>
        <a:spcAft>
          <a:spcPct val="0"/>
        </a:spcAft>
        <a:buClr>
          <a:schemeClr val="tx2"/>
        </a:buClr>
        <a:buSzPct val="75000"/>
        <a:buFont typeface="Times New Roman" pitchFamily="18" charset="0"/>
        <a:buChar char="–"/>
        <a:tabLst>
          <a:tab pos="265113" algn="l"/>
          <a:tab pos="712788" algn="l"/>
        </a:tabLst>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53250" name="Picture 2" descr="miolo1 fundo branco"/>
          <p:cNvPicPr>
            <a:picLocks noChangeArrowheads="1"/>
          </p:cNvPicPr>
          <p:nvPr>
            <p:custDataLst>
              <p:tags r:id="rId19"/>
            </p:custDataLst>
          </p:nvPr>
        </p:nvPicPr>
        <p:blipFill>
          <a:blip r:embed="rId24"/>
          <a:srcRect/>
          <a:stretch>
            <a:fillRect/>
          </a:stretch>
        </p:blipFill>
        <p:spPr bwMode="auto">
          <a:xfrm>
            <a:off x="1588" y="-3175"/>
            <a:ext cx="9906000" cy="6858000"/>
          </a:xfrm>
          <a:prstGeom prst="rect">
            <a:avLst/>
          </a:prstGeom>
          <a:noFill/>
          <a:ln w="9525">
            <a:noFill/>
            <a:miter lim="800000"/>
            <a:headEnd/>
            <a:tailEnd/>
          </a:ln>
        </p:spPr>
      </p:pic>
      <p:sp>
        <p:nvSpPr>
          <p:cNvPr id="53251" name="Rectangle 3"/>
          <p:cNvSpPr>
            <a:spLocks noGrp="1" noChangeArrowheads="1"/>
          </p:cNvSpPr>
          <p:nvPr>
            <p:ph type="title"/>
            <p:custDataLst>
              <p:tags r:id="rId20"/>
            </p:custDataLst>
          </p:nvPr>
        </p:nvSpPr>
        <p:spPr bwMode="gray">
          <a:xfrm>
            <a:off x="131763" y="166688"/>
            <a:ext cx="9526587" cy="365125"/>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a:r>
              <a:rPr lang="en-US"/>
              <a:t>Click to edit Master title style</a:t>
            </a:r>
            <a:endParaRPr lang="en-GB"/>
          </a:p>
        </p:txBody>
      </p:sp>
      <p:sp>
        <p:nvSpPr>
          <p:cNvPr id="53252" name="Rectangle 4"/>
          <p:cNvSpPr>
            <a:spLocks noGrp="1" noChangeArrowheads="1"/>
          </p:cNvSpPr>
          <p:nvPr>
            <p:ph type="body" idx="1"/>
            <p:custDataLst>
              <p:tags r:id="rId21"/>
            </p:custDataLst>
          </p:nvPr>
        </p:nvSpPr>
        <p:spPr bwMode="gray">
          <a:xfrm>
            <a:off x="136525" y="1298575"/>
            <a:ext cx="9525000" cy="100488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GB"/>
              <a:t>Click to edit Master text styles</a:t>
            </a:r>
          </a:p>
          <a:p>
            <a:pPr lvl="1"/>
            <a:r>
              <a:rPr lang="en-GB"/>
              <a:t>Second level</a:t>
            </a:r>
          </a:p>
          <a:p>
            <a:pPr lvl="2"/>
            <a:r>
              <a:rPr lang="en-GB"/>
              <a:t>Third level</a:t>
            </a:r>
          </a:p>
        </p:txBody>
      </p:sp>
      <p:grpSp>
        <p:nvGrpSpPr>
          <p:cNvPr id="53253" name="McK Slide Elements"/>
          <p:cNvGrpSpPr>
            <a:grpSpLocks/>
          </p:cNvGrpSpPr>
          <p:nvPr/>
        </p:nvGrpSpPr>
        <p:grpSpPr bwMode="auto">
          <a:xfrm>
            <a:off x="136525" y="542925"/>
            <a:ext cx="9525000" cy="6288088"/>
            <a:chOff x="79" y="342"/>
            <a:chExt cx="5539" cy="3961"/>
          </a:xfrm>
        </p:grpSpPr>
        <p:sp>
          <p:nvSpPr>
            <p:cNvPr id="327686" name="McK Measure" hidden="1"/>
            <p:cNvSpPr txBox="1">
              <a:spLocks noChangeArrowheads="1"/>
            </p:cNvSpPr>
            <p:nvPr userDrawn="1"/>
          </p:nvSpPr>
          <p:spPr bwMode="gray">
            <a:xfrm>
              <a:off x="79" y="342"/>
              <a:ext cx="5539" cy="157"/>
            </a:xfrm>
            <a:prstGeom prst="rect">
              <a:avLst/>
            </a:prstGeom>
            <a:noFill/>
            <a:ln w="9525">
              <a:noFill/>
              <a:miter lim="800000"/>
              <a:headEnd/>
              <a:tailEnd/>
            </a:ln>
            <a:effectLst/>
          </p:spPr>
          <p:txBody>
            <a:bodyPr lIns="0" tIns="0" rIns="0" bIns="0">
              <a:spAutoFit/>
            </a:bodyPr>
            <a:lstStyle/>
            <a:p>
              <a:pPr algn="l" defTabSz="912813">
                <a:defRPr/>
              </a:pPr>
              <a:r>
                <a:rPr lang="en-GB" sz="1600" dirty="0"/>
                <a:t>Unit of measure</a:t>
              </a:r>
            </a:p>
          </p:txBody>
        </p:sp>
        <p:sp>
          <p:nvSpPr>
            <p:cNvPr id="327687" name="McK Footnote" hidden="1"/>
            <p:cNvSpPr txBox="1">
              <a:spLocks noChangeArrowheads="1"/>
            </p:cNvSpPr>
            <p:nvPr userDrawn="1"/>
          </p:nvSpPr>
          <p:spPr bwMode="gray">
            <a:xfrm>
              <a:off x="81" y="4045"/>
              <a:ext cx="5249" cy="258"/>
            </a:xfrm>
            <a:prstGeom prst="rect">
              <a:avLst/>
            </a:prstGeom>
            <a:noFill/>
            <a:ln w="9525">
              <a:noFill/>
              <a:miter lim="800000"/>
              <a:headEnd/>
              <a:tailEnd/>
            </a:ln>
            <a:effectLst/>
          </p:spPr>
          <p:txBody>
            <a:bodyPr lIns="0" tIns="0" rIns="0" bIns="0" anchor="b">
              <a:spAutoFit/>
            </a:bodyPr>
            <a:lstStyle/>
            <a:p>
              <a:pPr marL="585788" indent="-585788" algn="l" defTabSz="912813">
                <a:tabLst>
                  <a:tab pos="544513" algn="r"/>
                </a:tabLst>
                <a:defRPr/>
              </a:pPr>
              <a:r>
                <a:rPr lang="en-GB" sz="1200" dirty="0">
                  <a:solidFill>
                    <a:srgbClr val="000000"/>
                  </a:solidFill>
                </a:rPr>
                <a:t>	*	Footnote</a:t>
              </a:r>
            </a:p>
            <a:p>
              <a:pPr marL="585788" indent="-585788" algn="l" defTabSz="912813">
                <a:spcBef>
                  <a:spcPct val="20000"/>
                </a:spcBef>
                <a:tabLst>
                  <a:tab pos="544513" algn="r"/>
                </a:tabLst>
                <a:defRPr/>
              </a:pPr>
              <a:r>
                <a:rPr lang="en-GB" sz="1200" dirty="0">
                  <a:solidFill>
                    <a:srgbClr val="000000"/>
                  </a:solidFill>
                </a:rPr>
                <a:t>Source:		Source</a:t>
              </a:r>
            </a:p>
          </p:txBody>
        </p:sp>
      </p:grpSp>
      <p:sp>
        <p:nvSpPr>
          <p:cNvPr id="327688" name="pg num"/>
          <p:cNvSpPr>
            <a:spLocks noGrp="1" noChangeArrowheads="1"/>
          </p:cNvSpPr>
          <p:nvPr>
            <p:ph type="sldNum" sz="quarter" idx="4"/>
            <p:custDataLst>
              <p:tags r:id="rId22"/>
            </p:custDataLst>
          </p:nvPr>
        </p:nvSpPr>
        <p:spPr bwMode="gray">
          <a:xfrm>
            <a:off x="7429500" y="6611938"/>
            <a:ext cx="933450" cy="182562"/>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spcAft>
                <a:spcPct val="0"/>
              </a:spcAft>
              <a:buClrTx/>
              <a:buFontTx/>
              <a:buNone/>
              <a:defRPr sz="1200">
                <a:solidFill>
                  <a:schemeClr val="bg1"/>
                </a:solidFill>
              </a:defRPr>
            </a:lvl1pPr>
          </a:lstStyle>
          <a:p>
            <a:pPr>
              <a:defRPr/>
            </a:pPr>
            <a:fld id="{58AB6A61-67EE-440E-ADFA-54876BB55E18}" type="slidenum">
              <a:rPr lang="en-GB"/>
              <a:pPr>
                <a:defRPr/>
              </a:pPr>
              <a:t>‹#›</a:t>
            </a:fld>
            <a:endParaRPr lang="en-GB" dirty="0"/>
          </a:p>
        </p:txBody>
      </p:sp>
      <p:graphicFrame>
        <p:nvGraphicFramePr>
          <p:cNvPr id="53257" name="Rectangle 9" hidden="1"/>
          <p:cNvGraphicFramePr>
            <a:graphicFrameLocks/>
          </p:cNvGraphicFramePr>
          <p:nvPr>
            <p:custDataLst>
              <p:tags r:id="rId23"/>
            </p:custDataLst>
          </p:nvPr>
        </p:nvGraphicFramePr>
        <p:xfrm>
          <a:off x="6350" y="0"/>
          <a:ext cx="161925" cy="161925"/>
        </p:xfrm>
        <a:graphic>
          <a:graphicData uri="http://schemas.openxmlformats.org/presentationml/2006/ole">
            <mc:AlternateContent xmlns:mc="http://schemas.openxmlformats.org/markup-compatibility/2006">
              <mc:Choice xmlns:v="urn:schemas-microsoft-com:vml" Requires="v">
                <p:oleObj r:id="rId25" imgW="0" imgH="0" progId="">
                  <p:embed/>
                </p:oleObj>
              </mc:Choice>
              <mc:Fallback>
                <p:oleObj r:id="rId25" imgW="0" imgH="0" progId="">
                  <p:embed/>
                  <p:pic>
                    <p:nvPicPr>
                      <p:cNvPr id="53257" name="Rectangle 9"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6350" y="0"/>
                        <a:ext cx="16192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576926284"/>
      </p:ext>
    </p:extLst>
  </p:cSld>
  <p:clrMap bg1="lt1" tx1="dk1" bg2="lt2" tx2="dk2" accent1="accent1" accent2="accent2" accent3="accent3" accent4="accent4" accent5="accent5" accent6="accent6" hlink="hlink" folHlink="folHlink"/>
  <p:sldLayoutIdLst>
    <p:sldLayoutId id="2147485357" r:id="rId1"/>
    <p:sldLayoutId id="2147485358" r:id="rId2"/>
    <p:sldLayoutId id="2147485359" r:id="rId3"/>
    <p:sldLayoutId id="2147485360" r:id="rId4"/>
    <p:sldLayoutId id="2147485361" r:id="rId5"/>
    <p:sldLayoutId id="2147485362" r:id="rId6"/>
    <p:sldLayoutId id="2147485363" r:id="rId7"/>
    <p:sldLayoutId id="2147485364" r:id="rId8"/>
    <p:sldLayoutId id="2147485365" r:id="rId9"/>
    <p:sldLayoutId id="2147485366" r:id="rId10"/>
    <p:sldLayoutId id="2147485367" r:id="rId11"/>
    <p:sldLayoutId id="2147485368" r:id="rId12"/>
    <p:sldLayoutId id="2147485369" r:id="rId13"/>
    <p:sldLayoutId id="2147485371" r:id="rId14"/>
    <p:sldLayoutId id="2147485352" r:id="rId15"/>
    <p:sldLayoutId id="2147485353" r:id="rId16"/>
    <p:sldLayoutId id="2147485355" r:id="rId17"/>
  </p:sldLayoutIdLst>
  <p:hf hdr="0" ftr="0" dt="0"/>
  <p:txStyles>
    <p:titleStyle>
      <a:lvl1pPr algn="l" defTabSz="912813" rtl="0" eaLnBrk="1" fontAlgn="base" hangingPunct="1">
        <a:spcBef>
          <a:spcPct val="0"/>
        </a:spcBef>
        <a:spcAft>
          <a:spcPct val="0"/>
        </a:spcAft>
        <a:defRPr sz="2400" b="1">
          <a:solidFill>
            <a:schemeClr val="bg1"/>
          </a:solidFill>
          <a:latin typeface="+mj-lt"/>
          <a:ea typeface="+mj-ea"/>
          <a:cs typeface="+mj-cs"/>
        </a:defRPr>
      </a:lvl1pPr>
      <a:lvl2pPr algn="l" defTabSz="912813" rtl="0" eaLnBrk="1" fontAlgn="base" hangingPunct="1">
        <a:spcBef>
          <a:spcPct val="0"/>
        </a:spcBef>
        <a:spcAft>
          <a:spcPct val="0"/>
        </a:spcAft>
        <a:defRPr sz="2400" b="1">
          <a:solidFill>
            <a:schemeClr val="bg1"/>
          </a:solidFill>
          <a:latin typeface="Arial" charset="0"/>
        </a:defRPr>
      </a:lvl2pPr>
      <a:lvl3pPr algn="l" defTabSz="912813" rtl="0" eaLnBrk="1" fontAlgn="base" hangingPunct="1">
        <a:spcBef>
          <a:spcPct val="0"/>
        </a:spcBef>
        <a:spcAft>
          <a:spcPct val="0"/>
        </a:spcAft>
        <a:defRPr sz="2400" b="1">
          <a:solidFill>
            <a:schemeClr val="bg1"/>
          </a:solidFill>
          <a:latin typeface="Arial" charset="0"/>
        </a:defRPr>
      </a:lvl3pPr>
      <a:lvl4pPr algn="l" defTabSz="912813" rtl="0" eaLnBrk="1" fontAlgn="base" hangingPunct="1">
        <a:spcBef>
          <a:spcPct val="0"/>
        </a:spcBef>
        <a:spcAft>
          <a:spcPct val="0"/>
        </a:spcAft>
        <a:defRPr sz="2400" b="1">
          <a:solidFill>
            <a:schemeClr val="bg1"/>
          </a:solidFill>
          <a:latin typeface="Arial" charset="0"/>
        </a:defRPr>
      </a:lvl4pPr>
      <a:lvl5pPr algn="l" defTabSz="912813" rtl="0" eaLnBrk="1" fontAlgn="base" hangingPunct="1">
        <a:spcBef>
          <a:spcPct val="0"/>
        </a:spcBef>
        <a:spcAft>
          <a:spcPct val="0"/>
        </a:spcAft>
        <a:defRPr sz="2400" b="1">
          <a:solidFill>
            <a:schemeClr val="bg1"/>
          </a:solidFill>
          <a:latin typeface="Arial" charset="0"/>
        </a:defRPr>
      </a:lvl5pPr>
      <a:lvl6pPr marL="457200" algn="l" defTabSz="912813" rtl="0" eaLnBrk="1" fontAlgn="base" hangingPunct="1">
        <a:spcBef>
          <a:spcPct val="0"/>
        </a:spcBef>
        <a:spcAft>
          <a:spcPct val="0"/>
        </a:spcAft>
        <a:defRPr sz="2400" b="1">
          <a:solidFill>
            <a:schemeClr val="bg1"/>
          </a:solidFill>
          <a:latin typeface="Arial" charset="0"/>
        </a:defRPr>
      </a:lvl6pPr>
      <a:lvl7pPr marL="914400" algn="l" defTabSz="912813" rtl="0" eaLnBrk="1" fontAlgn="base" hangingPunct="1">
        <a:spcBef>
          <a:spcPct val="0"/>
        </a:spcBef>
        <a:spcAft>
          <a:spcPct val="0"/>
        </a:spcAft>
        <a:defRPr sz="2400" b="1">
          <a:solidFill>
            <a:schemeClr val="bg1"/>
          </a:solidFill>
          <a:latin typeface="Arial" charset="0"/>
        </a:defRPr>
      </a:lvl7pPr>
      <a:lvl8pPr marL="1371600" algn="l" defTabSz="912813" rtl="0" eaLnBrk="1" fontAlgn="base" hangingPunct="1">
        <a:spcBef>
          <a:spcPct val="0"/>
        </a:spcBef>
        <a:spcAft>
          <a:spcPct val="0"/>
        </a:spcAft>
        <a:defRPr sz="2400" b="1">
          <a:solidFill>
            <a:schemeClr val="bg1"/>
          </a:solidFill>
          <a:latin typeface="Arial" charset="0"/>
        </a:defRPr>
      </a:lvl8pPr>
      <a:lvl9pPr marL="1828800" algn="l" defTabSz="912813" rtl="0" eaLnBrk="1" fontAlgn="base" hangingPunct="1">
        <a:spcBef>
          <a:spcPct val="0"/>
        </a:spcBef>
        <a:spcAft>
          <a:spcPct val="0"/>
        </a:spcAft>
        <a:defRPr sz="2400" b="1">
          <a:solidFill>
            <a:schemeClr val="bg1"/>
          </a:solidFill>
          <a:latin typeface="Arial" charset="0"/>
        </a:defRPr>
      </a:lvl9pPr>
    </p:titleStyle>
    <p:bodyStyle>
      <a:lvl1pPr marL="179388" indent="-179388" algn="l" defTabSz="950913" rtl="0" eaLnBrk="1" fontAlgn="base" hangingPunct="1">
        <a:spcBef>
          <a:spcPct val="0"/>
        </a:spcBef>
        <a:spcAft>
          <a:spcPct val="0"/>
        </a:spcAft>
        <a:buChar char="•"/>
        <a:tabLst>
          <a:tab pos="265113" algn="l"/>
          <a:tab pos="712788" algn="l"/>
        </a:tabLst>
        <a:defRPr sz="2400">
          <a:solidFill>
            <a:schemeClr val="tx1"/>
          </a:solidFill>
          <a:latin typeface="+mn-lt"/>
          <a:ea typeface="+mn-ea"/>
          <a:cs typeface="+mn-cs"/>
        </a:defRPr>
      </a:lvl1pPr>
      <a:lvl2pPr marL="712788" indent="-266700" algn="l" defTabSz="950913" rtl="0" eaLnBrk="1" fontAlgn="base" hangingPunct="1">
        <a:spcBef>
          <a:spcPct val="0"/>
        </a:spcBef>
        <a:spcAft>
          <a:spcPct val="0"/>
        </a:spcAft>
        <a:buClr>
          <a:schemeClr val="tx1"/>
        </a:buClr>
        <a:buFont typeface="Arial" charset="0"/>
        <a:buChar char="–"/>
        <a:tabLst>
          <a:tab pos="265113" algn="l"/>
          <a:tab pos="712788" algn="l"/>
        </a:tabLst>
        <a:defRPr sz="2200">
          <a:solidFill>
            <a:schemeClr val="tx1"/>
          </a:solidFill>
          <a:latin typeface="+mn-lt"/>
        </a:defRPr>
      </a:lvl2pPr>
      <a:lvl3pPr marL="1438275" indent="-365125" algn="l" defTabSz="950913" rtl="0" eaLnBrk="1" fontAlgn="base" hangingPunct="1">
        <a:spcBef>
          <a:spcPct val="0"/>
        </a:spcBef>
        <a:spcAft>
          <a:spcPct val="0"/>
        </a:spcAft>
        <a:buClr>
          <a:schemeClr val="tx1"/>
        </a:buClr>
        <a:buFont typeface="Times New Roman" pitchFamily="18" charset="0"/>
        <a:buChar char="◦"/>
        <a:tabLst>
          <a:tab pos="265113" algn="l"/>
          <a:tab pos="712788" algn="l"/>
        </a:tabLst>
        <a:defRPr sz="2000">
          <a:solidFill>
            <a:schemeClr val="tx1"/>
          </a:solidFill>
          <a:latin typeface="+mn-lt"/>
        </a:defRPr>
      </a:lvl3pPr>
      <a:lvl4pPr marL="3559175" indent="-144463" algn="l" defTabSz="950913" rtl="0" eaLnBrk="1" fontAlgn="base" hangingPunct="1">
        <a:spcBef>
          <a:spcPct val="0"/>
        </a:spcBef>
        <a:spcAft>
          <a:spcPct val="0"/>
        </a:spcAft>
        <a:buClr>
          <a:schemeClr val="tx2"/>
        </a:buClr>
        <a:buSzPct val="89000"/>
        <a:buChar char="•"/>
        <a:tabLst>
          <a:tab pos="265113" algn="l"/>
          <a:tab pos="712788" algn="l"/>
        </a:tabLst>
        <a:defRPr sz="2000">
          <a:solidFill>
            <a:schemeClr val="tx1"/>
          </a:solidFill>
          <a:latin typeface="+mn-lt"/>
        </a:defRPr>
      </a:lvl4pPr>
      <a:lvl5pPr marL="3895725" indent="-157163" algn="l" defTabSz="950913" rtl="0" eaLnBrk="1" fontAlgn="base" hangingPunct="1">
        <a:spcBef>
          <a:spcPct val="0"/>
        </a:spcBef>
        <a:spcAft>
          <a:spcPct val="0"/>
        </a:spcAft>
        <a:buClr>
          <a:schemeClr val="tx2"/>
        </a:buClr>
        <a:buSzPct val="75000"/>
        <a:buFont typeface="Times New Roman" pitchFamily="18" charset="0"/>
        <a:buChar char="–"/>
        <a:tabLst>
          <a:tab pos="265113" algn="l"/>
          <a:tab pos="712788" algn="l"/>
        </a:tabLst>
        <a:defRPr sz="2000">
          <a:solidFill>
            <a:schemeClr val="tx1"/>
          </a:solidFill>
          <a:latin typeface="+mn-lt"/>
        </a:defRPr>
      </a:lvl5pPr>
      <a:lvl6pPr marL="4352925" indent="-157163" algn="l" defTabSz="950913" rtl="0" eaLnBrk="1" fontAlgn="base" hangingPunct="1">
        <a:spcBef>
          <a:spcPct val="0"/>
        </a:spcBef>
        <a:spcAft>
          <a:spcPct val="0"/>
        </a:spcAft>
        <a:buClr>
          <a:schemeClr val="tx2"/>
        </a:buClr>
        <a:buSzPct val="75000"/>
        <a:buFont typeface="Times New Roman" pitchFamily="18" charset="0"/>
        <a:buChar char="–"/>
        <a:tabLst>
          <a:tab pos="265113" algn="l"/>
          <a:tab pos="712788" algn="l"/>
        </a:tabLst>
        <a:defRPr sz="2000">
          <a:solidFill>
            <a:schemeClr val="tx1"/>
          </a:solidFill>
          <a:latin typeface="+mn-lt"/>
        </a:defRPr>
      </a:lvl6pPr>
      <a:lvl7pPr marL="4810125" indent="-157163" algn="l" defTabSz="950913" rtl="0" eaLnBrk="1" fontAlgn="base" hangingPunct="1">
        <a:spcBef>
          <a:spcPct val="0"/>
        </a:spcBef>
        <a:spcAft>
          <a:spcPct val="0"/>
        </a:spcAft>
        <a:buClr>
          <a:schemeClr val="tx2"/>
        </a:buClr>
        <a:buSzPct val="75000"/>
        <a:buFont typeface="Times New Roman" pitchFamily="18" charset="0"/>
        <a:buChar char="–"/>
        <a:tabLst>
          <a:tab pos="265113" algn="l"/>
          <a:tab pos="712788" algn="l"/>
        </a:tabLst>
        <a:defRPr sz="2000">
          <a:solidFill>
            <a:schemeClr val="tx1"/>
          </a:solidFill>
          <a:latin typeface="+mn-lt"/>
        </a:defRPr>
      </a:lvl7pPr>
      <a:lvl8pPr marL="5267325" indent="-157163" algn="l" defTabSz="950913" rtl="0" eaLnBrk="1" fontAlgn="base" hangingPunct="1">
        <a:spcBef>
          <a:spcPct val="0"/>
        </a:spcBef>
        <a:spcAft>
          <a:spcPct val="0"/>
        </a:spcAft>
        <a:buClr>
          <a:schemeClr val="tx2"/>
        </a:buClr>
        <a:buSzPct val="75000"/>
        <a:buFont typeface="Times New Roman" pitchFamily="18" charset="0"/>
        <a:buChar char="–"/>
        <a:tabLst>
          <a:tab pos="265113" algn="l"/>
          <a:tab pos="712788" algn="l"/>
        </a:tabLst>
        <a:defRPr sz="2000">
          <a:solidFill>
            <a:schemeClr val="tx1"/>
          </a:solidFill>
          <a:latin typeface="+mn-lt"/>
        </a:defRPr>
      </a:lvl8pPr>
      <a:lvl9pPr marL="5724525" indent="-157163" algn="l" defTabSz="950913" rtl="0" eaLnBrk="1" fontAlgn="base" hangingPunct="1">
        <a:spcBef>
          <a:spcPct val="0"/>
        </a:spcBef>
        <a:spcAft>
          <a:spcPct val="0"/>
        </a:spcAft>
        <a:buClr>
          <a:schemeClr val="tx2"/>
        </a:buClr>
        <a:buSzPct val="75000"/>
        <a:buFont typeface="Times New Roman" pitchFamily="18" charset="0"/>
        <a:buChar char="–"/>
        <a:tabLst>
          <a:tab pos="265113" algn="l"/>
          <a:tab pos="712788" algn="l"/>
        </a:tabLst>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50178" name="Picture 2" descr="capa-1 copy"/>
          <p:cNvPicPr>
            <a:picLocks noChangeAspect="1" noChangeArrowheads="1"/>
          </p:cNvPicPr>
          <p:nvPr/>
        </p:nvPicPr>
        <p:blipFill>
          <a:blip r:embed="rId17"/>
          <a:srcRect/>
          <a:stretch>
            <a:fillRect/>
          </a:stretch>
        </p:blipFill>
        <p:spPr bwMode="auto">
          <a:xfrm>
            <a:off x="0" y="0"/>
            <a:ext cx="9906000" cy="6858000"/>
          </a:xfrm>
          <a:prstGeom prst="rect">
            <a:avLst/>
          </a:prstGeom>
          <a:noFill/>
          <a:ln w="9525">
            <a:noFill/>
            <a:miter lim="800000"/>
            <a:headEnd/>
            <a:tailEnd/>
          </a:ln>
        </p:spPr>
      </p:pic>
      <p:graphicFrame>
        <p:nvGraphicFramePr>
          <p:cNvPr id="50179" name="Rectangle 3" hidden="1"/>
          <p:cNvGraphicFramePr>
            <a:graphicFrameLocks/>
          </p:cNvGraphicFramePr>
          <p:nvPr>
            <p:custDataLst>
              <p:tags r:id="rId13"/>
            </p:custDataLst>
          </p:nvPr>
        </p:nvGraphicFramePr>
        <p:xfrm>
          <a:off x="6350" y="0"/>
          <a:ext cx="161925" cy="161925"/>
        </p:xfrm>
        <a:graphic>
          <a:graphicData uri="http://schemas.openxmlformats.org/presentationml/2006/ole">
            <mc:AlternateContent xmlns:mc="http://schemas.openxmlformats.org/markup-compatibility/2006">
              <mc:Choice xmlns:v="urn:schemas-microsoft-com:vml" Requires="v">
                <p:oleObj r:id="rId18" imgW="0" imgH="0" progId="">
                  <p:embed/>
                </p:oleObj>
              </mc:Choice>
              <mc:Fallback>
                <p:oleObj r:id="rId18" imgW="0" imgH="0" progId="">
                  <p:embed/>
                  <p:pic>
                    <p:nvPicPr>
                      <p:cNvPr id="50179" name="Rectangle 3"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6350" y="0"/>
                        <a:ext cx="16192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50180" name="McK Title Elements"/>
          <p:cNvGrpSpPr>
            <a:grpSpLocks/>
          </p:cNvGrpSpPr>
          <p:nvPr/>
        </p:nvGrpSpPr>
        <p:grpSpPr bwMode="auto">
          <a:xfrm>
            <a:off x="2917825" y="2182813"/>
            <a:ext cx="5557838" cy="4602162"/>
            <a:chOff x="1663" y="1348"/>
            <a:chExt cx="3167" cy="2841"/>
          </a:xfrm>
        </p:grpSpPr>
        <p:sp>
          <p:nvSpPr>
            <p:cNvPr id="13" name="McK Confidential" hidden="1"/>
            <p:cNvSpPr txBox="1">
              <a:spLocks noChangeArrowheads="1"/>
            </p:cNvSpPr>
            <p:nvPr/>
          </p:nvSpPr>
          <p:spPr bwMode="gray">
            <a:xfrm>
              <a:off x="1663" y="1348"/>
              <a:ext cx="936" cy="134"/>
            </a:xfrm>
            <a:prstGeom prst="rect">
              <a:avLst/>
            </a:prstGeom>
            <a:noFill/>
            <a:ln w="9525">
              <a:noFill/>
              <a:miter lim="800000"/>
              <a:headEnd/>
              <a:tailEnd/>
            </a:ln>
            <a:effectLst/>
          </p:spPr>
          <p:txBody>
            <a:bodyPr lIns="0" tIns="0" rIns="0" bIns="0">
              <a:spAutoFit/>
            </a:bodyPr>
            <a:lstStyle/>
            <a:p>
              <a:pPr algn="l" defTabSz="933450">
                <a:defRPr/>
              </a:pPr>
              <a:r>
                <a:rPr lang="en-GB" sz="1400" dirty="0"/>
                <a:t>CONFIDENTIAL</a:t>
              </a:r>
            </a:p>
          </p:txBody>
        </p:sp>
        <p:sp>
          <p:nvSpPr>
            <p:cNvPr id="14" name="McK Document" hidden="1"/>
            <p:cNvSpPr txBox="1">
              <a:spLocks noChangeArrowheads="1"/>
            </p:cNvSpPr>
            <p:nvPr/>
          </p:nvSpPr>
          <p:spPr bwMode="gray">
            <a:xfrm>
              <a:off x="1663" y="3049"/>
              <a:ext cx="3167" cy="129"/>
            </a:xfrm>
            <a:prstGeom prst="rect">
              <a:avLst/>
            </a:prstGeom>
            <a:noFill/>
            <a:ln w="9525">
              <a:noFill/>
              <a:miter lim="800000"/>
              <a:headEnd/>
              <a:tailEnd/>
            </a:ln>
            <a:effectLst/>
          </p:spPr>
          <p:txBody>
            <a:bodyPr lIns="0" tIns="0" rIns="0" bIns="0" anchor="b">
              <a:spAutoFit/>
            </a:bodyPr>
            <a:lstStyle/>
            <a:p>
              <a:pPr algn="l" defTabSz="933450">
                <a:defRPr/>
              </a:pPr>
              <a:r>
                <a:rPr lang="en-GB" sz="1400" dirty="0"/>
                <a:t>Document</a:t>
              </a:r>
            </a:p>
          </p:txBody>
        </p:sp>
        <p:sp>
          <p:nvSpPr>
            <p:cNvPr id="15" name="McK Date" hidden="1"/>
            <p:cNvSpPr txBox="1">
              <a:spLocks noChangeArrowheads="1"/>
            </p:cNvSpPr>
            <p:nvPr/>
          </p:nvSpPr>
          <p:spPr bwMode="gray">
            <a:xfrm>
              <a:off x="1663" y="3216"/>
              <a:ext cx="3167" cy="134"/>
            </a:xfrm>
            <a:prstGeom prst="rect">
              <a:avLst/>
            </a:prstGeom>
            <a:noFill/>
            <a:ln w="9525">
              <a:noFill/>
              <a:miter lim="800000"/>
              <a:headEnd/>
              <a:tailEnd/>
            </a:ln>
            <a:effectLst/>
          </p:spPr>
          <p:txBody>
            <a:bodyPr lIns="0" tIns="0" rIns="0" bIns="0">
              <a:spAutoFit/>
            </a:bodyPr>
            <a:lstStyle/>
            <a:p>
              <a:pPr algn="l" defTabSz="933450">
                <a:defRPr/>
              </a:pPr>
              <a:r>
                <a:rPr lang="en-GB" sz="1400" dirty="0"/>
                <a:t>Date</a:t>
              </a:r>
            </a:p>
          </p:txBody>
        </p:sp>
        <p:sp>
          <p:nvSpPr>
            <p:cNvPr id="16" name="McK Disclaimer" hidden="1"/>
            <p:cNvSpPr>
              <a:spLocks noChangeArrowheads="1"/>
            </p:cNvSpPr>
            <p:nvPr>
              <p:custDataLst>
                <p:tags r:id="rId16"/>
              </p:custDataLst>
            </p:nvPr>
          </p:nvSpPr>
          <p:spPr bwMode="gray">
            <a:xfrm>
              <a:off x="1663" y="3759"/>
              <a:ext cx="2303" cy="430"/>
            </a:xfrm>
            <a:prstGeom prst="rect">
              <a:avLst/>
            </a:prstGeom>
            <a:noFill/>
            <a:ln w="9525">
              <a:noFill/>
              <a:miter lim="800000"/>
              <a:headEnd/>
              <a:tailEnd/>
            </a:ln>
            <a:effectLst/>
          </p:spPr>
          <p:txBody>
            <a:bodyPr lIns="0" tIns="0" rIns="0" bIns="0" anchor="b">
              <a:spAutoFit/>
            </a:bodyPr>
            <a:lstStyle/>
            <a:p>
              <a:pPr algn="l" defTabSz="820738" eaLnBrk="0" hangingPunct="0">
                <a:defRPr/>
              </a:pPr>
              <a:r>
                <a:rPr lang="en-GB" sz="900" dirty="0"/>
                <a:t>This report is solely for the use of client personnel.  No part of it may be circulated, quoted, or reproduced for distribution outside the client organisation without prior written approval from McKinsey &amp; Company. This material was used by McKinsey &amp; Company during an oral presentation; it is not a complete record of the discussion.</a:t>
              </a:r>
            </a:p>
          </p:txBody>
        </p:sp>
      </p:grpSp>
      <p:sp>
        <p:nvSpPr>
          <p:cNvPr id="17" name="Working Draft Text" hidden="1"/>
          <p:cNvSpPr>
            <a:spLocks noChangeArrowheads="1"/>
          </p:cNvSpPr>
          <p:nvPr/>
        </p:nvSpPr>
        <p:spPr bwMode="gray">
          <a:xfrm>
            <a:off x="449263" y="504825"/>
            <a:ext cx="3368675" cy="217488"/>
          </a:xfrm>
          <a:prstGeom prst="rect">
            <a:avLst/>
          </a:prstGeom>
          <a:noFill/>
          <a:ln w="9525">
            <a:noFill/>
            <a:miter lim="800000"/>
            <a:headEnd/>
            <a:tailEnd/>
          </a:ln>
          <a:effectLst/>
        </p:spPr>
        <p:txBody>
          <a:bodyPr lIns="0" tIns="0" rIns="0" bIns="0">
            <a:spAutoFit/>
          </a:bodyPr>
          <a:lstStyle/>
          <a:p>
            <a:pPr algn="l" defTabSz="912813">
              <a:defRPr/>
            </a:pPr>
            <a:r>
              <a:rPr lang="en-US" sz="1800" dirty="0"/>
              <a:t>Working Draft    </a:t>
            </a:r>
          </a:p>
        </p:txBody>
      </p:sp>
      <p:sp>
        <p:nvSpPr>
          <p:cNvPr id="18" name="Working Draft" hidden="1"/>
          <p:cNvSpPr txBox="1">
            <a:spLocks noChangeArrowheads="1"/>
          </p:cNvSpPr>
          <p:nvPr/>
        </p:nvSpPr>
        <p:spPr bwMode="gray">
          <a:xfrm>
            <a:off x="449263" y="749300"/>
            <a:ext cx="4697412" cy="187325"/>
          </a:xfrm>
          <a:prstGeom prst="rect">
            <a:avLst/>
          </a:prstGeom>
          <a:noFill/>
          <a:ln w="9525">
            <a:noFill/>
            <a:miter lim="800000"/>
            <a:headEnd/>
            <a:tailEnd/>
          </a:ln>
          <a:effectLst/>
        </p:spPr>
        <p:txBody>
          <a:bodyPr wrap="none" lIns="0" tIns="0" rIns="0" bIns="0">
            <a:spAutoFit/>
          </a:bodyPr>
          <a:lstStyle/>
          <a:p>
            <a:pPr algn="l" defTabSz="933450">
              <a:defRPr/>
            </a:pPr>
            <a:r>
              <a:rPr lang="en-US" sz="1200" dirty="0">
                <a:solidFill>
                  <a:schemeClr val="bg1"/>
                </a:solidFill>
              </a:rPr>
              <a:t>Last Modified 09/20/2007 10:49:20 AM India Standard Time</a:t>
            </a:r>
          </a:p>
        </p:txBody>
      </p:sp>
      <p:sp>
        <p:nvSpPr>
          <p:cNvPr id="19" name="Printed" hidden="1"/>
          <p:cNvSpPr txBox="1">
            <a:spLocks noChangeArrowheads="1"/>
          </p:cNvSpPr>
          <p:nvPr/>
        </p:nvSpPr>
        <p:spPr bwMode="gray">
          <a:xfrm>
            <a:off x="449263" y="971550"/>
            <a:ext cx="4230687" cy="187325"/>
          </a:xfrm>
          <a:prstGeom prst="rect">
            <a:avLst/>
          </a:prstGeom>
          <a:noFill/>
          <a:ln w="9525">
            <a:noFill/>
            <a:miter lim="800000"/>
            <a:headEnd/>
            <a:tailEnd/>
          </a:ln>
          <a:effectLst/>
        </p:spPr>
        <p:txBody>
          <a:bodyPr wrap="none" lIns="0" tIns="0" rIns="0" bIns="0">
            <a:spAutoFit/>
          </a:bodyPr>
          <a:lstStyle/>
          <a:p>
            <a:pPr algn="l" defTabSz="933450">
              <a:defRPr/>
            </a:pPr>
            <a:r>
              <a:rPr lang="en-US" sz="1200" dirty="0">
                <a:solidFill>
                  <a:schemeClr val="bg1"/>
                </a:solidFill>
              </a:rPr>
              <a:t>Printed 06/08/2007 18:26:04 South Africa Standard Time</a:t>
            </a:r>
          </a:p>
        </p:txBody>
      </p:sp>
      <p:sp>
        <p:nvSpPr>
          <p:cNvPr id="50188" name="Rectangle 3"/>
          <p:cNvSpPr>
            <a:spLocks noGrp="1" noChangeArrowheads="1"/>
          </p:cNvSpPr>
          <p:nvPr>
            <p:ph type="title"/>
            <p:custDataLst>
              <p:tags r:id="rId14"/>
            </p:custDataLst>
          </p:nvPr>
        </p:nvSpPr>
        <p:spPr bwMode="gray">
          <a:xfrm>
            <a:off x="131763" y="166688"/>
            <a:ext cx="9526587" cy="365125"/>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a:r>
              <a:rPr lang="en-US"/>
              <a:t>Click to edit Master title style</a:t>
            </a:r>
            <a:endParaRPr lang="en-GB"/>
          </a:p>
        </p:txBody>
      </p:sp>
      <p:sp>
        <p:nvSpPr>
          <p:cNvPr id="50189" name="Rectangle 4"/>
          <p:cNvSpPr>
            <a:spLocks noGrp="1" noChangeArrowheads="1"/>
          </p:cNvSpPr>
          <p:nvPr>
            <p:ph type="body" idx="1"/>
            <p:custDataLst>
              <p:tags r:id="rId15"/>
            </p:custDataLst>
          </p:nvPr>
        </p:nvSpPr>
        <p:spPr bwMode="gray">
          <a:xfrm>
            <a:off x="136525" y="1298575"/>
            <a:ext cx="9525000" cy="161448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90891324"/>
      </p:ext>
    </p:extLst>
  </p:cSld>
  <p:clrMap bg1="lt1" tx1="dk1" bg2="lt2" tx2="dk2" accent1="accent1" accent2="accent2" accent3="accent3" accent4="accent4" accent5="accent5" accent6="accent6" hlink="hlink" folHlink="folHlink"/>
  <p:sldLayoutIdLst>
    <p:sldLayoutId id="2147485373" r:id="rId1"/>
    <p:sldLayoutId id="2147485374" r:id="rId2"/>
    <p:sldLayoutId id="2147485375" r:id="rId3"/>
    <p:sldLayoutId id="2147485376" r:id="rId4"/>
    <p:sldLayoutId id="2147485377" r:id="rId5"/>
    <p:sldLayoutId id="2147485378" r:id="rId6"/>
    <p:sldLayoutId id="2147485379" r:id="rId7"/>
    <p:sldLayoutId id="2147485380" r:id="rId8"/>
    <p:sldLayoutId id="2147485381" r:id="rId9"/>
    <p:sldLayoutId id="2147485382" r:id="rId10"/>
    <p:sldLayoutId id="2147485383" r:id="rId11"/>
  </p:sldLayoutIdLst>
  <p:hf hdr="0" ftr="0" dt="0"/>
  <p:txStyles>
    <p:titleStyle>
      <a:lvl1pPr algn="l" defTabSz="912813" rtl="0" eaLnBrk="1" fontAlgn="base" hangingPunct="1">
        <a:spcBef>
          <a:spcPct val="0"/>
        </a:spcBef>
        <a:spcAft>
          <a:spcPct val="0"/>
        </a:spcAft>
        <a:defRPr sz="2400" b="1">
          <a:solidFill>
            <a:schemeClr val="bg1"/>
          </a:solidFill>
          <a:latin typeface="+mj-lt"/>
          <a:ea typeface="+mj-ea"/>
          <a:cs typeface="+mj-cs"/>
        </a:defRPr>
      </a:lvl1pPr>
      <a:lvl2pPr algn="l" defTabSz="912813" rtl="0" eaLnBrk="1" fontAlgn="base" hangingPunct="1">
        <a:spcBef>
          <a:spcPct val="0"/>
        </a:spcBef>
        <a:spcAft>
          <a:spcPct val="0"/>
        </a:spcAft>
        <a:defRPr sz="2400" b="1">
          <a:solidFill>
            <a:schemeClr val="bg1"/>
          </a:solidFill>
          <a:latin typeface="Arial Rounded MT Bold" pitchFamily="34" charset="0"/>
        </a:defRPr>
      </a:lvl2pPr>
      <a:lvl3pPr algn="l" defTabSz="912813" rtl="0" eaLnBrk="1" fontAlgn="base" hangingPunct="1">
        <a:spcBef>
          <a:spcPct val="0"/>
        </a:spcBef>
        <a:spcAft>
          <a:spcPct val="0"/>
        </a:spcAft>
        <a:defRPr sz="2400" b="1">
          <a:solidFill>
            <a:schemeClr val="bg1"/>
          </a:solidFill>
          <a:latin typeface="Arial Rounded MT Bold" pitchFamily="34" charset="0"/>
        </a:defRPr>
      </a:lvl3pPr>
      <a:lvl4pPr algn="l" defTabSz="912813" rtl="0" eaLnBrk="1" fontAlgn="base" hangingPunct="1">
        <a:spcBef>
          <a:spcPct val="0"/>
        </a:spcBef>
        <a:spcAft>
          <a:spcPct val="0"/>
        </a:spcAft>
        <a:defRPr sz="2400" b="1">
          <a:solidFill>
            <a:schemeClr val="bg1"/>
          </a:solidFill>
          <a:latin typeface="Arial Rounded MT Bold" pitchFamily="34" charset="0"/>
        </a:defRPr>
      </a:lvl4pPr>
      <a:lvl5pPr algn="l" defTabSz="912813" rtl="0" eaLnBrk="1" fontAlgn="base" hangingPunct="1">
        <a:spcBef>
          <a:spcPct val="0"/>
        </a:spcBef>
        <a:spcAft>
          <a:spcPct val="0"/>
        </a:spcAft>
        <a:defRPr sz="2400" b="1">
          <a:solidFill>
            <a:schemeClr val="bg1"/>
          </a:solidFill>
          <a:latin typeface="Arial Rounded MT Bold" pitchFamily="34" charset="0"/>
        </a:defRPr>
      </a:lvl5pPr>
      <a:lvl6pPr marL="457200" algn="l" defTabSz="912813" rtl="0" eaLnBrk="1" fontAlgn="base" hangingPunct="1">
        <a:spcBef>
          <a:spcPct val="0"/>
        </a:spcBef>
        <a:spcAft>
          <a:spcPct val="0"/>
        </a:spcAft>
        <a:defRPr sz="2400" b="1">
          <a:solidFill>
            <a:schemeClr val="bg1"/>
          </a:solidFill>
          <a:latin typeface="Arial Rounded MT Bold" pitchFamily="34" charset="0"/>
        </a:defRPr>
      </a:lvl6pPr>
      <a:lvl7pPr marL="914400" algn="l" defTabSz="912813" rtl="0" eaLnBrk="1" fontAlgn="base" hangingPunct="1">
        <a:spcBef>
          <a:spcPct val="0"/>
        </a:spcBef>
        <a:spcAft>
          <a:spcPct val="0"/>
        </a:spcAft>
        <a:defRPr sz="2400" b="1">
          <a:solidFill>
            <a:schemeClr val="bg1"/>
          </a:solidFill>
          <a:latin typeface="Arial Rounded MT Bold" pitchFamily="34" charset="0"/>
        </a:defRPr>
      </a:lvl7pPr>
      <a:lvl8pPr marL="1371600" algn="l" defTabSz="912813" rtl="0" eaLnBrk="1" fontAlgn="base" hangingPunct="1">
        <a:spcBef>
          <a:spcPct val="0"/>
        </a:spcBef>
        <a:spcAft>
          <a:spcPct val="0"/>
        </a:spcAft>
        <a:defRPr sz="2400" b="1">
          <a:solidFill>
            <a:schemeClr val="bg1"/>
          </a:solidFill>
          <a:latin typeface="Arial Rounded MT Bold" pitchFamily="34" charset="0"/>
        </a:defRPr>
      </a:lvl8pPr>
      <a:lvl9pPr marL="1828800" algn="l" defTabSz="912813" rtl="0" eaLnBrk="1" fontAlgn="base" hangingPunct="1">
        <a:spcBef>
          <a:spcPct val="0"/>
        </a:spcBef>
        <a:spcAft>
          <a:spcPct val="0"/>
        </a:spcAft>
        <a:defRPr sz="2400" b="1">
          <a:solidFill>
            <a:schemeClr val="bg1"/>
          </a:solidFill>
          <a:latin typeface="Arial Rounded MT Bold" pitchFamily="34" charset="0"/>
        </a:defRPr>
      </a:lvl9pPr>
    </p:titleStyle>
    <p:bodyStyle>
      <a:lvl1pPr marL="342900" indent="-342900" algn="l" defTabSz="950913" rtl="0" eaLnBrk="1" fontAlgn="base" hangingPunct="1">
        <a:spcBef>
          <a:spcPct val="0"/>
        </a:spcBef>
        <a:spcAft>
          <a:spcPct val="0"/>
        </a:spcAft>
        <a:buSzPct val="120000"/>
        <a:buChar char="•"/>
        <a:defRPr sz="2400">
          <a:solidFill>
            <a:schemeClr val="tx1"/>
          </a:solidFill>
          <a:latin typeface="+mn-lt"/>
          <a:ea typeface="+mn-ea"/>
          <a:cs typeface="+mn-cs"/>
        </a:defRPr>
      </a:lvl1pPr>
      <a:lvl2pPr marL="153988" indent="-152400" algn="l" defTabSz="950913" rtl="0" eaLnBrk="1" fontAlgn="base" hangingPunct="1">
        <a:spcBef>
          <a:spcPct val="0"/>
        </a:spcBef>
        <a:spcAft>
          <a:spcPct val="0"/>
        </a:spcAft>
        <a:buClr>
          <a:schemeClr val="tx2"/>
        </a:buClr>
        <a:buSzPct val="120000"/>
        <a:buChar char="•"/>
        <a:defRPr sz="2200">
          <a:solidFill>
            <a:schemeClr val="tx1"/>
          </a:solidFill>
          <a:latin typeface="+mn-lt"/>
        </a:defRPr>
      </a:lvl2pPr>
      <a:lvl3pPr marL="314325" indent="-158750" algn="l" defTabSz="950913" rtl="0" eaLnBrk="1" fontAlgn="base" hangingPunct="1">
        <a:spcBef>
          <a:spcPct val="0"/>
        </a:spcBef>
        <a:spcAft>
          <a:spcPct val="0"/>
        </a:spcAft>
        <a:buClr>
          <a:schemeClr val="tx2"/>
        </a:buClr>
        <a:buFont typeface="Times New Roman" pitchFamily="18" charset="0"/>
        <a:buChar char="–"/>
        <a:defRPr sz="2000">
          <a:solidFill>
            <a:schemeClr val="tx1"/>
          </a:solidFill>
          <a:latin typeface="+mn-lt"/>
        </a:defRPr>
      </a:lvl3pPr>
      <a:lvl4pPr marL="460375" indent="-144463" algn="l" defTabSz="950913" rtl="0" eaLnBrk="1" fontAlgn="base" hangingPunct="1">
        <a:spcBef>
          <a:spcPct val="0"/>
        </a:spcBef>
        <a:spcAft>
          <a:spcPct val="0"/>
        </a:spcAft>
        <a:buClr>
          <a:schemeClr val="tx2"/>
        </a:buClr>
        <a:buSzPct val="89000"/>
        <a:buChar char="•"/>
        <a:defRPr sz="2000">
          <a:solidFill>
            <a:schemeClr val="tx1"/>
          </a:solidFill>
          <a:latin typeface="+mn-lt"/>
        </a:defRPr>
      </a:lvl4pPr>
      <a:lvl5pPr marL="619125" indent="-157163" algn="l" defTabSz="950913" rtl="0" eaLnBrk="1" fontAlgn="base" hangingPunct="1">
        <a:spcBef>
          <a:spcPct val="0"/>
        </a:spcBef>
        <a:spcAft>
          <a:spcPct val="0"/>
        </a:spcAft>
        <a:buClr>
          <a:schemeClr val="tx2"/>
        </a:buClr>
        <a:buSzPct val="75000"/>
        <a:buFont typeface="Times New Roman" pitchFamily="18" charset="0"/>
        <a:buChar char="–"/>
        <a:defRPr sz="2000">
          <a:solidFill>
            <a:schemeClr val="tx1"/>
          </a:solidFill>
          <a:latin typeface="+mn-lt"/>
        </a:defRPr>
      </a:lvl5pPr>
      <a:lvl6pPr marL="1076325" indent="-157163" algn="l" defTabSz="950913" rtl="0" eaLnBrk="1" fontAlgn="base" hangingPunct="1">
        <a:spcBef>
          <a:spcPct val="0"/>
        </a:spcBef>
        <a:spcAft>
          <a:spcPct val="0"/>
        </a:spcAft>
        <a:buClr>
          <a:schemeClr val="tx2"/>
        </a:buClr>
        <a:buSzPct val="75000"/>
        <a:buFont typeface="Times New Roman" pitchFamily="18" charset="0"/>
        <a:buChar char="–"/>
        <a:defRPr sz="2000">
          <a:solidFill>
            <a:schemeClr val="tx1"/>
          </a:solidFill>
          <a:latin typeface="+mn-lt"/>
        </a:defRPr>
      </a:lvl6pPr>
      <a:lvl7pPr marL="1533525" indent="-157163" algn="l" defTabSz="950913" rtl="0" eaLnBrk="1" fontAlgn="base" hangingPunct="1">
        <a:spcBef>
          <a:spcPct val="0"/>
        </a:spcBef>
        <a:spcAft>
          <a:spcPct val="0"/>
        </a:spcAft>
        <a:buClr>
          <a:schemeClr val="tx2"/>
        </a:buClr>
        <a:buSzPct val="75000"/>
        <a:buFont typeface="Times New Roman" pitchFamily="18" charset="0"/>
        <a:buChar char="–"/>
        <a:defRPr sz="2000">
          <a:solidFill>
            <a:schemeClr val="tx1"/>
          </a:solidFill>
          <a:latin typeface="+mn-lt"/>
        </a:defRPr>
      </a:lvl7pPr>
      <a:lvl8pPr marL="1990725" indent="-157163" algn="l" defTabSz="950913" rtl="0" eaLnBrk="1" fontAlgn="base" hangingPunct="1">
        <a:spcBef>
          <a:spcPct val="0"/>
        </a:spcBef>
        <a:spcAft>
          <a:spcPct val="0"/>
        </a:spcAft>
        <a:buClr>
          <a:schemeClr val="tx2"/>
        </a:buClr>
        <a:buSzPct val="75000"/>
        <a:buFont typeface="Times New Roman" pitchFamily="18" charset="0"/>
        <a:buChar char="–"/>
        <a:defRPr sz="2000">
          <a:solidFill>
            <a:schemeClr val="tx1"/>
          </a:solidFill>
          <a:latin typeface="+mn-lt"/>
        </a:defRPr>
      </a:lvl8pPr>
      <a:lvl9pPr marL="2447925" indent="-157163" algn="l" defTabSz="950913" rtl="0" eaLnBrk="1" fontAlgn="base" hangingPunct="1">
        <a:spcBef>
          <a:spcPct val="0"/>
        </a:spcBef>
        <a:spcAft>
          <a:spcPct val="0"/>
        </a:spcAft>
        <a:buClr>
          <a:schemeClr val="tx2"/>
        </a:buClr>
        <a:buSzPct val="75000"/>
        <a:buFont typeface="Times New Roman" pitchFamily="18"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50178" name="Picture 2" descr="capa-1 copy"/>
          <p:cNvPicPr>
            <a:picLocks noChangeAspect="1" noChangeArrowheads="1"/>
          </p:cNvPicPr>
          <p:nvPr/>
        </p:nvPicPr>
        <p:blipFill>
          <a:blip r:embed="rId17"/>
          <a:srcRect/>
          <a:stretch>
            <a:fillRect/>
          </a:stretch>
        </p:blipFill>
        <p:spPr bwMode="auto">
          <a:xfrm>
            <a:off x="0" y="0"/>
            <a:ext cx="9906000" cy="6858000"/>
          </a:xfrm>
          <a:prstGeom prst="rect">
            <a:avLst/>
          </a:prstGeom>
          <a:noFill/>
          <a:ln w="9525">
            <a:noFill/>
            <a:miter lim="800000"/>
            <a:headEnd/>
            <a:tailEnd/>
          </a:ln>
        </p:spPr>
      </p:pic>
      <p:graphicFrame>
        <p:nvGraphicFramePr>
          <p:cNvPr id="50179" name="Rectangle 3" hidden="1"/>
          <p:cNvGraphicFramePr>
            <a:graphicFrameLocks/>
          </p:cNvGraphicFramePr>
          <p:nvPr>
            <p:custDataLst>
              <p:tags r:id="rId13"/>
            </p:custDataLst>
          </p:nvPr>
        </p:nvGraphicFramePr>
        <p:xfrm>
          <a:off x="6350" y="0"/>
          <a:ext cx="161925" cy="161925"/>
        </p:xfrm>
        <a:graphic>
          <a:graphicData uri="http://schemas.openxmlformats.org/presentationml/2006/ole">
            <mc:AlternateContent xmlns:mc="http://schemas.openxmlformats.org/markup-compatibility/2006">
              <mc:Choice xmlns:v="urn:schemas-microsoft-com:vml" Requires="v">
                <p:oleObj r:id="rId18" imgW="0" imgH="0" progId="">
                  <p:embed/>
                </p:oleObj>
              </mc:Choice>
              <mc:Fallback>
                <p:oleObj r:id="rId18" imgW="0" imgH="0" progId="">
                  <p:embed/>
                  <p:pic>
                    <p:nvPicPr>
                      <p:cNvPr id="50179" name="Rectangle 3"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6350" y="0"/>
                        <a:ext cx="16192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50180" name="McK Title Elements"/>
          <p:cNvGrpSpPr>
            <a:grpSpLocks/>
          </p:cNvGrpSpPr>
          <p:nvPr/>
        </p:nvGrpSpPr>
        <p:grpSpPr bwMode="auto">
          <a:xfrm>
            <a:off x="2917825" y="2182813"/>
            <a:ext cx="5557838" cy="4602162"/>
            <a:chOff x="1663" y="1348"/>
            <a:chExt cx="3167" cy="2841"/>
          </a:xfrm>
        </p:grpSpPr>
        <p:sp>
          <p:nvSpPr>
            <p:cNvPr id="13" name="McK Confidential" hidden="1"/>
            <p:cNvSpPr txBox="1">
              <a:spLocks noChangeArrowheads="1"/>
            </p:cNvSpPr>
            <p:nvPr/>
          </p:nvSpPr>
          <p:spPr bwMode="gray">
            <a:xfrm>
              <a:off x="1663" y="1348"/>
              <a:ext cx="936" cy="134"/>
            </a:xfrm>
            <a:prstGeom prst="rect">
              <a:avLst/>
            </a:prstGeom>
            <a:noFill/>
            <a:ln w="9525">
              <a:noFill/>
              <a:miter lim="800000"/>
              <a:headEnd/>
              <a:tailEnd/>
            </a:ln>
            <a:effectLst/>
          </p:spPr>
          <p:txBody>
            <a:bodyPr lIns="0" tIns="0" rIns="0" bIns="0">
              <a:spAutoFit/>
            </a:bodyPr>
            <a:lstStyle/>
            <a:p>
              <a:pPr algn="l" defTabSz="933450">
                <a:defRPr/>
              </a:pPr>
              <a:r>
                <a:rPr lang="en-GB" sz="1400" dirty="0"/>
                <a:t>CONFIDENTIAL</a:t>
              </a:r>
            </a:p>
          </p:txBody>
        </p:sp>
        <p:sp>
          <p:nvSpPr>
            <p:cNvPr id="14" name="McK Document" hidden="1"/>
            <p:cNvSpPr txBox="1">
              <a:spLocks noChangeArrowheads="1"/>
            </p:cNvSpPr>
            <p:nvPr/>
          </p:nvSpPr>
          <p:spPr bwMode="gray">
            <a:xfrm>
              <a:off x="1663" y="3049"/>
              <a:ext cx="3167" cy="129"/>
            </a:xfrm>
            <a:prstGeom prst="rect">
              <a:avLst/>
            </a:prstGeom>
            <a:noFill/>
            <a:ln w="9525">
              <a:noFill/>
              <a:miter lim="800000"/>
              <a:headEnd/>
              <a:tailEnd/>
            </a:ln>
            <a:effectLst/>
          </p:spPr>
          <p:txBody>
            <a:bodyPr lIns="0" tIns="0" rIns="0" bIns="0" anchor="b">
              <a:spAutoFit/>
            </a:bodyPr>
            <a:lstStyle/>
            <a:p>
              <a:pPr algn="l" defTabSz="933450">
                <a:defRPr/>
              </a:pPr>
              <a:r>
                <a:rPr lang="en-GB" sz="1400" dirty="0"/>
                <a:t>Document</a:t>
              </a:r>
            </a:p>
          </p:txBody>
        </p:sp>
        <p:sp>
          <p:nvSpPr>
            <p:cNvPr id="15" name="McK Date" hidden="1"/>
            <p:cNvSpPr txBox="1">
              <a:spLocks noChangeArrowheads="1"/>
            </p:cNvSpPr>
            <p:nvPr/>
          </p:nvSpPr>
          <p:spPr bwMode="gray">
            <a:xfrm>
              <a:off x="1663" y="3216"/>
              <a:ext cx="3167" cy="134"/>
            </a:xfrm>
            <a:prstGeom prst="rect">
              <a:avLst/>
            </a:prstGeom>
            <a:noFill/>
            <a:ln w="9525">
              <a:noFill/>
              <a:miter lim="800000"/>
              <a:headEnd/>
              <a:tailEnd/>
            </a:ln>
            <a:effectLst/>
          </p:spPr>
          <p:txBody>
            <a:bodyPr lIns="0" tIns="0" rIns="0" bIns="0">
              <a:spAutoFit/>
            </a:bodyPr>
            <a:lstStyle/>
            <a:p>
              <a:pPr algn="l" defTabSz="933450">
                <a:defRPr/>
              </a:pPr>
              <a:r>
                <a:rPr lang="en-GB" sz="1400" dirty="0"/>
                <a:t>Date</a:t>
              </a:r>
            </a:p>
          </p:txBody>
        </p:sp>
        <p:sp>
          <p:nvSpPr>
            <p:cNvPr id="16" name="McK Disclaimer" hidden="1"/>
            <p:cNvSpPr>
              <a:spLocks noChangeArrowheads="1"/>
            </p:cNvSpPr>
            <p:nvPr>
              <p:custDataLst>
                <p:tags r:id="rId16"/>
              </p:custDataLst>
            </p:nvPr>
          </p:nvSpPr>
          <p:spPr bwMode="gray">
            <a:xfrm>
              <a:off x="1663" y="3759"/>
              <a:ext cx="2303" cy="430"/>
            </a:xfrm>
            <a:prstGeom prst="rect">
              <a:avLst/>
            </a:prstGeom>
            <a:noFill/>
            <a:ln w="9525">
              <a:noFill/>
              <a:miter lim="800000"/>
              <a:headEnd/>
              <a:tailEnd/>
            </a:ln>
            <a:effectLst/>
          </p:spPr>
          <p:txBody>
            <a:bodyPr lIns="0" tIns="0" rIns="0" bIns="0" anchor="b">
              <a:spAutoFit/>
            </a:bodyPr>
            <a:lstStyle/>
            <a:p>
              <a:pPr algn="l" defTabSz="820738" eaLnBrk="0" hangingPunct="0">
                <a:defRPr/>
              </a:pPr>
              <a:r>
                <a:rPr lang="en-GB" sz="900" dirty="0"/>
                <a:t>This report is solely for the use of client personnel.  No part of it may be circulated, quoted, or reproduced for distribution outside the client organisation without prior written approval from McKinsey &amp; Company. This material was used by McKinsey &amp; Company during an oral presentation; it is not a complete record of the discussion.</a:t>
              </a:r>
            </a:p>
          </p:txBody>
        </p:sp>
      </p:grpSp>
      <p:sp>
        <p:nvSpPr>
          <p:cNvPr id="17" name="Working Draft Text" hidden="1"/>
          <p:cNvSpPr>
            <a:spLocks noChangeArrowheads="1"/>
          </p:cNvSpPr>
          <p:nvPr/>
        </p:nvSpPr>
        <p:spPr bwMode="gray">
          <a:xfrm>
            <a:off x="449263" y="504825"/>
            <a:ext cx="3368675" cy="217488"/>
          </a:xfrm>
          <a:prstGeom prst="rect">
            <a:avLst/>
          </a:prstGeom>
          <a:noFill/>
          <a:ln w="9525">
            <a:noFill/>
            <a:miter lim="800000"/>
            <a:headEnd/>
            <a:tailEnd/>
          </a:ln>
          <a:effectLst/>
        </p:spPr>
        <p:txBody>
          <a:bodyPr lIns="0" tIns="0" rIns="0" bIns="0">
            <a:spAutoFit/>
          </a:bodyPr>
          <a:lstStyle/>
          <a:p>
            <a:pPr algn="l" defTabSz="912813">
              <a:defRPr/>
            </a:pPr>
            <a:r>
              <a:rPr lang="en-US" sz="1800" dirty="0"/>
              <a:t>Working Draft    </a:t>
            </a:r>
          </a:p>
        </p:txBody>
      </p:sp>
      <p:sp>
        <p:nvSpPr>
          <p:cNvPr id="18" name="Working Draft" hidden="1"/>
          <p:cNvSpPr txBox="1">
            <a:spLocks noChangeArrowheads="1"/>
          </p:cNvSpPr>
          <p:nvPr/>
        </p:nvSpPr>
        <p:spPr bwMode="gray">
          <a:xfrm>
            <a:off x="449263" y="749300"/>
            <a:ext cx="4697412" cy="187325"/>
          </a:xfrm>
          <a:prstGeom prst="rect">
            <a:avLst/>
          </a:prstGeom>
          <a:noFill/>
          <a:ln w="9525">
            <a:noFill/>
            <a:miter lim="800000"/>
            <a:headEnd/>
            <a:tailEnd/>
          </a:ln>
          <a:effectLst/>
        </p:spPr>
        <p:txBody>
          <a:bodyPr wrap="none" lIns="0" tIns="0" rIns="0" bIns="0">
            <a:spAutoFit/>
          </a:bodyPr>
          <a:lstStyle/>
          <a:p>
            <a:pPr algn="l" defTabSz="933450">
              <a:defRPr/>
            </a:pPr>
            <a:r>
              <a:rPr lang="en-US" sz="1200" dirty="0">
                <a:solidFill>
                  <a:schemeClr val="bg1"/>
                </a:solidFill>
              </a:rPr>
              <a:t>Last Modified 09/20/2007 10:49:20 AM India Standard Time</a:t>
            </a:r>
          </a:p>
        </p:txBody>
      </p:sp>
      <p:sp>
        <p:nvSpPr>
          <p:cNvPr id="19" name="Printed" hidden="1"/>
          <p:cNvSpPr txBox="1">
            <a:spLocks noChangeArrowheads="1"/>
          </p:cNvSpPr>
          <p:nvPr/>
        </p:nvSpPr>
        <p:spPr bwMode="gray">
          <a:xfrm>
            <a:off x="449263" y="971550"/>
            <a:ext cx="4230687" cy="187325"/>
          </a:xfrm>
          <a:prstGeom prst="rect">
            <a:avLst/>
          </a:prstGeom>
          <a:noFill/>
          <a:ln w="9525">
            <a:noFill/>
            <a:miter lim="800000"/>
            <a:headEnd/>
            <a:tailEnd/>
          </a:ln>
          <a:effectLst/>
        </p:spPr>
        <p:txBody>
          <a:bodyPr wrap="none" lIns="0" tIns="0" rIns="0" bIns="0">
            <a:spAutoFit/>
          </a:bodyPr>
          <a:lstStyle/>
          <a:p>
            <a:pPr algn="l" defTabSz="933450">
              <a:defRPr/>
            </a:pPr>
            <a:r>
              <a:rPr lang="en-US" sz="1200" dirty="0">
                <a:solidFill>
                  <a:schemeClr val="bg1"/>
                </a:solidFill>
              </a:rPr>
              <a:t>Printed 06/08/2007 18:26:04 South Africa Standard Time</a:t>
            </a:r>
          </a:p>
        </p:txBody>
      </p:sp>
      <p:sp>
        <p:nvSpPr>
          <p:cNvPr id="50188" name="Rectangle 3"/>
          <p:cNvSpPr>
            <a:spLocks noGrp="1" noChangeArrowheads="1"/>
          </p:cNvSpPr>
          <p:nvPr>
            <p:ph type="title"/>
            <p:custDataLst>
              <p:tags r:id="rId14"/>
            </p:custDataLst>
          </p:nvPr>
        </p:nvSpPr>
        <p:spPr bwMode="gray">
          <a:xfrm>
            <a:off x="131763" y="166688"/>
            <a:ext cx="9526587" cy="365125"/>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a:r>
              <a:rPr lang="en-US"/>
              <a:t>Click to edit Master title style</a:t>
            </a:r>
            <a:endParaRPr lang="en-GB"/>
          </a:p>
        </p:txBody>
      </p:sp>
      <p:sp>
        <p:nvSpPr>
          <p:cNvPr id="50189" name="Rectangle 4"/>
          <p:cNvSpPr>
            <a:spLocks noGrp="1" noChangeArrowheads="1"/>
          </p:cNvSpPr>
          <p:nvPr>
            <p:ph type="body" idx="1"/>
            <p:custDataLst>
              <p:tags r:id="rId15"/>
            </p:custDataLst>
          </p:nvPr>
        </p:nvSpPr>
        <p:spPr bwMode="gray">
          <a:xfrm>
            <a:off x="136525" y="1298575"/>
            <a:ext cx="9525000" cy="161448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64582463"/>
      </p:ext>
    </p:extLst>
  </p:cSld>
  <p:clrMap bg1="lt1" tx1="dk1" bg2="lt2" tx2="dk2" accent1="accent1" accent2="accent2" accent3="accent3" accent4="accent4" accent5="accent5" accent6="accent6" hlink="hlink" folHlink="folHlink"/>
  <p:sldLayoutIdLst>
    <p:sldLayoutId id="2147485385" r:id="rId1"/>
    <p:sldLayoutId id="2147485386" r:id="rId2"/>
    <p:sldLayoutId id="2147485387" r:id="rId3"/>
    <p:sldLayoutId id="2147485388" r:id="rId4"/>
    <p:sldLayoutId id="2147485389" r:id="rId5"/>
    <p:sldLayoutId id="2147485390" r:id="rId6"/>
    <p:sldLayoutId id="2147485391" r:id="rId7"/>
    <p:sldLayoutId id="2147485392" r:id="rId8"/>
    <p:sldLayoutId id="2147485393" r:id="rId9"/>
    <p:sldLayoutId id="2147485394" r:id="rId10"/>
    <p:sldLayoutId id="2147485395" r:id="rId11"/>
  </p:sldLayoutIdLst>
  <p:hf hdr="0" ftr="0" dt="0"/>
  <p:txStyles>
    <p:titleStyle>
      <a:lvl1pPr algn="l" defTabSz="912813" rtl="0" eaLnBrk="1" fontAlgn="base" hangingPunct="1">
        <a:spcBef>
          <a:spcPct val="0"/>
        </a:spcBef>
        <a:spcAft>
          <a:spcPct val="0"/>
        </a:spcAft>
        <a:defRPr sz="2400" b="1">
          <a:solidFill>
            <a:schemeClr val="bg1"/>
          </a:solidFill>
          <a:latin typeface="+mj-lt"/>
          <a:ea typeface="+mj-ea"/>
          <a:cs typeface="+mj-cs"/>
        </a:defRPr>
      </a:lvl1pPr>
      <a:lvl2pPr algn="l" defTabSz="912813" rtl="0" eaLnBrk="1" fontAlgn="base" hangingPunct="1">
        <a:spcBef>
          <a:spcPct val="0"/>
        </a:spcBef>
        <a:spcAft>
          <a:spcPct val="0"/>
        </a:spcAft>
        <a:defRPr sz="2400" b="1">
          <a:solidFill>
            <a:schemeClr val="bg1"/>
          </a:solidFill>
          <a:latin typeface="Arial Rounded MT Bold" pitchFamily="34" charset="0"/>
        </a:defRPr>
      </a:lvl2pPr>
      <a:lvl3pPr algn="l" defTabSz="912813" rtl="0" eaLnBrk="1" fontAlgn="base" hangingPunct="1">
        <a:spcBef>
          <a:spcPct val="0"/>
        </a:spcBef>
        <a:spcAft>
          <a:spcPct val="0"/>
        </a:spcAft>
        <a:defRPr sz="2400" b="1">
          <a:solidFill>
            <a:schemeClr val="bg1"/>
          </a:solidFill>
          <a:latin typeface="Arial Rounded MT Bold" pitchFamily="34" charset="0"/>
        </a:defRPr>
      </a:lvl3pPr>
      <a:lvl4pPr algn="l" defTabSz="912813" rtl="0" eaLnBrk="1" fontAlgn="base" hangingPunct="1">
        <a:spcBef>
          <a:spcPct val="0"/>
        </a:spcBef>
        <a:spcAft>
          <a:spcPct val="0"/>
        </a:spcAft>
        <a:defRPr sz="2400" b="1">
          <a:solidFill>
            <a:schemeClr val="bg1"/>
          </a:solidFill>
          <a:latin typeface="Arial Rounded MT Bold" pitchFamily="34" charset="0"/>
        </a:defRPr>
      </a:lvl4pPr>
      <a:lvl5pPr algn="l" defTabSz="912813" rtl="0" eaLnBrk="1" fontAlgn="base" hangingPunct="1">
        <a:spcBef>
          <a:spcPct val="0"/>
        </a:spcBef>
        <a:spcAft>
          <a:spcPct val="0"/>
        </a:spcAft>
        <a:defRPr sz="2400" b="1">
          <a:solidFill>
            <a:schemeClr val="bg1"/>
          </a:solidFill>
          <a:latin typeface="Arial Rounded MT Bold" pitchFamily="34" charset="0"/>
        </a:defRPr>
      </a:lvl5pPr>
      <a:lvl6pPr marL="457200" algn="l" defTabSz="912813" rtl="0" eaLnBrk="1" fontAlgn="base" hangingPunct="1">
        <a:spcBef>
          <a:spcPct val="0"/>
        </a:spcBef>
        <a:spcAft>
          <a:spcPct val="0"/>
        </a:spcAft>
        <a:defRPr sz="2400" b="1">
          <a:solidFill>
            <a:schemeClr val="bg1"/>
          </a:solidFill>
          <a:latin typeface="Arial Rounded MT Bold" pitchFamily="34" charset="0"/>
        </a:defRPr>
      </a:lvl6pPr>
      <a:lvl7pPr marL="914400" algn="l" defTabSz="912813" rtl="0" eaLnBrk="1" fontAlgn="base" hangingPunct="1">
        <a:spcBef>
          <a:spcPct val="0"/>
        </a:spcBef>
        <a:spcAft>
          <a:spcPct val="0"/>
        </a:spcAft>
        <a:defRPr sz="2400" b="1">
          <a:solidFill>
            <a:schemeClr val="bg1"/>
          </a:solidFill>
          <a:latin typeface="Arial Rounded MT Bold" pitchFamily="34" charset="0"/>
        </a:defRPr>
      </a:lvl7pPr>
      <a:lvl8pPr marL="1371600" algn="l" defTabSz="912813" rtl="0" eaLnBrk="1" fontAlgn="base" hangingPunct="1">
        <a:spcBef>
          <a:spcPct val="0"/>
        </a:spcBef>
        <a:spcAft>
          <a:spcPct val="0"/>
        </a:spcAft>
        <a:defRPr sz="2400" b="1">
          <a:solidFill>
            <a:schemeClr val="bg1"/>
          </a:solidFill>
          <a:latin typeface="Arial Rounded MT Bold" pitchFamily="34" charset="0"/>
        </a:defRPr>
      </a:lvl8pPr>
      <a:lvl9pPr marL="1828800" algn="l" defTabSz="912813" rtl="0" eaLnBrk="1" fontAlgn="base" hangingPunct="1">
        <a:spcBef>
          <a:spcPct val="0"/>
        </a:spcBef>
        <a:spcAft>
          <a:spcPct val="0"/>
        </a:spcAft>
        <a:defRPr sz="2400" b="1">
          <a:solidFill>
            <a:schemeClr val="bg1"/>
          </a:solidFill>
          <a:latin typeface="Arial Rounded MT Bold" pitchFamily="34" charset="0"/>
        </a:defRPr>
      </a:lvl9pPr>
    </p:titleStyle>
    <p:bodyStyle>
      <a:lvl1pPr marL="342900" indent="-342900" algn="l" defTabSz="950913" rtl="0" eaLnBrk="1" fontAlgn="base" hangingPunct="1">
        <a:spcBef>
          <a:spcPct val="0"/>
        </a:spcBef>
        <a:spcAft>
          <a:spcPct val="0"/>
        </a:spcAft>
        <a:buSzPct val="120000"/>
        <a:buChar char="•"/>
        <a:defRPr sz="2400">
          <a:solidFill>
            <a:schemeClr val="tx1"/>
          </a:solidFill>
          <a:latin typeface="+mn-lt"/>
          <a:ea typeface="+mn-ea"/>
          <a:cs typeface="+mn-cs"/>
        </a:defRPr>
      </a:lvl1pPr>
      <a:lvl2pPr marL="153988" indent="-152400" algn="l" defTabSz="950913" rtl="0" eaLnBrk="1" fontAlgn="base" hangingPunct="1">
        <a:spcBef>
          <a:spcPct val="0"/>
        </a:spcBef>
        <a:spcAft>
          <a:spcPct val="0"/>
        </a:spcAft>
        <a:buClr>
          <a:schemeClr val="tx2"/>
        </a:buClr>
        <a:buSzPct val="120000"/>
        <a:buChar char="•"/>
        <a:defRPr sz="2200">
          <a:solidFill>
            <a:schemeClr val="tx1"/>
          </a:solidFill>
          <a:latin typeface="+mn-lt"/>
        </a:defRPr>
      </a:lvl2pPr>
      <a:lvl3pPr marL="314325" indent="-158750" algn="l" defTabSz="950913" rtl="0" eaLnBrk="1" fontAlgn="base" hangingPunct="1">
        <a:spcBef>
          <a:spcPct val="0"/>
        </a:spcBef>
        <a:spcAft>
          <a:spcPct val="0"/>
        </a:spcAft>
        <a:buClr>
          <a:schemeClr val="tx2"/>
        </a:buClr>
        <a:buFont typeface="Times New Roman" pitchFamily="18" charset="0"/>
        <a:buChar char="–"/>
        <a:defRPr sz="2000">
          <a:solidFill>
            <a:schemeClr val="tx1"/>
          </a:solidFill>
          <a:latin typeface="+mn-lt"/>
        </a:defRPr>
      </a:lvl3pPr>
      <a:lvl4pPr marL="460375" indent="-144463" algn="l" defTabSz="950913" rtl="0" eaLnBrk="1" fontAlgn="base" hangingPunct="1">
        <a:spcBef>
          <a:spcPct val="0"/>
        </a:spcBef>
        <a:spcAft>
          <a:spcPct val="0"/>
        </a:spcAft>
        <a:buClr>
          <a:schemeClr val="tx2"/>
        </a:buClr>
        <a:buSzPct val="89000"/>
        <a:buChar char="•"/>
        <a:defRPr sz="2000">
          <a:solidFill>
            <a:schemeClr val="tx1"/>
          </a:solidFill>
          <a:latin typeface="+mn-lt"/>
        </a:defRPr>
      </a:lvl4pPr>
      <a:lvl5pPr marL="619125" indent="-157163" algn="l" defTabSz="950913" rtl="0" eaLnBrk="1" fontAlgn="base" hangingPunct="1">
        <a:spcBef>
          <a:spcPct val="0"/>
        </a:spcBef>
        <a:spcAft>
          <a:spcPct val="0"/>
        </a:spcAft>
        <a:buClr>
          <a:schemeClr val="tx2"/>
        </a:buClr>
        <a:buSzPct val="75000"/>
        <a:buFont typeface="Times New Roman" pitchFamily="18" charset="0"/>
        <a:buChar char="–"/>
        <a:defRPr sz="2000">
          <a:solidFill>
            <a:schemeClr val="tx1"/>
          </a:solidFill>
          <a:latin typeface="+mn-lt"/>
        </a:defRPr>
      </a:lvl5pPr>
      <a:lvl6pPr marL="1076325" indent="-157163" algn="l" defTabSz="950913" rtl="0" eaLnBrk="1" fontAlgn="base" hangingPunct="1">
        <a:spcBef>
          <a:spcPct val="0"/>
        </a:spcBef>
        <a:spcAft>
          <a:spcPct val="0"/>
        </a:spcAft>
        <a:buClr>
          <a:schemeClr val="tx2"/>
        </a:buClr>
        <a:buSzPct val="75000"/>
        <a:buFont typeface="Times New Roman" pitchFamily="18" charset="0"/>
        <a:buChar char="–"/>
        <a:defRPr sz="2000">
          <a:solidFill>
            <a:schemeClr val="tx1"/>
          </a:solidFill>
          <a:latin typeface="+mn-lt"/>
        </a:defRPr>
      </a:lvl6pPr>
      <a:lvl7pPr marL="1533525" indent="-157163" algn="l" defTabSz="950913" rtl="0" eaLnBrk="1" fontAlgn="base" hangingPunct="1">
        <a:spcBef>
          <a:spcPct val="0"/>
        </a:spcBef>
        <a:spcAft>
          <a:spcPct val="0"/>
        </a:spcAft>
        <a:buClr>
          <a:schemeClr val="tx2"/>
        </a:buClr>
        <a:buSzPct val="75000"/>
        <a:buFont typeface="Times New Roman" pitchFamily="18" charset="0"/>
        <a:buChar char="–"/>
        <a:defRPr sz="2000">
          <a:solidFill>
            <a:schemeClr val="tx1"/>
          </a:solidFill>
          <a:latin typeface="+mn-lt"/>
        </a:defRPr>
      </a:lvl7pPr>
      <a:lvl8pPr marL="1990725" indent="-157163" algn="l" defTabSz="950913" rtl="0" eaLnBrk="1" fontAlgn="base" hangingPunct="1">
        <a:spcBef>
          <a:spcPct val="0"/>
        </a:spcBef>
        <a:spcAft>
          <a:spcPct val="0"/>
        </a:spcAft>
        <a:buClr>
          <a:schemeClr val="tx2"/>
        </a:buClr>
        <a:buSzPct val="75000"/>
        <a:buFont typeface="Times New Roman" pitchFamily="18" charset="0"/>
        <a:buChar char="–"/>
        <a:defRPr sz="2000">
          <a:solidFill>
            <a:schemeClr val="tx1"/>
          </a:solidFill>
          <a:latin typeface="+mn-lt"/>
        </a:defRPr>
      </a:lvl8pPr>
      <a:lvl9pPr marL="2447925" indent="-157163" algn="l" defTabSz="950913" rtl="0" eaLnBrk="1" fontAlgn="base" hangingPunct="1">
        <a:spcBef>
          <a:spcPct val="0"/>
        </a:spcBef>
        <a:spcAft>
          <a:spcPct val="0"/>
        </a:spcAft>
        <a:buClr>
          <a:schemeClr val="tx2"/>
        </a:buClr>
        <a:buSzPct val="75000"/>
        <a:buFont typeface="Times New Roman" pitchFamily="18"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8" name="Google Shape;17;p3">
            <a:extLst>
              <a:ext uri="{FF2B5EF4-FFF2-40B4-BE49-F238E27FC236}">
                <a16:creationId xmlns:a16="http://schemas.microsoft.com/office/drawing/2014/main" id="{E858EB28-013D-8A75-7C30-A5230AC3689C}"/>
              </a:ext>
            </a:extLst>
          </p:cNvPr>
          <p:cNvGrpSpPr/>
          <p:nvPr/>
        </p:nvGrpSpPr>
        <p:grpSpPr>
          <a:xfrm>
            <a:off x="457367" y="6071617"/>
            <a:ext cx="2473668" cy="475071"/>
            <a:chOff x="533063" y="6053860"/>
            <a:chExt cx="3500936" cy="546292"/>
          </a:xfrm>
        </p:grpSpPr>
        <p:pic>
          <p:nvPicPr>
            <p:cNvPr id="9" name="Google Shape;18;p3">
              <a:extLst>
                <a:ext uri="{FF2B5EF4-FFF2-40B4-BE49-F238E27FC236}">
                  <a16:creationId xmlns:a16="http://schemas.microsoft.com/office/drawing/2014/main" id="{79C8EE1B-F938-C7D8-8A34-50726C29F5F6}"/>
                </a:ext>
              </a:extLst>
            </p:cNvPr>
            <p:cNvPicPr preferRelativeResize="0"/>
            <p:nvPr/>
          </p:nvPicPr>
          <p:blipFill rotWithShape="1">
            <a:blip r:embed="rId20" cstate="print">
              <a:alphaModFix/>
              <a:extLst>
                <a:ext uri="{28A0092B-C50C-407E-A947-70E740481C1C}">
                  <a14:useLocalDpi xmlns:a14="http://schemas.microsoft.com/office/drawing/2010/main"/>
                </a:ext>
              </a:extLst>
            </a:blip>
            <a:srcRect/>
            <a:stretch/>
          </p:blipFill>
          <p:spPr>
            <a:xfrm>
              <a:off x="533063" y="6053860"/>
              <a:ext cx="546292" cy="546292"/>
            </a:xfrm>
            <a:prstGeom prst="rect">
              <a:avLst/>
            </a:prstGeom>
            <a:noFill/>
            <a:ln>
              <a:noFill/>
            </a:ln>
          </p:spPr>
        </p:pic>
        <p:pic>
          <p:nvPicPr>
            <p:cNvPr id="10" name="Google Shape;19;p3">
              <a:extLst>
                <a:ext uri="{FF2B5EF4-FFF2-40B4-BE49-F238E27FC236}">
                  <a16:creationId xmlns:a16="http://schemas.microsoft.com/office/drawing/2014/main" id="{1B533A73-CB3F-758D-5E5F-6A7A1385E43C}"/>
                </a:ext>
              </a:extLst>
            </p:cNvPr>
            <p:cNvPicPr preferRelativeResize="0"/>
            <p:nvPr/>
          </p:nvPicPr>
          <p:blipFill rotWithShape="1">
            <a:blip r:embed="rId21" cstate="print">
              <a:alphaModFix/>
              <a:extLst>
                <a:ext uri="{28A0092B-C50C-407E-A947-70E740481C1C}">
                  <a14:useLocalDpi xmlns:a14="http://schemas.microsoft.com/office/drawing/2010/main"/>
                </a:ext>
              </a:extLst>
            </a:blip>
            <a:srcRect/>
            <a:stretch/>
          </p:blipFill>
          <p:spPr>
            <a:xfrm>
              <a:off x="1295562" y="6144444"/>
              <a:ext cx="2738437" cy="365125"/>
            </a:xfrm>
            <a:prstGeom prst="rect">
              <a:avLst/>
            </a:prstGeom>
            <a:noFill/>
            <a:ln>
              <a:noFill/>
            </a:ln>
          </p:spPr>
        </p:pic>
      </p:grpSp>
      <p:pic>
        <p:nvPicPr>
          <p:cNvPr id="11" name="Google Shape;20;p3">
            <a:extLst>
              <a:ext uri="{FF2B5EF4-FFF2-40B4-BE49-F238E27FC236}">
                <a16:creationId xmlns:a16="http://schemas.microsoft.com/office/drawing/2014/main" id="{7CC85C31-CDB6-1542-FE81-651992BD29CF}"/>
              </a:ext>
            </a:extLst>
          </p:cNvPr>
          <p:cNvPicPr preferRelativeResize="0"/>
          <p:nvPr/>
        </p:nvPicPr>
        <p:blipFill rotWithShape="1">
          <a:blip r:embed="rId22" cstate="print">
            <a:alphaModFix/>
            <a:extLst>
              <a:ext uri="{28A0092B-C50C-407E-A947-70E740481C1C}">
                <a14:useLocalDpi xmlns:a14="http://schemas.microsoft.com/office/drawing/2010/main"/>
              </a:ext>
            </a:extLst>
          </a:blip>
          <a:srcRect r="80462"/>
          <a:stretch/>
        </p:blipFill>
        <p:spPr>
          <a:xfrm>
            <a:off x="9009497" y="457469"/>
            <a:ext cx="896503" cy="5647407"/>
          </a:xfrm>
          <a:prstGeom prst="rect">
            <a:avLst/>
          </a:prstGeom>
          <a:noFill/>
          <a:ln>
            <a:noFill/>
          </a:ln>
        </p:spPr>
      </p:pic>
      <p:pic>
        <p:nvPicPr>
          <p:cNvPr id="12" name="Google Shape;21;p3">
            <a:extLst>
              <a:ext uri="{FF2B5EF4-FFF2-40B4-BE49-F238E27FC236}">
                <a16:creationId xmlns:a16="http://schemas.microsoft.com/office/drawing/2014/main" id="{4E88AB79-A827-0720-F4E7-DC0F8E068785}"/>
              </a:ext>
            </a:extLst>
          </p:cNvPr>
          <p:cNvPicPr preferRelativeResize="0"/>
          <p:nvPr/>
        </p:nvPicPr>
        <p:blipFill rotWithShape="1">
          <a:blip r:embed="rId23" cstate="print">
            <a:alphaModFix/>
            <a:extLst>
              <a:ext uri="{28A0092B-C50C-407E-A947-70E740481C1C}">
                <a14:useLocalDpi xmlns:a14="http://schemas.microsoft.com/office/drawing/2010/main"/>
              </a:ext>
            </a:extLst>
          </a:blip>
          <a:srcRect/>
          <a:stretch/>
        </p:blipFill>
        <p:spPr>
          <a:xfrm>
            <a:off x="8200911" y="6129849"/>
            <a:ext cx="1413498" cy="503802"/>
          </a:xfrm>
          <a:prstGeom prst="rect">
            <a:avLst/>
          </a:prstGeom>
          <a:noFill/>
          <a:ln>
            <a:noFill/>
          </a:ln>
        </p:spPr>
      </p:pic>
      <p:sp>
        <p:nvSpPr>
          <p:cNvPr id="2" name="Title Placeholder 1">
            <a:extLst>
              <a:ext uri="{FF2B5EF4-FFF2-40B4-BE49-F238E27FC236}">
                <a16:creationId xmlns:a16="http://schemas.microsoft.com/office/drawing/2014/main" id="{1C3DBF34-6790-2E3F-AB6F-0C2B0E551553}"/>
              </a:ext>
            </a:extLst>
          </p:cNvPr>
          <p:cNvSpPr>
            <a:spLocks noGrp="1"/>
          </p:cNvSpPr>
          <p:nvPr>
            <p:ph type="title"/>
          </p:nvPr>
        </p:nvSpPr>
        <p:spPr>
          <a:xfrm>
            <a:off x="428572" y="365126"/>
            <a:ext cx="8543925"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12620212-48CA-4988-7B71-63DA4630833C}"/>
              </a:ext>
            </a:extLst>
          </p:cNvPr>
          <p:cNvSpPr>
            <a:spLocks noGrp="1"/>
          </p:cNvSpPr>
          <p:nvPr>
            <p:ph type="body" idx="1"/>
          </p:nvPr>
        </p:nvSpPr>
        <p:spPr>
          <a:xfrm>
            <a:off x="428572"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4280998405"/>
      </p:ext>
    </p:extLst>
  </p:cSld>
  <p:clrMap bg1="lt1" tx1="dk1" bg2="lt2" tx2="dk2" accent1="accent1" accent2="accent2" accent3="accent3" accent4="accent4" accent5="accent5" accent6="accent6" hlink="hlink" folHlink="folHlink"/>
  <p:sldLayoutIdLst>
    <p:sldLayoutId id="2147485397" r:id="rId1"/>
    <p:sldLayoutId id="2147485398" r:id="rId2"/>
    <p:sldLayoutId id="2147485399" r:id="rId3"/>
    <p:sldLayoutId id="2147485400" r:id="rId4"/>
    <p:sldLayoutId id="2147485401" r:id="rId5"/>
    <p:sldLayoutId id="2147485402" r:id="rId6"/>
    <p:sldLayoutId id="2147485403" r:id="rId7"/>
    <p:sldLayoutId id="2147485404" r:id="rId8"/>
    <p:sldLayoutId id="2147485405" r:id="rId9"/>
    <p:sldLayoutId id="2147485406" r:id="rId10"/>
    <p:sldLayoutId id="2147485407" r:id="rId11"/>
    <p:sldLayoutId id="2147485408" r:id="rId12"/>
    <p:sldLayoutId id="2147485409" r:id="rId13"/>
    <p:sldLayoutId id="2147485410" r:id="rId14"/>
    <p:sldLayoutId id="2147485411" r:id="rId15"/>
    <p:sldLayoutId id="2147485412" r:id="rId16"/>
    <p:sldLayoutId id="2147485413" r:id="rId17"/>
    <p:sldLayoutId id="2147485414" r:id="rId18"/>
  </p:sldLayoutIdLst>
  <p:hf hdr="0" ftr="0" dt="0"/>
  <p:txStyles>
    <p:titleStyle>
      <a:lvl1pPr algn="l" defTabSz="742950" rtl="0" eaLnBrk="1" latinLnBrk="0" hangingPunct="1">
        <a:lnSpc>
          <a:spcPct val="90000"/>
        </a:lnSpc>
        <a:spcBef>
          <a:spcPct val="0"/>
        </a:spcBef>
        <a:buNone/>
        <a:defRPr sz="3575" kern="1200">
          <a:solidFill>
            <a:srgbClr val="005086"/>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sz="2275" kern="1200">
          <a:solidFill>
            <a:srgbClr val="005086"/>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rgbClr val="005086"/>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rgbClr val="005086"/>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rgbClr val="005086"/>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rgbClr val="005086"/>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en-US"/>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93">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Google Shape;26;p4">
            <a:extLst>
              <a:ext uri="{FF2B5EF4-FFF2-40B4-BE49-F238E27FC236}">
                <a16:creationId xmlns:a16="http://schemas.microsoft.com/office/drawing/2014/main" id="{79F95F21-406B-F98B-C241-3519E5AEDE01}"/>
              </a:ext>
            </a:extLst>
          </p:cNvPr>
          <p:cNvPicPr preferRelativeResize="0"/>
          <p:nvPr/>
        </p:nvPicPr>
        <p:blipFill rotWithShape="1">
          <a:blip r:embed="rId20">
            <a:alphaModFix/>
          </a:blip>
          <a:srcRect/>
          <a:stretch/>
        </p:blipFill>
        <p:spPr>
          <a:xfrm>
            <a:off x="0" y="0"/>
            <a:ext cx="9923780" cy="6858000"/>
          </a:xfrm>
          <a:prstGeom prst="rect">
            <a:avLst/>
          </a:prstGeom>
          <a:noFill/>
          <a:ln>
            <a:noFill/>
          </a:ln>
        </p:spPr>
      </p:pic>
      <p:pic>
        <p:nvPicPr>
          <p:cNvPr id="14" name="Google Shape;30;p4">
            <a:extLst>
              <a:ext uri="{FF2B5EF4-FFF2-40B4-BE49-F238E27FC236}">
                <a16:creationId xmlns:a16="http://schemas.microsoft.com/office/drawing/2014/main" id="{1E3DC7F9-1825-0CE4-860F-8D526738D84B}"/>
              </a:ext>
            </a:extLst>
          </p:cNvPr>
          <p:cNvPicPr preferRelativeResize="0"/>
          <p:nvPr/>
        </p:nvPicPr>
        <p:blipFill rotWithShape="1">
          <a:blip r:embed="rId21" cstate="print">
            <a:alphaModFix/>
            <a:extLst>
              <a:ext uri="{28A0092B-C50C-407E-A947-70E740481C1C}">
                <a14:useLocalDpi xmlns:a14="http://schemas.microsoft.com/office/drawing/2010/main"/>
              </a:ext>
            </a:extLst>
          </a:blip>
          <a:srcRect r="80462"/>
          <a:stretch/>
        </p:blipFill>
        <p:spPr>
          <a:xfrm>
            <a:off x="9009502" y="440534"/>
            <a:ext cx="896499" cy="5647407"/>
          </a:xfrm>
          <a:prstGeom prst="rect">
            <a:avLst/>
          </a:prstGeom>
          <a:noFill/>
          <a:ln>
            <a:noFill/>
          </a:ln>
        </p:spPr>
      </p:pic>
      <p:sp>
        <p:nvSpPr>
          <p:cNvPr id="2" name="Title Placeholder 1">
            <a:extLst>
              <a:ext uri="{FF2B5EF4-FFF2-40B4-BE49-F238E27FC236}">
                <a16:creationId xmlns:a16="http://schemas.microsoft.com/office/drawing/2014/main" id="{1C3DBF34-6790-2E3F-AB6F-0C2B0E551553}"/>
              </a:ext>
            </a:extLst>
          </p:cNvPr>
          <p:cNvSpPr>
            <a:spLocks noGrp="1"/>
          </p:cNvSpPr>
          <p:nvPr>
            <p:ph type="title"/>
          </p:nvPr>
        </p:nvSpPr>
        <p:spPr>
          <a:xfrm>
            <a:off x="363658" y="365126"/>
            <a:ext cx="8543925"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12620212-48CA-4988-7B71-63DA4630833C}"/>
              </a:ext>
            </a:extLst>
          </p:cNvPr>
          <p:cNvSpPr>
            <a:spLocks noGrp="1"/>
          </p:cNvSpPr>
          <p:nvPr>
            <p:ph type="body" idx="1"/>
          </p:nvPr>
        </p:nvSpPr>
        <p:spPr>
          <a:xfrm>
            <a:off x="36365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grpSp>
        <p:nvGrpSpPr>
          <p:cNvPr id="5" name="Google Shape;27;p4">
            <a:extLst>
              <a:ext uri="{FF2B5EF4-FFF2-40B4-BE49-F238E27FC236}">
                <a16:creationId xmlns:a16="http://schemas.microsoft.com/office/drawing/2014/main" id="{ABFB17A9-00BF-EA13-81B3-EC1F68B8A44A}"/>
              </a:ext>
            </a:extLst>
          </p:cNvPr>
          <p:cNvGrpSpPr/>
          <p:nvPr/>
        </p:nvGrpSpPr>
        <p:grpSpPr>
          <a:xfrm>
            <a:off x="457367" y="6071617"/>
            <a:ext cx="2473668" cy="475071"/>
            <a:chOff x="533063" y="6053860"/>
            <a:chExt cx="3500936" cy="546292"/>
          </a:xfrm>
        </p:grpSpPr>
        <p:pic>
          <p:nvPicPr>
            <p:cNvPr id="6" name="Google Shape;28;p4">
              <a:extLst>
                <a:ext uri="{FF2B5EF4-FFF2-40B4-BE49-F238E27FC236}">
                  <a16:creationId xmlns:a16="http://schemas.microsoft.com/office/drawing/2014/main" id="{51E8D894-C817-05EA-EA3B-B2AB6FE5F568}"/>
                </a:ext>
              </a:extLst>
            </p:cNvPr>
            <p:cNvPicPr preferRelativeResize="0"/>
            <p:nvPr/>
          </p:nvPicPr>
          <p:blipFill rotWithShape="1">
            <a:blip r:embed="rId22" cstate="print">
              <a:alphaModFix/>
              <a:extLst>
                <a:ext uri="{28A0092B-C50C-407E-A947-70E740481C1C}">
                  <a14:useLocalDpi xmlns:a14="http://schemas.microsoft.com/office/drawing/2010/main"/>
                </a:ext>
              </a:extLst>
            </a:blip>
            <a:srcRect/>
            <a:stretch/>
          </p:blipFill>
          <p:spPr>
            <a:xfrm>
              <a:off x="533063" y="6053860"/>
              <a:ext cx="546292" cy="546292"/>
            </a:xfrm>
            <a:prstGeom prst="rect">
              <a:avLst/>
            </a:prstGeom>
            <a:noFill/>
            <a:ln>
              <a:noFill/>
            </a:ln>
          </p:spPr>
        </p:pic>
        <p:pic>
          <p:nvPicPr>
            <p:cNvPr id="13" name="Google Shape;29;p4">
              <a:extLst>
                <a:ext uri="{FF2B5EF4-FFF2-40B4-BE49-F238E27FC236}">
                  <a16:creationId xmlns:a16="http://schemas.microsoft.com/office/drawing/2014/main" id="{141E4250-B18C-15DC-ACC1-030C338DE21A}"/>
                </a:ext>
              </a:extLst>
            </p:cNvPr>
            <p:cNvPicPr preferRelativeResize="0"/>
            <p:nvPr/>
          </p:nvPicPr>
          <p:blipFill rotWithShape="1">
            <a:blip r:embed="rId23" cstate="print">
              <a:alphaModFix/>
              <a:extLst>
                <a:ext uri="{28A0092B-C50C-407E-A947-70E740481C1C}">
                  <a14:useLocalDpi xmlns:a14="http://schemas.microsoft.com/office/drawing/2010/main"/>
                </a:ext>
              </a:extLst>
            </a:blip>
            <a:srcRect/>
            <a:stretch/>
          </p:blipFill>
          <p:spPr>
            <a:xfrm>
              <a:off x="1295562" y="6144444"/>
              <a:ext cx="2738437" cy="365125"/>
            </a:xfrm>
            <a:prstGeom prst="rect">
              <a:avLst/>
            </a:prstGeom>
            <a:noFill/>
            <a:ln>
              <a:noFill/>
            </a:ln>
          </p:spPr>
        </p:pic>
      </p:grpSp>
      <p:pic>
        <p:nvPicPr>
          <p:cNvPr id="15" name="Google Shape;31;p4">
            <a:extLst>
              <a:ext uri="{FF2B5EF4-FFF2-40B4-BE49-F238E27FC236}">
                <a16:creationId xmlns:a16="http://schemas.microsoft.com/office/drawing/2014/main" id="{29EE7E80-9298-25ED-F7D6-E0E8AD8DD8BD}"/>
              </a:ext>
            </a:extLst>
          </p:cNvPr>
          <p:cNvPicPr preferRelativeResize="0"/>
          <p:nvPr/>
        </p:nvPicPr>
        <p:blipFill rotWithShape="1">
          <a:blip r:embed="rId24" cstate="print">
            <a:alphaModFix/>
            <a:extLst>
              <a:ext uri="{28A0092B-C50C-407E-A947-70E740481C1C}">
                <a14:useLocalDpi xmlns:a14="http://schemas.microsoft.com/office/drawing/2010/main"/>
              </a:ext>
            </a:extLst>
          </a:blip>
          <a:srcRect/>
          <a:stretch/>
        </p:blipFill>
        <p:spPr>
          <a:xfrm>
            <a:off x="8200911" y="6129849"/>
            <a:ext cx="1413498" cy="503802"/>
          </a:xfrm>
          <a:prstGeom prst="rect">
            <a:avLst/>
          </a:prstGeom>
          <a:noFill/>
          <a:ln>
            <a:noFill/>
          </a:ln>
        </p:spPr>
      </p:pic>
    </p:spTree>
    <p:extLst>
      <p:ext uri="{BB962C8B-B14F-4D97-AF65-F5344CB8AC3E}">
        <p14:creationId xmlns:p14="http://schemas.microsoft.com/office/powerpoint/2010/main" val="3980296932"/>
      </p:ext>
    </p:extLst>
  </p:cSld>
  <p:clrMap bg1="lt1" tx1="dk1" bg2="lt2" tx2="dk2" accent1="accent1" accent2="accent2" accent3="accent3" accent4="accent4" accent5="accent5" accent6="accent6" hlink="hlink" folHlink="folHlink"/>
  <p:sldLayoutIdLst>
    <p:sldLayoutId id="2147485416" r:id="rId1"/>
    <p:sldLayoutId id="2147485417" r:id="rId2"/>
    <p:sldLayoutId id="2147485418" r:id="rId3"/>
    <p:sldLayoutId id="2147485419" r:id="rId4"/>
    <p:sldLayoutId id="2147485420" r:id="rId5"/>
    <p:sldLayoutId id="2147485421" r:id="rId6"/>
    <p:sldLayoutId id="2147485422" r:id="rId7"/>
    <p:sldLayoutId id="2147485423" r:id="rId8"/>
    <p:sldLayoutId id="2147485424" r:id="rId9"/>
    <p:sldLayoutId id="2147485425" r:id="rId10"/>
    <p:sldLayoutId id="2147485426" r:id="rId11"/>
    <p:sldLayoutId id="2147485427" r:id="rId12"/>
    <p:sldLayoutId id="2147485428" r:id="rId13"/>
    <p:sldLayoutId id="2147485429" r:id="rId14"/>
    <p:sldLayoutId id="2147485430" r:id="rId15"/>
    <p:sldLayoutId id="2147485431" r:id="rId16"/>
    <p:sldLayoutId id="2147485432" r:id="rId17"/>
    <p:sldLayoutId id="2147485433" r:id="rId18"/>
  </p:sldLayoutIdLst>
  <p:txStyles>
    <p:titleStyle>
      <a:lvl1pPr algn="l" defTabSz="742950" rtl="0" eaLnBrk="1" latinLnBrk="0" hangingPunct="1">
        <a:lnSpc>
          <a:spcPct val="90000"/>
        </a:lnSpc>
        <a:spcBef>
          <a:spcPct val="0"/>
        </a:spcBef>
        <a:buNone/>
        <a:defRPr sz="3575" kern="1200">
          <a:solidFill>
            <a:schemeClr val="bg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sz="2275" kern="1200">
          <a:solidFill>
            <a:schemeClr val="bg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bg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bg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bg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chemeClr val="bg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en-US"/>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47">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hyperlink" Target="mailto:tenderoffice@sars.gov.za" TargetMode="Externa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customXml" Target="../ink/ink1.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355DB08-CC15-88A6-A188-BFA4CF8D2771}"/>
              </a:ext>
            </a:extLst>
          </p:cNvPr>
          <p:cNvSpPr>
            <a:spLocks noGrp="1"/>
          </p:cNvSpPr>
          <p:nvPr>
            <p:ph type="title"/>
          </p:nvPr>
        </p:nvSpPr>
        <p:spPr>
          <a:xfrm>
            <a:off x="2043112" y="2033845"/>
            <a:ext cx="5819775" cy="935356"/>
          </a:xfrm>
        </p:spPr>
        <p:txBody>
          <a:bodyPr>
            <a:normAutofit fontScale="90000"/>
          </a:bodyPr>
          <a:lstStyle/>
          <a:p>
            <a:r>
              <a:rPr lang="en-ZA" dirty="0">
                <a:latin typeface="Lato"/>
                <a:ea typeface="Lato"/>
                <a:cs typeface="Lato"/>
              </a:rPr>
              <a:t>Panel of Legal Service Providers </a:t>
            </a:r>
            <a:endParaRPr lang="en-US" sz="2519" dirty="0"/>
          </a:p>
        </p:txBody>
      </p:sp>
      <p:sp>
        <p:nvSpPr>
          <p:cNvPr id="4" name="TextBox 3">
            <a:extLst>
              <a:ext uri="{FF2B5EF4-FFF2-40B4-BE49-F238E27FC236}">
                <a16:creationId xmlns:a16="http://schemas.microsoft.com/office/drawing/2014/main" id="{F88B3A65-7991-05C0-7C1A-95877F7AC7CB}"/>
              </a:ext>
            </a:extLst>
          </p:cNvPr>
          <p:cNvSpPr txBox="1"/>
          <p:nvPr/>
        </p:nvSpPr>
        <p:spPr>
          <a:xfrm>
            <a:off x="1442610" y="1132441"/>
            <a:ext cx="6210690" cy="461665"/>
          </a:xfrm>
          <a:prstGeom prst="rect">
            <a:avLst/>
          </a:prstGeom>
          <a:noFill/>
        </p:spPr>
        <p:txBody>
          <a:bodyPr wrap="square">
            <a:spAutoFit/>
          </a:bodyPr>
          <a:lstStyle/>
          <a:p>
            <a:r>
              <a:rPr lang="en-ZA" b="1" dirty="0">
                <a:solidFill>
                  <a:schemeClr val="bg1"/>
                </a:solidFill>
              </a:rPr>
              <a:t>RFP 01/2026</a:t>
            </a:r>
          </a:p>
        </p:txBody>
      </p:sp>
      <p:sp>
        <p:nvSpPr>
          <p:cNvPr id="7" name="TextBox 6">
            <a:extLst>
              <a:ext uri="{FF2B5EF4-FFF2-40B4-BE49-F238E27FC236}">
                <a16:creationId xmlns:a16="http://schemas.microsoft.com/office/drawing/2014/main" id="{D497AB94-44FD-08AD-913A-60BB6E17E61B}"/>
              </a:ext>
            </a:extLst>
          </p:cNvPr>
          <p:cNvSpPr txBox="1"/>
          <p:nvPr/>
        </p:nvSpPr>
        <p:spPr>
          <a:xfrm>
            <a:off x="317485" y="3429000"/>
            <a:ext cx="8910990" cy="2193677"/>
          </a:xfrm>
          <a:prstGeom prst="rect">
            <a:avLst/>
          </a:prstGeom>
          <a:noFill/>
        </p:spPr>
        <p:txBody>
          <a:bodyPr wrap="square">
            <a:spAutoFit/>
          </a:bodyPr>
          <a:lstStyle/>
          <a:p>
            <a:pPr algn="ctr">
              <a:lnSpc>
                <a:spcPct val="200000"/>
              </a:lnSpc>
            </a:pPr>
            <a:r>
              <a:rPr lang="en-ZA" sz="2400" b="1" cap="all"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Non- COMPULSORY Virtual Briefing Session</a:t>
            </a:r>
          </a:p>
          <a:p>
            <a:pPr algn="ctr">
              <a:lnSpc>
                <a:spcPct val="200000"/>
              </a:lnSpc>
            </a:pPr>
            <a:r>
              <a:rPr lang="en-ZA" b="1" cap="all" dirty="0">
                <a:solidFill>
                  <a:schemeClr val="bg1"/>
                </a:solidFill>
                <a:latin typeface="Arial" panose="020B0604020202020204" pitchFamily="34" charset="0"/>
                <a:ea typeface="Times New Roman" panose="02020603050405020304" pitchFamily="18" charset="0"/>
                <a:cs typeface="Arial" panose="020B0604020202020204" pitchFamily="34" charset="0"/>
              </a:rPr>
              <a:t>21 April  </a:t>
            </a:r>
            <a:r>
              <a:rPr lang="en-ZA" sz="2400" b="1" cap="all"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2026 at 11:00am</a:t>
            </a:r>
          </a:p>
          <a:p>
            <a:pPr indent="1885950">
              <a:lnSpc>
                <a:spcPct val="200000"/>
              </a:lnSpc>
            </a:pPr>
            <a:r>
              <a:rPr lang="en-ZA" b="1" cap="all" dirty="0">
                <a:solidFill>
                  <a:schemeClr val="bg1"/>
                </a:solidFill>
                <a:latin typeface="Arial" panose="020B0604020202020204" pitchFamily="34" charset="0"/>
                <a:ea typeface="Times New Roman" panose="02020603050405020304" pitchFamily="18" charset="0"/>
                <a:cs typeface="Arial" panose="020B0604020202020204" pitchFamily="34" charset="0"/>
              </a:rPr>
              <a:t>Closing DATE: </a:t>
            </a:r>
            <a:r>
              <a:rPr lang="en-ZA" b="1" cap="all" dirty="0">
                <a:solidFill>
                  <a:srgbClr val="FF0000"/>
                </a:solidFill>
                <a:latin typeface="Arial" panose="020B0604020202020204" pitchFamily="34" charset="0"/>
                <a:ea typeface="Times New Roman" panose="02020603050405020304" pitchFamily="18" charset="0"/>
                <a:cs typeface="Arial" panose="020B0604020202020204" pitchFamily="34" charset="0"/>
              </a:rPr>
              <a:t>14 May 2026 AT 11:00 AM</a:t>
            </a:r>
          </a:p>
        </p:txBody>
      </p:sp>
    </p:spTree>
    <p:extLst>
      <p:ext uri="{BB962C8B-B14F-4D97-AF65-F5344CB8AC3E}">
        <p14:creationId xmlns:p14="http://schemas.microsoft.com/office/powerpoint/2010/main" val="17333033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52F565-926A-1C60-F81B-79638B6991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5093FD-0BCE-6B25-8967-DA9EF183D6C8}"/>
              </a:ext>
            </a:extLst>
          </p:cNvPr>
          <p:cNvSpPr>
            <a:spLocks noGrp="1"/>
          </p:cNvSpPr>
          <p:nvPr>
            <p:ph type="title"/>
          </p:nvPr>
        </p:nvSpPr>
        <p:spPr>
          <a:xfrm>
            <a:off x="362490" y="-4126"/>
            <a:ext cx="8415935" cy="4320480"/>
          </a:xfrm>
        </p:spPr>
        <p:txBody>
          <a:bodyPr>
            <a:normAutofit fontScale="90000"/>
          </a:bodyPr>
          <a:lstStyle/>
          <a:p>
            <a:pPr lvl="0" defTabSz="914400" eaLnBrk="1" fontAlgn="auto" hangingPunct="1">
              <a:lnSpc>
                <a:spcPct val="135000"/>
              </a:lnSpc>
              <a:spcBef>
                <a:spcPct val="75000"/>
              </a:spcBef>
              <a:spcAft>
                <a:spcPct val="10000"/>
              </a:spcAft>
              <a:buClr>
                <a:srgbClr val="5B9BD5"/>
              </a:buClr>
              <a:defRPr/>
            </a:pPr>
            <a:r>
              <a:rPr lang="en-ZA" dirty="0"/>
              <a:t>Agenda</a:t>
            </a:r>
            <a:br>
              <a:rPr lang="en-ZA" dirty="0"/>
            </a:br>
            <a:br>
              <a:rPr lang="en-ZA" dirty="0"/>
            </a:br>
            <a:r>
              <a:rPr lang="en-ZA" dirty="0"/>
              <a:t>1</a:t>
            </a:r>
            <a:r>
              <a:rPr lang="en-ZA" sz="3200" dirty="0"/>
              <a:t>. </a:t>
            </a:r>
            <a:r>
              <a:rPr lang="en-US" sz="3200" kern="1200" dirty="0">
                <a:latin typeface="Arial" charset="0"/>
                <a:ea typeface="SimSun" pitchFamily="2" charset="-122"/>
              </a:rPr>
              <a:t>Welcome and Introduction</a:t>
            </a:r>
            <a:br>
              <a:rPr lang="en-US" sz="3200" kern="1200" dirty="0">
                <a:latin typeface="Arial" charset="0"/>
                <a:ea typeface="SimSun" pitchFamily="2" charset="-122"/>
              </a:rPr>
            </a:br>
            <a:r>
              <a:rPr lang="en-ZA" sz="3200" kern="1200" dirty="0">
                <a:latin typeface="Arial" charset="0"/>
              </a:rPr>
              <a:t>2. Governance, Rules and Procedures</a:t>
            </a:r>
            <a:br>
              <a:rPr lang="en-ZA" sz="3200" kern="1200" dirty="0">
                <a:latin typeface="Arial" charset="0"/>
              </a:rPr>
            </a:br>
            <a:r>
              <a:rPr lang="en-ZA" sz="3200" kern="1200" dirty="0">
                <a:latin typeface="Arial" charset="0"/>
              </a:rPr>
              <a:t>3. RFP Timelines</a:t>
            </a:r>
            <a:br>
              <a:rPr lang="en-ZA" sz="3200" kern="1200" dirty="0">
                <a:latin typeface="Arial" charset="0"/>
              </a:rPr>
            </a:br>
            <a:r>
              <a:rPr lang="en-ZA" sz="3200" kern="1200" dirty="0">
                <a:latin typeface="Arial" charset="0"/>
              </a:rPr>
              <a:t>4. </a:t>
            </a:r>
            <a:r>
              <a:rPr lang="en-ZA" sz="3200" kern="1200" dirty="0">
                <a:solidFill>
                  <a:srgbClr val="FF0000"/>
                </a:solidFill>
                <a:latin typeface="Arial" charset="0"/>
              </a:rPr>
              <a:t>Background and Scope of Work </a:t>
            </a:r>
            <a:br>
              <a:rPr lang="en-ZA" sz="3200" kern="1200" dirty="0">
                <a:latin typeface="Arial" charset="0"/>
              </a:rPr>
            </a:br>
            <a:r>
              <a:rPr lang="en-ZA" sz="3200" kern="1200" dirty="0">
                <a:latin typeface="Arial" charset="0"/>
              </a:rPr>
              <a:t>5. Bid Evaluation Process </a:t>
            </a:r>
            <a:br>
              <a:rPr lang="en-ZA" sz="3200" kern="1200" dirty="0">
                <a:latin typeface="Arial" charset="0"/>
              </a:rPr>
            </a:br>
            <a:r>
              <a:rPr lang="en-ZA" sz="3200" kern="1200" dirty="0">
                <a:latin typeface="Arial" charset="0"/>
              </a:rPr>
              <a:t>6. RFP submission and contact details</a:t>
            </a:r>
            <a:br>
              <a:rPr lang="en-ZA" sz="3200" kern="1200" dirty="0">
                <a:latin typeface="Arial" charset="0"/>
              </a:rPr>
            </a:br>
            <a:r>
              <a:rPr lang="en-ZA" sz="3200" kern="1200" dirty="0">
                <a:latin typeface="Arial" charset="0"/>
              </a:rPr>
              <a:t>7</a:t>
            </a:r>
            <a:r>
              <a:rPr lang="en-ZA" sz="3200" dirty="0"/>
              <a:t>. </a:t>
            </a:r>
            <a:r>
              <a:rPr lang="en-ZA" sz="3200" kern="1200" dirty="0">
                <a:latin typeface="Arial" charset="0"/>
              </a:rPr>
              <a:t>Q&amp;A</a:t>
            </a:r>
            <a:br>
              <a:rPr lang="en-ZA" sz="1800" b="0" kern="1200" dirty="0">
                <a:solidFill>
                  <a:sysClr val="windowText" lastClr="000000">
                    <a:lumMod val="75000"/>
                    <a:lumOff val="25000"/>
                  </a:sysClr>
                </a:solidFill>
                <a:latin typeface="Arial" charset="0"/>
              </a:rPr>
            </a:br>
            <a:br>
              <a:rPr lang="en-ZA" dirty="0"/>
            </a:br>
            <a:r>
              <a:rPr lang="en-ZA" dirty="0"/>
              <a:t>    </a:t>
            </a:r>
            <a:br>
              <a:rPr lang="en-ZA" dirty="0"/>
            </a:br>
            <a:endParaRPr lang="en-ZA" dirty="0"/>
          </a:p>
        </p:txBody>
      </p:sp>
    </p:spTree>
    <p:extLst>
      <p:ext uri="{BB962C8B-B14F-4D97-AF65-F5344CB8AC3E}">
        <p14:creationId xmlns:p14="http://schemas.microsoft.com/office/powerpoint/2010/main" val="8263485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E433B-AA4E-CCAC-E08B-CEE06BFBE76D}"/>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C5005CF9-884C-99A0-0285-0ECC96FF95A5}"/>
              </a:ext>
            </a:extLst>
          </p:cNvPr>
          <p:cNvSpPr txBox="1">
            <a:spLocks/>
          </p:cNvSpPr>
          <p:nvPr/>
        </p:nvSpPr>
        <p:spPr>
          <a:xfrm>
            <a:off x="372071" y="188640"/>
            <a:ext cx="8849658" cy="540060"/>
          </a:xfrm>
          <a:prstGeom prst="rect">
            <a:avLst/>
          </a:prstGeom>
        </p:spPr>
        <p:txBody>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ZA" sz="2031" b="1" dirty="0">
                <a:latin typeface="Lato" panose="020F0502020204030203" pitchFamily="34" charset="0"/>
                <a:ea typeface="Lato" panose="020F0502020204030203" pitchFamily="34" charset="0"/>
                <a:cs typeface="Lato" panose="020F0502020204030203" pitchFamily="34" charset="0"/>
              </a:rPr>
              <a:t>BACKGROUND &amp; SCOPE OF WORK</a:t>
            </a:r>
          </a:p>
        </p:txBody>
      </p:sp>
      <p:sp>
        <p:nvSpPr>
          <p:cNvPr id="5" name="Content Placeholder 2">
            <a:extLst>
              <a:ext uri="{FF2B5EF4-FFF2-40B4-BE49-F238E27FC236}">
                <a16:creationId xmlns:a16="http://schemas.microsoft.com/office/drawing/2014/main" id="{954040D1-A388-BBBC-FEC1-DF2CD3901C01}"/>
              </a:ext>
            </a:extLst>
          </p:cNvPr>
          <p:cNvSpPr txBox="1">
            <a:spLocks/>
          </p:cNvSpPr>
          <p:nvPr/>
        </p:nvSpPr>
        <p:spPr>
          <a:xfrm>
            <a:off x="375304" y="1178750"/>
            <a:ext cx="9258215" cy="31082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buNone/>
            </a:pPr>
            <a:r>
              <a:rPr lang="en-US" sz="1800" dirty="0">
                <a:solidFill>
                  <a:schemeClr val="tx2"/>
                </a:solidFill>
                <a:latin typeface="Arial" panose="020B0604020202020204" pitchFamily="34" charset="0"/>
                <a:ea typeface="Lato" panose="020F0502020204030203" pitchFamily="34" charset="0"/>
                <a:cs typeface="Arial" panose="020B0604020202020204" pitchFamily="34" charset="0"/>
              </a:rPr>
              <a:t>The scope of work and the required services are detailed in the Business Requirements Specification (BRS) document that form an integral part of </a:t>
            </a:r>
          </a:p>
          <a:p>
            <a:pPr marL="0" indent="0" algn="just">
              <a:lnSpc>
                <a:spcPct val="150000"/>
              </a:lnSpc>
              <a:buNone/>
            </a:pPr>
            <a:r>
              <a:rPr lang="en-US" sz="1800" dirty="0">
                <a:solidFill>
                  <a:schemeClr val="tx2"/>
                </a:solidFill>
                <a:latin typeface="Arial" panose="020B0604020202020204" pitchFamily="34" charset="0"/>
                <a:ea typeface="Lato" panose="020F0502020204030203" pitchFamily="34" charset="0"/>
                <a:cs typeface="Arial" panose="020B0604020202020204" pitchFamily="34" charset="0"/>
              </a:rPr>
              <a:t>RFP 01/2026. </a:t>
            </a:r>
          </a:p>
          <a:p>
            <a:pPr marL="0" indent="0" algn="just">
              <a:lnSpc>
                <a:spcPct val="150000"/>
              </a:lnSpc>
              <a:buNone/>
            </a:pPr>
            <a:endParaRPr lang="en-US" sz="1800" dirty="0">
              <a:solidFill>
                <a:schemeClr val="tx2"/>
              </a:solidFill>
              <a:latin typeface="Arial" panose="020B0604020202020204" pitchFamily="34" charset="0"/>
              <a:ea typeface="Lato" panose="020F0502020204030203" pitchFamily="34" charset="0"/>
              <a:cs typeface="Arial" panose="020B0604020202020204" pitchFamily="34" charset="0"/>
            </a:endParaRPr>
          </a:p>
          <a:p>
            <a:pPr marL="0" indent="0" algn="just">
              <a:lnSpc>
                <a:spcPct val="150000"/>
              </a:lnSpc>
              <a:buNone/>
            </a:pPr>
            <a:r>
              <a:rPr lang="en-US" sz="1800" dirty="0">
                <a:solidFill>
                  <a:schemeClr val="tx2"/>
                </a:solidFill>
                <a:latin typeface="Arial" panose="020B0604020202020204" pitchFamily="34" charset="0"/>
                <a:ea typeface="Lato" panose="020F0502020204030203" pitchFamily="34" charset="0"/>
                <a:cs typeface="Arial" panose="020B0604020202020204" pitchFamily="34" charset="0"/>
              </a:rPr>
              <a:t>Refer to Annexure A.</a:t>
            </a:r>
            <a:endParaRPr lang="en-ZA" sz="1800" dirty="0">
              <a:solidFill>
                <a:schemeClr val="tx2"/>
              </a:solidFill>
            </a:endParaRPr>
          </a:p>
        </p:txBody>
      </p:sp>
    </p:spTree>
    <p:extLst>
      <p:ext uri="{BB962C8B-B14F-4D97-AF65-F5344CB8AC3E}">
        <p14:creationId xmlns:p14="http://schemas.microsoft.com/office/powerpoint/2010/main" val="4145463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F78134-1AB6-98DD-88F5-EB6129EA33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8C9004-72C5-E444-6A6E-F031EA3F2470}"/>
              </a:ext>
            </a:extLst>
          </p:cNvPr>
          <p:cNvSpPr>
            <a:spLocks noGrp="1"/>
          </p:cNvSpPr>
          <p:nvPr>
            <p:ph type="title"/>
          </p:nvPr>
        </p:nvSpPr>
        <p:spPr>
          <a:xfrm>
            <a:off x="362490" y="-4126"/>
            <a:ext cx="8415935" cy="4320480"/>
          </a:xfrm>
        </p:spPr>
        <p:txBody>
          <a:bodyPr>
            <a:normAutofit fontScale="90000"/>
          </a:bodyPr>
          <a:lstStyle/>
          <a:p>
            <a:pPr lvl="0" defTabSz="914400" eaLnBrk="1" fontAlgn="auto" hangingPunct="1">
              <a:lnSpc>
                <a:spcPct val="135000"/>
              </a:lnSpc>
              <a:spcBef>
                <a:spcPct val="75000"/>
              </a:spcBef>
              <a:spcAft>
                <a:spcPct val="10000"/>
              </a:spcAft>
              <a:buClr>
                <a:srgbClr val="5B9BD5"/>
              </a:buClr>
              <a:defRPr/>
            </a:pPr>
            <a:r>
              <a:rPr lang="en-ZA" dirty="0"/>
              <a:t>Agenda</a:t>
            </a:r>
            <a:br>
              <a:rPr lang="en-ZA" dirty="0"/>
            </a:br>
            <a:br>
              <a:rPr lang="en-ZA" dirty="0"/>
            </a:br>
            <a:r>
              <a:rPr lang="en-ZA" dirty="0"/>
              <a:t>1</a:t>
            </a:r>
            <a:r>
              <a:rPr lang="en-ZA" sz="3200" dirty="0"/>
              <a:t>. </a:t>
            </a:r>
            <a:r>
              <a:rPr lang="en-US" sz="3200" kern="1200" dirty="0">
                <a:latin typeface="Arial" charset="0"/>
                <a:ea typeface="SimSun" pitchFamily="2" charset="-122"/>
              </a:rPr>
              <a:t>Welcome and Introduction</a:t>
            </a:r>
            <a:br>
              <a:rPr lang="en-US" sz="3200" kern="1200" dirty="0">
                <a:latin typeface="Arial" charset="0"/>
                <a:ea typeface="SimSun" pitchFamily="2" charset="-122"/>
              </a:rPr>
            </a:br>
            <a:r>
              <a:rPr lang="en-ZA" sz="3200" kern="1200" dirty="0">
                <a:latin typeface="Arial" charset="0"/>
              </a:rPr>
              <a:t>2. Governance, Rules and Procedures</a:t>
            </a:r>
            <a:br>
              <a:rPr lang="en-ZA" sz="3200" kern="1200" dirty="0">
                <a:latin typeface="Arial" charset="0"/>
              </a:rPr>
            </a:br>
            <a:r>
              <a:rPr lang="en-ZA" sz="3200" kern="1200" dirty="0">
                <a:latin typeface="Arial" charset="0"/>
              </a:rPr>
              <a:t>3. RFP Timelines</a:t>
            </a:r>
            <a:br>
              <a:rPr lang="en-ZA" sz="3200" kern="1200" dirty="0">
                <a:latin typeface="Arial" charset="0"/>
              </a:rPr>
            </a:br>
            <a:r>
              <a:rPr lang="en-ZA" sz="3200" kern="1200" dirty="0">
                <a:latin typeface="Arial" charset="0"/>
              </a:rPr>
              <a:t>4. Background and Scope of Work </a:t>
            </a:r>
            <a:br>
              <a:rPr lang="en-ZA" sz="3200" kern="1200" dirty="0">
                <a:latin typeface="Arial" charset="0"/>
              </a:rPr>
            </a:br>
            <a:r>
              <a:rPr lang="en-ZA" sz="3200" kern="1200" dirty="0">
                <a:latin typeface="Arial" charset="0"/>
              </a:rPr>
              <a:t>5. </a:t>
            </a:r>
            <a:r>
              <a:rPr lang="en-ZA" sz="3200" kern="1200" dirty="0">
                <a:solidFill>
                  <a:srgbClr val="FF0000"/>
                </a:solidFill>
                <a:latin typeface="Arial" charset="0"/>
              </a:rPr>
              <a:t>Bid Evaluation Process </a:t>
            </a:r>
            <a:br>
              <a:rPr lang="en-ZA" sz="3200" kern="1200" dirty="0">
                <a:solidFill>
                  <a:srgbClr val="FF0000"/>
                </a:solidFill>
                <a:latin typeface="Arial" charset="0"/>
              </a:rPr>
            </a:br>
            <a:r>
              <a:rPr lang="en-ZA" sz="3200" kern="1200" dirty="0">
                <a:latin typeface="Arial" charset="0"/>
              </a:rPr>
              <a:t>6. RFP submission and contact details</a:t>
            </a:r>
            <a:br>
              <a:rPr lang="en-ZA" sz="3200" kern="1200" dirty="0">
                <a:latin typeface="Arial" charset="0"/>
              </a:rPr>
            </a:br>
            <a:r>
              <a:rPr lang="en-ZA" sz="3200" kern="1200" dirty="0">
                <a:latin typeface="Arial" charset="0"/>
              </a:rPr>
              <a:t>7</a:t>
            </a:r>
            <a:r>
              <a:rPr lang="en-ZA" sz="3200" dirty="0"/>
              <a:t>. </a:t>
            </a:r>
            <a:r>
              <a:rPr lang="en-ZA" sz="3200" kern="1200" dirty="0">
                <a:latin typeface="Arial" charset="0"/>
              </a:rPr>
              <a:t>Q&amp;A</a:t>
            </a:r>
            <a:br>
              <a:rPr lang="en-ZA" sz="1800" b="0" kern="1200" dirty="0">
                <a:solidFill>
                  <a:sysClr val="windowText" lastClr="000000">
                    <a:lumMod val="75000"/>
                    <a:lumOff val="25000"/>
                  </a:sysClr>
                </a:solidFill>
                <a:latin typeface="Arial" charset="0"/>
              </a:rPr>
            </a:br>
            <a:br>
              <a:rPr lang="en-ZA" dirty="0"/>
            </a:br>
            <a:r>
              <a:rPr lang="en-ZA" dirty="0"/>
              <a:t>    </a:t>
            </a:r>
            <a:br>
              <a:rPr lang="en-ZA" dirty="0"/>
            </a:br>
            <a:endParaRPr lang="en-ZA" dirty="0"/>
          </a:p>
        </p:txBody>
      </p:sp>
    </p:spTree>
    <p:extLst>
      <p:ext uri="{BB962C8B-B14F-4D97-AF65-F5344CB8AC3E}">
        <p14:creationId xmlns:p14="http://schemas.microsoft.com/office/powerpoint/2010/main" val="961970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2F1C6A-77C8-6EAD-71A2-87E910A676CE}"/>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49430863-923F-D414-AA01-425E25E4965D}"/>
              </a:ext>
            </a:extLst>
          </p:cNvPr>
          <p:cNvSpPr txBox="1">
            <a:spLocks/>
          </p:cNvSpPr>
          <p:nvPr/>
        </p:nvSpPr>
        <p:spPr>
          <a:xfrm>
            <a:off x="131336" y="354000"/>
            <a:ext cx="9148370" cy="478797"/>
          </a:xfrm>
          <a:prstGeom prst="rect">
            <a:avLst/>
          </a:prstGeom>
        </p:spPr>
        <p:txBody>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ZA" sz="1950" b="1" u="sng" dirty="0">
                <a:latin typeface="Lato" panose="020F0502020204030203" pitchFamily="34" charset="0"/>
                <a:ea typeface="Lato" panose="020F0502020204030203" pitchFamily="34" charset="0"/>
                <a:cs typeface="Lato" panose="020F0502020204030203" pitchFamily="34" charset="0"/>
              </a:rPr>
              <a:t>BID EVALUATION PROCESS     </a:t>
            </a:r>
            <a:r>
              <a:rPr lang="en-ZA" sz="1600" b="1" dirty="0">
                <a:latin typeface="Lato" panose="020F0502020204030203" pitchFamily="34" charset="0"/>
                <a:ea typeface="Lato" panose="020F0502020204030203" pitchFamily="34" charset="0"/>
                <a:cs typeface="Lato" panose="020F0502020204030203" pitchFamily="34" charset="0"/>
              </a:rPr>
              <a:t>Refer to section 7 of the RFP doc</a:t>
            </a:r>
          </a:p>
        </p:txBody>
      </p:sp>
      <p:sp>
        <p:nvSpPr>
          <p:cNvPr id="5" name="AutoShape 74">
            <a:extLst>
              <a:ext uri="{FF2B5EF4-FFF2-40B4-BE49-F238E27FC236}">
                <a16:creationId xmlns:a16="http://schemas.microsoft.com/office/drawing/2014/main" id="{425544E9-FBE5-42B3-3D72-80B07CC40446}"/>
              </a:ext>
            </a:extLst>
          </p:cNvPr>
          <p:cNvSpPr>
            <a:spLocks noChangeArrowheads="1"/>
          </p:cNvSpPr>
          <p:nvPr/>
        </p:nvSpPr>
        <p:spPr bwMode="auto">
          <a:xfrm>
            <a:off x="412640" y="1358770"/>
            <a:ext cx="3100199" cy="2793836"/>
          </a:xfrm>
          <a:prstGeom prst="flowChartAlternateProcess">
            <a:avLst/>
          </a:prstGeom>
          <a:noFill/>
          <a:ln w="9525" algn="ctr">
            <a:solidFill>
              <a:srgbClr val="99CCFF"/>
            </a:solidFill>
            <a:round/>
            <a:headEnd/>
            <a:tailEnd/>
          </a:ln>
          <a:effectLst>
            <a:outerShdw dist="38100" dir="2700000" algn="tl" rotWithShape="0">
              <a:srgbClr val="000000">
                <a:alpha val="39999"/>
              </a:srgbClr>
            </a:outerShdw>
          </a:effectLst>
        </p:spPr>
        <p:txBody>
          <a:bodyPr wrap="none" anchor="ctr"/>
          <a:lstStyle/>
          <a:p>
            <a:pPr>
              <a:defRPr/>
            </a:pPr>
            <a:endParaRPr lang="en-ZA" sz="1950">
              <a:solidFill>
                <a:prstClr val="black"/>
              </a:solidFill>
              <a:latin typeface="Arial" panose="020B0604020202020204"/>
            </a:endParaRPr>
          </a:p>
        </p:txBody>
      </p:sp>
      <p:sp>
        <p:nvSpPr>
          <p:cNvPr id="6" name="Text Box 75">
            <a:extLst>
              <a:ext uri="{FF2B5EF4-FFF2-40B4-BE49-F238E27FC236}">
                <a16:creationId xmlns:a16="http://schemas.microsoft.com/office/drawing/2014/main" id="{F47371A4-95D1-9DD5-2194-FB58ABAE4770}"/>
              </a:ext>
            </a:extLst>
          </p:cNvPr>
          <p:cNvSpPr txBox="1">
            <a:spLocks noChangeArrowheads="1"/>
          </p:cNvSpPr>
          <p:nvPr/>
        </p:nvSpPr>
        <p:spPr bwMode="auto">
          <a:xfrm>
            <a:off x="913250" y="1753150"/>
            <a:ext cx="1641809" cy="392415"/>
          </a:xfrm>
          <a:prstGeom prst="rect">
            <a:avLst/>
          </a:prstGeom>
          <a:solidFill>
            <a:srgbClr val="FFFFFF"/>
          </a:solidFill>
          <a:ln w="9525" algn="ctr">
            <a:noFill/>
            <a:miter lim="800000"/>
            <a:headEnd/>
            <a:tailEnd/>
          </a:ln>
          <a:effectLst>
            <a:outerShdw dist="38100" dir="2700000" algn="tl" rotWithShape="0">
              <a:srgbClr val="000000">
                <a:alpha val="39999"/>
              </a:srgbClr>
            </a:outerShdw>
          </a:effectLst>
        </p:spPr>
        <p:txBody>
          <a:bodyPr wrap="square">
            <a:spAutoFit/>
          </a:bodyPr>
          <a:lstStyle/>
          <a:p>
            <a:pPr>
              <a:defRPr/>
            </a:pPr>
            <a:r>
              <a:rPr lang="en-ZA" sz="1950" b="1" dirty="0">
                <a:solidFill>
                  <a:srgbClr val="44546A"/>
                </a:solidFill>
                <a:latin typeface="Arial" panose="020B0604020202020204"/>
              </a:rPr>
              <a:t>Gate 0</a:t>
            </a:r>
            <a:endParaRPr lang="en-GB" sz="1950" b="1" dirty="0">
              <a:solidFill>
                <a:srgbClr val="44546A"/>
              </a:solidFill>
              <a:latin typeface="Arial" panose="020B0604020202020204"/>
            </a:endParaRPr>
          </a:p>
        </p:txBody>
      </p:sp>
      <p:sp>
        <p:nvSpPr>
          <p:cNvPr id="7" name="Rectangle 11">
            <a:extLst>
              <a:ext uri="{FF2B5EF4-FFF2-40B4-BE49-F238E27FC236}">
                <a16:creationId xmlns:a16="http://schemas.microsoft.com/office/drawing/2014/main" id="{3D513190-1B47-0F27-3608-281233684168}"/>
              </a:ext>
            </a:extLst>
          </p:cNvPr>
          <p:cNvSpPr>
            <a:spLocks noChangeArrowheads="1"/>
          </p:cNvSpPr>
          <p:nvPr/>
        </p:nvSpPr>
        <p:spPr bwMode="auto">
          <a:xfrm>
            <a:off x="747604" y="2526008"/>
            <a:ext cx="2430270" cy="677967"/>
          </a:xfrm>
          <a:prstGeom prst="rect">
            <a:avLst/>
          </a:prstGeom>
          <a:solidFill>
            <a:srgbClr val="5B9BD5">
              <a:lumMod val="75000"/>
            </a:srgbClr>
          </a:solidFill>
          <a:ln w="9525">
            <a:noFill/>
            <a:miter lim="800000"/>
            <a:headEnd/>
            <a:tailEnd/>
          </a:ln>
          <a:scene3d>
            <a:camera prst="orthographicFront"/>
            <a:lightRig rig="threePt" dir="t"/>
          </a:scene3d>
          <a:sp3d>
            <a:bevelT w="114300" prst="artDeco"/>
          </a:sp3d>
        </p:spPr>
        <p:txBody>
          <a:bodyPr lIns="73125" tIns="38025" rIns="73125" bIns="38025" anchor="ctr" anchorCtr="1"/>
          <a:lstStyle/>
          <a:p>
            <a:pPr marL="143173" indent="-143173" defTabSz="742950" fontAlgn="auto">
              <a:spcBef>
                <a:spcPts val="0"/>
              </a:spcBef>
              <a:spcAft>
                <a:spcPts val="0"/>
              </a:spcAft>
              <a:defRPr/>
            </a:pPr>
            <a:r>
              <a:rPr lang="en-US" sz="1950" b="1" kern="0" dirty="0">
                <a:solidFill>
                  <a:schemeClr val="bg1"/>
                </a:solidFill>
                <a:latin typeface="Arial" panose="020B0604020202020204"/>
              </a:rPr>
              <a:t>Pre-Qualification</a:t>
            </a:r>
          </a:p>
        </p:txBody>
      </p:sp>
      <p:sp>
        <p:nvSpPr>
          <p:cNvPr id="2" name="AutoShape 74">
            <a:extLst>
              <a:ext uri="{FF2B5EF4-FFF2-40B4-BE49-F238E27FC236}">
                <a16:creationId xmlns:a16="http://schemas.microsoft.com/office/drawing/2014/main" id="{03888179-01C7-8A21-AD90-BA70BEA07F19}"/>
              </a:ext>
            </a:extLst>
          </p:cNvPr>
          <p:cNvSpPr>
            <a:spLocks noChangeArrowheads="1"/>
          </p:cNvSpPr>
          <p:nvPr/>
        </p:nvSpPr>
        <p:spPr bwMode="auto">
          <a:xfrm>
            <a:off x="4186132" y="1066018"/>
            <a:ext cx="5093574" cy="3486339"/>
          </a:xfrm>
          <a:prstGeom prst="roundRect">
            <a:avLst>
              <a:gd name="adj" fmla="val 16667"/>
            </a:avLst>
          </a:prstGeom>
          <a:noFill/>
          <a:ln w="9525" algn="ctr">
            <a:solidFill>
              <a:srgbClr val="99CCFF"/>
            </a:solidFill>
            <a:round/>
            <a:headEnd/>
            <a:tailEnd/>
          </a:ln>
          <a:effectLst>
            <a:outerShdw dist="38100" dir="2700000" algn="tl" rotWithShape="0">
              <a:srgbClr val="000000">
                <a:alpha val="39999"/>
              </a:srgbClr>
            </a:outerShdw>
          </a:effectLst>
        </p:spPr>
        <p:txBody>
          <a:bodyPr wrap="none" anchor="ctr"/>
          <a:lstStyle/>
          <a:p>
            <a:pPr>
              <a:defRPr/>
            </a:pPr>
            <a:endParaRPr lang="en-ZA" sz="1950">
              <a:solidFill>
                <a:prstClr val="black"/>
              </a:solidFill>
              <a:latin typeface="Arial" panose="020B0604020202020204"/>
            </a:endParaRPr>
          </a:p>
        </p:txBody>
      </p:sp>
      <p:sp>
        <p:nvSpPr>
          <p:cNvPr id="9" name="TextBox 8">
            <a:extLst>
              <a:ext uri="{FF2B5EF4-FFF2-40B4-BE49-F238E27FC236}">
                <a16:creationId xmlns:a16="http://schemas.microsoft.com/office/drawing/2014/main" id="{793F5F00-9C54-A5C0-8029-32B34EF23117}"/>
              </a:ext>
            </a:extLst>
          </p:cNvPr>
          <p:cNvSpPr txBox="1"/>
          <p:nvPr/>
        </p:nvSpPr>
        <p:spPr>
          <a:xfrm>
            <a:off x="4294212" y="1226795"/>
            <a:ext cx="4950372" cy="3486339"/>
          </a:xfrm>
          <a:prstGeom prst="rect">
            <a:avLst/>
          </a:prstGeom>
          <a:noFill/>
        </p:spPr>
        <p:txBody>
          <a:bodyPr wrap="square">
            <a:spAutoFit/>
          </a:bodyPr>
          <a:lstStyle/>
          <a:p>
            <a:pPr marL="285750" indent="-285750" algn="l">
              <a:lnSpc>
                <a:spcPct val="150000"/>
              </a:lnSpc>
              <a:buFont typeface="Arial" panose="020B0604020202020204" pitchFamily="34" charset="0"/>
              <a:buChar char="•"/>
            </a:pPr>
            <a:r>
              <a:rPr lang="en-ZA" sz="1800" kern="100" dirty="0">
                <a:solidFill>
                  <a:schemeClr val="accent5">
                    <a:lumMod val="50000"/>
                  </a:schemeClr>
                </a:solidFill>
                <a:effectLst/>
                <a:latin typeface="Arial" panose="020B0604020202020204" pitchFamily="34" charset="0"/>
                <a:ea typeface="Aptos" panose="020B0004020202020204" pitchFamily="34" charset="0"/>
              </a:rPr>
              <a:t>SBD 1: Invitation to bid form</a:t>
            </a:r>
          </a:p>
          <a:p>
            <a:pPr marL="285750" indent="-285750" algn="l">
              <a:lnSpc>
                <a:spcPct val="150000"/>
              </a:lnSpc>
              <a:buFont typeface="Arial" panose="020B0604020202020204" pitchFamily="34" charset="0"/>
              <a:buChar char="•"/>
            </a:pPr>
            <a:r>
              <a:rPr lang="en-ZA" sz="1800" dirty="0">
                <a:solidFill>
                  <a:schemeClr val="accent5">
                    <a:lumMod val="50000"/>
                  </a:schemeClr>
                </a:solidFill>
              </a:rPr>
              <a:t>SBD 4: Bidder’s Disclosure </a:t>
            </a:r>
          </a:p>
          <a:p>
            <a:pPr marL="285750" indent="-285750" algn="l">
              <a:lnSpc>
                <a:spcPct val="150000"/>
              </a:lnSpc>
              <a:buFont typeface="Arial" panose="020B0604020202020204" pitchFamily="34" charset="0"/>
              <a:buChar char="•"/>
            </a:pPr>
            <a:r>
              <a:rPr lang="en-ZA" sz="1800" dirty="0">
                <a:solidFill>
                  <a:schemeClr val="accent5">
                    <a:lumMod val="50000"/>
                  </a:schemeClr>
                </a:solidFill>
              </a:rPr>
              <a:t>Supplier Risk Questionnaire </a:t>
            </a:r>
          </a:p>
          <a:p>
            <a:pPr marL="285750" indent="-285750" algn="l">
              <a:lnSpc>
                <a:spcPct val="150000"/>
              </a:lnSpc>
              <a:buFont typeface="Arial" panose="020B0604020202020204" pitchFamily="34" charset="0"/>
              <a:buChar char="•"/>
            </a:pPr>
            <a:r>
              <a:rPr lang="en-ZA" sz="1800" dirty="0">
                <a:solidFill>
                  <a:schemeClr val="accent5">
                    <a:lumMod val="50000"/>
                  </a:schemeClr>
                </a:solidFill>
              </a:rPr>
              <a:t>Proof of registration on the Central Supplier Database (CSD)</a:t>
            </a:r>
          </a:p>
          <a:p>
            <a:pPr marL="285750" indent="-285750" algn="l">
              <a:lnSpc>
                <a:spcPct val="150000"/>
              </a:lnSpc>
              <a:buFont typeface="Arial" panose="020B0604020202020204" pitchFamily="34" charset="0"/>
              <a:buChar char="•"/>
            </a:pPr>
            <a:r>
              <a:rPr lang="en-ZA" sz="1800" dirty="0">
                <a:solidFill>
                  <a:schemeClr val="accent5">
                    <a:lumMod val="50000"/>
                  </a:schemeClr>
                </a:solidFill>
              </a:rPr>
              <a:t>Draft Master Agreement and</a:t>
            </a:r>
          </a:p>
          <a:p>
            <a:pPr marL="285750" indent="-285750" algn="l">
              <a:lnSpc>
                <a:spcPct val="150000"/>
              </a:lnSpc>
              <a:buFont typeface="Arial" panose="020B0604020202020204" pitchFamily="34" charset="0"/>
              <a:buChar char="•"/>
            </a:pPr>
            <a:r>
              <a:rPr lang="en-ZA" sz="1800" dirty="0">
                <a:solidFill>
                  <a:schemeClr val="accent5">
                    <a:lumMod val="50000"/>
                  </a:schemeClr>
                </a:solidFill>
              </a:rPr>
              <a:t>General Conditions of Contract (GCC) </a:t>
            </a:r>
          </a:p>
          <a:p>
            <a:pPr>
              <a:lnSpc>
                <a:spcPct val="150000"/>
              </a:lnSpc>
            </a:pPr>
            <a:r>
              <a:rPr lang="en-ZA" sz="2400" kern="100" dirty="0">
                <a:solidFill>
                  <a:schemeClr val="tx2">
                    <a:lumMod val="60000"/>
                    <a:lumOff val="40000"/>
                  </a:schemeClr>
                </a:solidFill>
                <a:effectLst/>
                <a:latin typeface="Arial" panose="020B0604020202020204" pitchFamily="34" charset="0"/>
                <a:ea typeface="Aptos" panose="020B0004020202020204" pitchFamily="34" charset="0"/>
              </a:rPr>
              <a:t> </a:t>
            </a:r>
            <a:endParaRPr lang="en-ZA" dirty="0">
              <a:solidFill>
                <a:schemeClr val="tx2">
                  <a:lumMod val="60000"/>
                  <a:lumOff val="40000"/>
                </a:schemeClr>
              </a:solidFill>
            </a:endParaRPr>
          </a:p>
        </p:txBody>
      </p:sp>
    </p:spTree>
    <p:extLst>
      <p:ext uri="{BB962C8B-B14F-4D97-AF65-F5344CB8AC3E}">
        <p14:creationId xmlns:p14="http://schemas.microsoft.com/office/powerpoint/2010/main" val="2138334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2A741D-B79D-ED74-0C7F-2963942B0147}"/>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0C544620-0F35-652A-407E-496B3A3298B9}"/>
              </a:ext>
            </a:extLst>
          </p:cNvPr>
          <p:cNvSpPr txBox="1">
            <a:spLocks/>
          </p:cNvSpPr>
          <p:nvPr/>
        </p:nvSpPr>
        <p:spPr>
          <a:xfrm>
            <a:off x="92460" y="136918"/>
            <a:ext cx="9148370" cy="478797"/>
          </a:xfrm>
          <a:prstGeom prst="rect">
            <a:avLst/>
          </a:prstGeom>
        </p:spPr>
        <p:txBody>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ZA" sz="1950" b="1" u="sng" dirty="0">
                <a:latin typeface="Lato" panose="020F0502020204030203" pitchFamily="34" charset="0"/>
                <a:ea typeface="Lato" panose="020F0502020204030203" pitchFamily="34" charset="0"/>
                <a:cs typeface="Lato" panose="020F0502020204030203" pitchFamily="34" charset="0"/>
              </a:rPr>
              <a:t>BID EVALUATION PROCESS </a:t>
            </a:r>
            <a:r>
              <a:rPr lang="en-ZA" sz="1138" b="1" dirty="0">
                <a:latin typeface="Lato" panose="020F0502020204030203" pitchFamily="34" charset="0"/>
                <a:ea typeface="Lato" panose="020F0502020204030203" pitchFamily="34" charset="0"/>
                <a:cs typeface="Lato" panose="020F0502020204030203" pitchFamily="34" charset="0"/>
              </a:rPr>
              <a:t>Refer to section 7 of the RFP doc</a:t>
            </a:r>
          </a:p>
        </p:txBody>
      </p:sp>
      <p:sp>
        <p:nvSpPr>
          <p:cNvPr id="3" name="AutoShape 74">
            <a:extLst>
              <a:ext uri="{FF2B5EF4-FFF2-40B4-BE49-F238E27FC236}">
                <a16:creationId xmlns:a16="http://schemas.microsoft.com/office/drawing/2014/main" id="{3D6E6E26-15D7-A7F5-4274-404B82686378}"/>
              </a:ext>
            </a:extLst>
          </p:cNvPr>
          <p:cNvSpPr>
            <a:spLocks noChangeArrowheads="1"/>
          </p:cNvSpPr>
          <p:nvPr/>
        </p:nvSpPr>
        <p:spPr bwMode="auto">
          <a:xfrm>
            <a:off x="247255" y="1589738"/>
            <a:ext cx="3200799" cy="1965459"/>
          </a:xfrm>
          <a:prstGeom prst="roundRect">
            <a:avLst>
              <a:gd name="adj" fmla="val 16667"/>
            </a:avLst>
          </a:prstGeom>
          <a:noFill/>
          <a:ln w="9525" algn="ctr">
            <a:solidFill>
              <a:srgbClr val="99CCFF"/>
            </a:solidFill>
            <a:round/>
            <a:headEnd/>
            <a:tailEnd/>
          </a:ln>
          <a:effectLst>
            <a:outerShdw dist="38100" dir="2700000" algn="tl" rotWithShape="0">
              <a:srgbClr val="000000">
                <a:alpha val="39999"/>
              </a:srgbClr>
            </a:outerShdw>
          </a:effectLst>
        </p:spPr>
        <p:txBody>
          <a:bodyPr wrap="none" anchor="ctr"/>
          <a:lstStyle/>
          <a:p>
            <a:pPr>
              <a:defRPr/>
            </a:pPr>
            <a:endParaRPr lang="en-ZA" sz="1950">
              <a:solidFill>
                <a:prstClr val="black"/>
              </a:solidFill>
              <a:latin typeface="Arial" panose="020B0604020202020204"/>
            </a:endParaRPr>
          </a:p>
        </p:txBody>
      </p:sp>
      <p:sp>
        <p:nvSpPr>
          <p:cNvPr id="8" name="Text Box 91">
            <a:extLst>
              <a:ext uri="{FF2B5EF4-FFF2-40B4-BE49-F238E27FC236}">
                <a16:creationId xmlns:a16="http://schemas.microsoft.com/office/drawing/2014/main" id="{803AFC4E-DD4B-8665-89F1-E2C48D7C9F89}"/>
              </a:ext>
            </a:extLst>
          </p:cNvPr>
          <p:cNvSpPr txBox="1">
            <a:spLocks noChangeArrowheads="1"/>
          </p:cNvSpPr>
          <p:nvPr/>
        </p:nvSpPr>
        <p:spPr bwMode="auto">
          <a:xfrm>
            <a:off x="1261392" y="1723296"/>
            <a:ext cx="1006328" cy="392415"/>
          </a:xfrm>
          <a:prstGeom prst="rect">
            <a:avLst/>
          </a:prstGeom>
          <a:solidFill>
            <a:srgbClr val="FFFFFF"/>
          </a:solidFill>
          <a:ln w="9525" algn="ctr">
            <a:noFill/>
            <a:miter lim="800000"/>
            <a:headEnd/>
            <a:tailEnd/>
          </a:ln>
          <a:effectLst>
            <a:outerShdw dist="38100" dir="2700000" algn="tl" rotWithShape="0">
              <a:srgbClr val="000000">
                <a:alpha val="39999"/>
              </a:srgbClr>
            </a:outerShdw>
          </a:effectLst>
        </p:spPr>
        <p:txBody>
          <a:bodyPr wrap="square">
            <a:spAutoFit/>
          </a:bodyPr>
          <a:lstStyle/>
          <a:p>
            <a:pPr>
              <a:defRPr/>
            </a:pPr>
            <a:r>
              <a:rPr lang="en-ZA" sz="1950" b="1" dirty="0">
                <a:solidFill>
                  <a:srgbClr val="44546A"/>
                </a:solidFill>
                <a:latin typeface="Arial" panose="020B0604020202020204"/>
              </a:rPr>
              <a:t>Gate 1</a:t>
            </a:r>
            <a:endParaRPr lang="en-GB" sz="1950" b="1" dirty="0">
              <a:solidFill>
                <a:srgbClr val="44546A"/>
              </a:solidFill>
              <a:latin typeface="Arial" panose="020B0604020202020204"/>
            </a:endParaRPr>
          </a:p>
        </p:txBody>
      </p:sp>
      <p:sp>
        <p:nvSpPr>
          <p:cNvPr id="9" name="Rectangle 12">
            <a:extLst>
              <a:ext uri="{FF2B5EF4-FFF2-40B4-BE49-F238E27FC236}">
                <a16:creationId xmlns:a16="http://schemas.microsoft.com/office/drawing/2014/main" id="{7BE1528B-DBAE-7FE2-A0E7-85142517161A}"/>
              </a:ext>
            </a:extLst>
          </p:cNvPr>
          <p:cNvSpPr>
            <a:spLocks noChangeArrowheads="1"/>
          </p:cNvSpPr>
          <p:nvPr/>
        </p:nvSpPr>
        <p:spPr bwMode="auto">
          <a:xfrm>
            <a:off x="494597" y="2363721"/>
            <a:ext cx="2703207" cy="1012881"/>
          </a:xfrm>
          <a:prstGeom prst="rect">
            <a:avLst/>
          </a:prstGeom>
          <a:solidFill>
            <a:srgbClr val="5B9BD5">
              <a:lumMod val="75000"/>
            </a:srgbClr>
          </a:solidFill>
          <a:ln w="9525">
            <a:noFill/>
            <a:miter lim="800000"/>
            <a:headEnd/>
            <a:tailEnd/>
          </a:ln>
          <a:scene3d>
            <a:camera prst="orthographicFront"/>
            <a:lightRig rig="threePt" dir="t"/>
          </a:scene3d>
          <a:sp3d>
            <a:bevelT w="114300" prst="artDeco"/>
          </a:sp3d>
        </p:spPr>
        <p:txBody>
          <a:bodyPr lIns="73125" tIns="38025" rIns="73125" bIns="38025" anchor="ctr" anchorCtr="1"/>
          <a:lstStyle/>
          <a:p>
            <a:pPr marL="143173" indent="-143173" defTabSz="742950" fontAlgn="auto">
              <a:spcBef>
                <a:spcPts val="0"/>
              </a:spcBef>
              <a:spcAft>
                <a:spcPts val="0"/>
              </a:spcAft>
              <a:defRPr/>
            </a:pPr>
            <a:r>
              <a:rPr lang="en-US" sz="2000" b="1" kern="0" dirty="0">
                <a:solidFill>
                  <a:schemeClr val="bg1"/>
                </a:solidFill>
                <a:latin typeface="Arial" panose="020B0604020202020204"/>
                <a:cs typeface="Times New Roman" pitchFamily="18" charset="0"/>
              </a:rPr>
              <a:t>Mandatory Evaluation</a:t>
            </a:r>
          </a:p>
        </p:txBody>
      </p:sp>
      <p:sp>
        <p:nvSpPr>
          <p:cNvPr id="2" name="AutoShape 74">
            <a:extLst>
              <a:ext uri="{FF2B5EF4-FFF2-40B4-BE49-F238E27FC236}">
                <a16:creationId xmlns:a16="http://schemas.microsoft.com/office/drawing/2014/main" id="{81A58261-DBFC-FC18-D568-90BA8C25750E}"/>
              </a:ext>
            </a:extLst>
          </p:cNvPr>
          <p:cNvSpPr>
            <a:spLocks noChangeArrowheads="1"/>
          </p:cNvSpPr>
          <p:nvPr/>
        </p:nvSpPr>
        <p:spPr bwMode="auto">
          <a:xfrm>
            <a:off x="3861595" y="953725"/>
            <a:ext cx="5549807" cy="3459743"/>
          </a:xfrm>
          <a:prstGeom prst="roundRect">
            <a:avLst>
              <a:gd name="adj" fmla="val 16667"/>
            </a:avLst>
          </a:prstGeom>
          <a:noFill/>
          <a:ln w="9525" algn="ctr">
            <a:solidFill>
              <a:srgbClr val="99CCFF"/>
            </a:solidFill>
            <a:round/>
            <a:headEnd/>
            <a:tailEnd/>
          </a:ln>
          <a:effectLst>
            <a:outerShdw dist="38100" dir="2700000" algn="tl" rotWithShape="0">
              <a:srgbClr val="000000">
                <a:alpha val="39999"/>
              </a:srgbClr>
            </a:outerShdw>
          </a:effectLst>
        </p:spPr>
        <p:txBody>
          <a:bodyPr wrap="none" anchor="ctr"/>
          <a:lstStyle/>
          <a:p>
            <a:pPr>
              <a:defRPr/>
            </a:pPr>
            <a:endParaRPr lang="en-ZA" sz="1950">
              <a:solidFill>
                <a:prstClr val="black"/>
              </a:solidFill>
              <a:latin typeface="Arial" panose="020B0604020202020204"/>
            </a:endParaRPr>
          </a:p>
        </p:txBody>
      </p:sp>
      <p:sp>
        <p:nvSpPr>
          <p:cNvPr id="6" name="TextBox 5">
            <a:extLst>
              <a:ext uri="{FF2B5EF4-FFF2-40B4-BE49-F238E27FC236}">
                <a16:creationId xmlns:a16="http://schemas.microsoft.com/office/drawing/2014/main" id="{D36342A8-5465-CE66-7E60-341C10F979A5}"/>
              </a:ext>
            </a:extLst>
          </p:cNvPr>
          <p:cNvSpPr txBox="1"/>
          <p:nvPr/>
        </p:nvSpPr>
        <p:spPr>
          <a:xfrm>
            <a:off x="3872157" y="1079228"/>
            <a:ext cx="5089137" cy="3439403"/>
          </a:xfrm>
          <a:prstGeom prst="rect">
            <a:avLst/>
          </a:prstGeom>
          <a:noFill/>
        </p:spPr>
        <p:txBody>
          <a:bodyPr wrap="square">
            <a:spAutoFit/>
          </a:bodyPr>
          <a:lstStyle/>
          <a:p>
            <a:pPr marL="342900" indent="-342900" algn="l">
              <a:lnSpc>
                <a:spcPct val="150000"/>
              </a:lnSpc>
              <a:buFont typeface="Arial" panose="020B0604020202020204" pitchFamily="34" charset="0"/>
              <a:buChar char="•"/>
            </a:pPr>
            <a:r>
              <a:rPr lang="en-ZA" sz="1800" dirty="0">
                <a:solidFill>
                  <a:schemeClr val="accent5">
                    <a:lumMod val="50000"/>
                  </a:schemeClr>
                </a:solidFill>
              </a:rPr>
              <a:t>Fidelity Fund Certificate </a:t>
            </a:r>
          </a:p>
          <a:p>
            <a:pPr marL="342900" indent="-342900" algn="l">
              <a:lnSpc>
                <a:spcPct val="150000"/>
              </a:lnSpc>
              <a:buFont typeface="Arial" panose="020B0604020202020204" pitchFamily="34" charset="0"/>
              <a:buChar char="•"/>
            </a:pPr>
            <a:r>
              <a:rPr lang="en-ZA" sz="1800" dirty="0">
                <a:solidFill>
                  <a:schemeClr val="accent5">
                    <a:lumMod val="50000"/>
                  </a:schemeClr>
                </a:solidFill>
              </a:rPr>
              <a:t>Letter of Good Standing </a:t>
            </a:r>
          </a:p>
          <a:p>
            <a:pPr marL="342900" indent="-342900" algn="l">
              <a:lnSpc>
                <a:spcPct val="150000"/>
              </a:lnSpc>
              <a:buFont typeface="Arial" panose="020B0604020202020204" pitchFamily="34" charset="0"/>
              <a:buChar char="•"/>
            </a:pPr>
            <a:r>
              <a:rPr lang="en-ZA" sz="1800" dirty="0">
                <a:solidFill>
                  <a:schemeClr val="accent5">
                    <a:lumMod val="50000"/>
                  </a:schemeClr>
                </a:solidFill>
              </a:rPr>
              <a:t>Company profile demonstrating five (5) years of existence </a:t>
            </a:r>
            <a:r>
              <a:rPr lang="en-ZA" sz="1800" b="1" dirty="0">
                <a:solidFill>
                  <a:schemeClr val="accent5">
                    <a:lumMod val="50000"/>
                  </a:schemeClr>
                </a:solidFill>
              </a:rPr>
              <a:t>or</a:t>
            </a:r>
            <a:r>
              <a:rPr lang="en-ZA" sz="1800" dirty="0">
                <a:solidFill>
                  <a:schemeClr val="accent5">
                    <a:lumMod val="50000"/>
                  </a:schemeClr>
                </a:solidFill>
              </a:rPr>
              <a:t> one (1) of the directors or partners of the legal practice or the sole proprietor has at least five (5) years post-article/ post-pupillage</a:t>
            </a:r>
            <a:r>
              <a:rPr lang="en-ZA" dirty="0">
                <a:solidFill>
                  <a:schemeClr val="accent5">
                    <a:lumMod val="50000"/>
                  </a:schemeClr>
                </a:solidFill>
              </a:rPr>
              <a:t> </a:t>
            </a:r>
            <a:r>
              <a:rPr lang="en-ZA" sz="1800" dirty="0">
                <a:solidFill>
                  <a:schemeClr val="accent5">
                    <a:lumMod val="50000"/>
                  </a:schemeClr>
                </a:solidFill>
              </a:rPr>
              <a:t>experience</a:t>
            </a:r>
          </a:p>
          <a:p>
            <a:endParaRPr lang="en-US" sz="1950" dirty="0"/>
          </a:p>
        </p:txBody>
      </p:sp>
    </p:spTree>
    <p:extLst>
      <p:ext uri="{BB962C8B-B14F-4D97-AF65-F5344CB8AC3E}">
        <p14:creationId xmlns:p14="http://schemas.microsoft.com/office/powerpoint/2010/main" val="23559077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BD32E5-60FB-FBAA-A2C0-A831A803BD8C}"/>
            </a:ext>
          </a:extLst>
        </p:cNvPr>
        <p:cNvGrpSpPr/>
        <p:nvPr/>
      </p:nvGrpSpPr>
      <p:grpSpPr>
        <a:xfrm>
          <a:off x="0" y="0"/>
          <a:ext cx="0" cy="0"/>
          <a:chOff x="0" y="0"/>
          <a:chExt cx="0" cy="0"/>
        </a:xfrm>
      </p:grpSpPr>
      <p:sp>
        <p:nvSpPr>
          <p:cNvPr id="3" name="AutoShape 74">
            <a:extLst>
              <a:ext uri="{FF2B5EF4-FFF2-40B4-BE49-F238E27FC236}">
                <a16:creationId xmlns:a16="http://schemas.microsoft.com/office/drawing/2014/main" id="{B95DD998-8AFC-6F2E-9D92-C09F2F1693FB}"/>
              </a:ext>
            </a:extLst>
          </p:cNvPr>
          <p:cNvSpPr>
            <a:spLocks noChangeArrowheads="1"/>
          </p:cNvSpPr>
          <p:nvPr/>
        </p:nvSpPr>
        <p:spPr bwMode="auto">
          <a:xfrm>
            <a:off x="261220" y="1689484"/>
            <a:ext cx="3920879" cy="3454904"/>
          </a:xfrm>
          <a:prstGeom prst="roundRect">
            <a:avLst>
              <a:gd name="adj" fmla="val 16667"/>
            </a:avLst>
          </a:prstGeom>
          <a:noFill/>
          <a:ln w="9525" algn="ctr">
            <a:solidFill>
              <a:srgbClr val="99CCFF"/>
            </a:solidFill>
            <a:round/>
            <a:headEnd/>
            <a:tailEnd/>
          </a:ln>
          <a:effectLst>
            <a:outerShdw dist="38100" dir="2700000" algn="tl" rotWithShape="0">
              <a:srgbClr val="000000">
                <a:alpha val="39999"/>
              </a:srgbClr>
            </a:outerShdw>
          </a:effectLst>
        </p:spPr>
        <p:txBody>
          <a:bodyPr wrap="none" anchor="ctr"/>
          <a:lstStyle/>
          <a:p>
            <a:pPr>
              <a:defRPr/>
            </a:pPr>
            <a:endParaRPr lang="en-ZA" sz="1950">
              <a:solidFill>
                <a:prstClr val="black"/>
              </a:solidFill>
              <a:latin typeface="Arial" panose="020B0604020202020204"/>
            </a:endParaRPr>
          </a:p>
        </p:txBody>
      </p:sp>
      <p:sp>
        <p:nvSpPr>
          <p:cNvPr id="8" name="Text Box 91">
            <a:extLst>
              <a:ext uri="{FF2B5EF4-FFF2-40B4-BE49-F238E27FC236}">
                <a16:creationId xmlns:a16="http://schemas.microsoft.com/office/drawing/2014/main" id="{4D44FDF9-FA7F-6D3A-6B6E-E1EE3265CA37}"/>
              </a:ext>
            </a:extLst>
          </p:cNvPr>
          <p:cNvSpPr txBox="1">
            <a:spLocks noChangeArrowheads="1"/>
          </p:cNvSpPr>
          <p:nvPr/>
        </p:nvSpPr>
        <p:spPr bwMode="auto">
          <a:xfrm>
            <a:off x="1442610" y="1926357"/>
            <a:ext cx="1006328" cy="392415"/>
          </a:xfrm>
          <a:prstGeom prst="rect">
            <a:avLst/>
          </a:prstGeom>
          <a:solidFill>
            <a:srgbClr val="FFFFFF"/>
          </a:solidFill>
          <a:ln w="9525" algn="ctr">
            <a:noFill/>
            <a:miter lim="800000"/>
            <a:headEnd/>
            <a:tailEnd/>
          </a:ln>
          <a:effectLst>
            <a:outerShdw dist="38100" dir="2700000" algn="tl" rotWithShape="0">
              <a:srgbClr val="000000">
                <a:alpha val="39999"/>
              </a:srgbClr>
            </a:outerShdw>
          </a:effectLst>
        </p:spPr>
        <p:txBody>
          <a:bodyPr wrap="square">
            <a:spAutoFit/>
          </a:bodyPr>
          <a:lstStyle/>
          <a:p>
            <a:pPr>
              <a:defRPr/>
            </a:pPr>
            <a:r>
              <a:rPr lang="en-ZA" sz="1950" b="1" dirty="0">
                <a:solidFill>
                  <a:srgbClr val="44546A"/>
                </a:solidFill>
                <a:latin typeface="Arial" panose="020B0604020202020204"/>
              </a:rPr>
              <a:t>Gate 2</a:t>
            </a:r>
            <a:endParaRPr lang="en-GB" sz="1950" b="1" dirty="0">
              <a:solidFill>
                <a:srgbClr val="44546A"/>
              </a:solidFill>
              <a:latin typeface="Arial" panose="020B0604020202020204"/>
            </a:endParaRPr>
          </a:p>
        </p:txBody>
      </p:sp>
      <p:sp>
        <p:nvSpPr>
          <p:cNvPr id="9" name="Rectangle 12">
            <a:extLst>
              <a:ext uri="{FF2B5EF4-FFF2-40B4-BE49-F238E27FC236}">
                <a16:creationId xmlns:a16="http://schemas.microsoft.com/office/drawing/2014/main" id="{793171ED-1FA1-D775-88E8-39FBAAF77AA9}"/>
              </a:ext>
            </a:extLst>
          </p:cNvPr>
          <p:cNvSpPr>
            <a:spLocks noChangeArrowheads="1"/>
          </p:cNvSpPr>
          <p:nvPr/>
        </p:nvSpPr>
        <p:spPr bwMode="auto">
          <a:xfrm>
            <a:off x="889308" y="2679455"/>
            <a:ext cx="2664699" cy="749545"/>
          </a:xfrm>
          <a:prstGeom prst="rect">
            <a:avLst/>
          </a:prstGeom>
          <a:solidFill>
            <a:srgbClr val="5B9BD5">
              <a:lumMod val="75000"/>
            </a:srgbClr>
          </a:solidFill>
          <a:ln w="9525">
            <a:noFill/>
            <a:miter lim="800000"/>
            <a:headEnd/>
            <a:tailEnd/>
          </a:ln>
          <a:scene3d>
            <a:camera prst="orthographicFront"/>
            <a:lightRig rig="threePt" dir="t"/>
          </a:scene3d>
          <a:sp3d>
            <a:bevelT w="114300" prst="artDeco"/>
          </a:sp3d>
        </p:spPr>
        <p:txBody>
          <a:bodyPr lIns="73125" tIns="38025" rIns="73125" bIns="38025" anchor="ctr" anchorCtr="1"/>
          <a:lstStyle/>
          <a:p>
            <a:pPr marL="143173" indent="-143173" defTabSz="742950" fontAlgn="auto">
              <a:spcBef>
                <a:spcPts val="0"/>
              </a:spcBef>
              <a:spcAft>
                <a:spcPts val="0"/>
              </a:spcAft>
              <a:defRPr/>
            </a:pPr>
            <a:r>
              <a:rPr lang="en-US" sz="1300" kern="0" dirty="0">
                <a:solidFill>
                  <a:prstClr val="white"/>
                </a:solidFill>
                <a:latin typeface="Arial" panose="020B0604020202020204"/>
                <a:cs typeface="Times New Roman" pitchFamily="18" charset="0"/>
              </a:rPr>
              <a:t> </a:t>
            </a:r>
            <a:r>
              <a:rPr lang="en-US" sz="2000" b="1" kern="0" dirty="0">
                <a:solidFill>
                  <a:prstClr val="white"/>
                </a:solidFill>
                <a:latin typeface="Arial" panose="020B0604020202020204"/>
                <a:cs typeface="Times New Roman" pitchFamily="18" charset="0"/>
              </a:rPr>
              <a:t>Technical Evaluation</a:t>
            </a:r>
          </a:p>
        </p:txBody>
      </p:sp>
      <p:sp>
        <p:nvSpPr>
          <p:cNvPr id="11" name="Rectangle 11">
            <a:extLst>
              <a:ext uri="{FF2B5EF4-FFF2-40B4-BE49-F238E27FC236}">
                <a16:creationId xmlns:a16="http://schemas.microsoft.com/office/drawing/2014/main" id="{BFF92DFA-0DB1-0EF8-056F-987D72E9059B}"/>
              </a:ext>
            </a:extLst>
          </p:cNvPr>
          <p:cNvSpPr>
            <a:spLocks noChangeArrowheads="1"/>
          </p:cNvSpPr>
          <p:nvPr/>
        </p:nvSpPr>
        <p:spPr bwMode="auto">
          <a:xfrm>
            <a:off x="413754" y="3744035"/>
            <a:ext cx="3615809" cy="1039670"/>
          </a:xfrm>
          <a:prstGeom prst="rect">
            <a:avLst/>
          </a:prstGeom>
          <a:solidFill>
            <a:srgbClr val="5B9BD5">
              <a:lumMod val="75000"/>
            </a:srgbClr>
          </a:solidFill>
          <a:ln w="9525">
            <a:noFill/>
            <a:miter lim="800000"/>
            <a:headEnd/>
            <a:tailEnd/>
          </a:ln>
          <a:scene3d>
            <a:camera prst="orthographicFront"/>
            <a:lightRig rig="threePt" dir="t"/>
          </a:scene3d>
          <a:sp3d>
            <a:bevelT w="114300" prst="artDeco"/>
          </a:sp3d>
        </p:spPr>
        <p:txBody>
          <a:bodyPr lIns="73125" tIns="38025" rIns="73125" bIns="38025" anchor="t" anchorCtr="1"/>
          <a:lstStyle/>
          <a:p>
            <a:pPr marL="143173" indent="-143173" defTabSz="742950" fontAlgn="auto">
              <a:spcBef>
                <a:spcPts val="0"/>
              </a:spcBef>
              <a:spcAft>
                <a:spcPts val="0"/>
              </a:spcAft>
              <a:defRPr/>
            </a:pPr>
            <a:r>
              <a:rPr lang="en-US" sz="1950" kern="0" dirty="0">
                <a:solidFill>
                  <a:prstClr val="white"/>
                </a:solidFill>
                <a:latin typeface="Arial" panose="020B0604020202020204"/>
              </a:rPr>
              <a:t>Achieve overall score of 75 out of 100 points to be appointed to the panel</a:t>
            </a:r>
          </a:p>
        </p:txBody>
      </p:sp>
      <p:sp>
        <p:nvSpPr>
          <p:cNvPr id="2" name="AutoShape 74">
            <a:extLst>
              <a:ext uri="{FF2B5EF4-FFF2-40B4-BE49-F238E27FC236}">
                <a16:creationId xmlns:a16="http://schemas.microsoft.com/office/drawing/2014/main" id="{19A0F160-4E80-B6A8-7F86-34D834596A1F}"/>
              </a:ext>
            </a:extLst>
          </p:cNvPr>
          <p:cNvSpPr>
            <a:spLocks noChangeArrowheads="1"/>
          </p:cNvSpPr>
          <p:nvPr/>
        </p:nvSpPr>
        <p:spPr bwMode="auto">
          <a:xfrm>
            <a:off x="4459318" y="2168860"/>
            <a:ext cx="4955626" cy="3605971"/>
          </a:xfrm>
          <a:prstGeom prst="roundRect">
            <a:avLst>
              <a:gd name="adj" fmla="val 16667"/>
            </a:avLst>
          </a:prstGeom>
          <a:noFill/>
          <a:ln w="9525" algn="ctr">
            <a:solidFill>
              <a:srgbClr val="99CCFF"/>
            </a:solidFill>
            <a:round/>
            <a:headEnd/>
            <a:tailEnd/>
          </a:ln>
          <a:effectLst>
            <a:outerShdw dist="38100" dir="2700000" algn="tl" rotWithShape="0">
              <a:srgbClr val="000000">
                <a:alpha val="39999"/>
              </a:srgbClr>
            </a:outerShdw>
          </a:effectLst>
        </p:spPr>
        <p:txBody>
          <a:bodyPr wrap="none" anchor="ctr"/>
          <a:lstStyle/>
          <a:p>
            <a:pPr>
              <a:defRPr/>
            </a:pPr>
            <a:endParaRPr lang="en-ZA" sz="1950">
              <a:solidFill>
                <a:prstClr val="black"/>
              </a:solidFill>
              <a:latin typeface="Arial" panose="020B0604020202020204"/>
            </a:endParaRPr>
          </a:p>
        </p:txBody>
      </p:sp>
      <p:sp>
        <p:nvSpPr>
          <p:cNvPr id="6" name="TextBox 5">
            <a:extLst>
              <a:ext uri="{FF2B5EF4-FFF2-40B4-BE49-F238E27FC236}">
                <a16:creationId xmlns:a16="http://schemas.microsoft.com/office/drawing/2014/main" id="{68D16101-CE97-F9BD-E8E8-93B322928567}"/>
              </a:ext>
            </a:extLst>
          </p:cNvPr>
          <p:cNvSpPr txBox="1"/>
          <p:nvPr/>
        </p:nvSpPr>
        <p:spPr>
          <a:xfrm>
            <a:off x="4913077" y="2358511"/>
            <a:ext cx="4731703" cy="3416320"/>
          </a:xfrm>
          <a:prstGeom prst="rect">
            <a:avLst/>
          </a:prstGeom>
          <a:noFill/>
        </p:spPr>
        <p:txBody>
          <a:bodyPr wrap="square">
            <a:spAutoFit/>
          </a:bodyPr>
          <a:lstStyle/>
          <a:p>
            <a:pPr algn="just"/>
            <a:r>
              <a:rPr lang="en-ZA" sz="1800" b="1" dirty="0">
                <a:solidFill>
                  <a:srgbClr val="0070C0"/>
                </a:solidFill>
              </a:rPr>
              <a:t>Annexure B  - </a:t>
            </a:r>
            <a:r>
              <a:rPr lang="en-ZA" sz="1950" dirty="0">
                <a:solidFill>
                  <a:srgbClr val="0070C0"/>
                </a:solidFill>
              </a:rPr>
              <a:t>Company Profile </a:t>
            </a:r>
          </a:p>
          <a:p>
            <a:pPr marL="342900" marR="85090" lvl="0" indent="-342900" algn="l">
              <a:lnSpc>
                <a:spcPct val="150000"/>
              </a:lnSpc>
              <a:buFont typeface="Symbol" panose="05050102010706020507" pitchFamily="18" charset="2"/>
              <a:buChar char=""/>
            </a:pPr>
            <a:r>
              <a:rPr lang="en-ZA" sz="1400" dirty="0">
                <a:solidFill>
                  <a:srgbClr val="0070C0"/>
                </a:solidFill>
              </a:rPr>
              <a:t>Resources and Infrastructure</a:t>
            </a:r>
          </a:p>
          <a:p>
            <a:pPr marL="342900" marR="85090" lvl="0" indent="-342900" algn="l">
              <a:lnSpc>
                <a:spcPct val="150000"/>
              </a:lnSpc>
              <a:buFont typeface="Symbol" panose="05050102010706020507" pitchFamily="18" charset="2"/>
              <a:buChar char=""/>
            </a:pPr>
            <a:r>
              <a:rPr lang="en-ZA" sz="1400" dirty="0">
                <a:solidFill>
                  <a:srgbClr val="0070C0"/>
                </a:solidFill>
              </a:rPr>
              <a:t>Support Staff</a:t>
            </a:r>
          </a:p>
          <a:p>
            <a:pPr marR="85090" lvl="0" algn="l">
              <a:lnSpc>
                <a:spcPct val="150000"/>
              </a:lnSpc>
            </a:pPr>
            <a:r>
              <a:rPr lang="en-ZA" sz="2000" b="1" dirty="0">
                <a:solidFill>
                  <a:srgbClr val="0070C0"/>
                </a:solidFill>
              </a:rPr>
              <a:t>Annexure B 1 – B 9</a:t>
            </a:r>
          </a:p>
          <a:p>
            <a:pPr marL="342900" marR="85090" indent="-342900" algn="l">
              <a:lnSpc>
                <a:spcPct val="150000"/>
              </a:lnSpc>
              <a:buFont typeface="Symbol" panose="05050102010706020507" pitchFamily="18" charset="2"/>
              <a:buChar char=""/>
            </a:pPr>
            <a:r>
              <a:rPr lang="en-ZA" sz="1400" dirty="0">
                <a:solidFill>
                  <a:srgbClr val="0070C0"/>
                </a:solidFill>
              </a:rPr>
              <a:t>Background, fields of specialisation and relevant experience of Key Personnel</a:t>
            </a:r>
          </a:p>
          <a:p>
            <a:pPr marL="342900" marR="85090" indent="-342900" algn="l">
              <a:lnSpc>
                <a:spcPct val="150000"/>
              </a:lnSpc>
              <a:buFont typeface="Symbol" panose="05050102010706020507" pitchFamily="18" charset="2"/>
              <a:buChar char=""/>
            </a:pPr>
            <a:r>
              <a:rPr lang="en-ZA" sz="1400" dirty="0">
                <a:solidFill>
                  <a:srgbClr val="0070C0"/>
                </a:solidFill>
              </a:rPr>
              <a:t>Backgrounds and experience of staff members assisting Key Personnel</a:t>
            </a:r>
          </a:p>
          <a:p>
            <a:pPr marL="342900" marR="85090" indent="-342900" algn="l">
              <a:lnSpc>
                <a:spcPct val="150000"/>
              </a:lnSpc>
              <a:buFont typeface="Symbol" panose="05050102010706020507" pitchFamily="18" charset="2"/>
              <a:buChar char=""/>
            </a:pPr>
            <a:r>
              <a:rPr lang="en-ZA" sz="1400" dirty="0">
                <a:solidFill>
                  <a:srgbClr val="0070C0"/>
                </a:solidFill>
              </a:rPr>
              <a:t>References from clients</a:t>
            </a:r>
          </a:p>
          <a:p>
            <a:endParaRPr lang="en-US" sz="1950" dirty="0"/>
          </a:p>
        </p:txBody>
      </p:sp>
      <p:sp>
        <p:nvSpPr>
          <p:cNvPr id="13" name="AutoShape 74">
            <a:extLst>
              <a:ext uri="{FF2B5EF4-FFF2-40B4-BE49-F238E27FC236}">
                <a16:creationId xmlns:a16="http://schemas.microsoft.com/office/drawing/2014/main" id="{86AB2804-5F2F-2F82-F016-7A606557A7A1}"/>
              </a:ext>
            </a:extLst>
          </p:cNvPr>
          <p:cNvSpPr>
            <a:spLocks noChangeArrowheads="1"/>
          </p:cNvSpPr>
          <p:nvPr/>
        </p:nvSpPr>
        <p:spPr bwMode="auto">
          <a:xfrm>
            <a:off x="4322930" y="706754"/>
            <a:ext cx="5361039" cy="1255991"/>
          </a:xfrm>
          <a:prstGeom prst="roundRect">
            <a:avLst>
              <a:gd name="adj" fmla="val 16667"/>
            </a:avLst>
          </a:prstGeom>
          <a:noFill/>
          <a:ln w="9525" algn="ctr">
            <a:solidFill>
              <a:srgbClr val="99CCFF"/>
            </a:solidFill>
            <a:round/>
            <a:headEnd/>
            <a:tailEnd/>
          </a:ln>
          <a:effectLst>
            <a:outerShdw dist="38100" dir="2700000" algn="tl" rotWithShape="0">
              <a:srgbClr val="000000">
                <a:alpha val="39999"/>
              </a:srgbClr>
            </a:outerShdw>
          </a:effectLst>
        </p:spPr>
        <p:txBody>
          <a:bodyPr wrap="none" anchor="ctr"/>
          <a:lstStyle/>
          <a:p>
            <a:pPr>
              <a:defRPr/>
            </a:pPr>
            <a:endParaRPr lang="en-ZA" sz="1950">
              <a:solidFill>
                <a:prstClr val="black"/>
              </a:solidFill>
              <a:latin typeface="Arial" panose="020B0604020202020204"/>
            </a:endParaRPr>
          </a:p>
        </p:txBody>
      </p:sp>
      <p:sp>
        <p:nvSpPr>
          <p:cNvPr id="21" name="TextBox 20">
            <a:extLst>
              <a:ext uri="{FF2B5EF4-FFF2-40B4-BE49-F238E27FC236}">
                <a16:creationId xmlns:a16="http://schemas.microsoft.com/office/drawing/2014/main" id="{FAD34FA7-9235-028C-3C07-10638E108EF9}"/>
              </a:ext>
            </a:extLst>
          </p:cNvPr>
          <p:cNvSpPr txBox="1"/>
          <p:nvPr/>
        </p:nvSpPr>
        <p:spPr>
          <a:xfrm>
            <a:off x="4473007" y="762416"/>
            <a:ext cx="4955626" cy="1200329"/>
          </a:xfrm>
          <a:prstGeom prst="rect">
            <a:avLst/>
          </a:prstGeom>
          <a:noFill/>
        </p:spPr>
        <p:txBody>
          <a:bodyPr wrap="square">
            <a:spAutoFit/>
          </a:bodyPr>
          <a:lstStyle/>
          <a:p>
            <a:r>
              <a:rPr lang="en-US" sz="2400" dirty="0">
                <a:solidFill>
                  <a:srgbClr val="0070C0"/>
                </a:solidFill>
              </a:rPr>
              <a:t>Bidders are required to submit </a:t>
            </a:r>
            <a:r>
              <a:rPr lang="en-US" sz="2400" dirty="0">
                <a:solidFill>
                  <a:schemeClr val="bg1"/>
                </a:solidFill>
              </a:rPr>
              <a:t>all </a:t>
            </a:r>
            <a:r>
              <a:rPr lang="en-US" sz="2400" dirty="0">
                <a:solidFill>
                  <a:srgbClr val="0070C0"/>
                </a:solidFill>
              </a:rPr>
              <a:t>documents as per the published technical evaluation criteria</a:t>
            </a:r>
          </a:p>
        </p:txBody>
      </p:sp>
      <p:sp>
        <p:nvSpPr>
          <p:cNvPr id="22" name="Title 1">
            <a:extLst>
              <a:ext uri="{FF2B5EF4-FFF2-40B4-BE49-F238E27FC236}">
                <a16:creationId xmlns:a16="http://schemas.microsoft.com/office/drawing/2014/main" id="{21C2B422-4E1E-B1F1-C868-85EA66E229DC}"/>
              </a:ext>
            </a:extLst>
          </p:cNvPr>
          <p:cNvSpPr txBox="1">
            <a:spLocks/>
          </p:cNvSpPr>
          <p:nvPr/>
        </p:nvSpPr>
        <p:spPr>
          <a:xfrm>
            <a:off x="18776" y="254740"/>
            <a:ext cx="9148370" cy="478797"/>
          </a:xfrm>
          <a:prstGeom prst="rect">
            <a:avLst/>
          </a:prstGeom>
        </p:spPr>
        <p:txBody>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ZA" sz="1950" b="1" u="sng" dirty="0">
                <a:latin typeface="Lato" panose="020F0502020204030203" pitchFamily="34" charset="0"/>
                <a:ea typeface="Lato" panose="020F0502020204030203" pitchFamily="34" charset="0"/>
                <a:cs typeface="Lato" panose="020F0502020204030203" pitchFamily="34" charset="0"/>
              </a:rPr>
              <a:t>BID EVALUATION PROCESS </a:t>
            </a:r>
            <a:r>
              <a:rPr lang="en-ZA" sz="1138" b="1" dirty="0">
                <a:latin typeface="Lato" panose="020F0502020204030203" pitchFamily="34" charset="0"/>
                <a:ea typeface="Lato" panose="020F0502020204030203" pitchFamily="34" charset="0"/>
                <a:cs typeface="Lato" panose="020F0502020204030203" pitchFamily="34" charset="0"/>
              </a:rPr>
              <a:t>Refer to section 7 of the RFP doc</a:t>
            </a:r>
          </a:p>
        </p:txBody>
      </p:sp>
    </p:spTree>
    <p:extLst>
      <p:ext uri="{BB962C8B-B14F-4D97-AF65-F5344CB8AC3E}">
        <p14:creationId xmlns:p14="http://schemas.microsoft.com/office/powerpoint/2010/main" val="29133296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A19270-DE8F-6F3E-8362-FED2875A64E4}"/>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7C1990A2-573F-3A29-C206-50B84F0DA413}"/>
              </a:ext>
            </a:extLst>
          </p:cNvPr>
          <p:cNvSpPr txBox="1">
            <a:spLocks/>
          </p:cNvSpPr>
          <p:nvPr/>
        </p:nvSpPr>
        <p:spPr>
          <a:xfrm>
            <a:off x="182470" y="188640"/>
            <a:ext cx="9025821" cy="369693"/>
          </a:xfrm>
          <a:prstGeom prst="rect">
            <a:avLst/>
          </a:prstGeom>
        </p:spPr>
        <p:txBody>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ZA" sz="1950" b="1" u="sng" dirty="0">
                <a:latin typeface="Lato" panose="020F0502020204030203" pitchFamily="34" charset="0"/>
                <a:ea typeface="Lato" panose="020F0502020204030203" pitchFamily="34" charset="0"/>
                <a:cs typeface="Lato" panose="020F0502020204030203" pitchFamily="34" charset="0"/>
              </a:rPr>
              <a:t>PRICE AND B-BBEE</a:t>
            </a:r>
          </a:p>
          <a:p>
            <a:pPr>
              <a:lnSpc>
                <a:spcPct val="150000"/>
              </a:lnSpc>
            </a:pPr>
            <a:endParaRPr lang="en-ZA" sz="1950" b="1" u="sng" dirty="0">
              <a:latin typeface="Lato" panose="020F0502020204030203" pitchFamily="34" charset="0"/>
              <a:ea typeface="Lato" panose="020F0502020204030203" pitchFamily="34" charset="0"/>
              <a:cs typeface="Lato" panose="020F0502020204030203" pitchFamily="34" charset="0"/>
            </a:endParaRPr>
          </a:p>
          <a:p>
            <a:endParaRPr lang="en-ZA" sz="1800" dirty="0">
              <a:latin typeface="+mn-lt"/>
            </a:endParaRPr>
          </a:p>
        </p:txBody>
      </p:sp>
      <p:sp>
        <p:nvSpPr>
          <p:cNvPr id="3" name="TextBox 2">
            <a:extLst>
              <a:ext uri="{FF2B5EF4-FFF2-40B4-BE49-F238E27FC236}">
                <a16:creationId xmlns:a16="http://schemas.microsoft.com/office/drawing/2014/main" id="{47A08BDB-A253-FDC7-B7A8-521E0CB5DECF}"/>
              </a:ext>
            </a:extLst>
          </p:cNvPr>
          <p:cNvSpPr txBox="1"/>
          <p:nvPr/>
        </p:nvSpPr>
        <p:spPr>
          <a:xfrm>
            <a:off x="46230" y="585683"/>
            <a:ext cx="9813540" cy="6273512"/>
          </a:xfrm>
          <a:prstGeom prst="rect">
            <a:avLst/>
          </a:prstGeom>
          <a:noFill/>
        </p:spPr>
        <p:txBody>
          <a:bodyPr wrap="square">
            <a:spAutoFit/>
          </a:bodyPr>
          <a:lstStyle/>
          <a:p>
            <a:pPr marL="171450" indent="-171450" algn="l">
              <a:lnSpc>
                <a:spcPct val="150000"/>
              </a:lnSpc>
              <a:buFont typeface="Arial" panose="020B0604020202020204" pitchFamily="34" charset="0"/>
              <a:buChar char="•"/>
            </a:pPr>
            <a:r>
              <a:rPr lang="en-ZA" sz="1800" dirty="0">
                <a:solidFill>
                  <a:schemeClr val="tx2"/>
                </a:solidFill>
                <a:latin typeface="+mn-lt"/>
              </a:rPr>
              <a:t>No price and B-BEE evaluation will be conducted</a:t>
            </a:r>
          </a:p>
          <a:p>
            <a:pPr marL="171450" indent="-171450" algn="l">
              <a:lnSpc>
                <a:spcPct val="150000"/>
              </a:lnSpc>
              <a:buFont typeface="Arial" panose="020B0604020202020204" pitchFamily="34" charset="0"/>
              <a:buChar char="•"/>
            </a:pPr>
            <a:endParaRPr lang="en-ZA" sz="1800" dirty="0">
              <a:solidFill>
                <a:schemeClr val="tx2"/>
              </a:solidFill>
              <a:latin typeface="+mn-lt"/>
            </a:endParaRPr>
          </a:p>
          <a:p>
            <a:pPr marL="171450" indent="-171450" algn="l">
              <a:lnSpc>
                <a:spcPct val="150000"/>
              </a:lnSpc>
              <a:buFont typeface="Arial" panose="020B0604020202020204" pitchFamily="34" charset="0"/>
              <a:buChar char="•"/>
            </a:pPr>
            <a:r>
              <a:rPr lang="en-ZA" sz="1800" dirty="0">
                <a:solidFill>
                  <a:schemeClr val="tx2"/>
                </a:solidFill>
                <a:latin typeface="+mn-lt"/>
              </a:rPr>
              <a:t>Bidders are required to accept the SARS‑proposed rates for the first year of the contract period as per Annexure C. </a:t>
            </a:r>
          </a:p>
          <a:p>
            <a:pPr marL="171450" indent="-171450" algn="l">
              <a:lnSpc>
                <a:spcPct val="150000"/>
              </a:lnSpc>
              <a:buFont typeface="Arial" panose="020B0604020202020204" pitchFamily="34" charset="0"/>
              <a:buChar char="•"/>
            </a:pPr>
            <a:r>
              <a:rPr lang="en-ZA" sz="1800" dirty="0">
                <a:solidFill>
                  <a:schemeClr val="tx2"/>
                </a:solidFill>
                <a:latin typeface="+mn-lt"/>
              </a:rPr>
              <a:t>SARS will initiate the annual escalation process in line with CPI on each contract anniversary and will communicate in writing with clear instruction on when and how the annual increase will be applied </a:t>
            </a:r>
          </a:p>
          <a:p>
            <a:pPr marL="171450" indent="-171450" algn="l">
              <a:lnSpc>
                <a:spcPct val="150000"/>
              </a:lnSpc>
              <a:buFont typeface="Arial" panose="020B0604020202020204" pitchFamily="34" charset="0"/>
              <a:buChar char="•"/>
            </a:pPr>
            <a:endParaRPr lang="en-ZA" sz="1800" dirty="0">
              <a:solidFill>
                <a:schemeClr val="tx2"/>
              </a:solidFill>
              <a:latin typeface="+mn-lt"/>
            </a:endParaRPr>
          </a:p>
          <a:p>
            <a:pPr marL="171450" indent="-171450" algn="l">
              <a:lnSpc>
                <a:spcPct val="150000"/>
              </a:lnSpc>
              <a:buFont typeface="Arial" panose="020B0604020202020204" pitchFamily="34" charset="0"/>
              <a:buChar char="•"/>
            </a:pPr>
            <a:r>
              <a:rPr lang="en-ZA" sz="1800" dirty="0">
                <a:solidFill>
                  <a:schemeClr val="tx2"/>
                </a:solidFill>
                <a:latin typeface="+mn-lt"/>
              </a:rPr>
              <a:t>Bidders are be required to submit a valid B‑BBEE Certificate or sworn affidavit, together with evidence of procurement spend with their top two (2) 51% Black‑owned Exempted Micro Enterprises (EMEs) operating within the legal services industry. </a:t>
            </a:r>
          </a:p>
          <a:p>
            <a:pPr marL="171450" indent="-171450" algn="l">
              <a:lnSpc>
                <a:spcPct val="150000"/>
              </a:lnSpc>
              <a:buFont typeface="Arial" panose="020B0604020202020204" pitchFamily="34" charset="0"/>
              <a:buChar char="•"/>
            </a:pPr>
            <a:endParaRPr lang="en-ZA" sz="1800" dirty="0">
              <a:solidFill>
                <a:schemeClr val="tx2"/>
              </a:solidFill>
              <a:latin typeface="+mn-lt"/>
            </a:endParaRPr>
          </a:p>
          <a:p>
            <a:pPr marL="171450" indent="-171450" algn="l">
              <a:lnSpc>
                <a:spcPct val="150000"/>
              </a:lnSpc>
              <a:buFont typeface="Arial" panose="020B0604020202020204" pitchFamily="34" charset="0"/>
              <a:buChar char="•"/>
            </a:pPr>
            <a:r>
              <a:rPr lang="en-ZA" sz="1800" dirty="0">
                <a:solidFill>
                  <a:schemeClr val="tx2"/>
                </a:solidFill>
                <a:latin typeface="+mn-lt"/>
              </a:rPr>
              <a:t>This information will be used to verify the bidder’s B‑BBEE compliance status and to assess the extent to which preferential procurement spend flows through to small and emerging legal practices in support of transformation objectives.</a:t>
            </a:r>
          </a:p>
        </p:txBody>
      </p:sp>
    </p:spTree>
    <p:extLst>
      <p:ext uri="{BB962C8B-B14F-4D97-AF65-F5344CB8AC3E}">
        <p14:creationId xmlns:p14="http://schemas.microsoft.com/office/powerpoint/2010/main" val="14403712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40B66D-F6C9-F44C-9954-D481CCBFA2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990AC7-07E6-B25F-13A0-A1B179C3ADF6}"/>
              </a:ext>
            </a:extLst>
          </p:cNvPr>
          <p:cNvSpPr>
            <a:spLocks noGrp="1"/>
          </p:cNvSpPr>
          <p:nvPr>
            <p:ph type="title"/>
          </p:nvPr>
        </p:nvSpPr>
        <p:spPr>
          <a:xfrm>
            <a:off x="362490" y="-4126"/>
            <a:ext cx="8415935" cy="4320480"/>
          </a:xfrm>
        </p:spPr>
        <p:txBody>
          <a:bodyPr>
            <a:normAutofit fontScale="90000"/>
          </a:bodyPr>
          <a:lstStyle/>
          <a:p>
            <a:pPr lvl="0" defTabSz="914400" eaLnBrk="1" fontAlgn="auto" hangingPunct="1">
              <a:lnSpc>
                <a:spcPct val="135000"/>
              </a:lnSpc>
              <a:spcBef>
                <a:spcPct val="75000"/>
              </a:spcBef>
              <a:spcAft>
                <a:spcPct val="10000"/>
              </a:spcAft>
              <a:buClr>
                <a:srgbClr val="5B9BD5"/>
              </a:buClr>
              <a:defRPr/>
            </a:pPr>
            <a:r>
              <a:rPr lang="en-ZA" dirty="0"/>
              <a:t>Agenda</a:t>
            </a:r>
            <a:br>
              <a:rPr lang="en-ZA" dirty="0"/>
            </a:br>
            <a:br>
              <a:rPr lang="en-ZA" dirty="0"/>
            </a:br>
            <a:r>
              <a:rPr lang="en-ZA" dirty="0"/>
              <a:t>1</a:t>
            </a:r>
            <a:r>
              <a:rPr lang="en-ZA" sz="3200" dirty="0"/>
              <a:t>. </a:t>
            </a:r>
            <a:r>
              <a:rPr lang="en-US" sz="3200" kern="1200" dirty="0">
                <a:latin typeface="Arial" charset="0"/>
                <a:ea typeface="SimSun" pitchFamily="2" charset="-122"/>
              </a:rPr>
              <a:t>Welcome and Introduction</a:t>
            </a:r>
            <a:br>
              <a:rPr lang="en-US" sz="3200" kern="1200" dirty="0">
                <a:latin typeface="Arial" charset="0"/>
                <a:ea typeface="SimSun" pitchFamily="2" charset="-122"/>
              </a:rPr>
            </a:br>
            <a:r>
              <a:rPr lang="en-ZA" sz="3200" kern="1200" dirty="0">
                <a:latin typeface="Arial" charset="0"/>
              </a:rPr>
              <a:t>2. Governance, Rules and Procedures</a:t>
            </a:r>
            <a:br>
              <a:rPr lang="en-ZA" sz="3200" kern="1200" dirty="0">
                <a:latin typeface="Arial" charset="0"/>
              </a:rPr>
            </a:br>
            <a:r>
              <a:rPr lang="en-ZA" sz="3200" kern="1200" dirty="0">
                <a:latin typeface="Arial" charset="0"/>
              </a:rPr>
              <a:t>3. RFP Timelines</a:t>
            </a:r>
            <a:br>
              <a:rPr lang="en-ZA" sz="3200" kern="1200" dirty="0">
                <a:latin typeface="Arial" charset="0"/>
              </a:rPr>
            </a:br>
            <a:r>
              <a:rPr lang="en-ZA" sz="3200" kern="1200" dirty="0">
                <a:latin typeface="Arial" charset="0"/>
              </a:rPr>
              <a:t>4. Background and Scope of Work </a:t>
            </a:r>
            <a:br>
              <a:rPr lang="en-ZA" sz="3200" kern="1200" dirty="0">
                <a:latin typeface="Arial" charset="0"/>
              </a:rPr>
            </a:br>
            <a:r>
              <a:rPr lang="en-ZA" sz="3200" kern="1200" dirty="0">
                <a:latin typeface="Arial" charset="0"/>
              </a:rPr>
              <a:t>5. Bid Evaluation Process </a:t>
            </a:r>
            <a:br>
              <a:rPr lang="en-ZA" sz="3200" kern="1200" dirty="0">
                <a:latin typeface="Arial" charset="0"/>
              </a:rPr>
            </a:br>
            <a:r>
              <a:rPr lang="en-ZA" sz="3200" kern="1200" dirty="0">
                <a:latin typeface="Arial" charset="0"/>
              </a:rPr>
              <a:t>6. </a:t>
            </a:r>
            <a:r>
              <a:rPr lang="en-ZA" sz="3200" kern="1200" dirty="0">
                <a:solidFill>
                  <a:srgbClr val="FF0000"/>
                </a:solidFill>
                <a:latin typeface="Arial" charset="0"/>
              </a:rPr>
              <a:t>RFP submission and contact details</a:t>
            </a:r>
            <a:br>
              <a:rPr lang="en-ZA" sz="3200" kern="1200" dirty="0">
                <a:latin typeface="Arial" charset="0"/>
              </a:rPr>
            </a:br>
            <a:r>
              <a:rPr lang="en-ZA" sz="3200" kern="1200" dirty="0">
                <a:latin typeface="Arial" charset="0"/>
              </a:rPr>
              <a:t>7</a:t>
            </a:r>
            <a:r>
              <a:rPr lang="en-ZA" sz="3200" dirty="0"/>
              <a:t>. </a:t>
            </a:r>
            <a:r>
              <a:rPr lang="en-ZA" sz="3200" kern="1200" dirty="0">
                <a:latin typeface="Arial" charset="0"/>
              </a:rPr>
              <a:t>Q&amp;A</a:t>
            </a:r>
            <a:br>
              <a:rPr lang="en-ZA" sz="1800" b="0" kern="1200" dirty="0">
                <a:solidFill>
                  <a:sysClr val="windowText" lastClr="000000">
                    <a:lumMod val="75000"/>
                    <a:lumOff val="25000"/>
                  </a:sysClr>
                </a:solidFill>
                <a:latin typeface="Arial" charset="0"/>
              </a:rPr>
            </a:br>
            <a:br>
              <a:rPr lang="en-ZA" dirty="0"/>
            </a:br>
            <a:r>
              <a:rPr lang="en-ZA" dirty="0"/>
              <a:t>    </a:t>
            </a:r>
            <a:br>
              <a:rPr lang="en-ZA" dirty="0"/>
            </a:br>
            <a:endParaRPr lang="en-ZA" dirty="0"/>
          </a:p>
        </p:txBody>
      </p:sp>
    </p:spTree>
    <p:extLst>
      <p:ext uri="{BB962C8B-B14F-4D97-AF65-F5344CB8AC3E}">
        <p14:creationId xmlns:p14="http://schemas.microsoft.com/office/powerpoint/2010/main" val="28696309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3EA1CB-3C78-7F75-D6E4-394448D230FF}"/>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3D824059-30F4-384C-B21D-7CBBBE82EC4B}"/>
              </a:ext>
            </a:extLst>
          </p:cNvPr>
          <p:cNvSpPr txBox="1">
            <a:spLocks/>
          </p:cNvSpPr>
          <p:nvPr/>
        </p:nvSpPr>
        <p:spPr>
          <a:xfrm>
            <a:off x="317485" y="114177"/>
            <a:ext cx="7429500" cy="432742"/>
          </a:xfrm>
          <a:prstGeom prst="rect">
            <a:avLst/>
          </a:prstGeom>
        </p:spPr>
        <p:txBody>
          <a:bodyPr>
            <a:normAutofit fontScale="97500"/>
          </a:bodyPr>
          <a:lst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a:lstStyle>
          <a:p>
            <a:r>
              <a:rPr lang="en-ZA" sz="1950" u="sng" dirty="0">
                <a:solidFill>
                  <a:schemeClr val="bg1"/>
                </a:solidFill>
                <a:latin typeface="Lato" panose="020F0502020204030203" pitchFamily="34" charset="0"/>
                <a:ea typeface="Lato" panose="020F0502020204030203" pitchFamily="34" charset="0"/>
                <a:cs typeface="Lato" panose="020F0502020204030203" pitchFamily="34" charset="0"/>
              </a:rPr>
              <a:t>BID SUBMISSION</a:t>
            </a:r>
          </a:p>
        </p:txBody>
      </p:sp>
      <p:sp>
        <p:nvSpPr>
          <p:cNvPr id="6" name="Rectangle 21">
            <a:extLst>
              <a:ext uri="{FF2B5EF4-FFF2-40B4-BE49-F238E27FC236}">
                <a16:creationId xmlns:a16="http://schemas.microsoft.com/office/drawing/2014/main" id="{4DF8FBC7-75B1-0D44-44D3-94FF561B4DDD}"/>
              </a:ext>
            </a:extLst>
          </p:cNvPr>
          <p:cNvSpPr>
            <a:spLocks noChangeArrowheads="1"/>
          </p:cNvSpPr>
          <p:nvPr/>
        </p:nvSpPr>
        <p:spPr bwMode="auto">
          <a:xfrm>
            <a:off x="117927" y="863715"/>
            <a:ext cx="9788073" cy="3780522"/>
          </a:xfrm>
          <a:prstGeom prst="rect">
            <a:avLst/>
          </a:prstGeom>
          <a:noFill/>
          <a:ln w="9525">
            <a:noFill/>
            <a:miter lim="800000"/>
            <a:headEnd/>
            <a:tailEnd/>
          </a:ln>
        </p:spPr>
        <p:txBody>
          <a:bodyPr wrap="square">
            <a:spAutoFit/>
          </a:bodyPr>
          <a:lstStyle/>
          <a:p>
            <a:pPr marL="232172" indent="-232172" algn="just">
              <a:lnSpc>
                <a:spcPct val="150000"/>
              </a:lnSpc>
              <a:buFont typeface="Arial" panose="020B0604020202020204" pitchFamily="34" charset="0"/>
              <a:buChar char="•"/>
            </a:pPr>
            <a:r>
              <a:rPr lang="en-ZA" sz="1800" dirty="0">
                <a:solidFill>
                  <a:schemeClr val="tx2"/>
                </a:solidFill>
                <a:latin typeface="Arial" panose="020B0604020202020204"/>
              </a:rPr>
              <a:t>Bidders must submit copies of documents in hard copy and electronic format (USB) by the </a:t>
            </a:r>
            <a:r>
              <a:rPr lang="en-ZA" sz="1800" b="1" dirty="0">
                <a:solidFill>
                  <a:schemeClr val="tx2"/>
                </a:solidFill>
                <a:latin typeface="Arial" panose="020B0604020202020204"/>
              </a:rPr>
              <a:t>14 May 2026 at 11:00</a:t>
            </a:r>
          </a:p>
          <a:p>
            <a:pPr marL="232172" indent="-232172" algn="just">
              <a:lnSpc>
                <a:spcPct val="150000"/>
              </a:lnSpc>
              <a:buFont typeface="Arial" panose="020B0604020202020204" pitchFamily="34" charset="0"/>
              <a:buChar char="•"/>
            </a:pPr>
            <a:r>
              <a:rPr lang="en-ZA" sz="1800" dirty="0">
                <a:solidFill>
                  <a:schemeClr val="tx2"/>
                </a:solidFill>
                <a:latin typeface="Arial" panose="020B0604020202020204"/>
              </a:rPr>
              <a:t>Bid documents will only be considered if received by SARS by the </a:t>
            </a:r>
            <a:r>
              <a:rPr lang="en-ZA" sz="1800" b="1" dirty="0">
                <a:solidFill>
                  <a:schemeClr val="tx2"/>
                </a:solidFill>
                <a:latin typeface="Arial" panose="020B0604020202020204"/>
              </a:rPr>
              <a:t> closing date and time</a:t>
            </a:r>
            <a:r>
              <a:rPr lang="en-ZA" sz="1800" dirty="0">
                <a:solidFill>
                  <a:schemeClr val="tx2"/>
                </a:solidFill>
                <a:latin typeface="Arial" panose="020B0604020202020204"/>
              </a:rPr>
              <a:t>, regardless of the method used to send or deliver such documents to SARS.</a:t>
            </a:r>
          </a:p>
          <a:p>
            <a:pPr algn="just">
              <a:lnSpc>
                <a:spcPct val="150000"/>
              </a:lnSpc>
            </a:pPr>
            <a:endParaRPr lang="en-ZA" sz="1800" dirty="0">
              <a:solidFill>
                <a:schemeClr val="tx2"/>
              </a:solidFill>
              <a:latin typeface="Arial" panose="020B0604020202020204"/>
            </a:endParaRPr>
          </a:p>
          <a:p>
            <a:pPr marL="232172" indent="-232172" algn="just">
              <a:lnSpc>
                <a:spcPct val="150000"/>
              </a:lnSpc>
              <a:buFont typeface="Arial" panose="020B0604020202020204" pitchFamily="34" charset="0"/>
              <a:buChar char="•"/>
            </a:pPr>
            <a:r>
              <a:rPr lang="en-ZA" sz="1800" dirty="0">
                <a:solidFill>
                  <a:schemeClr val="tx2"/>
                </a:solidFill>
                <a:latin typeface="Arial" panose="020B0604020202020204"/>
              </a:rPr>
              <a:t>All  enquiries to SARS must be addressed to the SARS Tender Office, through this email address </a:t>
            </a:r>
            <a:r>
              <a:rPr lang="en-ZA" sz="1800" dirty="0">
                <a:solidFill>
                  <a:schemeClr val="tx2"/>
                </a:solidFill>
                <a:latin typeface="Arial" panose="020B0604020202020204"/>
                <a:hlinkClick r:id="rId2">
                  <a:extLst>
                    <a:ext uri="{A12FA001-AC4F-418D-AE19-62706E023703}">
                      <ahyp:hlinkClr xmlns:ahyp="http://schemas.microsoft.com/office/drawing/2018/hyperlinkcolor" val="tx"/>
                    </a:ext>
                  </a:extLst>
                </a:hlinkClick>
              </a:rPr>
              <a:t>tenderoffice@sars.gov.za</a:t>
            </a:r>
            <a:r>
              <a:rPr lang="en-ZA" sz="1800" dirty="0">
                <a:solidFill>
                  <a:schemeClr val="tx2"/>
                </a:solidFill>
                <a:latin typeface="Arial" panose="020B0604020202020204"/>
              </a:rPr>
              <a:t>, and must contain a clear reference to this RFP</a:t>
            </a:r>
          </a:p>
          <a:p>
            <a:pPr marL="232172" indent="-232172" algn="just">
              <a:lnSpc>
                <a:spcPct val="150000"/>
              </a:lnSpc>
              <a:buFont typeface="Arial" panose="020B0604020202020204" pitchFamily="34" charset="0"/>
              <a:buChar char="•"/>
            </a:pPr>
            <a:r>
              <a:rPr lang="en-ZA" sz="1800" dirty="0">
                <a:solidFill>
                  <a:schemeClr val="tx2"/>
                </a:solidFill>
                <a:latin typeface="Arial" panose="020B0604020202020204"/>
              </a:rPr>
              <a:t>The physical proposal submissions must be deposited </a:t>
            </a:r>
            <a:r>
              <a:rPr lang="en-ZA" sz="1800" dirty="0">
                <a:solidFill>
                  <a:srgbClr val="FF0000"/>
                </a:solidFill>
                <a:latin typeface="Arial" panose="020B0604020202020204"/>
              </a:rPr>
              <a:t>before the closing date and time</a:t>
            </a:r>
            <a:r>
              <a:rPr lang="en-ZA" sz="1800" dirty="0">
                <a:solidFill>
                  <a:schemeClr val="tx2"/>
                </a:solidFill>
                <a:latin typeface="Arial" panose="020B0604020202020204"/>
              </a:rPr>
              <a:t>, in the SARS tender box, situated at the main entrance at the following address:  </a:t>
            </a:r>
          </a:p>
        </p:txBody>
      </p:sp>
      <p:graphicFrame>
        <p:nvGraphicFramePr>
          <p:cNvPr id="2" name="Table 1">
            <a:extLst>
              <a:ext uri="{FF2B5EF4-FFF2-40B4-BE49-F238E27FC236}">
                <a16:creationId xmlns:a16="http://schemas.microsoft.com/office/drawing/2014/main" id="{D19F0BE7-3D8E-3EB9-F4EF-782326F297D3}"/>
              </a:ext>
            </a:extLst>
          </p:cNvPr>
          <p:cNvGraphicFramePr>
            <a:graphicFrameLocks noGrp="1"/>
          </p:cNvGraphicFramePr>
          <p:nvPr>
            <p:extLst>
              <p:ext uri="{D42A27DB-BD31-4B8C-83A1-F6EECF244321}">
                <p14:modId xmlns:p14="http://schemas.microsoft.com/office/powerpoint/2010/main" val="1878423399"/>
              </p:ext>
            </p:extLst>
          </p:nvPr>
        </p:nvGraphicFramePr>
        <p:xfrm>
          <a:off x="336065" y="5290827"/>
          <a:ext cx="7875875" cy="1116312"/>
        </p:xfrm>
        <a:graphic>
          <a:graphicData uri="http://schemas.openxmlformats.org/drawingml/2006/table">
            <a:tbl>
              <a:tblPr firstRow="1" firstCol="1" bandRow="1">
                <a:tableStyleId>{5C22544A-7EE6-4342-B048-85BDC9FD1C3A}</a:tableStyleId>
              </a:tblPr>
              <a:tblGrid>
                <a:gridCol w="7875875">
                  <a:extLst>
                    <a:ext uri="{9D8B030D-6E8A-4147-A177-3AD203B41FA5}">
                      <a16:colId xmlns:a16="http://schemas.microsoft.com/office/drawing/2014/main" val="3931694983"/>
                    </a:ext>
                  </a:extLst>
                </a:gridCol>
              </a:tblGrid>
              <a:tr h="1116312">
                <a:tc>
                  <a:txBody>
                    <a:bodyPr/>
                    <a:lstStyle/>
                    <a:p>
                      <a:pPr>
                        <a:lnSpc>
                          <a:spcPct val="150000"/>
                        </a:lnSpc>
                        <a:spcAft>
                          <a:spcPts val="800"/>
                        </a:spcAft>
                        <a:buNone/>
                      </a:pPr>
                      <a:r>
                        <a:rPr lang="en-ZA" sz="1800" kern="100" dirty="0">
                          <a:solidFill>
                            <a:schemeClr val="accent1">
                              <a:lumMod val="10000"/>
                            </a:schemeClr>
                          </a:solidFill>
                          <a:effectLst/>
                        </a:rPr>
                        <a:t>Lehae La SARS,  </a:t>
                      </a:r>
                    </a:p>
                    <a:p>
                      <a:pPr>
                        <a:lnSpc>
                          <a:spcPct val="150000"/>
                        </a:lnSpc>
                        <a:spcAft>
                          <a:spcPts val="800"/>
                        </a:spcAft>
                        <a:buNone/>
                      </a:pPr>
                      <a:r>
                        <a:rPr lang="en-ZA" sz="1800" kern="100" dirty="0">
                          <a:solidFill>
                            <a:schemeClr val="accent1">
                              <a:lumMod val="10000"/>
                            </a:schemeClr>
                          </a:solidFill>
                          <a:effectLst/>
                        </a:rPr>
                        <a:t>299 Bronkhorst Street, Nieuw Muckleneuk, Brooklyn, Pretoria, 0181.</a:t>
                      </a:r>
                      <a:endParaRPr lang="en-ZA" sz="1800" kern="100" dirty="0">
                        <a:solidFill>
                          <a:schemeClr val="accent1">
                            <a:lumMod val="10000"/>
                          </a:schemeClr>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29498180"/>
                  </a:ext>
                </a:extLst>
              </a:tr>
            </a:tbl>
          </a:graphicData>
        </a:graphic>
      </p:graphicFrame>
    </p:spTree>
    <p:extLst>
      <p:ext uri="{BB962C8B-B14F-4D97-AF65-F5344CB8AC3E}">
        <p14:creationId xmlns:p14="http://schemas.microsoft.com/office/powerpoint/2010/main" val="28596231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1072A5-EA55-6E8C-AF8C-64E000086B52}"/>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CFBBAD36-2395-C1B7-B9A9-FE062DDE519E}"/>
              </a:ext>
            </a:extLst>
          </p:cNvPr>
          <p:cNvSpPr txBox="1">
            <a:spLocks/>
          </p:cNvSpPr>
          <p:nvPr/>
        </p:nvSpPr>
        <p:spPr>
          <a:xfrm>
            <a:off x="390304" y="222391"/>
            <a:ext cx="9125392" cy="451898"/>
          </a:xfrm>
          <a:prstGeom prst="rect">
            <a:avLst/>
          </a:prstGeom>
        </p:spPr>
        <p:txBody>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a:lnSpc>
                <a:spcPct val="100000"/>
              </a:lnSpc>
              <a:spcBef>
                <a:spcPts val="0"/>
              </a:spcBef>
              <a:defRPr/>
            </a:pPr>
            <a:r>
              <a:rPr lang="en-ZA" sz="1950" b="1" u="sng" dirty="0">
                <a:latin typeface="Lato" panose="020F0502020204030203" pitchFamily="34" charset="0"/>
                <a:ea typeface="Lato" panose="020F0502020204030203" pitchFamily="34" charset="0"/>
                <a:cs typeface="Lato" panose="020F0502020204030203" pitchFamily="34" charset="0"/>
              </a:rPr>
              <a:t>FILE : ORIGINAL / Electronic DUPLICATE </a:t>
            </a:r>
            <a:br>
              <a:rPr lang="en-ZA" sz="1463" dirty="0">
                <a:solidFill>
                  <a:prstClr val="black"/>
                </a:solidFill>
                <a:latin typeface="Arial" panose="020B0604020202020204"/>
                <a:ea typeface="+mn-ea"/>
                <a:cs typeface="+mn-cs"/>
              </a:rPr>
            </a:br>
            <a:endParaRPr lang="en-ZA" sz="3575" dirty="0"/>
          </a:p>
        </p:txBody>
      </p:sp>
      <p:sp>
        <p:nvSpPr>
          <p:cNvPr id="5" name="Rectangle 43">
            <a:extLst>
              <a:ext uri="{FF2B5EF4-FFF2-40B4-BE49-F238E27FC236}">
                <a16:creationId xmlns:a16="http://schemas.microsoft.com/office/drawing/2014/main" id="{3BBA4B26-32D0-B14B-68A3-394C283DA1B3}"/>
              </a:ext>
            </a:extLst>
          </p:cNvPr>
          <p:cNvSpPr>
            <a:spLocks noChangeArrowheads="1"/>
          </p:cNvSpPr>
          <p:nvPr/>
        </p:nvSpPr>
        <p:spPr bwMode="auto">
          <a:xfrm>
            <a:off x="581592" y="930158"/>
            <a:ext cx="1201645" cy="468504"/>
          </a:xfrm>
          <a:prstGeom prst="rect">
            <a:avLst/>
          </a:prstGeom>
          <a:solidFill>
            <a:schemeClr val="accent5">
              <a:lumMod val="50000"/>
            </a:schemeClr>
          </a:solidFill>
          <a:ln w="9525" algn="ctr">
            <a:solidFill>
              <a:srgbClr val="44546A"/>
            </a:solidFill>
            <a:miter lim="800000"/>
            <a:headEnd/>
            <a:tailEnd/>
          </a:ln>
          <a:effectLst>
            <a:outerShdw dist="38100" dir="2700000" algn="tl" rotWithShape="0">
              <a:srgbClr val="000000">
                <a:alpha val="39999"/>
              </a:srgbClr>
            </a:outerShdw>
          </a:effectLst>
        </p:spPr>
        <p:txBody>
          <a:bodyPr wrap="none" anchor="ctr"/>
          <a:lstStyle/>
          <a:p>
            <a:pPr defTabSz="742950" fontAlgn="auto">
              <a:spcBef>
                <a:spcPts val="0"/>
              </a:spcBef>
              <a:spcAft>
                <a:spcPts val="0"/>
              </a:spcAft>
              <a:defRPr/>
            </a:pPr>
            <a:r>
              <a:rPr lang="en-US" sz="1950" kern="0" dirty="0">
                <a:solidFill>
                  <a:schemeClr val="bg1"/>
                </a:solidFill>
                <a:latin typeface="Arial" panose="020B0604020202020204"/>
              </a:rPr>
              <a:t>Exhibit 1</a:t>
            </a:r>
          </a:p>
        </p:txBody>
      </p:sp>
      <p:sp>
        <p:nvSpPr>
          <p:cNvPr id="6" name="44 CuadroTexto">
            <a:extLst>
              <a:ext uri="{FF2B5EF4-FFF2-40B4-BE49-F238E27FC236}">
                <a16:creationId xmlns:a16="http://schemas.microsoft.com/office/drawing/2014/main" id="{89947DE5-80A1-2F64-CF65-96216717E950}"/>
              </a:ext>
            </a:extLst>
          </p:cNvPr>
          <p:cNvSpPr txBox="1"/>
          <p:nvPr/>
        </p:nvSpPr>
        <p:spPr>
          <a:xfrm>
            <a:off x="2273309" y="674289"/>
            <a:ext cx="6847285" cy="1321475"/>
          </a:xfrm>
          <a:prstGeom prst="rect">
            <a:avLst/>
          </a:prstGeom>
          <a:noFill/>
          <a:ln w="15875">
            <a:gradFill>
              <a:gsLst>
                <a:gs pos="0">
                  <a:srgbClr val="5B9BD5">
                    <a:shade val="30000"/>
                    <a:satMod val="115000"/>
                  </a:srgbClr>
                </a:gs>
                <a:gs pos="50000">
                  <a:srgbClr val="5B9BD5">
                    <a:shade val="67500"/>
                    <a:satMod val="115000"/>
                  </a:srgbClr>
                </a:gs>
                <a:gs pos="100000">
                  <a:srgbClr val="5B9BD5">
                    <a:shade val="100000"/>
                    <a:satMod val="115000"/>
                  </a:srgbClr>
                </a:gs>
              </a:gsLst>
              <a:lin ang="5400000" scaled="0"/>
            </a:gradFill>
          </a:ln>
          <a:effectLst/>
        </p:spPr>
        <p:txBody>
          <a:bodyPr lIns="0" tIns="0" rIns="0" bIns="0" anchor="ctr"/>
          <a:lstStyle/>
          <a:p>
            <a:pPr marL="77391" defTabSz="742950" fontAlgn="auto">
              <a:lnSpc>
                <a:spcPct val="150000"/>
              </a:lnSpc>
              <a:spcBef>
                <a:spcPts val="0"/>
              </a:spcBef>
              <a:spcAft>
                <a:spcPts val="0"/>
              </a:spcAft>
              <a:tabLst>
                <a:tab pos="221853" algn="l"/>
              </a:tabLst>
              <a:defRPr/>
            </a:pPr>
            <a:r>
              <a:rPr lang="en-US" sz="1950" b="1" u="sng" kern="0" dirty="0">
                <a:solidFill>
                  <a:schemeClr val="tx2"/>
                </a:solidFill>
                <a:latin typeface="Arial" panose="020B0604020202020204"/>
              </a:rPr>
              <a:t>Pre-qualification documents </a:t>
            </a:r>
          </a:p>
          <a:p>
            <a:pPr marL="77391" defTabSz="742950" fontAlgn="auto">
              <a:lnSpc>
                <a:spcPct val="150000"/>
              </a:lnSpc>
              <a:spcBef>
                <a:spcPts val="0"/>
              </a:spcBef>
              <a:spcAft>
                <a:spcPts val="0"/>
              </a:spcAft>
              <a:tabLst>
                <a:tab pos="221853" algn="l"/>
              </a:tabLst>
              <a:defRPr/>
            </a:pPr>
            <a:r>
              <a:rPr lang="en-US" sz="1950" kern="0" dirty="0">
                <a:solidFill>
                  <a:schemeClr val="tx2"/>
                </a:solidFill>
                <a:latin typeface="Arial" panose="020B0604020202020204"/>
              </a:rPr>
              <a:t>SBD documents and other documents </a:t>
            </a:r>
          </a:p>
          <a:p>
            <a:pPr marL="77391" defTabSz="742950" fontAlgn="auto">
              <a:lnSpc>
                <a:spcPct val="150000"/>
              </a:lnSpc>
              <a:spcBef>
                <a:spcPts val="0"/>
              </a:spcBef>
              <a:spcAft>
                <a:spcPts val="0"/>
              </a:spcAft>
              <a:tabLst>
                <a:tab pos="221853" algn="l"/>
              </a:tabLst>
              <a:defRPr/>
            </a:pPr>
            <a:r>
              <a:rPr lang="en-US" sz="1950" kern="0" dirty="0">
                <a:solidFill>
                  <a:schemeClr val="tx2"/>
                </a:solidFill>
                <a:latin typeface="Arial" panose="020B0604020202020204"/>
              </a:rPr>
              <a:t>Annexure B0</a:t>
            </a:r>
          </a:p>
        </p:txBody>
      </p:sp>
      <p:sp>
        <p:nvSpPr>
          <p:cNvPr id="9" name="44 CuadroTexto">
            <a:extLst>
              <a:ext uri="{FF2B5EF4-FFF2-40B4-BE49-F238E27FC236}">
                <a16:creationId xmlns:a16="http://schemas.microsoft.com/office/drawing/2014/main" id="{ABE52B85-5489-5671-ECF0-E790D1D02830}"/>
              </a:ext>
            </a:extLst>
          </p:cNvPr>
          <p:cNvSpPr txBox="1"/>
          <p:nvPr/>
        </p:nvSpPr>
        <p:spPr>
          <a:xfrm>
            <a:off x="2279297" y="3184969"/>
            <a:ext cx="6862868" cy="800945"/>
          </a:xfrm>
          <a:prstGeom prst="rect">
            <a:avLst/>
          </a:prstGeom>
          <a:noFill/>
          <a:ln w="15875">
            <a:gradFill>
              <a:gsLst>
                <a:gs pos="0">
                  <a:srgbClr val="5B9BD5">
                    <a:shade val="30000"/>
                    <a:satMod val="115000"/>
                  </a:srgbClr>
                </a:gs>
                <a:gs pos="50000">
                  <a:srgbClr val="5B9BD5">
                    <a:shade val="67500"/>
                    <a:satMod val="115000"/>
                  </a:srgbClr>
                </a:gs>
                <a:gs pos="100000">
                  <a:srgbClr val="5B9BD5">
                    <a:shade val="100000"/>
                    <a:satMod val="115000"/>
                  </a:srgbClr>
                </a:gs>
              </a:gsLst>
              <a:lin ang="5400000" scaled="0"/>
            </a:gradFill>
          </a:ln>
          <a:effectLst/>
        </p:spPr>
        <p:txBody>
          <a:bodyPr lIns="0" tIns="0" rIns="0" bIns="0" anchor="ctr"/>
          <a:lstStyle/>
          <a:p>
            <a:pPr marL="77391" defTabSz="742950" fontAlgn="auto">
              <a:lnSpc>
                <a:spcPct val="150000"/>
              </a:lnSpc>
              <a:spcBef>
                <a:spcPts val="0"/>
              </a:spcBef>
              <a:spcAft>
                <a:spcPts val="0"/>
              </a:spcAft>
              <a:tabLst>
                <a:tab pos="221853" algn="l"/>
              </a:tabLst>
              <a:defRPr/>
            </a:pPr>
            <a:r>
              <a:rPr lang="en-US" sz="1950" b="1" u="sng" kern="0" dirty="0">
                <a:solidFill>
                  <a:schemeClr val="tx2"/>
                </a:solidFill>
                <a:latin typeface="Arial" panose="020B0604020202020204"/>
              </a:rPr>
              <a:t>Technical Requirement  </a:t>
            </a:r>
          </a:p>
          <a:p>
            <a:pPr marL="77391" defTabSz="742950" fontAlgn="auto">
              <a:lnSpc>
                <a:spcPct val="150000"/>
              </a:lnSpc>
              <a:spcBef>
                <a:spcPts val="0"/>
              </a:spcBef>
              <a:spcAft>
                <a:spcPts val="0"/>
              </a:spcAft>
              <a:tabLst>
                <a:tab pos="221853" algn="l"/>
              </a:tabLst>
              <a:defRPr/>
            </a:pPr>
            <a:r>
              <a:rPr lang="en-ZA" sz="1950" kern="0" dirty="0">
                <a:solidFill>
                  <a:schemeClr val="tx2"/>
                </a:solidFill>
                <a:latin typeface="Arial" panose="020B0604020202020204"/>
              </a:rPr>
              <a:t>Supporting documents to Annexure B </a:t>
            </a:r>
            <a:endParaRPr lang="en-US" sz="975" kern="0" dirty="0">
              <a:solidFill>
                <a:schemeClr val="tx2"/>
              </a:solidFill>
              <a:latin typeface="Arial" panose="020B0604020202020204"/>
            </a:endParaRPr>
          </a:p>
        </p:txBody>
      </p:sp>
      <p:sp>
        <p:nvSpPr>
          <p:cNvPr id="3" name="44 CuadroTexto">
            <a:extLst>
              <a:ext uri="{FF2B5EF4-FFF2-40B4-BE49-F238E27FC236}">
                <a16:creationId xmlns:a16="http://schemas.microsoft.com/office/drawing/2014/main" id="{F3A6ABC4-108A-738A-290C-D5238CDF480F}"/>
              </a:ext>
            </a:extLst>
          </p:cNvPr>
          <p:cNvSpPr txBox="1"/>
          <p:nvPr/>
        </p:nvSpPr>
        <p:spPr>
          <a:xfrm>
            <a:off x="2279297" y="2142397"/>
            <a:ext cx="6847285" cy="643741"/>
          </a:xfrm>
          <a:prstGeom prst="rect">
            <a:avLst/>
          </a:prstGeom>
          <a:noFill/>
          <a:ln w="15875">
            <a:gradFill>
              <a:gsLst>
                <a:gs pos="0">
                  <a:srgbClr val="5B9BD5">
                    <a:shade val="30000"/>
                    <a:satMod val="115000"/>
                  </a:srgbClr>
                </a:gs>
                <a:gs pos="50000">
                  <a:srgbClr val="5B9BD5">
                    <a:shade val="67500"/>
                    <a:satMod val="115000"/>
                  </a:srgbClr>
                </a:gs>
                <a:gs pos="100000">
                  <a:srgbClr val="5B9BD5">
                    <a:shade val="100000"/>
                    <a:satMod val="115000"/>
                  </a:srgbClr>
                </a:gs>
              </a:gsLst>
              <a:lin ang="5400000" scaled="0"/>
            </a:gradFill>
          </a:ln>
          <a:effectLst/>
        </p:spPr>
        <p:txBody>
          <a:bodyPr lIns="0" tIns="0" rIns="0" bIns="0" anchor="ctr"/>
          <a:lstStyle/>
          <a:p>
            <a:pPr marL="77391" defTabSz="742950" fontAlgn="auto">
              <a:lnSpc>
                <a:spcPct val="150000"/>
              </a:lnSpc>
              <a:spcBef>
                <a:spcPts val="0"/>
              </a:spcBef>
              <a:spcAft>
                <a:spcPts val="0"/>
              </a:spcAft>
              <a:tabLst>
                <a:tab pos="221853" algn="l"/>
              </a:tabLst>
              <a:defRPr/>
            </a:pPr>
            <a:r>
              <a:rPr lang="en-US" sz="1950" b="1" u="sng" kern="0" dirty="0">
                <a:solidFill>
                  <a:schemeClr val="tx2"/>
                </a:solidFill>
                <a:latin typeface="Arial" panose="020B0604020202020204"/>
              </a:rPr>
              <a:t>Mandatory  documents </a:t>
            </a:r>
          </a:p>
        </p:txBody>
      </p:sp>
      <p:sp>
        <p:nvSpPr>
          <p:cNvPr id="10" name="44 CuadroTexto">
            <a:extLst>
              <a:ext uri="{FF2B5EF4-FFF2-40B4-BE49-F238E27FC236}">
                <a16:creationId xmlns:a16="http://schemas.microsoft.com/office/drawing/2014/main" id="{1B8FD253-45DB-D359-68CE-156F15270486}"/>
              </a:ext>
            </a:extLst>
          </p:cNvPr>
          <p:cNvSpPr txBox="1"/>
          <p:nvPr/>
        </p:nvSpPr>
        <p:spPr>
          <a:xfrm>
            <a:off x="2234828" y="4301567"/>
            <a:ext cx="6885766" cy="963617"/>
          </a:xfrm>
          <a:prstGeom prst="rect">
            <a:avLst/>
          </a:prstGeom>
          <a:noFill/>
          <a:ln w="15875">
            <a:gradFill>
              <a:gsLst>
                <a:gs pos="0">
                  <a:srgbClr val="5B9BD5">
                    <a:shade val="30000"/>
                    <a:satMod val="115000"/>
                  </a:srgbClr>
                </a:gs>
                <a:gs pos="50000">
                  <a:srgbClr val="5B9BD5">
                    <a:shade val="67500"/>
                    <a:satMod val="115000"/>
                  </a:srgbClr>
                </a:gs>
                <a:gs pos="100000">
                  <a:srgbClr val="5B9BD5">
                    <a:shade val="100000"/>
                    <a:satMod val="115000"/>
                  </a:srgbClr>
                </a:gs>
              </a:gsLst>
              <a:lin ang="5400000" scaled="0"/>
            </a:gradFill>
          </a:ln>
          <a:effectLst/>
        </p:spPr>
        <p:txBody>
          <a:bodyPr lIns="0" tIns="0" rIns="0" bIns="0" anchor="ctr"/>
          <a:lstStyle/>
          <a:p>
            <a:pPr defTabSz="742950" fontAlgn="auto">
              <a:lnSpc>
                <a:spcPct val="150000"/>
              </a:lnSpc>
              <a:spcBef>
                <a:spcPts val="0"/>
              </a:spcBef>
              <a:spcAft>
                <a:spcPts val="0"/>
              </a:spcAft>
              <a:defRPr/>
            </a:pPr>
            <a:endParaRPr lang="en-US" sz="975" kern="0" dirty="0">
              <a:solidFill>
                <a:schemeClr val="bg1"/>
              </a:solidFill>
              <a:latin typeface="Arial" panose="020B0604020202020204"/>
            </a:endParaRPr>
          </a:p>
          <a:p>
            <a:pPr marL="216694" indent="-139303" defTabSz="742950" fontAlgn="auto">
              <a:lnSpc>
                <a:spcPct val="150000"/>
              </a:lnSpc>
              <a:spcBef>
                <a:spcPts val="0"/>
              </a:spcBef>
              <a:spcAft>
                <a:spcPts val="0"/>
              </a:spcAft>
              <a:buFont typeface="Arial" pitchFamily="34" charset="0"/>
              <a:buChar char="•"/>
              <a:tabLst>
                <a:tab pos="221853" algn="l"/>
              </a:tabLst>
              <a:defRPr/>
            </a:pPr>
            <a:r>
              <a:rPr lang="en-ZA" sz="1950" kern="0" dirty="0">
                <a:solidFill>
                  <a:schemeClr val="tx2"/>
                </a:solidFill>
                <a:latin typeface="Arial" panose="020B0604020202020204"/>
              </a:rPr>
              <a:t>Response to Bidding categories (Clearly indicated)</a:t>
            </a:r>
          </a:p>
          <a:p>
            <a:pPr marL="216694" indent="-139303" defTabSz="742950" fontAlgn="auto">
              <a:lnSpc>
                <a:spcPct val="150000"/>
              </a:lnSpc>
              <a:spcBef>
                <a:spcPts val="0"/>
              </a:spcBef>
              <a:spcAft>
                <a:spcPts val="0"/>
              </a:spcAft>
              <a:buFont typeface="Arial" pitchFamily="34" charset="0"/>
              <a:buChar char="•"/>
              <a:tabLst>
                <a:tab pos="221853" algn="l"/>
              </a:tabLst>
              <a:defRPr/>
            </a:pPr>
            <a:r>
              <a:rPr lang="en-ZA" sz="1950" kern="0" dirty="0">
                <a:solidFill>
                  <a:schemeClr val="tx2"/>
                </a:solidFill>
                <a:latin typeface="Arial" panose="020B0604020202020204"/>
              </a:rPr>
              <a:t>Supporting Documents to Annexure B 1 – B9</a:t>
            </a:r>
          </a:p>
          <a:p>
            <a:pPr defTabSz="742950" fontAlgn="auto">
              <a:lnSpc>
                <a:spcPct val="150000"/>
              </a:lnSpc>
              <a:spcBef>
                <a:spcPts val="0"/>
              </a:spcBef>
              <a:spcAft>
                <a:spcPts val="0"/>
              </a:spcAft>
              <a:defRPr/>
            </a:pPr>
            <a:endParaRPr lang="en-US" sz="975" kern="0" dirty="0">
              <a:solidFill>
                <a:schemeClr val="bg1"/>
              </a:solidFill>
              <a:latin typeface="Arial" panose="020B0604020202020204"/>
            </a:endParaRPr>
          </a:p>
        </p:txBody>
      </p:sp>
      <p:sp>
        <p:nvSpPr>
          <p:cNvPr id="15" name="44 CuadroTexto">
            <a:extLst>
              <a:ext uri="{FF2B5EF4-FFF2-40B4-BE49-F238E27FC236}">
                <a16:creationId xmlns:a16="http://schemas.microsoft.com/office/drawing/2014/main" id="{9BA28330-FBAC-438E-8466-E8519F982C6B}"/>
              </a:ext>
            </a:extLst>
          </p:cNvPr>
          <p:cNvSpPr txBox="1"/>
          <p:nvPr/>
        </p:nvSpPr>
        <p:spPr>
          <a:xfrm>
            <a:off x="2277216" y="5701902"/>
            <a:ext cx="6885766" cy="963617"/>
          </a:xfrm>
          <a:prstGeom prst="rect">
            <a:avLst/>
          </a:prstGeom>
          <a:noFill/>
          <a:ln w="15875">
            <a:gradFill>
              <a:gsLst>
                <a:gs pos="0">
                  <a:srgbClr val="5B9BD5">
                    <a:shade val="30000"/>
                    <a:satMod val="115000"/>
                  </a:srgbClr>
                </a:gs>
                <a:gs pos="50000">
                  <a:srgbClr val="5B9BD5">
                    <a:shade val="67500"/>
                    <a:satMod val="115000"/>
                  </a:srgbClr>
                </a:gs>
                <a:gs pos="100000">
                  <a:srgbClr val="5B9BD5">
                    <a:shade val="100000"/>
                    <a:satMod val="115000"/>
                  </a:srgbClr>
                </a:gs>
              </a:gsLst>
              <a:lin ang="5400000" scaled="0"/>
            </a:gradFill>
          </a:ln>
          <a:effectLst/>
        </p:spPr>
        <p:txBody>
          <a:bodyPr lIns="0" tIns="0" rIns="0" bIns="0" anchor="ctr"/>
          <a:lstStyle/>
          <a:p>
            <a:pPr marL="77391" defTabSz="742950" fontAlgn="auto">
              <a:lnSpc>
                <a:spcPct val="150000"/>
              </a:lnSpc>
              <a:spcBef>
                <a:spcPts val="0"/>
              </a:spcBef>
              <a:spcAft>
                <a:spcPts val="0"/>
              </a:spcAft>
              <a:tabLst>
                <a:tab pos="221853" algn="l"/>
              </a:tabLst>
              <a:defRPr/>
            </a:pPr>
            <a:r>
              <a:rPr lang="en-ZA" sz="1950" kern="0" dirty="0">
                <a:solidFill>
                  <a:schemeClr val="tx2"/>
                </a:solidFill>
                <a:latin typeface="Arial" panose="020B0604020202020204"/>
              </a:rPr>
              <a:t>Draft Master Agreement and General Conditions of Contract (GCC)</a:t>
            </a:r>
            <a:endParaRPr lang="en-US" sz="1950" kern="0" dirty="0">
              <a:solidFill>
                <a:schemeClr val="tx2"/>
              </a:solidFill>
              <a:latin typeface="Arial" panose="020B0604020202020204"/>
            </a:endParaRPr>
          </a:p>
        </p:txBody>
      </p:sp>
      <p:sp>
        <p:nvSpPr>
          <p:cNvPr id="16" name="Rectangle 43">
            <a:extLst>
              <a:ext uri="{FF2B5EF4-FFF2-40B4-BE49-F238E27FC236}">
                <a16:creationId xmlns:a16="http://schemas.microsoft.com/office/drawing/2014/main" id="{D00EEF74-7DBF-6B03-4AA3-AEAEE8539904}"/>
              </a:ext>
            </a:extLst>
          </p:cNvPr>
          <p:cNvSpPr>
            <a:spLocks noChangeArrowheads="1"/>
          </p:cNvSpPr>
          <p:nvPr/>
        </p:nvSpPr>
        <p:spPr bwMode="auto">
          <a:xfrm>
            <a:off x="581591" y="2169541"/>
            <a:ext cx="1201645" cy="468504"/>
          </a:xfrm>
          <a:prstGeom prst="rect">
            <a:avLst/>
          </a:prstGeom>
          <a:solidFill>
            <a:schemeClr val="accent5">
              <a:lumMod val="50000"/>
            </a:schemeClr>
          </a:solidFill>
          <a:ln w="9525" algn="ctr">
            <a:solidFill>
              <a:srgbClr val="44546A"/>
            </a:solidFill>
            <a:miter lim="800000"/>
            <a:headEnd/>
            <a:tailEnd/>
          </a:ln>
          <a:effectLst>
            <a:outerShdw dist="38100" dir="2700000" algn="tl" rotWithShape="0">
              <a:srgbClr val="000000">
                <a:alpha val="39999"/>
              </a:srgbClr>
            </a:outerShdw>
          </a:effectLst>
        </p:spPr>
        <p:txBody>
          <a:bodyPr wrap="none" anchor="ctr"/>
          <a:lstStyle/>
          <a:p>
            <a:pPr defTabSz="742950" fontAlgn="auto">
              <a:spcBef>
                <a:spcPts val="0"/>
              </a:spcBef>
              <a:spcAft>
                <a:spcPts val="0"/>
              </a:spcAft>
              <a:defRPr/>
            </a:pPr>
            <a:r>
              <a:rPr lang="en-US" sz="1950" kern="0" dirty="0">
                <a:solidFill>
                  <a:schemeClr val="bg1"/>
                </a:solidFill>
                <a:latin typeface="Arial" panose="020B0604020202020204"/>
              </a:rPr>
              <a:t>Exhibit 2</a:t>
            </a:r>
          </a:p>
        </p:txBody>
      </p:sp>
      <p:sp>
        <p:nvSpPr>
          <p:cNvPr id="17" name="Rectangle 43">
            <a:extLst>
              <a:ext uri="{FF2B5EF4-FFF2-40B4-BE49-F238E27FC236}">
                <a16:creationId xmlns:a16="http://schemas.microsoft.com/office/drawing/2014/main" id="{F3F3FF9C-232E-CBBC-7211-B768034B87A7}"/>
              </a:ext>
            </a:extLst>
          </p:cNvPr>
          <p:cNvSpPr>
            <a:spLocks noChangeArrowheads="1"/>
          </p:cNvSpPr>
          <p:nvPr/>
        </p:nvSpPr>
        <p:spPr bwMode="auto">
          <a:xfrm>
            <a:off x="617999" y="3312748"/>
            <a:ext cx="1201645" cy="468504"/>
          </a:xfrm>
          <a:prstGeom prst="rect">
            <a:avLst/>
          </a:prstGeom>
          <a:solidFill>
            <a:schemeClr val="accent5">
              <a:lumMod val="50000"/>
            </a:schemeClr>
          </a:solidFill>
          <a:ln w="9525" algn="ctr">
            <a:solidFill>
              <a:srgbClr val="44546A"/>
            </a:solidFill>
            <a:miter lim="800000"/>
            <a:headEnd/>
            <a:tailEnd/>
          </a:ln>
          <a:effectLst>
            <a:outerShdw dist="38100" dir="2700000" algn="tl" rotWithShape="0">
              <a:srgbClr val="000000">
                <a:alpha val="39999"/>
              </a:srgbClr>
            </a:outerShdw>
          </a:effectLst>
        </p:spPr>
        <p:txBody>
          <a:bodyPr wrap="none" anchor="ctr"/>
          <a:lstStyle/>
          <a:p>
            <a:pPr defTabSz="742950" fontAlgn="auto">
              <a:spcBef>
                <a:spcPts val="0"/>
              </a:spcBef>
              <a:spcAft>
                <a:spcPts val="0"/>
              </a:spcAft>
              <a:defRPr/>
            </a:pPr>
            <a:r>
              <a:rPr lang="en-US" sz="1950" kern="0" dirty="0">
                <a:solidFill>
                  <a:schemeClr val="bg1"/>
                </a:solidFill>
                <a:latin typeface="Arial" panose="020B0604020202020204"/>
              </a:rPr>
              <a:t>Exhibit 3</a:t>
            </a:r>
          </a:p>
        </p:txBody>
      </p:sp>
      <p:sp>
        <p:nvSpPr>
          <p:cNvPr id="18" name="Rectangle 43">
            <a:extLst>
              <a:ext uri="{FF2B5EF4-FFF2-40B4-BE49-F238E27FC236}">
                <a16:creationId xmlns:a16="http://schemas.microsoft.com/office/drawing/2014/main" id="{2981990E-E4FA-EF47-F496-CF721063D898}"/>
              </a:ext>
            </a:extLst>
          </p:cNvPr>
          <p:cNvSpPr>
            <a:spLocks noChangeArrowheads="1"/>
          </p:cNvSpPr>
          <p:nvPr/>
        </p:nvSpPr>
        <p:spPr bwMode="auto">
          <a:xfrm>
            <a:off x="602901" y="4439643"/>
            <a:ext cx="1201645" cy="474522"/>
          </a:xfrm>
          <a:prstGeom prst="rect">
            <a:avLst/>
          </a:prstGeom>
          <a:solidFill>
            <a:schemeClr val="accent5">
              <a:lumMod val="50000"/>
            </a:schemeClr>
          </a:solidFill>
          <a:ln w="9525" algn="ctr">
            <a:solidFill>
              <a:srgbClr val="44546A"/>
            </a:solidFill>
            <a:miter lim="800000"/>
            <a:headEnd/>
            <a:tailEnd/>
          </a:ln>
          <a:effectLst>
            <a:outerShdw dist="38100" dir="2700000" algn="tl" rotWithShape="0">
              <a:srgbClr val="000000">
                <a:alpha val="39999"/>
              </a:srgbClr>
            </a:outerShdw>
          </a:effectLst>
        </p:spPr>
        <p:txBody>
          <a:bodyPr wrap="none" anchor="ctr"/>
          <a:lstStyle/>
          <a:p>
            <a:pPr defTabSz="742950" fontAlgn="auto">
              <a:spcBef>
                <a:spcPts val="0"/>
              </a:spcBef>
              <a:spcAft>
                <a:spcPts val="0"/>
              </a:spcAft>
              <a:defRPr/>
            </a:pPr>
            <a:r>
              <a:rPr lang="en-US" sz="1950" kern="0" dirty="0">
                <a:solidFill>
                  <a:schemeClr val="bg1"/>
                </a:solidFill>
                <a:latin typeface="Arial" panose="020B0604020202020204"/>
              </a:rPr>
              <a:t>Exhibit 4</a:t>
            </a:r>
          </a:p>
        </p:txBody>
      </p:sp>
      <p:sp>
        <p:nvSpPr>
          <p:cNvPr id="19" name="Rectangle 43">
            <a:extLst>
              <a:ext uri="{FF2B5EF4-FFF2-40B4-BE49-F238E27FC236}">
                <a16:creationId xmlns:a16="http://schemas.microsoft.com/office/drawing/2014/main" id="{9353ADDE-8713-1A17-5376-4C0A78B0CFA6}"/>
              </a:ext>
            </a:extLst>
          </p:cNvPr>
          <p:cNvSpPr>
            <a:spLocks noChangeArrowheads="1"/>
          </p:cNvSpPr>
          <p:nvPr/>
        </p:nvSpPr>
        <p:spPr bwMode="auto">
          <a:xfrm>
            <a:off x="602901" y="5679026"/>
            <a:ext cx="1201645" cy="468504"/>
          </a:xfrm>
          <a:prstGeom prst="rect">
            <a:avLst/>
          </a:prstGeom>
          <a:solidFill>
            <a:schemeClr val="accent5">
              <a:lumMod val="50000"/>
            </a:schemeClr>
          </a:solidFill>
          <a:ln w="9525" algn="ctr">
            <a:solidFill>
              <a:srgbClr val="44546A"/>
            </a:solidFill>
            <a:miter lim="800000"/>
            <a:headEnd/>
            <a:tailEnd/>
          </a:ln>
          <a:effectLst>
            <a:outerShdw dist="38100" dir="2700000" algn="tl" rotWithShape="0">
              <a:srgbClr val="000000">
                <a:alpha val="39999"/>
              </a:srgbClr>
            </a:outerShdw>
          </a:effectLst>
        </p:spPr>
        <p:txBody>
          <a:bodyPr wrap="none" anchor="ctr"/>
          <a:lstStyle/>
          <a:p>
            <a:pPr defTabSz="742950" fontAlgn="auto">
              <a:spcBef>
                <a:spcPts val="0"/>
              </a:spcBef>
              <a:spcAft>
                <a:spcPts val="0"/>
              </a:spcAft>
              <a:defRPr/>
            </a:pPr>
            <a:r>
              <a:rPr lang="en-US" sz="1950" kern="0" dirty="0">
                <a:solidFill>
                  <a:schemeClr val="bg1"/>
                </a:solidFill>
                <a:latin typeface="Arial" panose="020B0604020202020204"/>
              </a:rPr>
              <a:t>Exhibit 5</a:t>
            </a:r>
          </a:p>
        </p:txBody>
      </p:sp>
    </p:spTree>
    <p:extLst>
      <p:ext uri="{BB962C8B-B14F-4D97-AF65-F5344CB8AC3E}">
        <p14:creationId xmlns:p14="http://schemas.microsoft.com/office/powerpoint/2010/main" val="4283638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A0509-7D25-426B-C052-33DB55C53B15}"/>
              </a:ext>
            </a:extLst>
          </p:cNvPr>
          <p:cNvSpPr>
            <a:spLocks noGrp="1"/>
          </p:cNvSpPr>
          <p:nvPr>
            <p:ph type="title"/>
          </p:nvPr>
        </p:nvSpPr>
        <p:spPr>
          <a:xfrm>
            <a:off x="362490" y="-4126"/>
            <a:ext cx="8415935" cy="4320480"/>
          </a:xfrm>
        </p:spPr>
        <p:txBody>
          <a:bodyPr>
            <a:normAutofit fontScale="90000"/>
          </a:bodyPr>
          <a:lstStyle/>
          <a:p>
            <a:pPr lvl="0" defTabSz="914400" eaLnBrk="1" fontAlgn="auto" hangingPunct="1">
              <a:lnSpc>
                <a:spcPct val="135000"/>
              </a:lnSpc>
              <a:spcBef>
                <a:spcPct val="75000"/>
              </a:spcBef>
              <a:spcAft>
                <a:spcPct val="10000"/>
              </a:spcAft>
              <a:buClr>
                <a:srgbClr val="5B9BD5"/>
              </a:buClr>
              <a:defRPr/>
            </a:pPr>
            <a:r>
              <a:rPr lang="en-ZA" dirty="0"/>
              <a:t>Agenda</a:t>
            </a:r>
            <a:br>
              <a:rPr lang="en-ZA" dirty="0"/>
            </a:br>
            <a:br>
              <a:rPr lang="en-ZA" dirty="0"/>
            </a:br>
            <a:r>
              <a:rPr lang="en-ZA" dirty="0"/>
              <a:t>1</a:t>
            </a:r>
            <a:r>
              <a:rPr lang="en-ZA" sz="3200" dirty="0"/>
              <a:t>. </a:t>
            </a:r>
            <a:r>
              <a:rPr lang="en-US" sz="3200" kern="1200" dirty="0">
                <a:solidFill>
                  <a:srgbClr val="FF0000"/>
                </a:solidFill>
                <a:latin typeface="Arial" charset="0"/>
                <a:ea typeface="SimSun" pitchFamily="2" charset="-122"/>
              </a:rPr>
              <a:t>Welcome and Introduction</a:t>
            </a:r>
            <a:br>
              <a:rPr lang="en-US" sz="3200" kern="1200" dirty="0">
                <a:solidFill>
                  <a:srgbClr val="FF0000"/>
                </a:solidFill>
                <a:latin typeface="Arial" charset="0"/>
                <a:ea typeface="SimSun" pitchFamily="2" charset="-122"/>
              </a:rPr>
            </a:br>
            <a:r>
              <a:rPr lang="en-ZA" sz="3200" kern="1200" dirty="0">
                <a:latin typeface="Arial" charset="0"/>
              </a:rPr>
              <a:t>2. Governance, Rules and Procedures</a:t>
            </a:r>
            <a:br>
              <a:rPr lang="en-ZA" sz="3200" kern="1200" dirty="0">
                <a:latin typeface="Arial" charset="0"/>
              </a:rPr>
            </a:br>
            <a:r>
              <a:rPr lang="en-ZA" sz="3200" kern="1200" dirty="0">
                <a:latin typeface="Arial" charset="0"/>
              </a:rPr>
              <a:t>3. RFP Timelines</a:t>
            </a:r>
            <a:br>
              <a:rPr lang="en-ZA" sz="3200" kern="1200" dirty="0">
                <a:latin typeface="Arial" charset="0"/>
              </a:rPr>
            </a:br>
            <a:r>
              <a:rPr lang="en-ZA" sz="3200" kern="1200" dirty="0">
                <a:latin typeface="Arial" charset="0"/>
              </a:rPr>
              <a:t>4. Background and Scope of Work </a:t>
            </a:r>
            <a:br>
              <a:rPr lang="en-ZA" sz="3200" kern="1200" dirty="0">
                <a:latin typeface="Arial" charset="0"/>
              </a:rPr>
            </a:br>
            <a:r>
              <a:rPr lang="en-ZA" sz="3200" kern="1200" dirty="0">
                <a:latin typeface="Arial" charset="0"/>
              </a:rPr>
              <a:t>5. Bid Evaluation Process </a:t>
            </a:r>
            <a:br>
              <a:rPr lang="en-ZA" sz="3200" kern="1200" dirty="0">
                <a:latin typeface="Arial" charset="0"/>
              </a:rPr>
            </a:br>
            <a:r>
              <a:rPr lang="en-ZA" sz="3200" kern="1200" dirty="0">
                <a:latin typeface="Arial" charset="0"/>
              </a:rPr>
              <a:t>6. RFP submission and contact details</a:t>
            </a:r>
            <a:br>
              <a:rPr lang="en-ZA" sz="3200" kern="1200" dirty="0">
                <a:latin typeface="Arial" charset="0"/>
              </a:rPr>
            </a:br>
            <a:r>
              <a:rPr lang="en-ZA" sz="3200" kern="1200" dirty="0">
                <a:latin typeface="Arial" charset="0"/>
              </a:rPr>
              <a:t>7</a:t>
            </a:r>
            <a:r>
              <a:rPr lang="en-ZA" sz="3200" dirty="0"/>
              <a:t>. </a:t>
            </a:r>
            <a:r>
              <a:rPr lang="en-ZA" sz="3200" kern="1200" dirty="0">
                <a:latin typeface="Arial" charset="0"/>
              </a:rPr>
              <a:t>Q&amp;A</a:t>
            </a:r>
            <a:br>
              <a:rPr lang="en-ZA" sz="1800" b="0" kern="1200" dirty="0">
                <a:solidFill>
                  <a:sysClr val="windowText" lastClr="000000">
                    <a:lumMod val="75000"/>
                    <a:lumOff val="25000"/>
                  </a:sysClr>
                </a:solidFill>
                <a:latin typeface="Arial" charset="0"/>
              </a:rPr>
            </a:br>
            <a:br>
              <a:rPr lang="en-ZA" dirty="0"/>
            </a:br>
            <a:r>
              <a:rPr lang="en-ZA" dirty="0"/>
              <a:t>    </a:t>
            </a:r>
            <a:br>
              <a:rPr lang="en-ZA" dirty="0"/>
            </a:br>
            <a:endParaRPr lang="en-ZA" dirty="0"/>
          </a:p>
        </p:txBody>
      </p:sp>
    </p:spTree>
    <p:extLst>
      <p:ext uri="{BB962C8B-B14F-4D97-AF65-F5344CB8AC3E}">
        <p14:creationId xmlns:p14="http://schemas.microsoft.com/office/powerpoint/2010/main" val="27845368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6E39D8-0D2B-A427-A98E-E974165B0A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1FE731-24CB-13AE-4CA2-AAB2BC3B6DA2}"/>
              </a:ext>
            </a:extLst>
          </p:cNvPr>
          <p:cNvSpPr>
            <a:spLocks noGrp="1"/>
          </p:cNvSpPr>
          <p:nvPr>
            <p:ph type="title"/>
          </p:nvPr>
        </p:nvSpPr>
        <p:spPr>
          <a:xfrm>
            <a:off x="362490" y="-4126"/>
            <a:ext cx="8415935" cy="4320480"/>
          </a:xfrm>
        </p:spPr>
        <p:txBody>
          <a:bodyPr>
            <a:normAutofit fontScale="90000"/>
          </a:bodyPr>
          <a:lstStyle/>
          <a:p>
            <a:pPr lvl="0" defTabSz="914400" eaLnBrk="1" fontAlgn="auto" hangingPunct="1">
              <a:lnSpc>
                <a:spcPct val="135000"/>
              </a:lnSpc>
              <a:spcBef>
                <a:spcPct val="75000"/>
              </a:spcBef>
              <a:spcAft>
                <a:spcPct val="10000"/>
              </a:spcAft>
              <a:buClr>
                <a:srgbClr val="5B9BD5"/>
              </a:buClr>
              <a:defRPr/>
            </a:pPr>
            <a:r>
              <a:rPr lang="en-ZA" dirty="0"/>
              <a:t>Agenda</a:t>
            </a:r>
            <a:br>
              <a:rPr lang="en-ZA" dirty="0"/>
            </a:br>
            <a:br>
              <a:rPr lang="en-ZA" dirty="0"/>
            </a:br>
            <a:r>
              <a:rPr lang="en-ZA" dirty="0"/>
              <a:t>1</a:t>
            </a:r>
            <a:r>
              <a:rPr lang="en-ZA" sz="3200" dirty="0"/>
              <a:t>. </a:t>
            </a:r>
            <a:r>
              <a:rPr lang="en-US" sz="3200" kern="1200" dirty="0">
                <a:latin typeface="Arial" charset="0"/>
                <a:ea typeface="SimSun" pitchFamily="2" charset="-122"/>
              </a:rPr>
              <a:t>Welcome and Introduction</a:t>
            </a:r>
            <a:br>
              <a:rPr lang="en-US" sz="3200" kern="1200" dirty="0">
                <a:latin typeface="Arial" charset="0"/>
                <a:ea typeface="SimSun" pitchFamily="2" charset="-122"/>
              </a:rPr>
            </a:br>
            <a:r>
              <a:rPr lang="en-ZA" sz="3200" kern="1200" dirty="0">
                <a:latin typeface="Arial" charset="0"/>
              </a:rPr>
              <a:t>2. Governance, Rules and Procedures</a:t>
            </a:r>
            <a:br>
              <a:rPr lang="en-ZA" sz="3200" kern="1200" dirty="0">
                <a:latin typeface="Arial" charset="0"/>
              </a:rPr>
            </a:br>
            <a:r>
              <a:rPr lang="en-ZA" sz="3200" kern="1200" dirty="0">
                <a:latin typeface="Arial" charset="0"/>
              </a:rPr>
              <a:t>3. RFP Timelines</a:t>
            </a:r>
            <a:br>
              <a:rPr lang="en-ZA" sz="3200" kern="1200" dirty="0">
                <a:latin typeface="Arial" charset="0"/>
              </a:rPr>
            </a:br>
            <a:r>
              <a:rPr lang="en-ZA" sz="3200" kern="1200" dirty="0">
                <a:latin typeface="Arial" charset="0"/>
              </a:rPr>
              <a:t>4. Background and Scope of Work </a:t>
            </a:r>
            <a:br>
              <a:rPr lang="en-ZA" sz="3200" kern="1200" dirty="0">
                <a:latin typeface="Arial" charset="0"/>
              </a:rPr>
            </a:br>
            <a:r>
              <a:rPr lang="en-ZA" sz="3200" kern="1200" dirty="0">
                <a:latin typeface="Arial" charset="0"/>
              </a:rPr>
              <a:t>5. Bid Evaluation Process </a:t>
            </a:r>
            <a:br>
              <a:rPr lang="en-ZA" sz="3200" kern="1200" dirty="0">
                <a:latin typeface="Arial" charset="0"/>
              </a:rPr>
            </a:br>
            <a:r>
              <a:rPr lang="en-ZA" sz="3200" kern="1200" dirty="0">
                <a:latin typeface="Arial" charset="0"/>
              </a:rPr>
              <a:t>6. RFP submission and contact details</a:t>
            </a:r>
            <a:br>
              <a:rPr lang="en-ZA" sz="3200" kern="1200" dirty="0">
                <a:latin typeface="Arial" charset="0"/>
              </a:rPr>
            </a:br>
            <a:r>
              <a:rPr lang="en-ZA" sz="3200" kern="1200" dirty="0">
                <a:latin typeface="Arial" charset="0"/>
              </a:rPr>
              <a:t>7</a:t>
            </a:r>
            <a:r>
              <a:rPr lang="en-ZA" sz="3200" dirty="0"/>
              <a:t>. </a:t>
            </a:r>
            <a:r>
              <a:rPr lang="en-ZA" sz="3200" kern="1200" dirty="0">
                <a:solidFill>
                  <a:srgbClr val="FF0000"/>
                </a:solidFill>
                <a:latin typeface="Arial" charset="0"/>
              </a:rPr>
              <a:t>Q&amp;A</a:t>
            </a:r>
            <a:br>
              <a:rPr lang="en-ZA" sz="1800" b="0" kern="1200" dirty="0">
                <a:solidFill>
                  <a:sysClr val="windowText" lastClr="000000">
                    <a:lumMod val="75000"/>
                    <a:lumOff val="25000"/>
                  </a:sysClr>
                </a:solidFill>
                <a:latin typeface="Arial" charset="0"/>
              </a:rPr>
            </a:br>
            <a:br>
              <a:rPr lang="en-ZA" dirty="0"/>
            </a:br>
            <a:r>
              <a:rPr lang="en-ZA" dirty="0"/>
              <a:t>    </a:t>
            </a:r>
            <a:br>
              <a:rPr lang="en-ZA" dirty="0"/>
            </a:br>
            <a:endParaRPr lang="en-ZA" dirty="0"/>
          </a:p>
        </p:txBody>
      </p:sp>
    </p:spTree>
    <p:extLst>
      <p:ext uri="{BB962C8B-B14F-4D97-AF65-F5344CB8AC3E}">
        <p14:creationId xmlns:p14="http://schemas.microsoft.com/office/powerpoint/2010/main" val="38437479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30286A4-7AA2-1F0D-CA96-A43A24FF5441}"/>
              </a:ext>
            </a:extLst>
          </p:cNvPr>
          <p:cNvSpPr>
            <a:spLocks noGrp="1"/>
          </p:cNvSpPr>
          <p:nvPr>
            <p:ph type="sldNum" sz="quarter" idx="10"/>
          </p:nvPr>
        </p:nvSpPr>
        <p:spPr/>
        <p:txBody>
          <a:bodyPr/>
          <a:lstStyle/>
          <a:p>
            <a:pPr>
              <a:defRPr/>
            </a:pPr>
            <a:fld id="{6DD44CF6-1123-46C1-B85C-FB48EFFB2644}" type="slidenum">
              <a:rPr lang="en-GB" smtClean="0"/>
              <a:pPr>
                <a:defRPr/>
              </a:pPr>
              <a:t>21</a:t>
            </a:fld>
            <a:endParaRPr lang="en-GB" dirty="0"/>
          </a:p>
        </p:txBody>
      </p:sp>
      <p:pic>
        <p:nvPicPr>
          <p:cNvPr id="3" name="Picture 2">
            <a:extLst>
              <a:ext uri="{FF2B5EF4-FFF2-40B4-BE49-F238E27FC236}">
                <a16:creationId xmlns:a16="http://schemas.microsoft.com/office/drawing/2014/main" id="{507E6FB9-4357-8F63-5B0C-57C90A5275B9}"/>
              </a:ext>
            </a:extLst>
          </p:cNvPr>
          <p:cNvPicPr>
            <a:picLocks noChangeAspect="1"/>
          </p:cNvPicPr>
          <p:nvPr/>
        </p:nvPicPr>
        <p:blipFill>
          <a:blip r:embed="rId2"/>
          <a:stretch>
            <a:fillRect/>
          </a:stretch>
        </p:blipFill>
        <p:spPr>
          <a:xfrm>
            <a:off x="3062790" y="953725"/>
            <a:ext cx="3190008" cy="4210415"/>
          </a:xfrm>
          <a:prstGeom prst="rect">
            <a:avLst/>
          </a:prstGeom>
        </p:spPr>
      </p:pic>
      <p:sp>
        <p:nvSpPr>
          <p:cNvPr id="4" name="Title 1">
            <a:extLst>
              <a:ext uri="{FF2B5EF4-FFF2-40B4-BE49-F238E27FC236}">
                <a16:creationId xmlns:a16="http://schemas.microsoft.com/office/drawing/2014/main" id="{48CEC1C0-22F0-724F-CFBD-1B8B95E2798B}"/>
              </a:ext>
            </a:extLst>
          </p:cNvPr>
          <p:cNvSpPr txBox="1">
            <a:spLocks/>
          </p:cNvSpPr>
          <p:nvPr/>
        </p:nvSpPr>
        <p:spPr>
          <a:xfrm>
            <a:off x="272480" y="188640"/>
            <a:ext cx="6407944" cy="432742"/>
          </a:xfrm>
          <a:prstGeom prst="rect">
            <a:avLst/>
          </a:prstGeom>
        </p:spPr>
        <p:txBody>
          <a:bodyPr vert="horz" lIns="74295" tIns="37148" rIns="74295" bIns="37148" rtlCol="0" anchor="t" anchorCtr="0">
            <a:normAutofit fontScale="97500"/>
          </a:bodyPr>
          <a:lst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a:lstStyle>
          <a:p>
            <a:pPr defTabSz="742950" fontAlgn="auto">
              <a:spcAft>
                <a:spcPts val="0"/>
              </a:spcAft>
              <a:defRPr/>
            </a:pPr>
            <a:r>
              <a:rPr lang="en-ZA" sz="1950" dirty="0">
                <a:solidFill>
                  <a:schemeClr val="bg1"/>
                </a:solidFill>
                <a:latin typeface="Lato" panose="020F0502020204030203" pitchFamily="34" charset="0"/>
                <a:ea typeface="Lato" panose="020F0502020204030203" pitchFamily="34" charset="0"/>
                <a:cs typeface="Lato" panose="020F0502020204030203" pitchFamily="34" charset="0"/>
              </a:rPr>
              <a:t>QUESTIONS &amp; ANSWERS</a:t>
            </a:r>
          </a:p>
        </p:txBody>
      </p:sp>
    </p:spTree>
    <p:extLst>
      <p:ext uri="{BB962C8B-B14F-4D97-AF65-F5344CB8AC3E}">
        <p14:creationId xmlns:p14="http://schemas.microsoft.com/office/powerpoint/2010/main" val="15008097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9037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357368" y="219420"/>
            <a:ext cx="6227230" cy="432742"/>
          </a:xfrm>
        </p:spPr>
        <p:txBody>
          <a:bodyPr>
            <a:normAutofit/>
          </a:bodyPr>
          <a:lstStyle/>
          <a:p>
            <a:r>
              <a:rPr lang="en-ZA" b="1" u="sng" dirty="0"/>
              <a:t>Bid Evaluation Committee</a:t>
            </a:r>
          </a:p>
        </p:txBody>
      </p:sp>
      <p:sp>
        <p:nvSpPr>
          <p:cNvPr id="4" name="Text Placeholder 3">
            <a:extLst>
              <a:ext uri="{FF2B5EF4-FFF2-40B4-BE49-F238E27FC236}">
                <a16:creationId xmlns:a16="http://schemas.microsoft.com/office/drawing/2014/main" id="{C9AC161C-A544-4499-B9AC-84A54B02EABA}"/>
              </a:ext>
            </a:extLst>
          </p:cNvPr>
          <p:cNvSpPr>
            <a:spLocks noGrp="1"/>
          </p:cNvSpPr>
          <p:nvPr>
            <p:ph type="body" sz="quarter" idx="11"/>
          </p:nvPr>
        </p:nvSpPr>
        <p:spPr>
          <a:xfrm>
            <a:off x="1516120" y="1434258"/>
            <a:ext cx="6801346" cy="3451623"/>
          </a:xfrm>
        </p:spPr>
        <p:txBody>
          <a:bodyPr>
            <a:normAutofit/>
          </a:bodyPr>
          <a:lstStyle/>
          <a:p>
            <a:endParaRPr lang="en-ZA" dirty="0"/>
          </a:p>
        </p:txBody>
      </p:sp>
      <p:graphicFrame>
        <p:nvGraphicFramePr>
          <p:cNvPr id="7" name="Table 7">
            <a:extLst>
              <a:ext uri="{FF2B5EF4-FFF2-40B4-BE49-F238E27FC236}">
                <a16:creationId xmlns:a16="http://schemas.microsoft.com/office/drawing/2014/main" id="{9B514B89-6AAC-42EE-BEB3-A575E5F15288}"/>
              </a:ext>
            </a:extLst>
          </p:cNvPr>
          <p:cNvGraphicFramePr>
            <a:graphicFrameLocks noGrp="1"/>
          </p:cNvGraphicFramePr>
          <p:nvPr>
            <p:extLst>
              <p:ext uri="{D42A27DB-BD31-4B8C-83A1-F6EECF244321}">
                <p14:modId xmlns:p14="http://schemas.microsoft.com/office/powerpoint/2010/main" val="2036770952"/>
              </p:ext>
            </p:extLst>
          </p:nvPr>
        </p:nvGraphicFramePr>
        <p:xfrm>
          <a:off x="349518" y="1026529"/>
          <a:ext cx="8605053" cy="4267080"/>
        </p:xfrm>
        <a:graphic>
          <a:graphicData uri="http://schemas.openxmlformats.org/drawingml/2006/table">
            <a:tbl>
              <a:tblPr firstRow="1" bandRow="1">
                <a:tableStyleId>{08FB837D-C827-4EFA-A057-4D05807E0F7C}</a:tableStyleId>
              </a:tblPr>
              <a:tblGrid>
                <a:gridCol w="8605053">
                  <a:extLst>
                    <a:ext uri="{9D8B030D-6E8A-4147-A177-3AD203B41FA5}">
                      <a16:colId xmlns:a16="http://schemas.microsoft.com/office/drawing/2014/main" val="847617628"/>
                    </a:ext>
                  </a:extLst>
                </a:gridCol>
              </a:tblGrid>
              <a:tr h="355590">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ZA" sz="1300" b="1" kern="1200" dirty="0">
                          <a:solidFill>
                            <a:schemeClr val="tx2"/>
                          </a:solidFill>
                        </a:rPr>
                        <a:t>Procurement</a:t>
                      </a:r>
                      <a:endParaRPr lang="en-ZA" sz="1300" b="1" kern="1200" dirty="0">
                        <a:solidFill>
                          <a:schemeClr val="tx2"/>
                        </a:solidFill>
                        <a:latin typeface="+mn-lt"/>
                        <a:ea typeface="+mn-ea"/>
                        <a:cs typeface="+mn-cs"/>
                      </a:endParaRPr>
                    </a:p>
                  </a:txBody>
                  <a:tcPr marL="74295" marR="74295" marT="37148" marB="37148"/>
                </a:tc>
                <a:extLst>
                  <a:ext uri="{0D108BD9-81ED-4DB2-BD59-A6C34878D82A}">
                    <a16:rowId xmlns:a16="http://schemas.microsoft.com/office/drawing/2014/main" val="1161861201"/>
                  </a:ext>
                </a:extLst>
              </a:tr>
              <a:tr h="35559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300" kern="1200" baseline="0" dirty="0">
                          <a:solidFill>
                            <a:schemeClr val="tx2"/>
                          </a:solidFill>
                        </a:rPr>
                        <a:t>Sourcing Lead: Professional Services – Project Oversight</a:t>
                      </a:r>
                      <a:endParaRPr lang="en-ZA" sz="1300" kern="1200" dirty="0">
                        <a:solidFill>
                          <a:schemeClr val="tx2"/>
                        </a:solidFill>
                        <a:latin typeface="+mn-lt"/>
                        <a:ea typeface="+mn-ea"/>
                        <a:cs typeface="+mn-cs"/>
                      </a:endParaRPr>
                    </a:p>
                  </a:txBody>
                  <a:tcPr marL="68580" marR="68580" marT="37148" marB="37148"/>
                </a:tc>
                <a:extLst>
                  <a:ext uri="{0D108BD9-81ED-4DB2-BD59-A6C34878D82A}">
                    <a16:rowId xmlns:a16="http://schemas.microsoft.com/office/drawing/2014/main" val="3282221393"/>
                  </a:ext>
                </a:extLst>
              </a:tr>
              <a:tr h="35559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300" kern="1200" dirty="0">
                          <a:solidFill>
                            <a:schemeClr val="tx2"/>
                          </a:solidFill>
                        </a:rPr>
                        <a:t>Governance, Compliance &amp; Risk Specialist </a:t>
                      </a:r>
                      <a:endParaRPr lang="en-ZA" sz="1300" kern="1200" dirty="0">
                        <a:solidFill>
                          <a:schemeClr val="tx2"/>
                        </a:solidFill>
                        <a:latin typeface="+mn-lt"/>
                        <a:ea typeface="+mn-ea"/>
                        <a:cs typeface="+mn-cs"/>
                      </a:endParaRPr>
                    </a:p>
                  </a:txBody>
                  <a:tcPr marL="68580" marR="68580" marT="37148" marB="37148"/>
                </a:tc>
                <a:extLst>
                  <a:ext uri="{0D108BD9-81ED-4DB2-BD59-A6C34878D82A}">
                    <a16:rowId xmlns:a16="http://schemas.microsoft.com/office/drawing/2014/main" val="563679810"/>
                  </a:ext>
                </a:extLst>
              </a:tr>
              <a:tr h="35559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300" kern="1200" dirty="0">
                          <a:solidFill>
                            <a:schemeClr val="tx2"/>
                          </a:solidFill>
                        </a:rPr>
                        <a:t>Tender</a:t>
                      </a:r>
                      <a:r>
                        <a:rPr lang="en-ZA" sz="1300" kern="1200" baseline="0" dirty="0">
                          <a:solidFill>
                            <a:schemeClr val="tx2"/>
                          </a:solidFill>
                        </a:rPr>
                        <a:t> Office – Bid Opening</a:t>
                      </a:r>
                      <a:endParaRPr lang="en-ZA" sz="1300" kern="1200" dirty="0">
                        <a:solidFill>
                          <a:schemeClr val="tx2"/>
                        </a:solidFill>
                        <a:latin typeface="+mn-lt"/>
                        <a:ea typeface="+mn-ea"/>
                        <a:cs typeface="+mn-cs"/>
                      </a:endParaRPr>
                    </a:p>
                  </a:txBody>
                  <a:tcPr marL="68580" marR="68580" marT="37148" marB="37148"/>
                </a:tc>
                <a:extLst>
                  <a:ext uri="{0D108BD9-81ED-4DB2-BD59-A6C34878D82A}">
                    <a16:rowId xmlns:a16="http://schemas.microsoft.com/office/drawing/2014/main" val="3782051094"/>
                  </a:ext>
                </a:extLst>
              </a:tr>
              <a:tr h="35559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300" kern="1200" dirty="0">
                          <a:solidFill>
                            <a:schemeClr val="tx2"/>
                          </a:solidFill>
                        </a:rPr>
                        <a:t>Value</a:t>
                      </a:r>
                      <a:r>
                        <a:rPr lang="en-ZA" sz="1300" kern="1200" baseline="0" dirty="0">
                          <a:solidFill>
                            <a:schemeClr val="tx2"/>
                          </a:solidFill>
                        </a:rPr>
                        <a:t> Delivery Planning – Price</a:t>
                      </a:r>
                      <a:endParaRPr lang="en-ZA" sz="1300" kern="1200" dirty="0">
                        <a:solidFill>
                          <a:schemeClr val="tx2"/>
                        </a:solidFill>
                        <a:latin typeface="+mn-lt"/>
                        <a:ea typeface="+mn-ea"/>
                        <a:cs typeface="+mn-cs"/>
                      </a:endParaRPr>
                    </a:p>
                  </a:txBody>
                  <a:tcPr marL="68580" marR="68580" marT="37148" marB="37148"/>
                </a:tc>
                <a:extLst>
                  <a:ext uri="{0D108BD9-81ED-4DB2-BD59-A6C34878D82A}">
                    <a16:rowId xmlns:a16="http://schemas.microsoft.com/office/drawing/2014/main" val="455642399"/>
                  </a:ext>
                </a:extLst>
              </a:tr>
              <a:tr h="35559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300" kern="1200" dirty="0">
                          <a:solidFill>
                            <a:schemeClr val="tx2"/>
                          </a:solidFill>
                        </a:rPr>
                        <a:t>B-BBEE</a:t>
                      </a:r>
                      <a:endParaRPr lang="en-ZA" sz="1300" kern="1200" dirty="0">
                        <a:solidFill>
                          <a:schemeClr val="tx2"/>
                        </a:solidFill>
                        <a:latin typeface="+mn-lt"/>
                        <a:ea typeface="+mn-ea"/>
                        <a:cs typeface="+mn-cs"/>
                      </a:endParaRPr>
                    </a:p>
                  </a:txBody>
                  <a:tcPr marL="68580" marR="68580" marT="37148" marB="37148"/>
                </a:tc>
                <a:extLst>
                  <a:ext uri="{0D108BD9-81ED-4DB2-BD59-A6C34878D82A}">
                    <a16:rowId xmlns:a16="http://schemas.microsoft.com/office/drawing/2014/main" val="3843596870"/>
                  </a:ext>
                </a:extLst>
              </a:tr>
              <a:tr h="35559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ZA" sz="1300" kern="1200" dirty="0">
                        <a:solidFill>
                          <a:schemeClr val="tx2"/>
                        </a:solidFill>
                        <a:latin typeface="+mn-lt"/>
                        <a:ea typeface="+mn-ea"/>
                        <a:cs typeface="+mn-cs"/>
                      </a:endParaRPr>
                    </a:p>
                  </a:txBody>
                  <a:tcPr marL="68580" marR="68580" marT="37148" marB="37148"/>
                </a:tc>
                <a:extLst>
                  <a:ext uri="{0D108BD9-81ED-4DB2-BD59-A6C34878D82A}">
                    <a16:rowId xmlns:a16="http://schemas.microsoft.com/office/drawing/2014/main" val="3749543082"/>
                  </a:ext>
                </a:extLst>
              </a:tr>
              <a:tr h="355590">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ZA" sz="1300" b="1" kern="1200" dirty="0">
                          <a:solidFill>
                            <a:schemeClr val="tx2"/>
                          </a:solidFill>
                        </a:rPr>
                        <a:t>SARS Business Unit</a:t>
                      </a:r>
                      <a:endParaRPr lang="en-ZA" sz="1300" b="1" kern="1200" dirty="0">
                        <a:solidFill>
                          <a:schemeClr val="tx2"/>
                        </a:solidFill>
                        <a:latin typeface="+mn-lt"/>
                        <a:ea typeface="+mn-ea"/>
                        <a:cs typeface="+mn-cs"/>
                      </a:endParaRPr>
                    </a:p>
                  </a:txBody>
                  <a:tcPr marL="68580" marR="68580" marT="37148" marB="37148"/>
                </a:tc>
                <a:extLst>
                  <a:ext uri="{0D108BD9-81ED-4DB2-BD59-A6C34878D82A}">
                    <a16:rowId xmlns:a16="http://schemas.microsoft.com/office/drawing/2014/main" val="1503723046"/>
                  </a:ext>
                </a:extLst>
              </a:tr>
              <a:tr h="355590">
                <a:tc>
                  <a:txBody>
                    <a:bodyPr/>
                    <a:lstStyle/>
                    <a:p>
                      <a:pPr marL="0" algn="l" defTabSz="932962" rtl="0" eaLnBrk="1" latinLnBrk="0" hangingPunct="1"/>
                      <a:r>
                        <a:rPr lang="en-ZA" sz="1300" kern="1200" baseline="0" dirty="0">
                          <a:solidFill>
                            <a:schemeClr val="tx2"/>
                          </a:solidFill>
                        </a:rPr>
                        <a:t>Bid Specification Committee</a:t>
                      </a:r>
                      <a:endParaRPr lang="en-ZA" sz="1300" kern="1200" dirty="0">
                        <a:solidFill>
                          <a:schemeClr val="tx2"/>
                        </a:solidFill>
                        <a:latin typeface="+mn-lt"/>
                        <a:ea typeface="+mn-ea"/>
                        <a:cs typeface="+mn-cs"/>
                      </a:endParaRPr>
                    </a:p>
                  </a:txBody>
                  <a:tcPr marL="68580" marR="68580" marT="37148" marB="37148"/>
                </a:tc>
                <a:extLst>
                  <a:ext uri="{0D108BD9-81ED-4DB2-BD59-A6C34878D82A}">
                    <a16:rowId xmlns:a16="http://schemas.microsoft.com/office/drawing/2014/main" val="3132316146"/>
                  </a:ext>
                </a:extLst>
              </a:tr>
              <a:tr h="355590">
                <a:tc>
                  <a:txBody>
                    <a:bodyPr/>
                    <a:lstStyle/>
                    <a:p>
                      <a:pPr marL="0" algn="l" defTabSz="932962" rtl="0" eaLnBrk="1" latinLnBrk="0" hangingPunct="1"/>
                      <a:r>
                        <a:rPr lang="en-ZA" sz="1300" kern="1200" dirty="0">
                          <a:solidFill>
                            <a:schemeClr val="tx2"/>
                          </a:solidFill>
                        </a:rPr>
                        <a:t>Technical</a:t>
                      </a:r>
                      <a:r>
                        <a:rPr lang="en-ZA" sz="1300" kern="1200" baseline="0" dirty="0">
                          <a:solidFill>
                            <a:schemeClr val="tx2"/>
                          </a:solidFill>
                        </a:rPr>
                        <a:t> Evaluators </a:t>
                      </a:r>
                      <a:endParaRPr lang="en-ZA" sz="1300" kern="1200" dirty="0">
                        <a:solidFill>
                          <a:schemeClr val="tx2"/>
                        </a:solidFill>
                        <a:latin typeface="+mn-lt"/>
                        <a:ea typeface="+mn-ea"/>
                        <a:cs typeface="+mn-cs"/>
                      </a:endParaRPr>
                    </a:p>
                  </a:txBody>
                  <a:tcPr marL="68580" marR="68580" marT="37148" marB="37148"/>
                </a:tc>
                <a:extLst>
                  <a:ext uri="{0D108BD9-81ED-4DB2-BD59-A6C34878D82A}">
                    <a16:rowId xmlns:a16="http://schemas.microsoft.com/office/drawing/2014/main" val="3118149474"/>
                  </a:ext>
                </a:extLst>
              </a:tr>
              <a:tr h="355590">
                <a:tc>
                  <a:txBody>
                    <a:bodyPr/>
                    <a:lstStyle/>
                    <a:p>
                      <a:pPr algn="ctr"/>
                      <a:r>
                        <a:rPr lang="en-ZA" sz="1300" b="1" dirty="0">
                          <a:solidFill>
                            <a:schemeClr val="tx2"/>
                          </a:solidFill>
                        </a:rPr>
                        <a:t>Corporate Legal Services</a:t>
                      </a:r>
                    </a:p>
                  </a:txBody>
                  <a:tcPr marL="68580" marR="68580" marT="37148" marB="37148"/>
                </a:tc>
                <a:extLst>
                  <a:ext uri="{0D108BD9-81ED-4DB2-BD59-A6C34878D82A}">
                    <a16:rowId xmlns:a16="http://schemas.microsoft.com/office/drawing/2014/main" val="3223802594"/>
                  </a:ext>
                </a:extLst>
              </a:tr>
              <a:tr h="355590">
                <a:tc>
                  <a:txBody>
                    <a:bodyPr/>
                    <a:lstStyle/>
                    <a:p>
                      <a:r>
                        <a:rPr lang="en-ZA" sz="1300" baseline="0" dirty="0">
                          <a:solidFill>
                            <a:schemeClr val="tx2"/>
                          </a:solidFill>
                        </a:rPr>
                        <a:t>Legal Specialist</a:t>
                      </a:r>
                      <a:endParaRPr lang="en-ZA" sz="1300" dirty="0">
                        <a:solidFill>
                          <a:schemeClr val="tx2"/>
                        </a:solidFill>
                      </a:endParaRPr>
                    </a:p>
                  </a:txBody>
                  <a:tcPr marL="68580" marR="68580" marT="37148" marB="37148"/>
                </a:tc>
                <a:extLst>
                  <a:ext uri="{0D108BD9-81ED-4DB2-BD59-A6C34878D82A}">
                    <a16:rowId xmlns:a16="http://schemas.microsoft.com/office/drawing/2014/main" val="4166394977"/>
                  </a:ext>
                </a:extLst>
              </a:tr>
            </a:tbl>
          </a:graphicData>
        </a:graphic>
      </p:graphicFrame>
    </p:spTree>
    <p:extLst>
      <p:ext uri="{BB962C8B-B14F-4D97-AF65-F5344CB8AC3E}">
        <p14:creationId xmlns:p14="http://schemas.microsoft.com/office/powerpoint/2010/main" val="2041414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6FBE67-DB9F-FCF4-6546-349A362296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1304D1-A8AB-A003-4F86-45AEEBF696F8}"/>
              </a:ext>
            </a:extLst>
          </p:cNvPr>
          <p:cNvSpPr>
            <a:spLocks noGrp="1"/>
          </p:cNvSpPr>
          <p:nvPr>
            <p:ph type="title"/>
          </p:nvPr>
        </p:nvSpPr>
        <p:spPr>
          <a:xfrm>
            <a:off x="362490" y="-4126"/>
            <a:ext cx="8415935" cy="4320480"/>
          </a:xfrm>
        </p:spPr>
        <p:txBody>
          <a:bodyPr>
            <a:normAutofit fontScale="90000"/>
          </a:bodyPr>
          <a:lstStyle/>
          <a:p>
            <a:pPr lvl="0" defTabSz="914400" eaLnBrk="1" fontAlgn="auto" hangingPunct="1">
              <a:lnSpc>
                <a:spcPct val="135000"/>
              </a:lnSpc>
              <a:spcBef>
                <a:spcPct val="75000"/>
              </a:spcBef>
              <a:spcAft>
                <a:spcPct val="10000"/>
              </a:spcAft>
              <a:buClr>
                <a:srgbClr val="5B9BD5"/>
              </a:buClr>
              <a:defRPr/>
            </a:pPr>
            <a:r>
              <a:rPr lang="en-ZA" dirty="0"/>
              <a:t>Agenda</a:t>
            </a:r>
            <a:br>
              <a:rPr lang="en-ZA" dirty="0"/>
            </a:br>
            <a:br>
              <a:rPr lang="en-ZA" dirty="0"/>
            </a:br>
            <a:r>
              <a:rPr lang="en-ZA" dirty="0"/>
              <a:t>1</a:t>
            </a:r>
            <a:r>
              <a:rPr lang="en-ZA" sz="3200" dirty="0"/>
              <a:t>. </a:t>
            </a:r>
            <a:r>
              <a:rPr lang="en-US" sz="3200" kern="1200" dirty="0">
                <a:latin typeface="Arial" charset="0"/>
                <a:ea typeface="SimSun" pitchFamily="2" charset="-122"/>
              </a:rPr>
              <a:t>Welcome and Introduction</a:t>
            </a:r>
            <a:br>
              <a:rPr lang="en-US" sz="3200" kern="1200" dirty="0">
                <a:latin typeface="Arial" charset="0"/>
                <a:ea typeface="SimSun" pitchFamily="2" charset="-122"/>
              </a:rPr>
            </a:br>
            <a:r>
              <a:rPr lang="en-ZA" sz="3200" kern="1200" dirty="0">
                <a:latin typeface="Arial" charset="0"/>
              </a:rPr>
              <a:t>2. </a:t>
            </a:r>
            <a:r>
              <a:rPr lang="en-ZA" sz="3200" kern="1200" dirty="0">
                <a:solidFill>
                  <a:srgbClr val="FF0000"/>
                </a:solidFill>
                <a:latin typeface="Arial" charset="0"/>
              </a:rPr>
              <a:t>Governance, Rules and Procedures</a:t>
            </a:r>
            <a:br>
              <a:rPr lang="en-ZA" sz="3200" kern="1200" dirty="0">
                <a:latin typeface="Arial" charset="0"/>
              </a:rPr>
            </a:br>
            <a:r>
              <a:rPr lang="en-ZA" sz="3200" kern="1200" dirty="0">
                <a:latin typeface="Arial" charset="0"/>
              </a:rPr>
              <a:t>3. RFP Timelines</a:t>
            </a:r>
            <a:br>
              <a:rPr lang="en-ZA" sz="3200" kern="1200" dirty="0">
                <a:latin typeface="Arial" charset="0"/>
              </a:rPr>
            </a:br>
            <a:r>
              <a:rPr lang="en-ZA" sz="3200" kern="1200" dirty="0">
                <a:latin typeface="Arial" charset="0"/>
              </a:rPr>
              <a:t>4. Background and Scope of Work </a:t>
            </a:r>
            <a:br>
              <a:rPr lang="en-ZA" sz="3200" kern="1200" dirty="0">
                <a:latin typeface="Arial" charset="0"/>
              </a:rPr>
            </a:br>
            <a:r>
              <a:rPr lang="en-ZA" sz="3200" kern="1200" dirty="0">
                <a:latin typeface="Arial" charset="0"/>
              </a:rPr>
              <a:t>5. Bid Evaluation Process </a:t>
            </a:r>
            <a:br>
              <a:rPr lang="en-ZA" sz="3200" kern="1200" dirty="0">
                <a:latin typeface="Arial" charset="0"/>
              </a:rPr>
            </a:br>
            <a:r>
              <a:rPr lang="en-ZA" sz="3200" kern="1200" dirty="0">
                <a:latin typeface="Arial" charset="0"/>
              </a:rPr>
              <a:t>6. RFP submission and contact details</a:t>
            </a:r>
            <a:br>
              <a:rPr lang="en-ZA" sz="3200" kern="1200" dirty="0">
                <a:latin typeface="Arial" charset="0"/>
              </a:rPr>
            </a:br>
            <a:r>
              <a:rPr lang="en-ZA" sz="3200" kern="1200" dirty="0">
                <a:latin typeface="Arial" charset="0"/>
              </a:rPr>
              <a:t>7</a:t>
            </a:r>
            <a:r>
              <a:rPr lang="en-ZA" sz="3200" dirty="0"/>
              <a:t>. </a:t>
            </a:r>
            <a:r>
              <a:rPr lang="en-ZA" sz="3200" kern="1200" dirty="0">
                <a:latin typeface="Arial" charset="0"/>
              </a:rPr>
              <a:t>Q&amp;A</a:t>
            </a:r>
            <a:br>
              <a:rPr lang="en-ZA" sz="1800" b="0" kern="1200" dirty="0">
                <a:solidFill>
                  <a:sysClr val="windowText" lastClr="000000">
                    <a:lumMod val="75000"/>
                    <a:lumOff val="25000"/>
                  </a:sysClr>
                </a:solidFill>
                <a:latin typeface="Arial" charset="0"/>
              </a:rPr>
            </a:br>
            <a:br>
              <a:rPr lang="en-ZA" dirty="0"/>
            </a:br>
            <a:r>
              <a:rPr lang="en-ZA" dirty="0"/>
              <a:t>    </a:t>
            </a:r>
            <a:br>
              <a:rPr lang="en-ZA" dirty="0"/>
            </a:br>
            <a:endParaRPr lang="en-ZA" dirty="0"/>
          </a:p>
        </p:txBody>
      </p:sp>
    </p:spTree>
    <p:extLst>
      <p:ext uri="{BB962C8B-B14F-4D97-AF65-F5344CB8AC3E}">
        <p14:creationId xmlns:p14="http://schemas.microsoft.com/office/powerpoint/2010/main" val="35811390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02F9D62-5D21-93B2-D229-0310819C260A}"/>
              </a:ext>
            </a:extLst>
          </p:cNvPr>
          <p:cNvSpPr>
            <a:spLocks noGrp="1"/>
          </p:cNvSpPr>
          <p:nvPr>
            <p:ph type="sldNum" sz="quarter" idx="10"/>
          </p:nvPr>
        </p:nvSpPr>
        <p:spPr/>
        <p:txBody>
          <a:bodyPr/>
          <a:lstStyle/>
          <a:p>
            <a:pPr>
              <a:defRPr/>
            </a:pPr>
            <a:fld id="{6DD44CF6-1123-46C1-B85C-FB48EFFB2644}" type="slidenum">
              <a:rPr lang="en-GB" smtClean="0"/>
              <a:pPr>
                <a:defRPr/>
              </a:pPr>
              <a:t>5</a:t>
            </a:fld>
            <a:endParaRPr lang="en-GB" dirty="0"/>
          </a:p>
        </p:txBody>
      </p:sp>
      <p:sp>
        <p:nvSpPr>
          <p:cNvPr id="3" name="Text Placeholder 3">
            <a:extLst>
              <a:ext uri="{FF2B5EF4-FFF2-40B4-BE49-F238E27FC236}">
                <a16:creationId xmlns:a16="http://schemas.microsoft.com/office/drawing/2014/main" id="{A0B92B9E-8306-1BA0-6B00-C8D3F9E8CE9A}"/>
              </a:ext>
            </a:extLst>
          </p:cNvPr>
          <p:cNvSpPr txBox="1">
            <a:spLocks noChangeArrowheads="1"/>
          </p:cNvSpPr>
          <p:nvPr/>
        </p:nvSpPr>
        <p:spPr>
          <a:xfrm>
            <a:off x="137465" y="910582"/>
            <a:ext cx="9093003" cy="526372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pPr>
            <a:r>
              <a:rPr lang="en-ZA" altLang="en-US" sz="1800" dirty="0">
                <a:solidFill>
                  <a:schemeClr val="tx2"/>
                </a:solidFill>
                <a:latin typeface="Arial" panose="020B0604020202020204" pitchFamily="34" charset="0"/>
                <a:ea typeface="Lato" panose="020F0502020204030203" pitchFamily="34" charset="0"/>
                <a:cs typeface="Arial" panose="020B0604020202020204" pitchFamily="34" charset="0"/>
              </a:rPr>
              <a:t>Purpose</a:t>
            </a:r>
          </a:p>
          <a:p>
            <a:pPr lvl="1">
              <a:lnSpc>
                <a:spcPct val="80000"/>
              </a:lnSpc>
              <a:buFont typeface="Courier New" panose="02070309020205020404" pitchFamily="49" charset="0"/>
              <a:buChar char="o"/>
            </a:pPr>
            <a:r>
              <a:rPr lang="en-ZA" altLang="en-US" sz="1800" dirty="0">
                <a:solidFill>
                  <a:schemeClr val="tx2"/>
                </a:solidFill>
                <a:latin typeface="Arial" panose="020B0604020202020204" pitchFamily="34" charset="0"/>
                <a:ea typeface="Lato" panose="020F0502020204030203" pitchFamily="34" charset="0"/>
                <a:cs typeface="Arial" panose="020B0604020202020204" pitchFamily="34" charset="0"/>
              </a:rPr>
              <a:t>explain selected concepts, procedures and other aspects of the RFP</a:t>
            </a:r>
          </a:p>
          <a:p>
            <a:pPr lvl="1">
              <a:lnSpc>
                <a:spcPct val="80000"/>
              </a:lnSpc>
              <a:buFont typeface="Courier New" panose="02070309020205020404" pitchFamily="49" charset="0"/>
              <a:buChar char="o"/>
            </a:pPr>
            <a:r>
              <a:rPr lang="en-ZA" altLang="en-US" sz="1800" dirty="0">
                <a:solidFill>
                  <a:schemeClr val="tx2"/>
                </a:solidFill>
                <a:latin typeface="Arial" panose="020B0604020202020204" pitchFamily="34" charset="0"/>
                <a:ea typeface="Lato" panose="020F0502020204030203" pitchFamily="34" charset="0"/>
                <a:cs typeface="Arial" panose="020B0604020202020204" pitchFamily="34" charset="0"/>
              </a:rPr>
              <a:t>confirm formal registration of Bidders for notices and other communications</a:t>
            </a:r>
          </a:p>
          <a:p>
            <a:pPr marL="457200" lvl="1" indent="0">
              <a:lnSpc>
                <a:spcPct val="80000"/>
              </a:lnSpc>
              <a:buNone/>
            </a:pPr>
            <a:endParaRPr lang="en-ZA" altLang="en-US" sz="1800" dirty="0">
              <a:solidFill>
                <a:schemeClr val="tx2"/>
              </a:solidFill>
              <a:latin typeface="Arial" panose="020B0604020202020204" pitchFamily="34" charset="0"/>
              <a:ea typeface="Lato" panose="020F0502020204030203" pitchFamily="34" charset="0"/>
              <a:cs typeface="Arial" panose="020B0604020202020204" pitchFamily="34" charset="0"/>
            </a:endParaRPr>
          </a:p>
          <a:p>
            <a:pPr>
              <a:lnSpc>
                <a:spcPct val="80000"/>
              </a:lnSpc>
            </a:pPr>
            <a:r>
              <a:rPr lang="en-ZA" altLang="en-US" sz="1800" dirty="0">
                <a:solidFill>
                  <a:schemeClr val="tx2"/>
                </a:solidFill>
                <a:latin typeface="Arial" panose="020B0604020202020204" pitchFamily="34" charset="0"/>
                <a:ea typeface="Lato" panose="020F0502020204030203" pitchFamily="34" charset="0"/>
                <a:cs typeface="Arial" panose="020B0604020202020204" pitchFamily="34" charset="0"/>
              </a:rPr>
              <a:t>It may contain</a:t>
            </a:r>
          </a:p>
          <a:p>
            <a:pPr lvl="1">
              <a:lnSpc>
                <a:spcPct val="80000"/>
              </a:lnSpc>
              <a:buFont typeface="Courier New" panose="02070309020205020404" pitchFamily="49" charset="0"/>
              <a:buChar char="o"/>
            </a:pPr>
            <a:r>
              <a:rPr lang="en-ZA" altLang="en-US" sz="1800" dirty="0">
                <a:solidFill>
                  <a:schemeClr val="tx2"/>
                </a:solidFill>
                <a:latin typeface="Arial" panose="020B0604020202020204" pitchFamily="34" charset="0"/>
                <a:ea typeface="Lato" panose="020F0502020204030203" pitchFamily="34" charset="0"/>
                <a:cs typeface="Arial" panose="020B0604020202020204" pitchFamily="34" charset="0"/>
              </a:rPr>
              <a:t>additional information</a:t>
            </a:r>
          </a:p>
          <a:p>
            <a:pPr lvl="1">
              <a:lnSpc>
                <a:spcPct val="80000"/>
              </a:lnSpc>
              <a:buFont typeface="Courier New" panose="02070309020205020404" pitchFamily="49" charset="0"/>
              <a:buChar char="o"/>
            </a:pPr>
            <a:r>
              <a:rPr lang="en-ZA" altLang="en-US" sz="1800" dirty="0">
                <a:solidFill>
                  <a:schemeClr val="tx2"/>
                </a:solidFill>
                <a:latin typeface="Arial" panose="020B0604020202020204" pitchFamily="34" charset="0"/>
                <a:ea typeface="Lato" panose="020F0502020204030203" pitchFamily="34" charset="0"/>
                <a:cs typeface="Arial" panose="020B0604020202020204" pitchFamily="34" charset="0"/>
              </a:rPr>
              <a:t>additional rules that must be adhered to</a:t>
            </a:r>
          </a:p>
          <a:p>
            <a:pPr marL="457200" lvl="1" indent="0">
              <a:lnSpc>
                <a:spcPct val="80000"/>
              </a:lnSpc>
              <a:buNone/>
            </a:pPr>
            <a:endParaRPr lang="en-ZA" altLang="en-US" sz="1800" dirty="0">
              <a:solidFill>
                <a:schemeClr val="tx2"/>
              </a:solidFill>
              <a:latin typeface="Arial" panose="020B0604020202020204" pitchFamily="34" charset="0"/>
              <a:ea typeface="Lato" panose="020F0502020204030203" pitchFamily="34" charset="0"/>
              <a:cs typeface="Arial" panose="020B0604020202020204" pitchFamily="34" charset="0"/>
            </a:endParaRPr>
          </a:p>
          <a:p>
            <a:pPr>
              <a:lnSpc>
                <a:spcPct val="80000"/>
              </a:lnSpc>
            </a:pPr>
            <a:r>
              <a:rPr lang="en-ZA" altLang="en-US" sz="1800" dirty="0">
                <a:solidFill>
                  <a:schemeClr val="tx2"/>
                </a:solidFill>
                <a:latin typeface="Arial" panose="020B0604020202020204" pitchFamily="34" charset="0"/>
                <a:ea typeface="Lato" panose="020F0502020204030203" pitchFamily="34" charset="0"/>
                <a:cs typeface="Arial" panose="020B0604020202020204" pitchFamily="34" charset="0"/>
              </a:rPr>
              <a:t>It does not</a:t>
            </a:r>
          </a:p>
          <a:p>
            <a:pPr lvl="1">
              <a:lnSpc>
                <a:spcPct val="80000"/>
              </a:lnSpc>
              <a:buFont typeface="Courier New" panose="02070309020205020404" pitchFamily="49" charset="0"/>
              <a:buChar char="o"/>
            </a:pPr>
            <a:r>
              <a:rPr lang="en-ZA" altLang="en-US" sz="1800" dirty="0">
                <a:solidFill>
                  <a:schemeClr val="tx2"/>
                </a:solidFill>
                <a:latin typeface="Arial" panose="020B0604020202020204" pitchFamily="34" charset="0"/>
                <a:ea typeface="Lato" panose="020F0502020204030203" pitchFamily="34" charset="0"/>
                <a:cs typeface="Arial" panose="020B0604020202020204" pitchFamily="34" charset="0"/>
              </a:rPr>
              <a:t>cover every item in the RFP</a:t>
            </a:r>
          </a:p>
          <a:p>
            <a:pPr lvl="1">
              <a:lnSpc>
                <a:spcPct val="80000"/>
              </a:lnSpc>
              <a:buFont typeface="Courier New" panose="02070309020205020404" pitchFamily="49" charset="0"/>
              <a:buChar char="o"/>
            </a:pPr>
            <a:r>
              <a:rPr lang="en-ZA" altLang="en-US" sz="1800" dirty="0">
                <a:solidFill>
                  <a:schemeClr val="tx2"/>
                </a:solidFill>
                <a:latin typeface="Arial" panose="020B0604020202020204" pitchFamily="34" charset="0"/>
                <a:ea typeface="Lato" panose="020F0502020204030203" pitchFamily="34" charset="0"/>
                <a:cs typeface="Arial" panose="020B0604020202020204" pitchFamily="34" charset="0"/>
              </a:rPr>
              <a:t>replace any of the issued RFP material</a:t>
            </a:r>
          </a:p>
          <a:p>
            <a:pPr lvl="1">
              <a:lnSpc>
                <a:spcPct val="80000"/>
              </a:lnSpc>
              <a:buFont typeface="Courier New" panose="02070309020205020404" pitchFamily="49" charset="0"/>
              <a:buChar char="o"/>
            </a:pPr>
            <a:r>
              <a:rPr lang="en-ZA" altLang="en-US" sz="1800" dirty="0">
                <a:solidFill>
                  <a:schemeClr val="tx2"/>
                </a:solidFill>
                <a:latin typeface="Arial" panose="020B0604020202020204" pitchFamily="34" charset="0"/>
                <a:ea typeface="Lato" panose="020F0502020204030203" pitchFamily="34" charset="0"/>
                <a:cs typeface="Arial" panose="020B0604020202020204" pitchFamily="34" charset="0"/>
              </a:rPr>
              <a:t>change any of the RFP rules unless explicitly communicated in writing</a:t>
            </a:r>
          </a:p>
          <a:p>
            <a:pPr lvl="1">
              <a:lnSpc>
                <a:spcPct val="80000"/>
              </a:lnSpc>
              <a:buFontTx/>
              <a:buNone/>
            </a:pPr>
            <a:endParaRPr lang="en-ZA" altLang="en-US" sz="1800" dirty="0">
              <a:solidFill>
                <a:schemeClr val="tx2"/>
              </a:solidFill>
              <a:latin typeface="Arial" panose="020B0604020202020204" pitchFamily="34" charset="0"/>
              <a:ea typeface="Lato" panose="020F0502020204030203" pitchFamily="34" charset="0"/>
              <a:cs typeface="Arial" panose="020B0604020202020204" pitchFamily="34" charset="0"/>
            </a:endParaRPr>
          </a:p>
          <a:p>
            <a:pPr>
              <a:lnSpc>
                <a:spcPct val="80000"/>
              </a:lnSpc>
            </a:pPr>
            <a:r>
              <a:rPr lang="en-ZA" altLang="en-US" sz="1800" dirty="0">
                <a:solidFill>
                  <a:schemeClr val="tx2"/>
                </a:solidFill>
                <a:latin typeface="Arial" panose="020B0604020202020204" pitchFamily="34" charset="0"/>
                <a:ea typeface="Lato" panose="020F0502020204030203" pitchFamily="34" charset="0"/>
                <a:cs typeface="Arial" panose="020B0604020202020204" pitchFamily="34" charset="0"/>
              </a:rPr>
              <a:t>The briefing session slides will be posted on the SARS website </a:t>
            </a:r>
          </a:p>
          <a:p>
            <a:pPr marL="0" indent="0">
              <a:lnSpc>
                <a:spcPct val="80000"/>
              </a:lnSpc>
              <a:buNone/>
            </a:pPr>
            <a:endParaRPr lang="en-ZA" altLang="en-US" sz="1800" dirty="0">
              <a:solidFill>
                <a:schemeClr val="tx2"/>
              </a:solidFill>
              <a:latin typeface="Arial" panose="020B0604020202020204" pitchFamily="34" charset="0"/>
              <a:ea typeface="Lato" panose="020F0502020204030203" pitchFamily="34" charset="0"/>
              <a:cs typeface="Arial" panose="020B0604020202020204" pitchFamily="34" charset="0"/>
            </a:endParaRPr>
          </a:p>
          <a:p>
            <a:pPr>
              <a:lnSpc>
                <a:spcPct val="80000"/>
              </a:lnSpc>
            </a:pPr>
            <a:r>
              <a:rPr lang="en-ZA" altLang="en-US" sz="1800" dirty="0">
                <a:solidFill>
                  <a:schemeClr val="tx2"/>
                </a:solidFill>
                <a:latin typeface="Arial" panose="020B0604020202020204" pitchFamily="34" charset="0"/>
                <a:ea typeface="Lato" panose="020F0502020204030203" pitchFamily="34" charset="0"/>
                <a:cs typeface="Arial" panose="020B0604020202020204" pitchFamily="34" charset="0"/>
              </a:rPr>
              <a:t>The RFP pack remains the primary source of information for the Bidder to respond</a:t>
            </a:r>
            <a:r>
              <a:rPr lang="en-ZA" altLang="en-US" sz="1463" dirty="0">
                <a:solidFill>
                  <a:schemeClr val="tx2"/>
                </a:solidFill>
                <a:latin typeface="Arial" panose="020B0604020202020204" pitchFamily="34" charset="0"/>
                <a:ea typeface="Lato" panose="020F0502020204030203" pitchFamily="34" charset="0"/>
                <a:cs typeface="Arial" panose="020B0604020202020204" pitchFamily="34" charset="0"/>
              </a:rPr>
              <a:t>.</a:t>
            </a:r>
          </a:p>
        </p:txBody>
      </p:sp>
      <p:sp>
        <p:nvSpPr>
          <p:cNvPr id="4" name="TextBox 3">
            <a:extLst>
              <a:ext uri="{FF2B5EF4-FFF2-40B4-BE49-F238E27FC236}">
                <a16:creationId xmlns:a16="http://schemas.microsoft.com/office/drawing/2014/main" id="{1F069E15-41F0-50FD-E715-F3D5B2316967}"/>
              </a:ext>
            </a:extLst>
          </p:cNvPr>
          <p:cNvSpPr txBox="1"/>
          <p:nvPr/>
        </p:nvSpPr>
        <p:spPr>
          <a:xfrm>
            <a:off x="407876" y="188640"/>
            <a:ext cx="7945637" cy="442429"/>
          </a:xfrm>
          <a:prstGeom prst="rect">
            <a:avLst/>
          </a:prstGeom>
          <a:noFill/>
        </p:spPr>
        <p:txBody>
          <a:bodyPr wrap="square" rtlCol="0">
            <a:spAutoFit/>
          </a:bodyPr>
          <a:lstStyle/>
          <a:p>
            <a:r>
              <a:rPr lang="en-US" sz="2275" b="1" u="sng" dirty="0">
                <a:solidFill>
                  <a:schemeClr val="bg1"/>
                </a:solidFill>
                <a:latin typeface="Lato" panose="020F0502020204030203" pitchFamily="34" charset="0"/>
                <a:ea typeface="Lato" panose="020F0502020204030203" pitchFamily="34" charset="0"/>
                <a:cs typeface="Lato" panose="020F0502020204030203" pitchFamily="34" charset="0"/>
              </a:rPr>
              <a:t>Purpose: Non - Compulsory Briefing Session</a:t>
            </a:r>
          </a:p>
        </p:txBody>
      </p:sp>
    </p:spTree>
    <p:extLst>
      <p:ext uri="{BB962C8B-B14F-4D97-AF65-F5344CB8AC3E}">
        <p14:creationId xmlns:p14="http://schemas.microsoft.com/office/powerpoint/2010/main" val="22694517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6D18BE2-941D-70DA-54C9-424028495E6E}"/>
              </a:ext>
            </a:extLst>
          </p:cNvPr>
          <p:cNvSpPr>
            <a:spLocks noGrp="1"/>
          </p:cNvSpPr>
          <p:nvPr>
            <p:ph type="sldNum" sz="quarter" idx="10"/>
          </p:nvPr>
        </p:nvSpPr>
        <p:spPr/>
        <p:txBody>
          <a:bodyPr/>
          <a:lstStyle/>
          <a:p>
            <a:pPr>
              <a:defRPr/>
            </a:pPr>
            <a:fld id="{6DD44CF6-1123-46C1-B85C-FB48EFFB2644}" type="slidenum">
              <a:rPr lang="en-GB" smtClean="0"/>
              <a:pPr>
                <a:defRPr/>
              </a:pPr>
              <a:t>6</a:t>
            </a:fld>
            <a:endParaRPr lang="en-GB" dirty="0"/>
          </a:p>
        </p:txBody>
      </p:sp>
      <p:sp>
        <p:nvSpPr>
          <p:cNvPr id="3" name="Rectangle 6">
            <a:extLst>
              <a:ext uri="{FF2B5EF4-FFF2-40B4-BE49-F238E27FC236}">
                <a16:creationId xmlns:a16="http://schemas.microsoft.com/office/drawing/2014/main" id="{06BC2D27-57DA-43E3-9429-1FA563999AF0}"/>
              </a:ext>
            </a:extLst>
          </p:cNvPr>
          <p:cNvSpPr txBox="1">
            <a:spLocks noChangeArrowheads="1"/>
          </p:cNvSpPr>
          <p:nvPr/>
        </p:nvSpPr>
        <p:spPr>
          <a:xfrm>
            <a:off x="362490" y="143635"/>
            <a:ext cx="8939759" cy="540475"/>
          </a:xfrm>
          <a:prstGeom prst="rect">
            <a:avLst/>
          </a:prstGeom>
        </p:spPr>
        <p:txBody>
          <a:bodyPr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ZA" altLang="en-US" sz="2275" dirty="0">
              <a:solidFill>
                <a:schemeClr val="bg1"/>
              </a:solidFill>
              <a:latin typeface="Lato" panose="020F0502020204030203" pitchFamily="34" charset="0"/>
              <a:ea typeface="Lato" panose="020F0502020204030203" pitchFamily="34" charset="0"/>
              <a:cs typeface="Lato" panose="020F0502020204030203" pitchFamily="34" charset="0"/>
            </a:endParaRPr>
          </a:p>
          <a:p>
            <a:pPr algn="l"/>
            <a:r>
              <a:rPr lang="en-ZA" altLang="en-US" sz="2275" b="1" u="sng" dirty="0">
                <a:solidFill>
                  <a:schemeClr val="bg1"/>
                </a:solidFill>
                <a:latin typeface="Lato" panose="020F0502020204030203" pitchFamily="34" charset="0"/>
                <a:ea typeface="Lato" panose="020F0502020204030203" pitchFamily="34" charset="0"/>
                <a:cs typeface="Lato" panose="020F0502020204030203" pitchFamily="34" charset="0"/>
              </a:rPr>
              <a:t>Procedures during Briefing Session</a:t>
            </a:r>
            <a:endParaRPr lang="en-US" altLang="en-US" sz="2275" b="1" u="sng" dirty="0">
              <a:solidFill>
                <a:schemeClr val="bg1"/>
              </a:solidFill>
              <a:latin typeface="Arial" panose="020B0604020202020204" pitchFamily="34" charset="0"/>
              <a:cs typeface="Arial" panose="020B0604020202020204" pitchFamily="34" charset="0"/>
            </a:endParaRPr>
          </a:p>
        </p:txBody>
      </p:sp>
      <p:sp>
        <p:nvSpPr>
          <p:cNvPr id="4" name="Rectangle 7">
            <a:extLst>
              <a:ext uri="{FF2B5EF4-FFF2-40B4-BE49-F238E27FC236}">
                <a16:creationId xmlns:a16="http://schemas.microsoft.com/office/drawing/2014/main" id="{54FF5A9F-3C5F-DF75-D65B-79F7064EE4B8}"/>
              </a:ext>
            </a:extLst>
          </p:cNvPr>
          <p:cNvSpPr txBox="1">
            <a:spLocks noChangeArrowheads="1"/>
          </p:cNvSpPr>
          <p:nvPr/>
        </p:nvSpPr>
        <p:spPr>
          <a:xfrm>
            <a:off x="190722" y="908720"/>
            <a:ext cx="9283293" cy="472298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pPr>
            <a:r>
              <a:rPr lang="en-ZA" altLang="en-US" sz="1800" b="1" dirty="0">
                <a:solidFill>
                  <a:schemeClr val="tx2"/>
                </a:solidFill>
                <a:latin typeface="Arial" panose="020B0604020202020204" pitchFamily="34" charset="0"/>
                <a:ea typeface="Lato" panose="020F0502020204030203" pitchFamily="34" charset="0"/>
                <a:cs typeface="Arial" panose="020B0604020202020204" pitchFamily="34" charset="0"/>
              </a:rPr>
              <a:t>The session is being recorded</a:t>
            </a:r>
          </a:p>
          <a:p>
            <a:pPr algn="just">
              <a:lnSpc>
                <a:spcPct val="150000"/>
              </a:lnSpc>
            </a:pPr>
            <a:r>
              <a:rPr lang="en-ZA" altLang="en-US" sz="1800" b="1" dirty="0">
                <a:solidFill>
                  <a:schemeClr val="tx2"/>
                </a:solidFill>
                <a:latin typeface="Arial" panose="020B0604020202020204" pitchFamily="34" charset="0"/>
                <a:ea typeface="Lato" panose="020F0502020204030203" pitchFamily="34" charset="0"/>
                <a:cs typeface="Arial" panose="020B0604020202020204" pitchFamily="34" charset="0"/>
              </a:rPr>
              <a:t>Questions during the session.</a:t>
            </a:r>
          </a:p>
          <a:p>
            <a:pPr lvl="1" algn="just">
              <a:lnSpc>
                <a:spcPct val="150000"/>
              </a:lnSpc>
              <a:buFont typeface="Courier New" panose="02070309020205020404" pitchFamily="49" charset="0"/>
              <a:buChar char="o"/>
            </a:pPr>
            <a:r>
              <a:rPr lang="en-ZA" altLang="en-US" sz="1800" dirty="0">
                <a:solidFill>
                  <a:schemeClr val="tx2"/>
                </a:solidFill>
                <a:latin typeface="Arial" panose="020B0604020202020204" pitchFamily="34" charset="0"/>
                <a:ea typeface="Lato" panose="020F0502020204030203" pitchFamily="34" charset="0"/>
                <a:cs typeface="Arial" panose="020B0604020202020204" pitchFamily="34" charset="0"/>
              </a:rPr>
              <a:t>SARS will take questions during the session, and respond to that in writing</a:t>
            </a:r>
          </a:p>
          <a:p>
            <a:pPr lvl="2" algn="just">
              <a:lnSpc>
                <a:spcPct val="150000"/>
              </a:lnSpc>
              <a:buFont typeface="Wingdings" panose="05000000000000000000" pitchFamily="2" charset="2"/>
              <a:buChar char="ü"/>
            </a:pPr>
            <a:r>
              <a:rPr lang="en-ZA" altLang="en-US" sz="1800" dirty="0">
                <a:solidFill>
                  <a:schemeClr val="tx2"/>
                </a:solidFill>
                <a:latin typeface="Arial" panose="020B0604020202020204" pitchFamily="34" charset="0"/>
                <a:ea typeface="Lato" panose="020F0502020204030203" pitchFamily="34" charset="0"/>
                <a:cs typeface="Arial" panose="020B0604020202020204" pitchFamily="34" charset="0"/>
              </a:rPr>
              <a:t>All questions and answers will be published as part of the wider Q &amp; A process</a:t>
            </a:r>
          </a:p>
          <a:p>
            <a:pPr lvl="2" algn="just">
              <a:lnSpc>
                <a:spcPct val="150000"/>
              </a:lnSpc>
              <a:buFont typeface="Wingdings" panose="05000000000000000000" pitchFamily="2" charset="2"/>
              <a:buChar char="ü"/>
            </a:pPr>
            <a:r>
              <a:rPr lang="en-ZA" altLang="en-US" sz="1800" dirty="0">
                <a:solidFill>
                  <a:schemeClr val="tx2"/>
                </a:solidFill>
                <a:latin typeface="Arial" panose="020B0604020202020204" pitchFamily="34" charset="0"/>
                <a:ea typeface="Lato" panose="020F0502020204030203" pitchFamily="34" charset="0"/>
                <a:cs typeface="Arial" panose="020B0604020202020204" pitchFamily="34" charset="0"/>
              </a:rPr>
              <a:t>The published answers will take precedence over any verbal response given in the briefing session</a:t>
            </a:r>
          </a:p>
          <a:p>
            <a:pPr lvl="1" algn="just">
              <a:lnSpc>
                <a:spcPct val="150000"/>
              </a:lnSpc>
              <a:buFont typeface="Courier New" panose="02070309020205020404" pitchFamily="49" charset="0"/>
              <a:buChar char="o"/>
            </a:pPr>
            <a:r>
              <a:rPr lang="en-ZA" altLang="en-US" sz="1800" dirty="0">
                <a:solidFill>
                  <a:schemeClr val="tx2"/>
                </a:solidFill>
                <a:latin typeface="Arial" panose="020B0604020202020204" pitchFamily="34" charset="0"/>
                <a:ea typeface="Lato" panose="020F0502020204030203" pitchFamily="34" charset="0"/>
                <a:cs typeface="Arial" panose="020B0604020202020204" pitchFamily="34" charset="0"/>
              </a:rPr>
              <a:t>SARS will review and focus on most pertinent themes arising from the questions and provide answers where possible</a:t>
            </a:r>
          </a:p>
        </p:txBody>
      </p:sp>
    </p:spTree>
    <p:extLst>
      <p:ext uri="{BB962C8B-B14F-4D97-AF65-F5344CB8AC3E}">
        <p14:creationId xmlns:p14="http://schemas.microsoft.com/office/powerpoint/2010/main" val="34224594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A129E12-AE32-A4C4-6F84-983BFFD1F8B6}"/>
              </a:ext>
            </a:extLst>
          </p:cNvPr>
          <p:cNvSpPr>
            <a:spLocks noGrp="1"/>
          </p:cNvSpPr>
          <p:nvPr>
            <p:ph type="sldNum" sz="quarter" idx="10"/>
          </p:nvPr>
        </p:nvSpPr>
        <p:spPr/>
        <p:txBody>
          <a:bodyPr/>
          <a:lstStyle/>
          <a:p>
            <a:pPr>
              <a:defRPr/>
            </a:pPr>
            <a:fld id="{6DD44CF6-1123-46C1-B85C-FB48EFFB2644}" type="slidenum">
              <a:rPr lang="en-GB" smtClean="0"/>
              <a:pPr>
                <a:defRPr/>
              </a:pPr>
              <a:t>7</a:t>
            </a:fld>
            <a:endParaRPr lang="en-GB" dirty="0"/>
          </a:p>
        </p:txBody>
      </p:sp>
      <p:sp>
        <p:nvSpPr>
          <p:cNvPr id="3" name="Rectangle 6">
            <a:extLst>
              <a:ext uri="{FF2B5EF4-FFF2-40B4-BE49-F238E27FC236}">
                <a16:creationId xmlns:a16="http://schemas.microsoft.com/office/drawing/2014/main" id="{418BCB3E-CC2E-7487-8DB1-7EF9B81CE307}"/>
              </a:ext>
            </a:extLst>
          </p:cNvPr>
          <p:cNvSpPr txBox="1">
            <a:spLocks noChangeArrowheads="1"/>
          </p:cNvSpPr>
          <p:nvPr/>
        </p:nvSpPr>
        <p:spPr>
          <a:xfrm>
            <a:off x="283430" y="174818"/>
            <a:ext cx="9339139" cy="465992"/>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ZA" altLang="en-US" sz="2275" b="1" u="sng" dirty="0">
                <a:solidFill>
                  <a:schemeClr val="bg1"/>
                </a:solidFill>
                <a:latin typeface="Lato" panose="020F0502020204030203" pitchFamily="34" charset="0"/>
                <a:ea typeface="Lato" panose="020F0502020204030203" pitchFamily="34" charset="0"/>
                <a:cs typeface="Lato" panose="020F0502020204030203" pitchFamily="34" charset="0"/>
              </a:rPr>
              <a:t>Communication Requirements</a:t>
            </a:r>
            <a:endParaRPr lang="en-US" altLang="en-US" sz="2275" b="1" u="sng"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4" name="Rectangle 3">
            <a:extLst>
              <a:ext uri="{FF2B5EF4-FFF2-40B4-BE49-F238E27FC236}">
                <a16:creationId xmlns:a16="http://schemas.microsoft.com/office/drawing/2014/main" id="{792061E2-6F57-DF01-D667-93CB6F700DE8}"/>
              </a:ext>
            </a:extLst>
          </p:cNvPr>
          <p:cNvSpPr txBox="1">
            <a:spLocks noChangeArrowheads="1"/>
          </p:cNvSpPr>
          <p:nvPr/>
        </p:nvSpPr>
        <p:spPr bwMode="auto">
          <a:xfrm>
            <a:off x="283430" y="953725"/>
            <a:ext cx="9247008" cy="3027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eaLnBrk="0" hangingPunct="0">
              <a:defRPr sz="3200" b="1">
                <a:solidFill>
                  <a:schemeClr val="tx1"/>
                </a:solidFill>
                <a:latin typeface="Arial" charset="0"/>
              </a:defRPr>
            </a:lvl1pPr>
            <a:lvl2pPr marL="800100" indent="-342900" algn="l" eaLnBrk="0" hangingPunct="0">
              <a:buChar char="–"/>
              <a:defRPr sz="2600">
                <a:solidFill>
                  <a:schemeClr val="tx1"/>
                </a:solidFill>
                <a:latin typeface="Arial" charset="0"/>
              </a:defRPr>
            </a:lvl2pPr>
            <a:lvl3pPr marL="1143000" indent="-228600" algn="l" eaLnBrk="0" hangingPunct="0">
              <a:defRPr sz="2400">
                <a:solidFill>
                  <a:schemeClr val="tx1"/>
                </a:solidFill>
                <a:latin typeface="Arial" charset="0"/>
              </a:defRPr>
            </a:lvl3pPr>
            <a:lvl4pPr marL="1600200" indent="-228600" algn="l" eaLnBrk="0" hangingPunct="0">
              <a:buChar char="–"/>
              <a:defRPr sz="20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208955" indent="-208955" defTabSz="557213" eaLnBrk="1" hangingPunct="1">
              <a:lnSpc>
                <a:spcPct val="150000"/>
              </a:lnSpc>
              <a:spcBef>
                <a:spcPct val="20000"/>
              </a:spcBef>
              <a:buFontTx/>
              <a:buChar char="•"/>
              <a:defRPr/>
            </a:pPr>
            <a:r>
              <a:rPr lang="en-GB" altLang="en-US" sz="1800" kern="0" dirty="0">
                <a:solidFill>
                  <a:schemeClr val="tx2"/>
                </a:solidFill>
              </a:rPr>
              <a:t>Strict communication channels to be adhered to (refer to RFP document)</a:t>
            </a:r>
          </a:p>
          <a:p>
            <a:pPr marL="510778" lvl="1" indent="-232172" defTabSz="557213" eaLnBrk="1" hangingPunct="1">
              <a:lnSpc>
                <a:spcPct val="150000"/>
              </a:lnSpc>
              <a:spcBef>
                <a:spcPct val="20000"/>
              </a:spcBef>
              <a:buFont typeface="Courier New" panose="02070309020205020404" pitchFamily="49" charset="0"/>
              <a:buChar char="o"/>
              <a:defRPr/>
            </a:pPr>
            <a:r>
              <a:rPr lang="en-GB" altLang="en-US" sz="1800" kern="0" dirty="0">
                <a:solidFill>
                  <a:schemeClr val="tx2"/>
                </a:solidFill>
              </a:rPr>
              <a:t>Bidders will be disqualified for non-compliance</a:t>
            </a:r>
          </a:p>
          <a:p>
            <a:pPr marL="510778" lvl="1" indent="-232172" defTabSz="557213" eaLnBrk="1" hangingPunct="1">
              <a:lnSpc>
                <a:spcPct val="150000"/>
              </a:lnSpc>
              <a:spcBef>
                <a:spcPct val="20000"/>
              </a:spcBef>
              <a:buFont typeface="Courier New" panose="02070309020205020404" pitchFamily="49" charset="0"/>
              <a:buChar char="o"/>
              <a:defRPr/>
            </a:pPr>
            <a:r>
              <a:rPr lang="en-GB" altLang="en-US" sz="1800" kern="0" dirty="0">
                <a:solidFill>
                  <a:schemeClr val="tx2"/>
                </a:solidFill>
              </a:rPr>
              <a:t>No solicitation of information will be allowed other than by prescribed channels</a:t>
            </a:r>
          </a:p>
          <a:p>
            <a:pPr marL="208955" indent="-208955" defTabSz="557213" eaLnBrk="1" hangingPunct="1">
              <a:lnSpc>
                <a:spcPct val="150000"/>
              </a:lnSpc>
              <a:spcBef>
                <a:spcPct val="20000"/>
              </a:spcBef>
              <a:buFontTx/>
              <a:buChar char="•"/>
              <a:defRPr/>
            </a:pPr>
            <a:r>
              <a:rPr lang="en-GB" altLang="en-US" sz="1800" b="0" kern="0" dirty="0">
                <a:solidFill>
                  <a:schemeClr val="tx2"/>
                </a:solidFill>
              </a:rPr>
              <a:t>Deadlines to be strictly met</a:t>
            </a:r>
          </a:p>
          <a:p>
            <a:pPr marL="208955" indent="-208955" defTabSz="557213" eaLnBrk="1" hangingPunct="1">
              <a:lnSpc>
                <a:spcPct val="150000"/>
              </a:lnSpc>
              <a:spcBef>
                <a:spcPct val="20000"/>
              </a:spcBef>
              <a:buFontTx/>
              <a:buChar char="•"/>
              <a:defRPr/>
            </a:pPr>
            <a:r>
              <a:rPr lang="en-GB" altLang="en-US" sz="1800" b="0" kern="0" dirty="0">
                <a:solidFill>
                  <a:schemeClr val="tx2"/>
                </a:solidFill>
              </a:rPr>
              <a:t>Adhere to prescribed submission format to ensure queries are properly dealt with</a:t>
            </a:r>
          </a:p>
        </p:txBody>
      </p:sp>
    </p:spTree>
    <p:extLst>
      <p:ext uri="{BB962C8B-B14F-4D97-AF65-F5344CB8AC3E}">
        <p14:creationId xmlns:p14="http://schemas.microsoft.com/office/powerpoint/2010/main" val="22877658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2C1B7C-7618-2C3F-BB74-D14035650C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E19DFD-92AE-AD85-A4BB-8C03A30F7C5B}"/>
              </a:ext>
            </a:extLst>
          </p:cNvPr>
          <p:cNvSpPr>
            <a:spLocks noGrp="1"/>
          </p:cNvSpPr>
          <p:nvPr>
            <p:ph type="title"/>
          </p:nvPr>
        </p:nvSpPr>
        <p:spPr>
          <a:xfrm>
            <a:off x="362490" y="-4126"/>
            <a:ext cx="8415935" cy="4320480"/>
          </a:xfrm>
        </p:spPr>
        <p:txBody>
          <a:bodyPr>
            <a:normAutofit fontScale="90000"/>
          </a:bodyPr>
          <a:lstStyle/>
          <a:p>
            <a:pPr lvl="0" defTabSz="914400" eaLnBrk="1" fontAlgn="auto" hangingPunct="1">
              <a:lnSpc>
                <a:spcPct val="135000"/>
              </a:lnSpc>
              <a:spcBef>
                <a:spcPct val="75000"/>
              </a:spcBef>
              <a:spcAft>
                <a:spcPct val="10000"/>
              </a:spcAft>
              <a:buClr>
                <a:srgbClr val="5B9BD5"/>
              </a:buClr>
              <a:defRPr/>
            </a:pPr>
            <a:r>
              <a:rPr lang="en-ZA" dirty="0"/>
              <a:t>Agenda</a:t>
            </a:r>
            <a:br>
              <a:rPr lang="en-ZA" dirty="0"/>
            </a:br>
            <a:br>
              <a:rPr lang="en-ZA" dirty="0"/>
            </a:br>
            <a:r>
              <a:rPr lang="en-ZA" dirty="0"/>
              <a:t>1</a:t>
            </a:r>
            <a:r>
              <a:rPr lang="en-ZA" sz="3200" dirty="0"/>
              <a:t>. </a:t>
            </a:r>
            <a:r>
              <a:rPr lang="en-US" sz="3200" kern="1200" dirty="0">
                <a:latin typeface="Arial" charset="0"/>
                <a:ea typeface="SimSun" pitchFamily="2" charset="-122"/>
              </a:rPr>
              <a:t>Welcome and Introduction</a:t>
            </a:r>
            <a:br>
              <a:rPr lang="en-US" sz="3200" kern="1200" dirty="0">
                <a:latin typeface="Arial" charset="0"/>
                <a:ea typeface="SimSun" pitchFamily="2" charset="-122"/>
              </a:rPr>
            </a:br>
            <a:r>
              <a:rPr lang="en-ZA" sz="3200" kern="1200" dirty="0">
                <a:latin typeface="Arial" charset="0"/>
              </a:rPr>
              <a:t>2. Governance, Rules and Procedures</a:t>
            </a:r>
            <a:br>
              <a:rPr lang="en-ZA" sz="3200" kern="1200" dirty="0">
                <a:latin typeface="Arial" charset="0"/>
              </a:rPr>
            </a:br>
            <a:r>
              <a:rPr lang="en-ZA" sz="3200" kern="1200" dirty="0">
                <a:latin typeface="Arial" charset="0"/>
              </a:rPr>
              <a:t>3. </a:t>
            </a:r>
            <a:r>
              <a:rPr lang="en-ZA" sz="3200" kern="1200" dirty="0">
                <a:solidFill>
                  <a:srgbClr val="FF0000"/>
                </a:solidFill>
                <a:latin typeface="Arial" charset="0"/>
              </a:rPr>
              <a:t>RFP Timelines</a:t>
            </a:r>
            <a:br>
              <a:rPr lang="en-ZA" sz="3200" kern="1200" dirty="0">
                <a:latin typeface="Arial" charset="0"/>
              </a:rPr>
            </a:br>
            <a:r>
              <a:rPr lang="en-ZA" sz="3200" kern="1200" dirty="0">
                <a:latin typeface="Arial" charset="0"/>
              </a:rPr>
              <a:t>4. Background and Scope of Work </a:t>
            </a:r>
            <a:br>
              <a:rPr lang="en-ZA" sz="3200" kern="1200" dirty="0">
                <a:latin typeface="Arial" charset="0"/>
              </a:rPr>
            </a:br>
            <a:r>
              <a:rPr lang="en-ZA" sz="3200" kern="1200" dirty="0">
                <a:latin typeface="Arial" charset="0"/>
              </a:rPr>
              <a:t>5. Bid Evaluation Process </a:t>
            </a:r>
            <a:br>
              <a:rPr lang="en-ZA" sz="3200" kern="1200" dirty="0">
                <a:latin typeface="Arial" charset="0"/>
              </a:rPr>
            </a:br>
            <a:r>
              <a:rPr lang="en-ZA" sz="3200" kern="1200" dirty="0">
                <a:latin typeface="Arial" charset="0"/>
              </a:rPr>
              <a:t>6. RFP submission and contact details</a:t>
            </a:r>
            <a:br>
              <a:rPr lang="en-ZA" sz="3200" kern="1200" dirty="0">
                <a:latin typeface="Arial" charset="0"/>
              </a:rPr>
            </a:br>
            <a:r>
              <a:rPr lang="en-ZA" sz="3200" kern="1200" dirty="0">
                <a:latin typeface="Arial" charset="0"/>
              </a:rPr>
              <a:t>7</a:t>
            </a:r>
            <a:r>
              <a:rPr lang="en-ZA" sz="3200" dirty="0"/>
              <a:t>. </a:t>
            </a:r>
            <a:r>
              <a:rPr lang="en-ZA" sz="3200" kern="1200" dirty="0">
                <a:latin typeface="Arial" charset="0"/>
              </a:rPr>
              <a:t>Q&amp;A</a:t>
            </a:r>
            <a:br>
              <a:rPr lang="en-ZA" sz="1800" b="0" kern="1200" dirty="0">
                <a:solidFill>
                  <a:sysClr val="windowText" lastClr="000000">
                    <a:lumMod val="75000"/>
                    <a:lumOff val="25000"/>
                  </a:sysClr>
                </a:solidFill>
                <a:latin typeface="Arial" charset="0"/>
              </a:rPr>
            </a:br>
            <a:br>
              <a:rPr lang="en-ZA" dirty="0"/>
            </a:br>
            <a:r>
              <a:rPr lang="en-ZA" dirty="0"/>
              <a:t>    </a:t>
            </a:r>
            <a:br>
              <a:rPr lang="en-ZA" dirty="0"/>
            </a:br>
            <a:endParaRPr lang="en-ZA" dirty="0"/>
          </a:p>
        </p:txBody>
      </p:sp>
    </p:spTree>
    <p:extLst>
      <p:ext uri="{BB962C8B-B14F-4D97-AF65-F5344CB8AC3E}">
        <p14:creationId xmlns:p14="http://schemas.microsoft.com/office/powerpoint/2010/main" val="6977443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9536F5-E88B-2244-5761-D1FAEDC4B288}"/>
            </a:ext>
          </a:extLst>
        </p:cNvPr>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320E6B37-69E4-786E-54A4-2F3257B258B0}"/>
                  </a:ext>
                </a:extLst>
              </p14:cNvPr>
              <p14:cNvContentPartPr/>
              <p14:nvPr/>
            </p14:nvContentPartPr>
            <p14:xfrm>
              <a:off x="2096055" y="3950876"/>
              <a:ext cx="293" cy="293"/>
            </p14:xfrm>
          </p:contentPart>
        </mc:Choice>
        <mc:Fallback xmlns="">
          <p:pic>
            <p:nvPicPr>
              <p:cNvPr id="4" name="Ink 3">
                <a:extLst>
                  <a:ext uri="{FF2B5EF4-FFF2-40B4-BE49-F238E27FC236}">
                    <a16:creationId xmlns:a16="http://schemas.microsoft.com/office/drawing/2014/main" id="{320E6B37-69E4-786E-54A4-2F3257B258B0}"/>
                  </a:ext>
                </a:extLst>
              </p:cNvPr>
              <p:cNvPicPr/>
              <p:nvPr/>
            </p:nvPicPr>
            <p:blipFill>
              <a:blip r:embed="rId3"/>
              <a:stretch>
                <a:fillRect/>
              </a:stretch>
            </p:blipFill>
            <p:spPr>
              <a:xfrm>
                <a:off x="2088730" y="3943551"/>
                <a:ext cx="14650" cy="14650"/>
              </a:xfrm>
              <a:prstGeom prst="rect">
                <a:avLst/>
              </a:prstGeom>
            </p:spPr>
          </p:pic>
        </mc:Fallback>
      </mc:AlternateContent>
      <p:sp>
        <p:nvSpPr>
          <p:cNvPr id="5" name="Rectangle 6">
            <a:extLst>
              <a:ext uri="{FF2B5EF4-FFF2-40B4-BE49-F238E27FC236}">
                <a16:creationId xmlns:a16="http://schemas.microsoft.com/office/drawing/2014/main" id="{1BB96A75-FD7D-AB75-B664-52459FAA75BC}"/>
              </a:ext>
            </a:extLst>
          </p:cNvPr>
          <p:cNvSpPr txBox="1">
            <a:spLocks noChangeArrowheads="1"/>
          </p:cNvSpPr>
          <p:nvPr/>
        </p:nvSpPr>
        <p:spPr>
          <a:xfrm>
            <a:off x="767535" y="178519"/>
            <a:ext cx="5349063" cy="465992"/>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ZA" sz="1950" b="1" u="sng" dirty="0">
                <a:solidFill>
                  <a:schemeClr val="bg1"/>
                </a:solidFill>
                <a:latin typeface="Lato" panose="020F0502020204030203" pitchFamily="34" charset="0"/>
                <a:ea typeface="Lato" panose="020F0502020204030203" pitchFamily="34" charset="0"/>
                <a:cs typeface="Lato" panose="020F0502020204030203" pitchFamily="34" charset="0"/>
              </a:rPr>
              <a:t>RFP TIMELINES</a:t>
            </a:r>
            <a:endParaRPr lang="en-US" altLang="en-US" sz="1950" b="1" u="sng"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graphicFrame>
        <p:nvGraphicFramePr>
          <p:cNvPr id="6" name="Table 5">
            <a:extLst>
              <a:ext uri="{FF2B5EF4-FFF2-40B4-BE49-F238E27FC236}">
                <a16:creationId xmlns:a16="http://schemas.microsoft.com/office/drawing/2014/main" id="{3D14B5C8-2529-80B1-F16E-F1FEBA51FCD1}"/>
              </a:ext>
            </a:extLst>
          </p:cNvPr>
          <p:cNvGraphicFramePr>
            <a:graphicFrameLocks noGrp="1"/>
          </p:cNvGraphicFramePr>
          <p:nvPr>
            <p:extLst>
              <p:ext uri="{D42A27DB-BD31-4B8C-83A1-F6EECF244321}">
                <p14:modId xmlns:p14="http://schemas.microsoft.com/office/powerpoint/2010/main" val="4085735299"/>
              </p:ext>
            </p:extLst>
          </p:nvPr>
        </p:nvGraphicFramePr>
        <p:xfrm>
          <a:off x="407495" y="1133745"/>
          <a:ext cx="8717907" cy="3772650"/>
        </p:xfrm>
        <a:graphic>
          <a:graphicData uri="http://schemas.openxmlformats.org/drawingml/2006/table">
            <a:tbl>
              <a:tblPr firstRow="1" bandRow="1">
                <a:tableStyleId>{5DA37D80-6434-44D0-A028-1B22A696006F}</a:tableStyleId>
              </a:tblPr>
              <a:tblGrid>
                <a:gridCol w="4700695">
                  <a:extLst>
                    <a:ext uri="{9D8B030D-6E8A-4147-A177-3AD203B41FA5}">
                      <a16:colId xmlns:a16="http://schemas.microsoft.com/office/drawing/2014/main" val="1945109945"/>
                    </a:ext>
                  </a:extLst>
                </a:gridCol>
                <a:gridCol w="4017212">
                  <a:extLst>
                    <a:ext uri="{9D8B030D-6E8A-4147-A177-3AD203B41FA5}">
                      <a16:colId xmlns:a16="http://schemas.microsoft.com/office/drawing/2014/main" val="3449785096"/>
                    </a:ext>
                  </a:extLst>
                </a:gridCol>
              </a:tblGrid>
              <a:tr h="587806">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r>
                        <a:rPr lang="en-ZA" sz="1500" dirty="0">
                          <a:solidFill>
                            <a:schemeClr val="accent1">
                              <a:lumMod val="25000"/>
                            </a:schemeClr>
                          </a:solidFill>
                        </a:rPr>
                        <a:t>ACTIVITY</a:t>
                      </a:r>
                    </a:p>
                  </a:txBody>
                  <a:tcPr marL="74295" marR="74295" marT="37148" marB="37148" anchor="ct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r>
                        <a:rPr lang="en-ZA" sz="1500" dirty="0">
                          <a:solidFill>
                            <a:schemeClr val="accent1">
                              <a:lumMod val="25000"/>
                            </a:schemeClr>
                          </a:solidFill>
                        </a:rPr>
                        <a:t>DATE DUE</a:t>
                      </a:r>
                    </a:p>
                  </a:txBody>
                  <a:tcPr marL="74295" marR="74295" marT="37148" marB="37148" anchor="ctr"/>
                </a:tc>
                <a:extLst>
                  <a:ext uri="{0D108BD9-81ED-4DB2-BD59-A6C34878D82A}">
                    <a16:rowId xmlns:a16="http://schemas.microsoft.com/office/drawing/2014/main" val="54260067"/>
                  </a:ext>
                </a:extLst>
              </a:tr>
              <a:tr h="678476">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500" kern="1200" dirty="0">
                          <a:solidFill>
                            <a:schemeClr val="tx2"/>
                          </a:solidFill>
                        </a:rPr>
                        <a:t>Advertisement of Bid in the:</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500" kern="1200" dirty="0">
                          <a:solidFill>
                            <a:schemeClr val="tx2"/>
                          </a:solidFill>
                        </a:rPr>
                        <a:t>Issuing of the RFP documents</a:t>
                      </a:r>
                      <a:endParaRPr lang="en-ZA" sz="1500" kern="1200" dirty="0">
                        <a:solidFill>
                          <a:schemeClr val="tx2"/>
                        </a:solidFill>
                        <a:latin typeface="+mn-lt"/>
                        <a:ea typeface="+mn-ea"/>
                        <a:cs typeface="+mn-cs"/>
                      </a:endParaRPr>
                    </a:p>
                  </a:txBody>
                  <a:tcPr marL="74295" marR="74295" marT="37148" marB="37148" anchor="ct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ZA" sz="1500" kern="1200" dirty="0">
                          <a:solidFill>
                            <a:schemeClr val="tx2"/>
                          </a:solidFill>
                        </a:rPr>
                        <a:t>14 April 2026</a:t>
                      </a:r>
                      <a:endParaRPr lang="en-ZA" sz="1500" kern="1200" dirty="0">
                        <a:solidFill>
                          <a:schemeClr val="tx2"/>
                        </a:solidFill>
                        <a:latin typeface="+mn-lt"/>
                        <a:ea typeface="+mn-ea"/>
                        <a:cs typeface="+mn-cs"/>
                      </a:endParaRPr>
                    </a:p>
                  </a:txBody>
                  <a:tcPr marL="74295" marR="74295" marT="37148" marB="37148" anchor="ctr"/>
                </a:tc>
                <a:extLst>
                  <a:ext uri="{0D108BD9-81ED-4DB2-BD59-A6C34878D82A}">
                    <a16:rowId xmlns:a16="http://schemas.microsoft.com/office/drawing/2014/main" val="719324787"/>
                  </a:ext>
                </a:extLst>
              </a:tr>
              <a:tr h="742950">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algn="l" defTabSz="932962" rtl="0" eaLnBrk="1" latinLnBrk="0" hangingPunct="1"/>
                      <a:r>
                        <a:rPr lang="en-ZA" sz="1500" b="1" kern="1200" baseline="0" dirty="0">
                          <a:solidFill>
                            <a:srgbClr val="FF0000"/>
                          </a:solidFill>
                        </a:rPr>
                        <a:t>Non - Compulsory virtual briefing session</a:t>
                      </a:r>
                      <a:endParaRPr lang="en-ZA" sz="1500" b="1" kern="1200" baseline="0" dirty="0">
                        <a:solidFill>
                          <a:srgbClr val="FF0000"/>
                        </a:solidFill>
                        <a:latin typeface="+mn-lt"/>
                        <a:ea typeface="+mn-ea"/>
                        <a:cs typeface="+mn-cs"/>
                      </a:endParaRPr>
                    </a:p>
                  </a:txBody>
                  <a:tcPr marL="74295" marR="74295" marT="37148" marB="37148" anchor="ct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500" kern="1200" noProof="0" dirty="0">
                          <a:solidFill>
                            <a:srgbClr val="FF0000"/>
                          </a:solidFill>
                        </a:rPr>
                        <a:t>21 April 2026 – 11:00</a:t>
                      </a:r>
                      <a:endParaRPr lang="en-ZA" sz="1500" kern="1200" noProof="0" dirty="0">
                        <a:solidFill>
                          <a:srgbClr val="FF0000"/>
                        </a:solidFill>
                        <a:latin typeface="+mn-lt"/>
                        <a:ea typeface="+mn-ea"/>
                        <a:cs typeface="+mn-cs"/>
                      </a:endParaRPr>
                    </a:p>
                  </a:txBody>
                  <a:tcPr marL="74295" marR="74295" marT="37148" marB="37148" anchor="ctr"/>
                </a:tc>
                <a:extLst>
                  <a:ext uri="{0D108BD9-81ED-4DB2-BD59-A6C34878D82A}">
                    <a16:rowId xmlns:a16="http://schemas.microsoft.com/office/drawing/2014/main" val="3384964731"/>
                  </a:ext>
                </a:extLst>
              </a:tr>
              <a:tr h="587806">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500" kern="1200" dirty="0">
                          <a:solidFill>
                            <a:schemeClr val="tx2"/>
                          </a:solidFill>
                        </a:rPr>
                        <a:t>Last date for questions relating to RFP</a:t>
                      </a:r>
                      <a:endParaRPr lang="en-ZA" sz="1500" kern="1200" dirty="0">
                        <a:solidFill>
                          <a:schemeClr val="tx2"/>
                        </a:solidFill>
                        <a:latin typeface="+mn-lt"/>
                        <a:ea typeface="+mn-ea"/>
                        <a:cs typeface="+mn-cs"/>
                      </a:endParaRPr>
                    </a:p>
                  </a:txBody>
                  <a:tcPr marL="74295" marR="74295" marT="37148" marB="37148" anchor="ct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500" kern="1200" noProof="0" dirty="0">
                          <a:solidFill>
                            <a:schemeClr val="tx2"/>
                          </a:solidFill>
                        </a:rPr>
                        <a:t>30 April 2026</a:t>
                      </a:r>
                      <a:endParaRPr lang="en-ZA" sz="1500" kern="1200" noProof="0" dirty="0">
                        <a:solidFill>
                          <a:schemeClr val="tx2"/>
                        </a:solidFill>
                        <a:latin typeface="+mn-lt"/>
                        <a:ea typeface="+mn-ea"/>
                        <a:cs typeface="+mn-cs"/>
                      </a:endParaRPr>
                    </a:p>
                  </a:txBody>
                  <a:tcPr marL="74295" marR="74295" marT="37148" marB="37148" anchor="ctr"/>
                </a:tc>
                <a:extLst>
                  <a:ext uri="{0D108BD9-81ED-4DB2-BD59-A6C34878D82A}">
                    <a16:rowId xmlns:a16="http://schemas.microsoft.com/office/drawing/2014/main" val="1407839868"/>
                  </a:ext>
                </a:extLst>
              </a:tr>
              <a:tr h="587806">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500" b="0" kern="1200" dirty="0">
                          <a:solidFill>
                            <a:schemeClr val="tx2"/>
                          </a:solidFill>
                        </a:rPr>
                        <a:t>Bid Closing Date</a:t>
                      </a:r>
                      <a:endParaRPr lang="en-ZA" sz="1500" b="0" kern="1200" dirty="0">
                        <a:solidFill>
                          <a:schemeClr val="tx2"/>
                        </a:solidFill>
                        <a:latin typeface="+mn-lt"/>
                        <a:ea typeface="+mn-ea"/>
                        <a:cs typeface="+mn-cs"/>
                      </a:endParaRPr>
                    </a:p>
                  </a:txBody>
                  <a:tcPr marL="74295" marR="74295" marT="37148" marB="37148" anchor="ct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500" b="0" kern="1200" noProof="0" dirty="0">
                          <a:solidFill>
                            <a:srgbClr val="FF0000"/>
                          </a:solidFill>
                        </a:rPr>
                        <a:t>14 May 2026 at 11:00 </a:t>
                      </a:r>
                      <a:endParaRPr lang="en-ZA" sz="1500" b="0" kern="1200" noProof="0" dirty="0">
                        <a:solidFill>
                          <a:srgbClr val="FF0000"/>
                        </a:solidFill>
                        <a:latin typeface="+mn-lt"/>
                        <a:ea typeface="+mn-ea"/>
                        <a:cs typeface="+mn-cs"/>
                      </a:endParaRPr>
                    </a:p>
                  </a:txBody>
                  <a:tcPr marL="74295" marR="74295" marT="37148" marB="37148" anchor="ctr"/>
                </a:tc>
                <a:extLst>
                  <a:ext uri="{0D108BD9-81ED-4DB2-BD59-A6C34878D82A}">
                    <a16:rowId xmlns:a16="http://schemas.microsoft.com/office/drawing/2014/main" val="4268033793"/>
                  </a:ext>
                </a:extLst>
              </a:tr>
              <a:tr h="587806">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500" kern="1200" dirty="0">
                          <a:solidFill>
                            <a:schemeClr val="tx2"/>
                          </a:solidFill>
                        </a:rPr>
                        <a:t>Notice to bidders</a:t>
                      </a:r>
                      <a:endParaRPr lang="en-ZA" sz="1500" kern="1200" dirty="0">
                        <a:solidFill>
                          <a:schemeClr val="tx2"/>
                        </a:solidFill>
                        <a:latin typeface="+mn-lt"/>
                        <a:ea typeface="+mn-ea"/>
                        <a:cs typeface="+mn-cs"/>
                      </a:endParaRPr>
                    </a:p>
                  </a:txBody>
                  <a:tcPr marL="74295" marR="74295" marT="37148" marB="37148" anchor="ct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500" kern="1200" noProof="0" dirty="0">
                          <a:solidFill>
                            <a:schemeClr val="tx2"/>
                          </a:solidFill>
                        </a:rPr>
                        <a:t>August 2026</a:t>
                      </a:r>
                      <a:endParaRPr lang="en-ZA" sz="1500" kern="1200" noProof="0" dirty="0">
                        <a:solidFill>
                          <a:schemeClr val="tx2"/>
                        </a:solidFill>
                        <a:latin typeface="+mn-lt"/>
                        <a:ea typeface="+mn-ea"/>
                        <a:cs typeface="+mn-cs"/>
                      </a:endParaRPr>
                    </a:p>
                  </a:txBody>
                  <a:tcPr marL="74295" marR="74295" marT="37148" marB="37148" anchor="ctr"/>
                </a:tc>
                <a:extLst>
                  <a:ext uri="{0D108BD9-81ED-4DB2-BD59-A6C34878D82A}">
                    <a16:rowId xmlns:a16="http://schemas.microsoft.com/office/drawing/2014/main" val="1773444724"/>
                  </a:ext>
                </a:extLst>
              </a:tr>
            </a:tbl>
          </a:graphicData>
        </a:graphic>
      </p:graphicFrame>
    </p:spTree>
    <p:extLst>
      <p:ext uri="{BB962C8B-B14F-4D97-AF65-F5344CB8AC3E}">
        <p14:creationId xmlns:p14="http://schemas.microsoft.com/office/powerpoint/2010/main" val="210052139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Z8X2IV_QsEuoi_8kMCOMT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SCm5jT94dkWYSz3eIQg9t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9VzwVlcr.0e3W1C.Q2UNG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_u1iTKo88E2tQNcB1cRRK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SCm5jT94dkWYSz3eIQg9t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9VzwVlcr.0e3W1C.Q2UNGw"/>
</p:tagLst>
</file>

<file path=ppt/tags/tag18.xml><?xml version="1.0" encoding="utf-8"?>
<p:tagLst xmlns:a="http://schemas.openxmlformats.org/drawingml/2006/main" xmlns:r="http://schemas.openxmlformats.org/officeDocument/2006/relationships" xmlns:p="http://schemas.openxmlformats.org/presentationml/2006/main">
  <p:tag name="NAME" val="McK Disclaimer"/>
  <p:tag name="RESIZE" val="Yes"/>
  <p:tag name="LLEFT" val=" 210.125"/>
  <p:tag name="LTOP" val=" 469.875"/>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SCm5jT94dkWYSz3eIQg9tw"/>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SCm5jT94dkWYSz3eIQg9t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9VzwVlcr.0e3W1C.Q2UNGw"/>
</p:tagLst>
</file>

<file path=ppt/tags/tag22.xml><?xml version="1.0" encoding="utf-8"?>
<p:tagLst xmlns:a="http://schemas.openxmlformats.org/drawingml/2006/main" xmlns:r="http://schemas.openxmlformats.org/officeDocument/2006/relationships" xmlns:p="http://schemas.openxmlformats.org/presentationml/2006/main">
  <p:tag name="NAME" val="McK Disclaimer"/>
  <p:tag name="RESIZE" val="Yes"/>
  <p:tag name="LLEFT" val=" 210.125"/>
  <p:tag name="LTOP" val=" 469.875"/>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9VzwVlcr.0e3W1C.Q2UNGw"/>
</p:tagLst>
</file>

<file path=ppt/tags/tag4.xml><?xml version="1.0" encoding="utf-8"?>
<p:tagLst xmlns:a="http://schemas.openxmlformats.org/drawingml/2006/main" xmlns:r="http://schemas.openxmlformats.org/officeDocument/2006/relationships" xmlns:p="http://schemas.openxmlformats.org/presentationml/2006/main">
  <p:tag name="NAME" val="McK Disclaimer"/>
  <p:tag name="RESIZE" val="Yes"/>
  <p:tag name="LLEFT" val=" 210.125"/>
  <p:tag name="LTOP" val=" 469.875"/>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Z8X2IV_QsEuoi_8kMCOMT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SCm5jT94dkWYSz3eIQg9t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9VzwVlcr.0e3W1C.Q2UNG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_u1iTKo88E2tQNcB1cRRK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Consoldiated performance scorecards 18 09 2007 v0 3">
  <a:themeElements>
    <a:clrScheme name="1_Consoldiated performance scorecards 18 09 2007 v0 3 13">
      <a:dk1>
        <a:srgbClr val="000000"/>
      </a:dk1>
      <a:lt1>
        <a:srgbClr val="FFFFFF"/>
      </a:lt1>
      <a:dk2>
        <a:srgbClr val="004F87"/>
      </a:dk2>
      <a:lt2>
        <a:srgbClr val="E6ECF1"/>
      </a:lt2>
      <a:accent1>
        <a:srgbClr val="CCDEEE"/>
      </a:accent1>
      <a:accent2>
        <a:srgbClr val="6AAED8"/>
      </a:accent2>
      <a:accent3>
        <a:srgbClr val="FFFFFF"/>
      </a:accent3>
      <a:accent4>
        <a:srgbClr val="000000"/>
      </a:accent4>
      <a:accent5>
        <a:srgbClr val="E2ECF5"/>
      </a:accent5>
      <a:accent6>
        <a:srgbClr val="5F9DC4"/>
      </a:accent6>
      <a:hlink>
        <a:srgbClr val="0078B2"/>
      </a:hlink>
      <a:folHlink>
        <a:srgbClr val="003366"/>
      </a:folHlink>
    </a:clrScheme>
    <a:fontScheme name="1_Consoldiated performance scorecards 18 09 2007 v0 3">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onsoldiated performance scorecards 18 09 2007 v0 3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1_Consoldiated performance scorecards 18 09 2007 v0 3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1_Consoldiated performance scorecards 18 09 2007 v0 3 3">
        <a:dk1>
          <a:srgbClr val="002960"/>
        </a:dk1>
        <a:lt1>
          <a:srgbClr val="FFFFFF"/>
        </a:lt1>
        <a:dk2>
          <a:srgbClr val="002960"/>
        </a:dk2>
        <a:lt2>
          <a:srgbClr val="FFBE3D"/>
        </a:lt2>
        <a:accent1>
          <a:srgbClr val="0066CC"/>
        </a:accent1>
        <a:accent2>
          <a:srgbClr val="5F8DFF"/>
        </a:accent2>
        <a:accent3>
          <a:srgbClr val="AAACB6"/>
        </a:accent3>
        <a:accent4>
          <a:srgbClr val="DADADA"/>
        </a:accent4>
        <a:accent5>
          <a:srgbClr val="AAB8E2"/>
        </a:accent5>
        <a:accent6>
          <a:srgbClr val="557FE7"/>
        </a:accent6>
        <a:hlink>
          <a:srgbClr val="96C5F8"/>
        </a:hlink>
        <a:folHlink>
          <a:srgbClr val="D8E9FC"/>
        </a:folHlink>
      </a:clrScheme>
      <a:clrMap bg1="dk2" tx1="lt1" bg2="dk1" tx2="lt2" accent1="accent1" accent2="accent2" accent3="accent3" accent4="accent4" accent5="accent5" accent6="accent6" hlink="hlink" folHlink="folHlink"/>
    </a:extraClrScheme>
    <a:extraClrScheme>
      <a:clrScheme name="1_Consoldiated performance scorecards 18 09 2007 v0 3 4">
        <a:dk1>
          <a:srgbClr val="000000"/>
        </a:dk1>
        <a:lt1>
          <a:srgbClr val="FFFFFF"/>
        </a:lt1>
        <a:dk2>
          <a:srgbClr val="000000"/>
        </a:dk2>
        <a:lt2>
          <a:srgbClr val="FFBE3D"/>
        </a:lt2>
        <a:accent1>
          <a:srgbClr val="002960"/>
        </a:accent1>
        <a:accent2>
          <a:srgbClr val="0066CC"/>
        </a:accent2>
        <a:accent3>
          <a:srgbClr val="AAAAAA"/>
        </a:accent3>
        <a:accent4>
          <a:srgbClr val="DADADA"/>
        </a:accent4>
        <a:accent5>
          <a:srgbClr val="AAACB6"/>
        </a:accent5>
        <a:accent6>
          <a:srgbClr val="005CB9"/>
        </a:accent6>
        <a:hlink>
          <a:srgbClr val="91B0FF"/>
        </a:hlink>
        <a:folHlink>
          <a:srgbClr val="C7E0FB"/>
        </a:folHlink>
      </a:clrScheme>
      <a:clrMap bg1="dk2" tx1="lt1" bg2="dk1" tx2="lt2" accent1="accent1" accent2="accent2" accent3="accent3" accent4="accent4" accent5="accent5" accent6="accent6" hlink="hlink" folHlink="folHlink"/>
    </a:extraClrScheme>
    <a:extraClrScheme>
      <a:clrScheme name="1_Consoldiated performance scorecards 18 09 2007 v0 3 5">
        <a:dk1>
          <a:srgbClr val="000000"/>
        </a:dk1>
        <a:lt1>
          <a:srgbClr val="FFFFFF"/>
        </a:lt1>
        <a:dk2>
          <a:srgbClr val="002960"/>
        </a:dk2>
        <a:lt2>
          <a:srgbClr val="FFFFFF"/>
        </a:lt2>
        <a:accent1>
          <a:srgbClr val="C7E0FB"/>
        </a:accent1>
        <a:accent2>
          <a:srgbClr val="FFCC66"/>
        </a:accent2>
        <a:accent3>
          <a:srgbClr val="FFFFFF"/>
        </a:accent3>
        <a:accent4>
          <a:srgbClr val="000000"/>
        </a:accent4>
        <a:accent5>
          <a:srgbClr val="E0EDFD"/>
        </a:accent5>
        <a:accent6>
          <a:srgbClr val="E7B95C"/>
        </a:accent6>
        <a:hlink>
          <a:srgbClr val="4F8636"/>
        </a:hlink>
        <a:folHlink>
          <a:srgbClr val="002960"/>
        </a:folHlink>
      </a:clrScheme>
      <a:clrMap bg1="lt1" tx1="dk1" bg2="lt2" tx2="dk2" accent1="accent1" accent2="accent2" accent3="accent3" accent4="accent4" accent5="accent5" accent6="accent6" hlink="hlink" folHlink="folHlink"/>
    </a:extraClrScheme>
    <a:extraClrScheme>
      <a:clrScheme name="1_Consoldiated performance scorecards 18 09 2007 v0 3 6">
        <a:dk1>
          <a:srgbClr val="002960"/>
        </a:dk1>
        <a:lt1>
          <a:srgbClr val="FFFFFF"/>
        </a:lt1>
        <a:dk2>
          <a:srgbClr val="002960"/>
        </a:dk2>
        <a:lt2>
          <a:srgbClr val="FFBE3D"/>
        </a:lt2>
        <a:accent1>
          <a:srgbClr val="0066CC"/>
        </a:accent1>
        <a:accent2>
          <a:srgbClr val="4F8636"/>
        </a:accent2>
        <a:accent3>
          <a:srgbClr val="AAACB6"/>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1_Consoldiated performance scorecards 18 09 2007 v0 3 7">
        <a:dk1>
          <a:srgbClr val="000000"/>
        </a:dk1>
        <a:lt1>
          <a:srgbClr val="FFFFFF"/>
        </a:lt1>
        <a:dk2>
          <a:srgbClr val="000000"/>
        </a:dk2>
        <a:lt2>
          <a:srgbClr val="FFBE3D"/>
        </a:lt2>
        <a:accent1>
          <a:srgbClr val="0066CC"/>
        </a:accent1>
        <a:accent2>
          <a:srgbClr val="4F8636"/>
        </a:accent2>
        <a:accent3>
          <a:srgbClr val="AAAAAA"/>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1_Consoldiated performance scorecards 18 09 2007 v0 3 8">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
      <a:clrScheme name="1_Consoldiated performance scorecards 18 09 2007 v0 3 9">
        <a:dk1>
          <a:srgbClr val="002960"/>
        </a:dk1>
        <a:lt1>
          <a:srgbClr val="FFFFFF"/>
        </a:lt1>
        <a:dk2>
          <a:srgbClr val="002960"/>
        </a:dk2>
        <a:lt2>
          <a:srgbClr val="FFBE3D"/>
        </a:lt2>
        <a:accent1>
          <a:srgbClr val="0066CC"/>
        </a:accent1>
        <a:accent2>
          <a:srgbClr val="50A2A0"/>
        </a:accent2>
        <a:accent3>
          <a:srgbClr val="AAACB6"/>
        </a:accent3>
        <a:accent4>
          <a:srgbClr val="DADADA"/>
        </a:accent4>
        <a:accent5>
          <a:srgbClr val="AAB8E2"/>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1_Consoldiated performance scorecards 18 09 2007 v0 3 10">
        <a:dk1>
          <a:srgbClr val="000000"/>
        </a:dk1>
        <a:lt1>
          <a:srgbClr val="FFFFFF"/>
        </a:lt1>
        <a:dk2>
          <a:srgbClr val="000000"/>
        </a:dk2>
        <a:lt2>
          <a:srgbClr val="FFBE3D"/>
        </a:lt2>
        <a:accent1>
          <a:srgbClr val="174A7C"/>
        </a:accent1>
        <a:accent2>
          <a:srgbClr val="50A2A0"/>
        </a:accent2>
        <a:accent3>
          <a:srgbClr val="AAAAAA"/>
        </a:accent3>
        <a:accent4>
          <a:srgbClr val="DADADA"/>
        </a:accent4>
        <a:accent5>
          <a:srgbClr val="ABB1BF"/>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1_Consoldiated performance scorecards 18 09 2007 v0 3 11">
        <a:dk1>
          <a:srgbClr val="000000"/>
        </a:dk1>
        <a:lt1>
          <a:srgbClr val="FFFFFF"/>
        </a:lt1>
        <a:dk2>
          <a:srgbClr val="004182"/>
        </a:dk2>
        <a:lt2>
          <a:srgbClr val="FFFFFF"/>
        </a:lt2>
        <a:accent1>
          <a:srgbClr val="CCD2E6"/>
        </a:accent1>
        <a:accent2>
          <a:srgbClr val="CEA99C"/>
        </a:accent2>
        <a:accent3>
          <a:srgbClr val="FFFFFF"/>
        </a:accent3>
        <a:accent4>
          <a:srgbClr val="000000"/>
        </a:accent4>
        <a:accent5>
          <a:srgbClr val="E2E5F0"/>
        </a:accent5>
        <a:accent6>
          <a:srgbClr val="BA998D"/>
        </a:accent6>
        <a:hlink>
          <a:srgbClr val="5D75A9"/>
        </a:hlink>
        <a:folHlink>
          <a:srgbClr val="8B332B"/>
        </a:folHlink>
      </a:clrScheme>
      <a:clrMap bg1="lt1" tx1="dk1" bg2="lt2" tx2="dk2" accent1="accent1" accent2="accent2" accent3="accent3" accent4="accent4" accent5="accent5" accent6="accent6" hlink="hlink" folHlink="folHlink"/>
    </a:extraClrScheme>
    <a:extraClrScheme>
      <a:clrScheme name="1_Consoldiated performance scorecards 18 09 2007 v0 3 12">
        <a:dk1>
          <a:srgbClr val="000000"/>
        </a:dk1>
        <a:lt1>
          <a:srgbClr val="FFFFFF"/>
        </a:lt1>
        <a:dk2>
          <a:srgbClr val="004F87"/>
        </a:dk2>
        <a:lt2>
          <a:srgbClr val="E6ECF1"/>
        </a:lt2>
        <a:accent1>
          <a:srgbClr val="CCDEEE"/>
        </a:accent1>
        <a:accent2>
          <a:srgbClr val="C41130"/>
        </a:accent2>
        <a:accent3>
          <a:srgbClr val="FFFFFF"/>
        </a:accent3>
        <a:accent4>
          <a:srgbClr val="000000"/>
        </a:accent4>
        <a:accent5>
          <a:srgbClr val="E2ECF5"/>
        </a:accent5>
        <a:accent6>
          <a:srgbClr val="B10E2A"/>
        </a:accent6>
        <a:hlink>
          <a:srgbClr val="0078B2"/>
        </a:hlink>
        <a:folHlink>
          <a:srgbClr val="003366"/>
        </a:folHlink>
      </a:clrScheme>
      <a:clrMap bg1="lt1" tx1="dk1" bg2="lt2" tx2="dk2" accent1="accent1" accent2="accent2" accent3="accent3" accent4="accent4" accent5="accent5" accent6="accent6" hlink="hlink" folHlink="folHlink"/>
    </a:extraClrScheme>
    <a:extraClrScheme>
      <a:clrScheme name="1_Consoldiated performance scorecards 18 09 2007 v0 3 13">
        <a:dk1>
          <a:srgbClr val="000000"/>
        </a:dk1>
        <a:lt1>
          <a:srgbClr val="FFFFFF"/>
        </a:lt1>
        <a:dk2>
          <a:srgbClr val="004F87"/>
        </a:dk2>
        <a:lt2>
          <a:srgbClr val="E6ECF1"/>
        </a:lt2>
        <a:accent1>
          <a:srgbClr val="CCDEEE"/>
        </a:accent1>
        <a:accent2>
          <a:srgbClr val="6AAED8"/>
        </a:accent2>
        <a:accent3>
          <a:srgbClr val="FFFFFF"/>
        </a:accent3>
        <a:accent4>
          <a:srgbClr val="000000"/>
        </a:accent4>
        <a:accent5>
          <a:srgbClr val="E2ECF5"/>
        </a:accent5>
        <a:accent6>
          <a:srgbClr val="5F9DC4"/>
        </a:accent6>
        <a:hlink>
          <a:srgbClr val="0078B2"/>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onsoldiated performance scorecards 18 09 2007 v0 3">
  <a:themeElements>
    <a:clrScheme name="Consoldiated performance scorecards 18 09 2007 v0 3 13">
      <a:dk1>
        <a:srgbClr val="000000"/>
      </a:dk1>
      <a:lt1>
        <a:srgbClr val="FFFFFF"/>
      </a:lt1>
      <a:dk2>
        <a:srgbClr val="004F87"/>
      </a:dk2>
      <a:lt2>
        <a:srgbClr val="E6ECF1"/>
      </a:lt2>
      <a:accent1>
        <a:srgbClr val="CCDEEE"/>
      </a:accent1>
      <a:accent2>
        <a:srgbClr val="6AAED8"/>
      </a:accent2>
      <a:accent3>
        <a:srgbClr val="FFFFFF"/>
      </a:accent3>
      <a:accent4>
        <a:srgbClr val="000000"/>
      </a:accent4>
      <a:accent5>
        <a:srgbClr val="E2ECF5"/>
      </a:accent5>
      <a:accent6>
        <a:srgbClr val="5F9DC4"/>
      </a:accent6>
      <a:hlink>
        <a:srgbClr val="0078B2"/>
      </a:hlink>
      <a:folHlink>
        <a:srgbClr val="003366"/>
      </a:folHlink>
    </a:clrScheme>
    <a:fontScheme name="Consoldiated performance scorecards 18 09 2007 v0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soldiated performance scorecards 18 09 2007 v0 3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Consoldiated performance scorecards 18 09 2007 v0 3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Consoldiated performance scorecards 18 09 2007 v0 3 3">
        <a:dk1>
          <a:srgbClr val="002960"/>
        </a:dk1>
        <a:lt1>
          <a:srgbClr val="FFFFFF"/>
        </a:lt1>
        <a:dk2>
          <a:srgbClr val="002960"/>
        </a:dk2>
        <a:lt2>
          <a:srgbClr val="FFBE3D"/>
        </a:lt2>
        <a:accent1>
          <a:srgbClr val="0066CC"/>
        </a:accent1>
        <a:accent2>
          <a:srgbClr val="5F8DFF"/>
        </a:accent2>
        <a:accent3>
          <a:srgbClr val="AAACB6"/>
        </a:accent3>
        <a:accent4>
          <a:srgbClr val="DADADA"/>
        </a:accent4>
        <a:accent5>
          <a:srgbClr val="AAB8E2"/>
        </a:accent5>
        <a:accent6>
          <a:srgbClr val="557FE7"/>
        </a:accent6>
        <a:hlink>
          <a:srgbClr val="96C5F8"/>
        </a:hlink>
        <a:folHlink>
          <a:srgbClr val="D8E9FC"/>
        </a:folHlink>
      </a:clrScheme>
      <a:clrMap bg1="dk2" tx1="lt1" bg2="dk1" tx2="lt2" accent1="accent1" accent2="accent2" accent3="accent3" accent4="accent4" accent5="accent5" accent6="accent6" hlink="hlink" folHlink="folHlink"/>
    </a:extraClrScheme>
    <a:extraClrScheme>
      <a:clrScheme name="Consoldiated performance scorecards 18 09 2007 v0 3 4">
        <a:dk1>
          <a:srgbClr val="000000"/>
        </a:dk1>
        <a:lt1>
          <a:srgbClr val="FFFFFF"/>
        </a:lt1>
        <a:dk2>
          <a:srgbClr val="000000"/>
        </a:dk2>
        <a:lt2>
          <a:srgbClr val="FFBE3D"/>
        </a:lt2>
        <a:accent1>
          <a:srgbClr val="002960"/>
        </a:accent1>
        <a:accent2>
          <a:srgbClr val="0066CC"/>
        </a:accent2>
        <a:accent3>
          <a:srgbClr val="AAAAAA"/>
        </a:accent3>
        <a:accent4>
          <a:srgbClr val="DADADA"/>
        </a:accent4>
        <a:accent5>
          <a:srgbClr val="AAACB6"/>
        </a:accent5>
        <a:accent6>
          <a:srgbClr val="005CB9"/>
        </a:accent6>
        <a:hlink>
          <a:srgbClr val="91B0FF"/>
        </a:hlink>
        <a:folHlink>
          <a:srgbClr val="C7E0FB"/>
        </a:folHlink>
      </a:clrScheme>
      <a:clrMap bg1="dk2" tx1="lt1" bg2="dk1" tx2="lt2" accent1="accent1" accent2="accent2" accent3="accent3" accent4="accent4" accent5="accent5" accent6="accent6" hlink="hlink" folHlink="folHlink"/>
    </a:extraClrScheme>
    <a:extraClrScheme>
      <a:clrScheme name="Consoldiated performance scorecards 18 09 2007 v0 3 5">
        <a:dk1>
          <a:srgbClr val="000000"/>
        </a:dk1>
        <a:lt1>
          <a:srgbClr val="FFFFFF"/>
        </a:lt1>
        <a:dk2>
          <a:srgbClr val="002960"/>
        </a:dk2>
        <a:lt2>
          <a:srgbClr val="FFFFFF"/>
        </a:lt2>
        <a:accent1>
          <a:srgbClr val="C7E0FB"/>
        </a:accent1>
        <a:accent2>
          <a:srgbClr val="FFCC66"/>
        </a:accent2>
        <a:accent3>
          <a:srgbClr val="FFFFFF"/>
        </a:accent3>
        <a:accent4>
          <a:srgbClr val="000000"/>
        </a:accent4>
        <a:accent5>
          <a:srgbClr val="E0EDFD"/>
        </a:accent5>
        <a:accent6>
          <a:srgbClr val="E7B95C"/>
        </a:accent6>
        <a:hlink>
          <a:srgbClr val="4F8636"/>
        </a:hlink>
        <a:folHlink>
          <a:srgbClr val="002960"/>
        </a:folHlink>
      </a:clrScheme>
      <a:clrMap bg1="lt1" tx1="dk1" bg2="lt2" tx2="dk2" accent1="accent1" accent2="accent2" accent3="accent3" accent4="accent4" accent5="accent5" accent6="accent6" hlink="hlink" folHlink="folHlink"/>
    </a:extraClrScheme>
    <a:extraClrScheme>
      <a:clrScheme name="Consoldiated performance scorecards 18 09 2007 v0 3 6">
        <a:dk1>
          <a:srgbClr val="002960"/>
        </a:dk1>
        <a:lt1>
          <a:srgbClr val="FFFFFF"/>
        </a:lt1>
        <a:dk2>
          <a:srgbClr val="002960"/>
        </a:dk2>
        <a:lt2>
          <a:srgbClr val="FFBE3D"/>
        </a:lt2>
        <a:accent1>
          <a:srgbClr val="0066CC"/>
        </a:accent1>
        <a:accent2>
          <a:srgbClr val="4F8636"/>
        </a:accent2>
        <a:accent3>
          <a:srgbClr val="AAACB6"/>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Consoldiated performance scorecards 18 09 2007 v0 3 7">
        <a:dk1>
          <a:srgbClr val="000000"/>
        </a:dk1>
        <a:lt1>
          <a:srgbClr val="FFFFFF"/>
        </a:lt1>
        <a:dk2>
          <a:srgbClr val="000000"/>
        </a:dk2>
        <a:lt2>
          <a:srgbClr val="FFBE3D"/>
        </a:lt2>
        <a:accent1>
          <a:srgbClr val="0066CC"/>
        </a:accent1>
        <a:accent2>
          <a:srgbClr val="4F8636"/>
        </a:accent2>
        <a:accent3>
          <a:srgbClr val="AAAAAA"/>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Consoldiated performance scorecards 18 09 2007 v0 3 8">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
      <a:clrScheme name="Consoldiated performance scorecards 18 09 2007 v0 3 9">
        <a:dk1>
          <a:srgbClr val="002960"/>
        </a:dk1>
        <a:lt1>
          <a:srgbClr val="FFFFFF"/>
        </a:lt1>
        <a:dk2>
          <a:srgbClr val="002960"/>
        </a:dk2>
        <a:lt2>
          <a:srgbClr val="FFBE3D"/>
        </a:lt2>
        <a:accent1>
          <a:srgbClr val="0066CC"/>
        </a:accent1>
        <a:accent2>
          <a:srgbClr val="50A2A0"/>
        </a:accent2>
        <a:accent3>
          <a:srgbClr val="AAACB6"/>
        </a:accent3>
        <a:accent4>
          <a:srgbClr val="DADADA"/>
        </a:accent4>
        <a:accent5>
          <a:srgbClr val="AAB8E2"/>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Consoldiated performance scorecards 18 09 2007 v0 3 10">
        <a:dk1>
          <a:srgbClr val="000000"/>
        </a:dk1>
        <a:lt1>
          <a:srgbClr val="FFFFFF"/>
        </a:lt1>
        <a:dk2>
          <a:srgbClr val="000000"/>
        </a:dk2>
        <a:lt2>
          <a:srgbClr val="FFBE3D"/>
        </a:lt2>
        <a:accent1>
          <a:srgbClr val="174A7C"/>
        </a:accent1>
        <a:accent2>
          <a:srgbClr val="50A2A0"/>
        </a:accent2>
        <a:accent3>
          <a:srgbClr val="AAAAAA"/>
        </a:accent3>
        <a:accent4>
          <a:srgbClr val="DADADA"/>
        </a:accent4>
        <a:accent5>
          <a:srgbClr val="ABB1BF"/>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Consoldiated performance scorecards 18 09 2007 v0 3 11">
        <a:dk1>
          <a:srgbClr val="000000"/>
        </a:dk1>
        <a:lt1>
          <a:srgbClr val="FFFFFF"/>
        </a:lt1>
        <a:dk2>
          <a:srgbClr val="004182"/>
        </a:dk2>
        <a:lt2>
          <a:srgbClr val="FFFFFF"/>
        </a:lt2>
        <a:accent1>
          <a:srgbClr val="CCD2E6"/>
        </a:accent1>
        <a:accent2>
          <a:srgbClr val="CEA99C"/>
        </a:accent2>
        <a:accent3>
          <a:srgbClr val="FFFFFF"/>
        </a:accent3>
        <a:accent4>
          <a:srgbClr val="000000"/>
        </a:accent4>
        <a:accent5>
          <a:srgbClr val="E2E5F0"/>
        </a:accent5>
        <a:accent6>
          <a:srgbClr val="BA998D"/>
        </a:accent6>
        <a:hlink>
          <a:srgbClr val="5D75A9"/>
        </a:hlink>
        <a:folHlink>
          <a:srgbClr val="8B332B"/>
        </a:folHlink>
      </a:clrScheme>
      <a:clrMap bg1="lt1" tx1="dk1" bg2="lt2" tx2="dk2" accent1="accent1" accent2="accent2" accent3="accent3" accent4="accent4" accent5="accent5" accent6="accent6" hlink="hlink" folHlink="folHlink"/>
    </a:extraClrScheme>
    <a:extraClrScheme>
      <a:clrScheme name="Consoldiated performance scorecards 18 09 2007 v0 3 12">
        <a:dk1>
          <a:srgbClr val="000000"/>
        </a:dk1>
        <a:lt1>
          <a:srgbClr val="FFFFFF"/>
        </a:lt1>
        <a:dk2>
          <a:srgbClr val="004F87"/>
        </a:dk2>
        <a:lt2>
          <a:srgbClr val="E6ECF1"/>
        </a:lt2>
        <a:accent1>
          <a:srgbClr val="CCDEEE"/>
        </a:accent1>
        <a:accent2>
          <a:srgbClr val="C41130"/>
        </a:accent2>
        <a:accent3>
          <a:srgbClr val="FFFFFF"/>
        </a:accent3>
        <a:accent4>
          <a:srgbClr val="000000"/>
        </a:accent4>
        <a:accent5>
          <a:srgbClr val="E2ECF5"/>
        </a:accent5>
        <a:accent6>
          <a:srgbClr val="B10E2A"/>
        </a:accent6>
        <a:hlink>
          <a:srgbClr val="0078B2"/>
        </a:hlink>
        <a:folHlink>
          <a:srgbClr val="003366"/>
        </a:folHlink>
      </a:clrScheme>
      <a:clrMap bg1="lt1" tx1="dk1" bg2="lt2" tx2="dk2" accent1="accent1" accent2="accent2" accent3="accent3" accent4="accent4" accent5="accent5" accent6="accent6" hlink="hlink" folHlink="folHlink"/>
    </a:extraClrScheme>
    <a:extraClrScheme>
      <a:clrScheme name="Consoldiated performance scorecards 18 09 2007 v0 3 13">
        <a:dk1>
          <a:srgbClr val="000000"/>
        </a:dk1>
        <a:lt1>
          <a:srgbClr val="FFFFFF"/>
        </a:lt1>
        <a:dk2>
          <a:srgbClr val="004F87"/>
        </a:dk2>
        <a:lt2>
          <a:srgbClr val="E6ECF1"/>
        </a:lt2>
        <a:accent1>
          <a:srgbClr val="CCDEEE"/>
        </a:accent1>
        <a:accent2>
          <a:srgbClr val="6AAED8"/>
        </a:accent2>
        <a:accent3>
          <a:srgbClr val="FFFFFF"/>
        </a:accent3>
        <a:accent4>
          <a:srgbClr val="000000"/>
        </a:accent4>
        <a:accent5>
          <a:srgbClr val="E2ECF5"/>
        </a:accent5>
        <a:accent6>
          <a:srgbClr val="5F9DC4"/>
        </a:accent6>
        <a:hlink>
          <a:srgbClr val="0078B2"/>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onsoldiated performance scorecards 18 09 2007 v0 3">
  <a:themeElements>
    <a:clrScheme name="Consoldiated performance scorecards 18 09 2007 v0 3 13">
      <a:dk1>
        <a:srgbClr val="000000"/>
      </a:dk1>
      <a:lt1>
        <a:srgbClr val="FFFFFF"/>
      </a:lt1>
      <a:dk2>
        <a:srgbClr val="004F87"/>
      </a:dk2>
      <a:lt2>
        <a:srgbClr val="E6ECF1"/>
      </a:lt2>
      <a:accent1>
        <a:srgbClr val="CCDEEE"/>
      </a:accent1>
      <a:accent2>
        <a:srgbClr val="6AAED8"/>
      </a:accent2>
      <a:accent3>
        <a:srgbClr val="FFFFFF"/>
      </a:accent3>
      <a:accent4>
        <a:srgbClr val="000000"/>
      </a:accent4>
      <a:accent5>
        <a:srgbClr val="E2ECF5"/>
      </a:accent5>
      <a:accent6>
        <a:srgbClr val="5F9DC4"/>
      </a:accent6>
      <a:hlink>
        <a:srgbClr val="0078B2"/>
      </a:hlink>
      <a:folHlink>
        <a:srgbClr val="003366"/>
      </a:folHlink>
    </a:clrScheme>
    <a:fontScheme name="Consoldiated performance scorecards 18 09 2007 v0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soldiated performance scorecards 18 09 2007 v0 3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Consoldiated performance scorecards 18 09 2007 v0 3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Consoldiated performance scorecards 18 09 2007 v0 3 3">
        <a:dk1>
          <a:srgbClr val="002960"/>
        </a:dk1>
        <a:lt1>
          <a:srgbClr val="FFFFFF"/>
        </a:lt1>
        <a:dk2>
          <a:srgbClr val="002960"/>
        </a:dk2>
        <a:lt2>
          <a:srgbClr val="FFBE3D"/>
        </a:lt2>
        <a:accent1>
          <a:srgbClr val="0066CC"/>
        </a:accent1>
        <a:accent2>
          <a:srgbClr val="5F8DFF"/>
        </a:accent2>
        <a:accent3>
          <a:srgbClr val="AAACB6"/>
        </a:accent3>
        <a:accent4>
          <a:srgbClr val="DADADA"/>
        </a:accent4>
        <a:accent5>
          <a:srgbClr val="AAB8E2"/>
        </a:accent5>
        <a:accent6>
          <a:srgbClr val="557FE7"/>
        </a:accent6>
        <a:hlink>
          <a:srgbClr val="96C5F8"/>
        </a:hlink>
        <a:folHlink>
          <a:srgbClr val="D8E9FC"/>
        </a:folHlink>
      </a:clrScheme>
      <a:clrMap bg1="dk2" tx1="lt1" bg2="dk1" tx2="lt2" accent1="accent1" accent2="accent2" accent3="accent3" accent4="accent4" accent5="accent5" accent6="accent6" hlink="hlink" folHlink="folHlink"/>
    </a:extraClrScheme>
    <a:extraClrScheme>
      <a:clrScheme name="Consoldiated performance scorecards 18 09 2007 v0 3 4">
        <a:dk1>
          <a:srgbClr val="000000"/>
        </a:dk1>
        <a:lt1>
          <a:srgbClr val="FFFFFF"/>
        </a:lt1>
        <a:dk2>
          <a:srgbClr val="000000"/>
        </a:dk2>
        <a:lt2>
          <a:srgbClr val="FFBE3D"/>
        </a:lt2>
        <a:accent1>
          <a:srgbClr val="002960"/>
        </a:accent1>
        <a:accent2>
          <a:srgbClr val="0066CC"/>
        </a:accent2>
        <a:accent3>
          <a:srgbClr val="AAAAAA"/>
        </a:accent3>
        <a:accent4>
          <a:srgbClr val="DADADA"/>
        </a:accent4>
        <a:accent5>
          <a:srgbClr val="AAACB6"/>
        </a:accent5>
        <a:accent6>
          <a:srgbClr val="005CB9"/>
        </a:accent6>
        <a:hlink>
          <a:srgbClr val="91B0FF"/>
        </a:hlink>
        <a:folHlink>
          <a:srgbClr val="C7E0FB"/>
        </a:folHlink>
      </a:clrScheme>
      <a:clrMap bg1="dk2" tx1="lt1" bg2="dk1" tx2="lt2" accent1="accent1" accent2="accent2" accent3="accent3" accent4="accent4" accent5="accent5" accent6="accent6" hlink="hlink" folHlink="folHlink"/>
    </a:extraClrScheme>
    <a:extraClrScheme>
      <a:clrScheme name="Consoldiated performance scorecards 18 09 2007 v0 3 5">
        <a:dk1>
          <a:srgbClr val="000000"/>
        </a:dk1>
        <a:lt1>
          <a:srgbClr val="FFFFFF"/>
        </a:lt1>
        <a:dk2>
          <a:srgbClr val="002960"/>
        </a:dk2>
        <a:lt2>
          <a:srgbClr val="FFFFFF"/>
        </a:lt2>
        <a:accent1>
          <a:srgbClr val="C7E0FB"/>
        </a:accent1>
        <a:accent2>
          <a:srgbClr val="FFCC66"/>
        </a:accent2>
        <a:accent3>
          <a:srgbClr val="FFFFFF"/>
        </a:accent3>
        <a:accent4>
          <a:srgbClr val="000000"/>
        </a:accent4>
        <a:accent5>
          <a:srgbClr val="E0EDFD"/>
        </a:accent5>
        <a:accent6>
          <a:srgbClr val="E7B95C"/>
        </a:accent6>
        <a:hlink>
          <a:srgbClr val="4F8636"/>
        </a:hlink>
        <a:folHlink>
          <a:srgbClr val="002960"/>
        </a:folHlink>
      </a:clrScheme>
      <a:clrMap bg1="lt1" tx1="dk1" bg2="lt2" tx2="dk2" accent1="accent1" accent2="accent2" accent3="accent3" accent4="accent4" accent5="accent5" accent6="accent6" hlink="hlink" folHlink="folHlink"/>
    </a:extraClrScheme>
    <a:extraClrScheme>
      <a:clrScheme name="Consoldiated performance scorecards 18 09 2007 v0 3 6">
        <a:dk1>
          <a:srgbClr val="002960"/>
        </a:dk1>
        <a:lt1>
          <a:srgbClr val="FFFFFF"/>
        </a:lt1>
        <a:dk2>
          <a:srgbClr val="002960"/>
        </a:dk2>
        <a:lt2>
          <a:srgbClr val="FFBE3D"/>
        </a:lt2>
        <a:accent1>
          <a:srgbClr val="0066CC"/>
        </a:accent1>
        <a:accent2>
          <a:srgbClr val="4F8636"/>
        </a:accent2>
        <a:accent3>
          <a:srgbClr val="AAACB6"/>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Consoldiated performance scorecards 18 09 2007 v0 3 7">
        <a:dk1>
          <a:srgbClr val="000000"/>
        </a:dk1>
        <a:lt1>
          <a:srgbClr val="FFFFFF"/>
        </a:lt1>
        <a:dk2>
          <a:srgbClr val="000000"/>
        </a:dk2>
        <a:lt2>
          <a:srgbClr val="FFBE3D"/>
        </a:lt2>
        <a:accent1>
          <a:srgbClr val="0066CC"/>
        </a:accent1>
        <a:accent2>
          <a:srgbClr val="4F8636"/>
        </a:accent2>
        <a:accent3>
          <a:srgbClr val="AAAAAA"/>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Consoldiated performance scorecards 18 09 2007 v0 3 8">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
      <a:clrScheme name="Consoldiated performance scorecards 18 09 2007 v0 3 9">
        <a:dk1>
          <a:srgbClr val="002960"/>
        </a:dk1>
        <a:lt1>
          <a:srgbClr val="FFFFFF"/>
        </a:lt1>
        <a:dk2>
          <a:srgbClr val="002960"/>
        </a:dk2>
        <a:lt2>
          <a:srgbClr val="FFBE3D"/>
        </a:lt2>
        <a:accent1>
          <a:srgbClr val="0066CC"/>
        </a:accent1>
        <a:accent2>
          <a:srgbClr val="50A2A0"/>
        </a:accent2>
        <a:accent3>
          <a:srgbClr val="AAACB6"/>
        </a:accent3>
        <a:accent4>
          <a:srgbClr val="DADADA"/>
        </a:accent4>
        <a:accent5>
          <a:srgbClr val="AAB8E2"/>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Consoldiated performance scorecards 18 09 2007 v0 3 10">
        <a:dk1>
          <a:srgbClr val="000000"/>
        </a:dk1>
        <a:lt1>
          <a:srgbClr val="FFFFFF"/>
        </a:lt1>
        <a:dk2>
          <a:srgbClr val="000000"/>
        </a:dk2>
        <a:lt2>
          <a:srgbClr val="FFBE3D"/>
        </a:lt2>
        <a:accent1>
          <a:srgbClr val="174A7C"/>
        </a:accent1>
        <a:accent2>
          <a:srgbClr val="50A2A0"/>
        </a:accent2>
        <a:accent3>
          <a:srgbClr val="AAAAAA"/>
        </a:accent3>
        <a:accent4>
          <a:srgbClr val="DADADA"/>
        </a:accent4>
        <a:accent5>
          <a:srgbClr val="ABB1BF"/>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Consoldiated performance scorecards 18 09 2007 v0 3 11">
        <a:dk1>
          <a:srgbClr val="000000"/>
        </a:dk1>
        <a:lt1>
          <a:srgbClr val="FFFFFF"/>
        </a:lt1>
        <a:dk2>
          <a:srgbClr val="004182"/>
        </a:dk2>
        <a:lt2>
          <a:srgbClr val="FFFFFF"/>
        </a:lt2>
        <a:accent1>
          <a:srgbClr val="CCD2E6"/>
        </a:accent1>
        <a:accent2>
          <a:srgbClr val="CEA99C"/>
        </a:accent2>
        <a:accent3>
          <a:srgbClr val="FFFFFF"/>
        </a:accent3>
        <a:accent4>
          <a:srgbClr val="000000"/>
        </a:accent4>
        <a:accent5>
          <a:srgbClr val="E2E5F0"/>
        </a:accent5>
        <a:accent6>
          <a:srgbClr val="BA998D"/>
        </a:accent6>
        <a:hlink>
          <a:srgbClr val="5D75A9"/>
        </a:hlink>
        <a:folHlink>
          <a:srgbClr val="8B332B"/>
        </a:folHlink>
      </a:clrScheme>
      <a:clrMap bg1="lt1" tx1="dk1" bg2="lt2" tx2="dk2" accent1="accent1" accent2="accent2" accent3="accent3" accent4="accent4" accent5="accent5" accent6="accent6" hlink="hlink" folHlink="folHlink"/>
    </a:extraClrScheme>
    <a:extraClrScheme>
      <a:clrScheme name="Consoldiated performance scorecards 18 09 2007 v0 3 12">
        <a:dk1>
          <a:srgbClr val="000000"/>
        </a:dk1>
        <a:lt1>
          <a:srgbClr val="FFFFFF"/>
        </a:lt1>
        <a:dk2>
          <a:srgbClr val="004F87"/>
        </a:dk2>
        <a:lt2>
          <a:srgbClr val="E6ECF1"/>
        </a:lt2>
        <a:accent1>
          <a:srgbClr val="CCDEEE"/>
        </a:accent1>
        <a:accent2>
          <a:srgbClr val="C41130"/>
        </a:accent2>
        <a:accent3>
          <a:srgbClr val="FFFFFF"/>
        </a:accent3>
        <a:accent4>
          <a:srgbClr val="000000"/>
        </a:accent4>
        <a:accent5>
          <a:srgbClr val="E2ECF5"/>
        </a:accent5>
        <a:accent6>
          <a:srgbClr val="B10E2A"/>
        </a:accent6>
        <a:hlink>
          <a:srgbClr val="0078B2"/>
        </a:hlink>
        <a:folHlink>
          <a:srgbClr val="003366"/>
        </a:folHlink>
      </a:clrScheme>
      <a:clrMap bg1="lt1" tx1="dk1" bg2="lt2" tx2="dk2" accent1="accent1" accent2="accent2" accent3="accent3" accent4="accent4" accent5="accent5" accent6="accent6" hlink="hlink" folHlink="folHlink"/>
    </a:extraClrScheme>
    <a:extraClrScheme>
      <a:clrScheme name="Consoldiated performance scorecards 18 09 2007 v0 3 13">
        <a:dk1>
          <a:srgbClr val="000000"/>
        </a:dk1>
        <a:lt1>
          <a:srgbClr val="FFFFFF"/>
        </a:lt1>
        <a:dk2>
          <a:srgbClr val="004F87"/>
        </a:dk2>
        <a:lt2>
          <a:srgbClr val="E6ECF1"/>
        </a:lt2>
        <a:accent1>
          <a:srgbClr val="CCDEEE"/>
        </a:accent1>
        <a:accent2>
          <a:srgbClr val="6AAED8"/>
        </a:accent2>
        <a:accent3>
          <a:srgbClr val="FFFFFF"/>
        </a:accent3>
        <a:accent4>
          <a:srgbClr val="000000"/>
        </a:accent4>
        <a:accent5>
          <a:srgbClr val="E2ECF5"/>
        </a:accent5>
        <a:accent6>
          <a:srgbClr val="5F9DC4"/>
        </a:accent6>
        <a:hlink>
          <a:srgbClr val="0078B2"/>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Consoldiated performance scorecards 18 09 2007 v0 3">
  <a:themeElements>
    <a:clrScheme name="1_Consoldiated performance scorecards 18 09 2007 v0 3 13">
      <a:dk1>
        <a:srgbClr val="000000"/>
      </a:dk1>
      <a:lt1>
        <a:srgbClr val="FFFFFF"/>
      </a:lt1>
      <a:dk2>
        <a:srgbClr val="004F87"/>
      </a:dk2>
      <a:lt2>
        <a:srgbClr val="E6ECF1"/>
      </a:lt2>
      <a:accent1>
        <a:srgbClr val="CCDEEE"/>
      </a:accent1>
      <a:accent2>
        <a:srgbClr val="6AAED8"/>
      </a:accent2>
      <a:accent3>
        <a:srgbClr val="FFFFFF"/>
      </a:accent3>
      <a:accent4>
        <a:srgbClr val="000000"/>
      </a:accent4>
      <a:accent5>
        <a:srgbClr val="E2ECF5"/>
      </a:accent5>
      <a:accent6>
        <a:srgbClr val="5F9DC4"/>
      </a:accent6>
      <a:hlink>
        <a:srgbClr val="0078B2"/>
      </a:hlink>
      <a:folHlink>
        <a:srgbClr val="003366"/>
      </a:folHlink>
    </a:clrScheme>
    <a:fontScheme name="1_Consoldiated performance scorecards 18 09 2007 v0 3">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onsoldiated performance scorecards 18 09 2007 v0 3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1_Consoldiated performance scorecards 18 09 2007 v0 3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1_Consoldiated performance scorecards 18 09 2007 v0 3 3">
        <a:dk1>
          <a:srgbClr val="002960"/>
        </a:dk1>
        <a:lt1>
          <a:srgbClr val="FFFFFF"/>
        </a:lt1>
        <a:dk2>
          <a:srgbClr val="002960"/>
        </a:dk2>
        <a:lt2>
          <a:srgbClr val="FFBE3D"/>
        </a:lt2>
        <a:accent1>
          <a:srgbClr val="0066CC"/>
        </a:accent1>
        <a:accent2>
          <a:srgbClr val="5F8DFF"/>
        </a:accent2>
        <a:accent3>
          <a:srgbClr val="AAACB6"/>
        </a:accent3>
        <a:accent4>
          <a:srgbClr val="DADADA"/>
        </a:accent4>
        <a:accent5>
          <a:srgbClr val="AAB8E2"/>
        </a:accent5>
        <a:accent6>
          <a:srgbClr val="557FE7"/>
        </a:accent6>
        <a:hlink>
          <a:srgbClr val="96C5F8"/>
        </a:hlink>
        <a:folHlink>
          <a:srgbClr val="D8E9FC"/>
        </a:folHlink>
      </a:clrScheme>
      <a:clrMap bg1="dk2" tx1="lt1" bg2="dk1" tx2="lt2" accent1="accent1" accent2="accent2" accent3="accent3" accent4="accent4" accent5="accent5" accent6="accent6" hlink="hlink" folHlink="folHlink"/>
    </a:extraClrScheme>
    <a:extraClrScheme>
      <a:clrScheme name="1_Consoldiated performance scorecards 18 09 2007 v0 3 4">
        <a:dk1>
          <a:srgbClr val="000000"/>
        </a:dk1>
        <a:lt1>
          <a:srgbClr val="FFFFFF"/>
        </a:lt1>
        <a:dk2>
          <a:srgbClr val="000000"/>
        </a:dk2>
        <a:lt2>
          <a:srgbClr val="FFBE3D"/>
        </a:lt2>
        <a:accent1>
          <a:srgbClr val="002960"/>
        </a:accent1>
        <a:accent2>
          <a:srgbClr val="0066CC"/>
        </a:accent2>
        <a:accent3>
          <a:srgbClr val="AAAAAA"/>
        </a:accent3>
        <a:accent4>
          <a:srgbClr val="DADADA"/>
        </a:accent4>
        <a:accent5>
          <a:srgbClr val="AAACB6"/>
        </a:accent5>
        <a:accent6>
          <a:srgbClr val="005CB9"/>
        </a:accent6>
        <a:hlink>
          <a:srgbClr val="91B0FF"/>
        </a:hlink>
        <a:folHlink>
          <a:srgbClr val="C7E0FB"/>
        </a:folHlink>
      </a:clrScheme>
      <a:clrMap bg1="dk2" tx1="lt1" bg2="dk1" tx2="lt2" accent1="accent1" accent2="accent2" accent3="accent3" accent4="accent4" accent5="accent5" accent6="accent6" hlink="hlink" folHlink="folHlink"/>
    </a:extraClrScheme>
    <a:extraClrScheme>
      <a:clrScheme name="1_Consoldiated performance scorecards 18 09 2007 v0 3 5">
        <a:dk1>
          <a:srgbClr val="000000"/>
        </a:dk1>
        <a:lt1>
          <a:srgbClr val="FFFFFF"/>
        </a:lt1>
        <a:dk2>
          <a:srgbClr val="002960"/>
        </a:dk2>
        <a:lt2>
          <a:srgbClr val="FFFFFF"/>
        </a:lt2>
        <a:accent1>
          <a:srgbClr val="C7E0FB"/>
        </a:accent1>
        <a:accent2>
          <a:srgbClr val="FFCC66"/>
        </a:accent2>
        <a:accent3>
          <a:srgbClr val="FFFFFF"/>
        </a:accent3>
        <a:accent4>
          <a:srgbClr val="000000"/>
        </a:accent4>
        <a:accent5>
          <a:srgbClr val="E0EDFD"/>
        </a:accent5>
        <a:accent6>
          <a:srgbClr val="E7B95C"/>
        </a:accent6>
        <a:hlink>
          <a:srgbClr val="4F8636"/>
        </a:hlink>
        <a:folHlink>
          <a:srgbClr val="002960"/>
        </a:folHlink>
      </a:clrScheme>
      <a:clrMap bg1="lt1" tx1="dk1" bg2="lt2" tx2="dk2" accent1="accent1" accent2="accent2" accent3="accent3" accent4="accent4" accent5="accent5" accent6="accent6" hlink="hlink" folHlink="folHlink"/>
    </a:extraClrScheme>
    <a:extraClrScheme>
      <a:clrScheme name="1_Consoldiated performance scorecards 18 09 2007 v0 3 6">
        <a:dk1>
          <a:srgbClr val="002960"/>
        </a:dk1>
        <a:lt1>
          <a:srgbClr val="FFFFFF"/>
        </a:lt1>
        <a:dk2>
          <a:srgbClr val="002960"/>
        </a:dk2>
        <a:lt2>
          <a:srgbClr val="FFBE3D"/>
        </a:lt2>
        <a:accent1>
          <a:srgbClr val="0066CC"/>
        </a:accent1>
        <a:accent2>
          <a:srgbClr val="4F8636"/>
        </a:accent2>
        <a:accent3>
          <a:srgbClr val="AAACB6"/>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1_Consoldiated performance scorecards 18 09 2007 v0 3 7">
        <a:dk1>
          <a:srgbClr val="000000"/>
        </a:dk1>
        <a:lt1>
          <a:srgbClr val="FFFFFF"/>
        </a:lt1>
        <a:dk2>
          <a:srgbClr val="000000"/>
        </a:dk2>
        <a:lt2>
          <a:srgbClr val="FFBE3D"/>
        </a:lt2>
        <a:accent1>
          <a:srgbClr val="0066CC"/>
        </a:accent1>
        <a:accent2>
          <a:srgbClr val="4F8636"/>
        </a:accent2>
        <a:accent3>
          <a:srgbClr val="AAAAAA"/>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1_Consoldiated performance scorecards 18 09 2007 v0 3 8">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
      <a:clrScheme name="1_Consoldiated performance scorecards 18 09 2007 v0 3 9">
        <a:dk1>
          <a:srgbClr val="002960"/>
        </a:dk1>
        <a:lt1>
          <a:srgbClr val="FFFFFF"/>
        </a:lt1>
        <a:dk2>
          <a:srgbClr val="002960"/>
        </a:dk2>
        <a:lt2>
          <a:srgbClr val="FFBE3D"/>
        </a:lt2>
        <a:accent1>
          <a:srgbClr val="0066CC"/>
        </a:accent1>
        <a:accent2>
          <a:srgbClr val="50A2A0"/>
        </a:accent2>
        <a:accent3>
          <a:srgbClr val="AAACB6"/>
        </a:accent3>
        <a:accent4>
          <a:srgbClr val="DADADA"/>
        </a:accent4>
        <a:accent5>
          <a:srgbClr val="AAB8E2"/>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1_Consoldiated performance scorecards 18 09 2007 v0 3 10">
        <a:dk1>
          <a:srgbClr val="000000"/>
        </a:dk1>
        <a:lt1>
          <a:srgbClr val="FFFFFF"/>
        </a:lt1>
        <a:dk2>
          <a:srgbClr val="000000"/>
        </a:dk2>
        <a:lt2>
          <a:srgbClr val="FFBE3D"/>
        </a:lt2>
        <a:accent1>
          <a:srgbClr val="174A7C"/>
        </a:accent1>
        <a:accent2>
          <a:srgbClr val="50A2A0"/>
        </a:accent2>
        <a:accent3>
          <a:srgbClr val="AAAAAA"/>
        </a:accent3>
        <a:accent4>
          <a:srgbClr val="DADADA"/>
        </a:accent4>
        <a:accent5>
          <a:srgbClr val="ABB1BF"/>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1_Consoldiated performance scorecards 18 09 2007 v0 3 11">
        <a:dk1>
          <a:srgbClr val="000000"/>
        </a:dk1>
        <a:lt1>
          <a:srgbClr val="FFFFFF"/>
        </a:lt1>
        <a:dk2>
          <a:srgbClr val="004182"/>
        </a:dk2>
        <a:lt2>
          <a:srgbClr val="FFFFFF"/>
        </a:lt2>
        <a:accent1>
          <a:srgbClr val="CCD2E6"/>
        </a:accent1>
        <a:accent2>
          <a:srgbClr val="CEA99C"/>
        </a:accent2>
        <a:accent3>
          <a:srgbClr val="FFFFFF"/>
        </a:accent3>
        <a:accent4>
          <a:srgbClr val="000000"/>
        </a:accent4>
        <a:accent5>
          <a:srgbClr val="E2E5F0"/>
        </a:accent5>
        <a:accent6>
          <a:srgbClr val="BA998D"/>
        </a:accent6>
        <a:hlink>
          <a:srgbClr val="5D75A9"/>
        </a:hlink>
        <a:folHlink>
          <a:srgbClr val="8B332B"/>
        </a:folHlink>
      </a:clrScheme>
      <a:clrMap bg1="lt1" tx1="dk1" bg2="lt2" tx2="dk2" accent1="accent1" accent2="accent2" accent3="accent3" accent4="accent4" accent5="accent5" accent6="accent6" hlink="hlink" folHlink="folHlink"/>
    </a:extraClrScheme>
    <a:extraClrScheme>
      <a:clrScheme name="1_Consoldiated performance scorecards 18 09 2007 v0 3 12">
        <a:dk1>
          <a:srgbClr val="000000"/>
        </a:dk1>
        <a:lt1>
          <a:srgbClr val="FFFFFF"/>
        </a:lt1>
        <a:dk2>
          <a:srgbClr val="004F87"/>
        </a:dk2>
        <a:lt2>
          <a:srgbClr val="E6ECF1"/>
        </a:lt2>
        <a:accent1>
          <a:srgbClr val="CCDEEE"/>
        </a:accent1>
        <a:accent2>
          <a:srgbClr val="C41130"/>
        </a:accent2>
        <a:accent3>
          <a:srgbClr val="FFFFFF"/>
        </a:accent3>
        <a:accent4>
          <a:srgbClr val="000000"/>
        </a:accent4>
        <a:accent5>
          <a:srgbClr val="E2ECF5"/>
        </a:accent5>
        <a:accent6>
          <a:srgbClr val="B10E2A"/>
        </a:accent6>
        <a:hlink>
          <a:srgbClr val="0078B2"/>
        </a:hlink>
        <a:folHlink>
          <a:srgbClr val="003366"/>
        </a:folHlink>
      </a:clrScheme>
      <a:clrMap bg1="lt1" tx1="dk1" bg2="lt2" tx2="dk2" accent1="accent1" accent2="accent2" accent3="accent3" accent4="accent4" accent5="accent5" accent6="accent6" hlink="hlink" folHlink="folHlink"/>
    </a:extraClrScheme>
    <a:extraClrScheme>
      <a:clrScheme name="1_Consoldiated performance scorecards 18 09 2007 v0 3 13">
        <a:dk1>
          <a:srgbClr val="000000"/>
        </a:dk1>
        <a:lt1>
          <a:srgbClr val="FFFFFF"/>
        </a:lt1>
        <a:dk2>
          <a:srgbClr val="004F87"/>
        </a:dk2>
        <a:lt2>
          <a:srgbClr val="E6ECF1"/>
        </a:lt2>
        <a:accent1>
          <a:srgbClr val="CCDEEE"/>
        </a:accent1>
        <a:accent2>
          <a:srgbClr val="6AAED8"/>
        </a:accent2>
        <a:accent3>
          <a:srgbClr val="FFFFFF"/>
        </a:accent3>
        <a:accent4>
          <a:srgbClr val="000000"/>
        </a:accent4>
        <a:accent5>
          <a:srgbClr val="E2ECF5"/>
        </a:accent5>
        <a:accent6>
          <a:srgbClr val="5F9DC4"/>
        </a:accent6>
        <a:hlink>
          <a:srgbClr val="0078B2"/>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Consoldiated performance scorecards 18 09 2007 v0 3">
  <a:themeElements>
    <a:clrScheme name="1_Consoldiated performance scorecards 18 09 2007 v0 3 13">
      <a:dk1>
        <a:srgbClr val="000000"/>
      </a:dk1>
      <a:lt1>
        <a:srgbClr val="FFFFFF"/>
      </a:lt1>
      <a:dk2>
        <a:srgbClr val="004F87"/>
      </a:dk2>
      <a:lt2>
        <a:srgbClr val="E6ECF1"/>
      </a:lt2>
      <a:accent1>
        <a:srgbClr val="CCDEEE"/>
      </a:accent1>
      <a:accent2>
        <a:srgbClr val="6AAED8"/>
      </a:accent2>
      <a:accent3>
        <a:srgbClr val="FFFFFF"/>
      </a:accent3>
      <a:accent4>
        <a:srgbClr val="000000"/>
      </a:accent4>
      <a:accent5>
        <a:srgbClr val="E2ECF5"/>
      </a:accent5>
      <a:accent6>
        <a:srgbClr val="5F9DC4"/>
      </a:accent6>
      <a:hlink>
        <a:srgbClr val="0078B2"/>
      </a:hlink>
      <a:folHlink>
        <a:srgbClr val="003366"/>
      </a:folHlink>
    </a:clrScheme>
    <a:fontScheme name="1_Consoldiated performance scorecards 18 09 2007 v0 3">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onsoldiated performance scorecards 18 09 2007 v0 3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1_Consoldiated performance scorecards 18 09 2007 v0 3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1_Consoldiated performance scorecards 18 09 2007 v0 3 3">
        <a:dk1>
          <a:srgbClr val="002960"/>
        </a:dk1>
        <a:lt1>
          <a:srgbClr val="FFFFFF"/>
        </a:lt1>
        <a:dk2>
          <a:srgbClr val="002960"/>
        </a:dk2>
        <a:lt2>
          <a:srgbClr val="FFBE3D"/>
        </a:lt2>
        <a:accent1>
          <a:srgbClr val="0066CC"/>
        </a:accent1>
        <a:accent2>
          <a:srgbClr val="5F8DFF"/>
        </a:accent2>
        <a:accent3>
          <a:srgbClr val="AAACB6"/>
        </a:accent3>
        <a:accent4>
          <a:srgbClr val="DADADA"/>
        </a:accent4>
        <a:accent5>
          <a:srgbClr val="AAB8E2"/>
        </a:accent5>
        <a:accent6>
          <a:srgbClr val="557FE7"/>
        </a:accent6>
        <a:hlink>
          <a:srgbClr val="96C5F8"/>
        </a:hlink>
        <a:folHlink>
          <a:srgbClr val="D8E9FC"/>
        </a:folHlink>
      </a:clrScheme>
      <a:clrMap bg1="dk2" tx1="lt1" bg2="dk1" tx2="lt2" accent1="accent1" accent2="accent2" accent3="accent3" accent4="accent4" accent5="accent5" accent6="accent6" hlink="hlink" folHlink="folHlink"/>
    </a:extraClrScheme>
    <a:extraClrScheme>
      <a:clrScheme name="1_Consoldiated performance scorecards 18 09 2007 v0 3 4">
        <a:dk1>
          <a:srgbClr val="000000"/>
        </a:dk1>
        <a:lt1>
          <a:srgbClr val="FFFFFF"/>
        </a:lt1>
        <a:dk2>
          <a:srgbClr val="000000"/>
        </a:dk2>
        <a:lt2>
          <a:srgbClr val="FFBE3D"/>
        </a:lt2>
        <a:accent1>
          <a:srgbClr val="002960"/>
        </a:accent1>
        <a:accent2>
          <a:srgbClr val="0066CC"/>
        </a:accent2>
        <a:accent3>
          <a:srgbClr val="AAAAAA"/>
        </a:accent3>
        <a:accent4>
          <a:srgbClr val="DADADA"/>
        </a:accent4>
        <a:accent5>
          <a:srgbClr val="AAACB6"/>
        </a:accent5>
        <a:accent6>
          <a:srgbClr val="005CB9"/>
        </a:accent6>
        <a:hlink>
          <a:srgbClr val="91B0FF"/>
        </a:hlink>
        <a:folHlink>
          <a:srgbClr val="C7E0FB"/>
        </a:folHlink>
      </a:clrScheme>
      <a:clrMap bg1="dk2" tx1="lt1" bg2="dk1" tx2="lt2" accent1="accent1" accent2="accent2" accent3="accent3" accent4="accent4" accent5="accent5" accent6="accent6" hlink="hlink" folHlink="folHlink"/>
    </a:extraClrScheme>
    <a:extraClrScheme>
      <a:clrScheme name="1_Consoldiated performance scorecards 18 09 2007 v0 3 5">
        <a:dk1>
          <a:srgbClr val="000000"/>
        </a:dk1>
        <a:lt1>
          <a:srgbClr val="FFFFFF"/>
        </a:lt1>
        <a:dk2>
          <a:srgbClr val="002960"/>
        </a:dk2>
        <a:lt2>
          <a:srgbClr val="FFFFFF"/>
        </a:lt2>
        <a:accent1>
          <a:srgbClr val="C7E0FB"/>
        </a:accent1>
        <a:accent2>
          <a:srgbClr val="FFCC66"/>
        </a:accent2>
        <a:accent3>
          <a:srgbClr val="FFFFFF"/>
        </a:accent3>
        <a:accent4>
          <a:srgbClr val="000000"/>
        </a:accent4>
        <a:accent5>
          <a:srgbClr val="E0EDFD"/>
        </a:accent5>
        <a:accent6>
          <a:srgbClr val="E7B95C"/>
        </a:accent6>
        <a:hlink>
          <a:srgbClr val="4F8636"/>
        </a:hlink>
        <a:folHlink>
          <a:srgbClr val="002960"/>
        </a:folHlink>
      </a:clrScheme>
      <a:clrMap bg1="lt1" tx1="dk1" bg2="lt2" tx2="dk2" accent1="accent1" accent2="accent2" accent3="accent3" accent4="accent4" accent5="accent5" accent6="accent6" hlink="hlink" folHlink="folHlink"/>
    </a:extraClrScheme>
    <a:extraClrScheme>
      <a:clrScheme name="1_Consoldiated performance scorecards 18 09 2007 v0 3 6">
        <a:dk1>
          <a:srgbClr val="002960"/>
        </a:dk1>
        <a:lt1>
          <a:srgbClr val="FFFFFF"/>
        </a:lt1>
        <a:dk2>
          <a:srgbClr val="002960"/>
        </a:dk2>
        <a:lt2>
          <a:srgbClr val="FFBE3D"/>
        </a:lt2>
        <a:accent1>
          <a:srgbClr val="0066CC"/>
        </a:accent1>
        <a:accent2>
          <a:srgbClr val="4F8636"/>
        </a:accent2>
        <a:accent3>
          <a:srgbClr val="AAACB6"/>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1_Consoldiated performance scorecards 18 09 2007 v0 3 7">
        <a:dk1>
          <a:srgbClr val="000000"/>
        </a:dk1>
        <a:lt1>
          <a:srgbClr val="FFFFFF"/>
        </a:lt1>
        <a:dk2>
          <a:srgbClr val="000000"/>
        </a:dk2>
        <a:lt2>
          <a:srgbClr val="FFBE3D"/>
        </a:lt2>
        <a:accent1>
          <a:srgbClr val="0066CC"/>
        </a:accent1>
        <a:accent2>
          <a:srgbClr val="4F8636"/>
        </a:accent2>
        <a:accent3>
          <a:srgbClr val="AAAAAA"/>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1_Consoldiated performance scorecards 18 09 2007 v0 3 8">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
      <a:clrScheme name="1_Consoldiated performance scorecards 18 09 2007 v0 3 9">
        <a:dk1>
          <a:srgbClr val="002960"/>
        </a:dk1>
        <a:lt1>
          <a:srgbClr val="FFFFFF"/>
        </a:lt1>
        <a:dk2>
          <a:srgbClr val="002960"/>
        </a:dk2>
        <a:lt2>
          <a:srgbClr val="FFBE3D"/>
        </a:lt2>
        <a:accent1>
          <a:srgbClr val="0066CC"/>
        </a:accent1>
        <a:accent2>
          <a:srgbClr val="50A2A0"/>
        </a:accent2>
        <a:accent3>
          <a:srgbClr val="AAACB6"/>
        </a:accent3>
        <a:accent4>
          <a:srgbClr val="DADADA"/>
        </a:accent4>
        <a:accent5>
          <a:srgbClr val="AAB8E2"/>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1_Consoldiated performance scorecards 18 09 2007 v0 3 10">
        <a:dk1>
          <a:srgbClr val="000000"/>
        </a:dk1>
        <a:lt1>
          <a:srgbClr val="FFFFFF"/>
        </a:lt1>
        <a:dk2>
          <a:srgbClr val="000000"/>
        </a:dk2>
        <a:lt2>
          <a:srgbClr val="FFBE3D"/>
        </a:lt2>
        <a:accent1>
          <a:srgbClr val="174A7C"/>
        </a:accent1>
        <a:accent2>
          <a:srgbClr val="50A2A0"/>
        </a:accent2>
        <a:accent3>
          <a:srgbClr val="AAAAAA"/>
        </a:accent3>
        <a:accent4>
          <a:srgbClr val="DADADA"/>
        </a:accent4>
        <a:accent5>
          <a:srgbClr val="ABB1BF"/>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1_Consoldiated performance scorecards 18 09 2007 v0 3 11">
        <a:dk1>
          <a:srgbClr val="000000"/>
        </a:dk1>
        <a:lt1>
          <a:srgbClr val="FFFFFF"/>
        </a:lt1>
        <a:dk2>
          <a:srgbClr val="004182"/>
        </a:dk2>
        <a:lt2>
          <a:srgbClr val="FFFFFF"/>
        </a:lt2>
        <a:accent1>
          <a:srgbClr val="CCD2E6"/>
        </a:accent1>
        <a:accent2>
          <a:srgbClr val="CEA99C"/>
        </a:accent2>
        <a:accent3>
          <a:srgbClr val="FFFFFF"/>
        </a:accent3>
        <a:accent4>
          <a:srgbClr val="000000"/>
        </a:accent4>
        <a:accent5>
          <a:srgbClr val="E2E5F0"/>
        </a:accent5>
        <a:accent6>
          <a:srgbClr val="BA998D"/>
        </a:accent6>
        <a:hlink>
          <a:srgbClr val="5D75A9"/>
        </a:hlink>
        <a:folHlink>
          <a:srgbClr val="8B332B"/>
        </a:folHlink>
      </a:clrScheme>
      <a:clrMap bg1="lt1" tx1="dk1" bg2="lt2" tx2="dk2" accent1="accent1" accent2="accent2" accent3="accent3" accent4="accent4" accent5="accent5" accent6="accent6" hlink="hlink" folHlink="folHlink"/>
    </a:extraClrScheme>
    <a:extraClrScheme>
      <a:clrScheme name="1_Consoldiated performance scorecards 18 09 2007 v0 3 12">
        <a:dk1>
          <a:srgbClr val="000000"/>
        </a:dk1>
        <a:lt1>
          <a:srgbClr val="FFFFFF"/>
        </a:lt1>
        <a:dk2>
          <a:srgbClr val="004F87"/>
        </a:dk2>
        <a:lt2>
          <a:srgbClr val="E6ECF1"/>
        </a:lt2>
        <a:accent1>
          <a:srgbClr val="CCDEEE"/>
        </a:accent1>
        <a:accent2>
          <a:srgbClr val="C41130"/>
        </a:accent2>
        <a:accent3>
          <a:srgbClr val="FFFFFF"/>
        </a:accent3>
        <a:accent4>
          <a:srgbClr val="000000"/>
        </a:accent4>
        <a:accent5>
          <a:srgbClr val="E2ECF5"/>
        </a:accent5>
        <a:accent6>
          <a:srgbClr val="B10E2A"/>
        </a:accent6>
        <a:hlink>
          <a:srgbClr val="0078B2"/>
        </a:hlink>
        <a:folHlink>
          <a:srgbClr val="003366"/>
        </a:folHlink>
      </a:clrScheme>
      <a:clrMap bg1="lt1" tx1="dk1" bg2="lt2" tx2="dk2" accent1="accent1" accent2="accent2" accent3="accent3" accent4="accent4" accent5="accent5" accent6="accent6" hlink="hlink" folHlink="folHlink"/>
    </a:extraClrScheme>
    <a:extraClrScheme>
      <a:clrScheme name="1_Consoldiated performance scorecards 18 09 2007 v0 3 13">
        <a:dk1>
          <a:srgbClr val="000000"/>
        </a:dk1>
        <a:lt1>
          <a:srgbClr val="FFFFFF"/>
        </a:lt1>
        <a:dk2>
          <a:srgbClr val="004F87"/>
        </a:dk2>
        <a:lt2>
          <a:srgbClr val="E6ECF1"/>
        </a:lt2>
        <a:accent1>
          <a:srgbClr val="CCDEEE"/>
        </a:accent1>
        <a:accent2>
          <a:srgbClr val="6AAED8"/>
        </a:accent2>
        <a:accent3>
          <a:srgbClr val="FFFFFF"/>
        </a:accent3>
        <a:accent4>
          <a:srgbClr val="000000"/>
        </a:accent4>
        <a:accent5>
          <a:srgbClr val="E2ECF5"/>
        </a:accent5>
        <a:accent6>
          <a:srgbClr val="5F9DC4"/>
        </a:accent6>
        <a:hlink>
          <a:srgbClr val="0078B2"/>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heme1">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heme1" id="{6D3F3AE5-C55D-4FBC-81BC-E29333A7F2E5}" vid="{36D3D321-C229-45C0-94FF-252719DCC17D}"/>
    </a:ext>
  </a:ext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42BC860AD54DF4C8136D7D044E94867" ma:contentTypeVersion="8" ma:contentTypeDescription="Create a new document." ma:contentTypeScope="" ma:versionID="f8aa680a0bfe7d6035028221acdfa0f9">
  <xsd:schema xmlns:xsd="http://www.w3.org/2001/XMLSchema" xmlns:xs="http://www.w3.org/2001/XMLSchema" xmlns:p="http://schemas.microsoft.com/office/2006/metadata/properties" xmlns:ns2="fd104261-c078-43be-a829-d1a0fe721750" xmlns:ns3="38831652-2eaf-4dba-84e6-a5739d700c44" targetNamespace="http://schemas.microsoft.com/office/2006/metadata/properties" ma:root="true" ma:fieldsID="8f6b21617a9fd04449d78c7b5fe7e783" ns2:_="" ns3:_="">
    <xsd:import namespace="fd104261-c078-43be-a829-d1a0fe721750"/>
    <xsd:import namespace="38831652-2eaf-4dba-84e6-a5739d700c44"/>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104261-c078-43be-a829-d1a0fe72175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8831652-2eaf-4dba-84e6-a5739d700c44"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FFA37B8-66B3-47B0-B335-000F3A1AB335}">
  <ds:schemaRefs>
    <ds:schemaRef ds:uri="http://purl.org/dc/dcmitype/"/>
    <ds:schemaRef ds:uri="http://purl.org/dc/elements/1.1/"/>
    <ds:schemaRef ds:uri="http://schemas.microsoft.com/office/2006/documentManagement/types"/>
    <ds:schemaRef ds:uri="http://schemas.microsoft.com/office/2006/metadata/properties"/>
    <ds:schemaRef ds:uri="http://purl.org/dc/terms/"/>
    <ds:schemaRef ds:uri="http://www.w3.org/XML/1998/namespace"/>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B1172572-77AE-4D55-864C-CB7FD56E41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d104261-c078-43be-a829-d1a0fe721750"/>
    <ds:schemaRef ds:uri="38831652-2eaf-4dba-84e6-a5739d700c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AF5E577-267B-4AAC-B6B3-FDEF74388A9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37382</TotalTime>
  <Words>2242</Words>
  <Application>Microsoft Office PowerPoint</Application>
  <PresentationFormat>A4 Paper (210x297 mm)</PresentationFormat>
  <Paragraphs>182</Paragraphs>
  <Slides>22</Slides>
  <Notes>9</Notes>
  <HiddenSlides>0</HiddenSlides>
  <MMClips>0</MMClips>
  <ScaleCrop>false</ScaleCrop>
  <HeadingPairs>
    <vt:vector size="8" baseType="variant">
      <vt:variant>
        <vt:lpstr>Fonts Used</vt:lpstr>
      </vt:variant>
      <vt:variant>
        <vt:i4>11</vt:i4>
      </vt:variant>
      <vt:variant>
        <vt:lpstr>Theme</vt:lpstr>
      </vt:variant>
      <vt:variant>
        <vt:i4>7</vt:i4>
      </vt:variant>
      <vt:variant>
        <vt:lpstr>Embedded OLE Servers</vt:lpstr>
      </vt:variant>
      <vt:variant>
        <vt:i4>0</vt:i4>
      </vt:variant>
      <vt:variant>
        <vt:lpstr>Slide Titles</vt:lpstr>
      </vt:variant>
      <vt:variant>
        <vt:i4>22</vt:i4>
      </vt:variant>
    </vt:vector>
  </HeadingPairs>
  <TitlesOfParts>
    <vt:vector size="40" baseType="lpstr">
      <vt:lpstr>Aptos</vt:lpstr>
      <vt:lpstr>Aptos Display</vt:lpstr>
      <vt:lpstr>Arial</vt:lpstr>
      <vt:lpstr>Arial Rounded MT Bold</vt:lpstr>
      <vt:lpstr>Courier New</vt:lpstr>
      <vt:lpstr>Lato</vt:lpstr>
      <vt:lpstr>Lato Black</vt:lpstr>
      <vt:lpstr>Sakkal Majalla</vt:lpstr>
      <vt:lpstr>Symbol</vt:lpstr>
      <vt:lpstr>Times New Roman</vt:lpstr>
      <vt:lpstr>Wingdings</vt:lpstr>
      <vt:lpstr>1_Consoldiated performance scorecards 18 09 2007 v0 3</vt:lpstr>
      <vt:lpstr>Consoldiated performance scorecards 18 09 2007 v0 3</vt:lpstr>
      <vt:lpstr>2_Consoldiated performance scorecards 18 09 2007 v0 3</vt:lpstr>
      <vt:lpstr>3_Consoldiated performance scorecards 18 09 2007 v0 3</vt:lpstr>
      <vt:lpstr>4_Consoldiated performance scorecards 18 09 2007 v0 3</vt:lpstr>
      <vt:lpstr>Theme1</vt:lpstr>
      <vt:lpstr>1_Office Theme</vt:lpstr>
      <vt:lpstr>Panel of Legal Service Providers </vt:lpstr>
      <vt:lpstr>Agenda  1. Welcome and Introduction 2. Governance, Rules and Procedures 3. RFP Timelines 4. Background and Scope of Work  5. Bid Evaluation Process  6. RFP submission and contact details 7. Q&amp;A       </vt:lpstr>
      <vt:lpstr>Bid Evaluation Committee</vt:lpstr>
      <vt:lpstr>Agenda  1. Welcome and Introduction 2. Governance, Rules and Procedures 3. RFP Timelines 4. Background and Scope of Work  5. Bid Evaluation Process  6. RFP submission and contact details 7. Q&amp;A       </vt:lpstr>
      <vt:lpstr>PowerPoint Presentation</vt:lpstr>
      <vt:lpstr>PowerPoint Presentation</vt:lpstr>
      <vt:lpstr>PowerPoint Presentation</vt:lpstr>
      <vt:lpstr>Agenda  1. Welcome and Introduction 2. Governance, Rules and Procedures 3. RFP Timelines 4. Background and Scope of Work  5. Bid Evaluation Process  6. RFP submission and contact details 7. Q&amp;A       </vt:lpstr>
      <vt:lpstr>PowerPoint Presentation</vt:lpstr>
      <vt:lpstr>Agenda  1. Welcome and Introduction 2. Governance, Rules and Procedures 3. RFP Timelines 4. Background and Scope of Work  5. Bid Evaluation Process  6. RFP submission and contact details 7. Q&amp;A       </vt:lpstr>
      <vt:lpstr>PowerPoint Presentation</vt:lpstr>
      <vt:lpstr>Agenda  1. Welcome and Introduction 2. Governance, Rules and Procedures 3. RFP Timelines 4. Background and Scope of Work  5. Bid Evaluation Process  6. RFP submission and contact details 7. Q&amp;A       </vt:lpstr>
      <vt:lpstr>PowerPoint Presentation</vt:lpstr>
      <vt:lpstr>PowerPoint Presentation</vt:lpstr>
      <vt:lpstr>PowerPoint Presentation</vt:lpstr>
      <vt:lpstr>PowerPoint Presentation</vt:lpstr>
      <vt:lpstr>Agenda  1. Welcome and Introduction 2. Governance, Rules and Procedures 3. RFP Timelines 4. Background and Scope of Work  5. Bid Evaluation Process  6. RFP submission and contact details 7. Q&amp;A       </vt:lpstr>
      <vt:lpstr>PowerPoint Presentation</vt:lpstr>
      <vt:lpstr>PowerPoint Presentation</vt:lpstr>
      <vt:lpstr>Agenda  1. Welcome and Introduction 2. Governance, Rules and Procedures 3. RFP Timelines 4. Background and Scope of Work  5. Bid Evaluation Process  6. RFP submission and contact details 7. Q&amp;A       </vt:lpstr>
      <vt:lpstr>PowerPoint Presentation</vt:lpstr>
      <vt:lpstr>PowerPoint Presentation</vt:lpstr>
    </vt:vector>
  </TitlesOfParts>
  <Manager>Stephen Asbury</Manager>
  <Company>Gemini Consulting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Template</dc:title>
  <dc:creator>Vivian Vee</dc:creator>
  <cp:lastModifiedBy>Colette Jordaan</cp:lastModifiedBy>
  <cp:revision>2600</cp:revision>
  <dcterms:created xsi:type="dcterms:W3CDTF">2004-06-09T11:48:20Z</dcterms:created>
  <dcterms:modified xsi:type="dcterms:W3CDTF">2026-04-21T10:51:16Z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0x010100B42BC860AD54DF4C8136D7D044E94867</vt:lpwstr>
  </property>
  <property fmtid="{D5CDD505-2E9C-101B-9397-08002B2CF9AE}" pid="3" name="Order">
    <vt:r8>2300</vt:r8>
  </property>
</Properties>
</file>