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ags/tag61.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 id="2147483745" r:id="rId5"/>
    <p:sldMasterId id="2147483794" r:id="rId6"/>
    <p:sldMasterId id="2147483806" r:id="rId7"/>
    <p:sldMasterId id="2147483825" r:id="rId8"/>
    <p:sldMasterId id="2147483850" r:id="rId9"/>
    <p:sldMasterId id="2147483862" r:id="rId10"/>
    <p:sldMasterId id="2147483874" r:id="rId11"/>
  </p:sldMasterIdLst>
  <p:notesMasterIdLst>
    <p:notesMasterId r:id="rId40"/>
  </p:notesMasterIdLst>
  <p:handoutMasterIdLst>
    <p:handoutMasterId r:id="rId41"/>
  </p:handoutMasterIdLst>
  <p:sldIdLst>
    <p:sldId id="256" r:id="rId12"/>
    <p:sldId id="355" r:id="rId13"/>
    <p:sldId id="324" r:id="rId14"/>
    <p:sldId id="353" r:id="rId15"/>
    <p:sldId id="540" r:id="rId16"/>
    <p:sldId id="382" r:id="rId17"/>
    <p:sldId id="383" r:id="rId18"/>
    <p:sldId id="356" r:id="rId19"/>
    <p:sldId id="509" r:id="rId20"/>
    <p:sldId id="502" r:id="rId21"/>
    <p:sldId id="536" r:id="rId22"/>
    <p:sldId id="535" r:id="rId23"/>
    <p:sldId id="445" r:id="rId24"/>
    <p:sldId id="485" r:id="rId25"/>
    <p:sldId id="486" r:id="rId26"/>
    <p:sldId id="534" r:id="rId27"/>
    <p:sldId id="447" r:id="rId28"/>
    <p:sldId id="258" r:id="rId29"/>
    <p:sldId id="539" r:id="rId30"/>
    <p:sldId id="533" r:id="rId31"/>
    <p:sldId id="259" r:id="rId32"/>
    <p:sldId id="264" r:id="rId33"/>
    <p:sldId id="514" r:id="rId34"/>
    <p:sldId id="511" r:id="rId35"/>
    <p:sldId id="512" r:id="rId36"/>
    <p:sldId id="513" r:id="rId37"/>
    <p:sldId id="349" r:id="rId38"/>
    <p:sldId id="515" r:id="rId39"/>
  </p:sldIdLst>
  <p:sldSz cx="9144000" cy="6858000" type="screen4x3"/>
  <p:notesSz cx="6808788" cy="99409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p15:clr>
            <a:srgbClr val="A4A3A4"/>
          </p15:clr>
        </p15:guide>
        <p15:guide id="2" pos="214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lashé Lundall" initials="LL" lastIdx="5" clrIdx="0"/>
  <p:cmAuthor id="1" name="Nicola Symington" initials="NS" lastIdx="1" clrIdx="1"/>
  <p:cmAuthor id="2" name="Nqobile Sbusisiwe Makhubu" initials="NSM" lastIdx="1" clrIdx="2">
    <p:extLst>
      <p:ext uri="{19B8F6BF-5375-455C-9EA6-DF929625EA0E}">
        <p15:presenceInfo xmlns:p15="http://schemas.microsoft.com/office/powerpoint/2012/main" userId="S::NMakhubu2@sars.gov.za::b1a4ccbe-b68b-471b-833b-deecb26ee2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483E"/>
    <a:srgbClr val="ED2BD6"/>
    <a:srgbClr val="996633"/>
    <a:srgbClr val="009242"/>
    <a:srgbClr val="D7736B"/>
    <a:srgbClr val="F892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7" autoAdjust="0"/>
    <p:restoredTop sz="94522" autoAdjust="0"/>
  </p:normalViewPr>
  <p:slideViewPr>
    <p:cSldViewPr snapToGrid="0">
      <p:cViewPr varScale="1">
        <p:scale>
          <a:sx n="68" d="100"/>
          <a:sy n="68" d="100"/>
        </p:scale>
        <p:origin x="1416"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7" d="100"/>
          <a:sy n="77" d="100"/>
        </p:scale>
        <p:origin x="-2190" y="-90"/>
      </p:cViewPr>
      <p:guideLst>
        <p:guide orient="horz" pos="3132"/>
        <p:guide pos="214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55777" y="9441816"/>
            <a:ext cx="2951392" cy="497524"/>
          </a:xfrm>
          <a:prstGeom prst="rect">
            <a:avLst/>
          </a:prstGeom>
        </p:spPr>
        <p:txBody>
          <a:bodyPr vert="horz" lIns="91442" tIns="45721" rIns="91442" bIns="45721" rtlCol="0" anchor="b"/>
          <a:lstStyle>
            <a:lvl1pPr algn="r" fontAlgn="auto">
              <a:spcBef>
                <a:spcPts val="0"/>
              </a:spcBef>
              <a:spcAft>
                <a:spcPts val="0"/>
              </a:spcAft>
              <a:defRPr sz="1200">
                <a:latin typeface="+mn-lt"/>
              </a:defRPr>
            </a:lvl1pPr>
          </a:lstStyle>
          <a:p>
            <a:pPr>
              <a:defRPr/>
            </a:pPr>
            <a:fld id="{924F0001-9A20-4D4D-8806-FE43A3CE0D53}" type="slidenum">
              <a:rPr lang="en-ZA"/>
              <a:pPr>
                <a:defRPr/>
              </a:pPr>
              <a:t>‹#›</a:t>
            </a:fld>
            <a:endParaRPr lang="en-ZA" dirty="0"/>
          </a:p>
        </p:txBody>
      </p:sp>
      <p:sp>
        <p:nvSpPr>
          <p:cNvPr id="6" name="Footer Placeholder 5"/>
          <p:cNvSpPr>
            <a:spLocks noGrp="1"/>
          </p:cNvSpPr>
          <p:nvPr>
            <p:ph type="ftr" sz="quarter" idx="2"/>
          </p:nvPr>
        </p:nvSpPr>
        <p:spPr>
          <a:xfrm>
            <a:off x="2" y="9442284"/>
            <a:ext cx="2951217" cy="497046"/>
          </a:xfrm>
          <a:prstGeom prst="rect">
            <a:avLst/>
          </a:prstGeom>
        </p:spPr>
        <p:txBody>
          <a:bodyPr vert="horz" lIns="92254" tIns="46127" rIns="92254" bIns="46127" rtlCol="0" anchor="b"/>
          <a:lstStyle>
            <a:lvl1pPr algn="l">
              <a:defRPr sz="1200"/>
            </a:lvl1pPr>
          </a:lstStyle>
          <a:p>
            <a:endParaRPr lang="en-ZA" dirty="0"/>
          </a:p>
        </p:txBody>
      </p:sp>
    </p:spTree>
    <p:extLst>
      <p:ext uri="{BB962C8B-B14F-4D97-AF65-F5344CB8AC3E}">
        <p14:creationId xmlns:p14="http://schemas.microsoft.com/office/powerpoint/2010/main" val="3882899467"/>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2951393" cy="497524"/>
          </a:xfrm>
          <a:prstGeom prst="rect">
            <a:avLst/>
          </a:prstGeom>
        </p:spPr>
        <p:txBody>
          <a:bodyPr vert="horz" lIns="91442" tIns="45721" rIns="91442" bIns="45721" rtlCol="0"/>
          <a:lstStyle>
            <a:lvl1pPr algn="l" fontAlgn="auto">
              <a:spcBef>
                <a:spcPts val="0"/>
              </a:spcBef>
              <a:spcAft>
                <a:spcPts val="0"/>
              </a:spcAft>
              <a:defRPr sz="1200">
                <a:latin typeface="+mn-lt"/>
              </a:defRPr>
            </a:lvl1pPr>
          </a:lstStyle>
          <a:p>
            <a:pPr>
              <a:defRPr/>
            </a:pPr>
            <a:endParaRPr lang="en-ZA" dirty="0"/>
          </a:p>
        </p:txBody>
      </p:sp>
      <p:sp>
        <p:nvSpPr>
          <p:cNvPr id="3" name="Date Placeholder 2"/>
          <p:cNvSpPr>
            <a:spLocks noGrp="1"/>
          </p:cNvSpPr>
          <p:nvPr>
            <p:ph type="dt" idx="1"/>
          </p:nvPr>
        </p:nvSpPr>
        <p:spPr>
          <a:xfrm>
            <a:off x="3855777" y="3"/>
            <a:ext cx="2951392" cy="497524"/>
          </a:xfrm>
          <a:prstGeom prst="rect">
            <a:avLst/>
          </a:prstGeom>
        </p:spPr>
        <p:txBody>
          <a:bodyPr vert="horz" lIns="91442" tIns="45721" rIns="91442" bIns="45721" rtlCol="0"/>
          <a:lstStyle>
            <a:lvl1pPr algn="r" fontAlgn="auto">
              <a:spcBef>
                <a:spcPts val="0"/>
              </a:spcBef>
              <a:spcAft>
                <a:spcPts val="0"/>
              </a:spcAft>
              <a:defRPr sz="1200">
                <a:latin typeface="+mn-lt"/>
              </a:defRPr>
            </a:lvl1pPr>
          </a:lstStyle>
          <a:p>
            <a:pPr>
              <a:defRPr/>
            </a:pPr>
            <a:r>
              <a:rPr lang="en-US" dirty="0"/>
              <a:t>08/07/2010</a:t>
            </a:r>
            <a:endParaRPr lang="en-ZA" dirty="0"/>
          </a:p>
        </p:txBody>
      </p:sp>
      <p:sp>
        <p:nvSpPr>
          <p:cNvPr id="4" name="Slide Image Placeholder 3"/>
          <p:cNvSpPr>
            <a:spLocks noGrp="1" noRot="1" noChangeAspect="1"/>
          </p:cNvSpPr>
          <p:nvPr>
            <p:ph type="sldImg" idx="2"/>
          </p:nvPr>
        </p:nvSpPr>
        <p:spPr>
          <a:xfrm>
            <a:off x="922338" y="746125"/>
            <a:ext cx="4967287" cy="3725863"/>
          </a:xfrm>
          <a:prstGeom prst="rect">
            <a:avLst/>
          </a:prstGeom>
          <a:noFill/>
          <a:ln w="12700">
            <a:solidFill>
              <a:prstClr val="black"/>
            </a:solidFill>
          </a:ln>
        </p:spPr>
        <p:txBody>
          <a:bodyPr vert="horz" lIns="91442" tIns="45721" rIns="91442" bIns="45721" rtlCol="0" anchor="ctr"/>
          <a:lstStyle/>
          <a:p>
            <a:pPr lvl="0"/>
            <a:endParaRPr lang="en-ZA" noProof="0" dirty="0"/>
          </a:p>
        </p:txBody>
      </p:sp>
      <p:sp>
        <p:nvSpPr>
          <p:cNvPr id="5" name="Notes Placeholder 4"/>
          <p:cNvSpPr>
            <a:spLocks noGrp="1"/>
          </p:cNvSpPr>
          <p:nvPr>
            <p:ph type="body" sz="quarter" idx="3"/>
          </p:nvPr>
        </p:nvSpPr>
        <p:spPr>
          <a:xfrm>
            <a:off x="680719" y="4722500"/>
            <a:ext cx="5447354" cy="4472939"/>
          </a:xfrm>
          <a:prstGeom prst="rect">
            <a:avLst/>
          </a:prstGeom>
        </p:spPr>
        <p:txBody>
          <a:bodyPr vert="horz" lIns="91442" tIns="45721" rIns="91442" bIns="4572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ZA" noProof="0"/>
          </a:p>
        </p:txBody>
      </p:sp>
      <p:sp>
        <p:nvSpPr>
          <p:cNvPr id="6" name="Footer Placeholder 5"/>
          <p:cNvSpPr>
            <a:spLocks noGrp="1"/>
          </p:cNvSpPr>
          <p:nvPr>
            <p:ph type="ftr" sz="quarter" idx="4"/>
          </p:nvPr>
        </p:nvSpPr>
        <p:spPr>
          <a:xfrm>
            <a:off x="1" y="9441816"/>
            <a:ext cx="2951393" cy="497524"/>
          </a:xfrm>
          <a:prstGeom prst="rect">
            <a:avLst/>
          </a:prstGeom>
        </p:spPr>
        <p:txBody>
          <a:bodyPr vert="horz" lIns="91442" tIns="45721" rIns="91442" bIns="45721" rtlCol="0" anchor="b"/>
          <a:lstStyle>
            <a:lvl1pPr algn="l" fontAlgn="auto">
              <a:spcBef>
                <a:spcPts val="0"/>
              </a:spcBef>
              <a:spcAft>
                <a:spcPts val="0"/>
              </a:spcAft>
              <a:defRPr sz="1200">
                <a:latin typeface="+mn-lt"/>
              </a:defRPr>
            </a:lvl1pPr>
          </a:lstStyle>
          <a:p>
            <a:pPr>
              <a:defRPr/>
            </a:pPr>
            <a:endParaRPr lang="en-ZA" dirty="0"/>
          </a:p>
        </p:txBody>
      </p:sp>
      <p:sp>
        <p:nvSpPr>
          <p:cNvPr id="7" name="Slide Number Placeholder 6"/>
          <p:cNvSpPr>
            <a:spLocks noGrp="1"/>
          </p:cNvSpPr>
          <p:nvPr>
            <p:ph type="sldNum" sz="quarter" idx="5"/>
          </p:nvPr>
        </p:nvSpPr>
        <p:spPr>
          <a:xfrm>
            <a:off x="3855777" y="9441816"/>
            <a:ext cx="2951392" cy="497524"/>
          </a:xfrm>
          <a:prstGeom prst="rect">
            <a:avLst/>
          </a:prstGeom>
        </p:spPr>
        <p:txBody>
          <a:bodyPr vert="horz" lIns="91442" tIns="45721" rIns="91442" bIns="45721" rtlCol="0" anchor="b"/>
          <a:lstStyle>
            <a:lvl1pPr algn="r" fontAlgn="auto">
              <a:spcBef>
                <a:spcPts val="0"/>
              </a:spcBef>
              <a:spcAft>
                <a:spcPts val="0"/>
              </a:spcAft>
              <a:defRPr sz="1200">
                <a:latin typeface="+mn-lt"/>
              </a:defRPr>
            </a:lvl1pPr>
          </a:lstStyle>
          <a:p>
            <a:pPr>
              <a:defRPr/>
            </a:pPr>
            <a:fld id="{F9E74D0E-94CF-46E7-9A66-C54E7F85D869}" type="slidenum">
              <a:rPr lang="en-ZA"/>
              <a:pPr>
                <a:defRPr/>
              </a:pPr>
              <a:t>‹#›</a:t>
            </a:fld>
            <a:endParaRPr lang="en-ZA" dirty="0"/>
          </a:p>
        </p:txBody>
      </p:sp>
    </p:spTree>
    <p:extLst>
      <p:ext uri="{BB962C8B-B14F-4D97-AF65-F5344CB8AC3E}">
        <p14:creationId xmlns:p14="http://schemas.microsoft.com/office/powerpoint/2010/main" val="2388366024"/>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ZA" dirty="0"/>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E92060-C4AC-49BE-BF8A-C2435EA113BF}" type="slidenum">
              <a:rPr lang="en-ZA" smtClean="0"/>
              <a:pPr fontAlgn="base">
                <a:spcBef>
                  <a:spcPct val="0"/>
                </a:spcBef>
                <a:spcAft>
                  <a:spcPct val="0"/>
                </a:spcAft>
                <a:defRPr/>
              </a:pPr>
              <a:t>1</a:t>
            </a:fld>
            <a:endParaRPr lang="en-ZA" dirty="0"/>
          </a:p>
        </p:txBody>
      </p:sp>
      <p:sp>
        <p:nvSpPr>
          <p:cNvPr id="16388"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a:t>08/07/2010</a:t>
            </a:r>
            <a:endParaRPr lang="en-ZA" dirty="0"/>
          </a:p>
        </p:txBody>
      </p:sp>
      <p:sp>
        <p:nvSpPr>
          <p:cNvPr id="16389"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ZA"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1143000" y="685800"/>
            <a:ext cx="4572000" cy="3429000"/>
          </a:xfrm>
          <a:ln/>
        </p:spPr>
      </p:sp>
      <p:sp>
        <p:nvSpPr>
          <p:cNvPr id="31747" name="Notes Placeholder 2"/>
          <p:cNvSpPr>
            <a:spLocks noGrp="1"/>
          </p:cNvSpPr>
          <p:nvPr>
            <p:ph type="body" idx="1"/>
          </p:nvPr>
        </p:nvSpPr>
        <p:spPr>
          <a:noFill/>
          <a:ln/>
        </p:spPr>
        <p:txBody>
          <a:bodyPr/>
          <a:lstStyle/>
          <a:p>
            <a:endParaRPr lang="en-ZA" dirty="0"/>
          </a:p>
        </p:txBody>
      </p:sp>
      <p:sp>
        <p:nvSpPr>
          <p:cNvPr id="31748" name="Footer Placeholder 3"/>
          <p:cNvSpPr>
            <a:spLocks noGrp="1"/>
          </p:cNvSpPr>
          <p:nvPr>
            <p:ph type="ftr" sz="quarter" idx="4"/>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kwmampane@sars.gov.za</a:t>
            </a:r>
          </a:p>
        </p:txBody>
      </p:sp>
      <p:sp>
        <p:nvSpPr>
          <p:cNvPr id="31749" name="Slide Number Placeholder 4"/>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5D536-2164-43FA-8EAC-B320B68B81A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p:sp>
    </p:spTree>
    <p:extLst>
      <p:ext uri="{BB962C8B-B14F-4D97-AF65-F5344CB8AC3E}">
        <p14:creationId xmlns:p14="http://schemas.microsoft.com/office/powerpoint/2010/main" val="1439759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Fa</a:t>
            </a:r>
          </a:p>
        </p:txBody>
      </p:sp>
      <p:sp>
        <p:nvSpPr>
          <p:cNvPr id="4" name="Slide Number Placeholder 3"/>
          <p:cNvSpPr>
            <a:spLocks noGrp="1"/>
          </p:cNvSpPr>
          <p:nvPr>
            <p:ph type="sldNum" sz="quarter" idx="10"/>
          </p:nvPr>
        </p:nvSpPr>
        <p:spPr/>
        <p:txBody>
          <a:bodyPr/>
          <a:lstStyle/>
          <a:p>
            <a:fld id="{C87E243B-8C99-4048-B95C-EB4C982FA301}" type="slidenum">
              <a:rPr lang="en-ZA" smtClean="0"/>
              <a:t>24</a:t>
            </a:fld>
            <a:endParaRPr lang="en-ZA"/>
          </a:p>
        </p:txBody>
      </p:sp>
    </p:spTree>
    <p:extLst>
      <p:ext uri="{BB962C8B-B14F-4D97-AF65-F5344CB8AC3E}">
        <p14:creationId xmlns:p14="http://schemas.microsoft.com/office/powerpoint/2010/main" val="1300983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ZA" dirty="0"/>
          </a:p>
        </p:txBody>
      </p:sp>
      <p:sp>
        <p:nvSpPr>
          <p:cNvPr id="4" name="Header Placeholder 3"/>
          <p:cNvSpPr>
            <a:spLocks noGrp="1"/>
          </p:cNvSpPr>
          <p:nvPr>
            <p:ph type="hdr" sz="quarter"/>
          </p:nvPr>
        </p:nvSpPr>
        <p:spPr/>
        <p:txBody>
          <a:bodyPr/>
          <a:lstStyle/>
          <a:p>
            <a:pPr>
              <a:defRPr/>
            </a:pPr>
            <a:endParaRPr lang="en-ZA" dirty="0"/>
          </a:p>
        </p:txBody>
      </p:sp>
      <p:sp>
        <p:nvSpPr>
          <p:cNvPr id="5" name="Date Placeholder 4"/>
          <p:cNvSpPr>
            <a:spLocks noGrp="1"/>
          </p:cNvSpPr>
          <p:nvPr>
            <p:ph type="dt" sz="quarter" idx="1"/>
          </p:nvPr>
        </p:nvSpPr>
        <p:spPr/>
        <p:txBody>
          <a:bodyPr/>
          <a:lstStyle/>
          <a:p>
            <a:pPr>
              <a:defRPr/>
            </a:pPr>
            <a:r>
              <a:rPr lang="en-US" dirty="0"/>
              <a:t>08/07/2010</a:t>
            </a:r>
            <a:endParaRPr lang="en-ZA" dirty="0"/>
          </a:p>
        </p:txBody>
      </p:sp>
      <p:sp>
        <p:nvSpPr>
          <p:cNvPr id="6" name="Slide Number Placeholder 5"/>
          <p:cNvSpPr>
            <a:spLocks noGrp="1"/>
          </p:cNvSpPr>
          <p:nvPr>
            <p:ph type="sldNum" sz="quarter" idx="5"/>
          </p:nvPr>
        </p:nvSpPr>
        <p:spPr/>
        <p:txBody>
          <a:bodyPr/>
          <a:lstStyle/>
          <a:p>
            <a:pPr>
              <a:defRPr/>
            </a:pPr>
            <a:fld id="{94F6F4F1-02EE-404F-BA4A-629ABCB12ACE}" type="slidenum">
              <a:rPr lang="en-ZA" smtClean="0"/>
              <a:pPr>
                <a:defRPr/>
              </a:pPr>
              <a:t>27</a:t>
            </a:fld>
            <a:endParaRPr lang="en-ZA"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Header Placeholder 3"/>
          <p:cNvSpPr>
            <a:spLocks noGrp="1"/>
          </p:cNvSpPr>
          <p:nvPr>
            <p:ph type="hdr" sz="quarter" idx="10"/>
          </p:nvPr>
        </p:nvSpPr>
        <p:spPr/>
        <p:txBody>
          <a:bodyPr/>
          <a:lstStyle/>
          <a:p>
            <a:pPr>
              <a:defRPr/>
            </a:pPr>
            <a:endParaRPr lang="en-ZA" dirty="0"/>
          </a:p>
        </p:txBody>
      </p:sp>
      <p:sp>
        <p:nvSpPr>
          <p:cNvPr id="5" name="Date Placeholder 4"/>
          <p:cNvSpPr>
            <a:spLocks noGrp="1"/>
          </p:cNvSpPr>
          <p:nvPr>
            <p:ph type="dt" idx="11"/>
          </p:nvPr>
        </p:nvSpPr>
        <p:spPr/>
        <p:txBody>
          <a:bodyPr/>
          <a:lstStyle/>
          <a:p>
            <a:pPr>
              <a:defRPr/>
            </a:pPr>
            <a:r>
              <a:rPr lang="en-US" dirty="0"/>
              <a:t>08/07/2010</a:t>
            </a:r>
            <a:endParaRPr lang="en-ZA" dirty="0"/>
          </a:p>
        </p:txBody>
      </p:sp>
      <p:sp>
        <p:nvSpPr>
          <p:cNvPr id="6" name="Slide Number Placeholder 5"/>
          <p:cNvSpPr>
            <a:spLocks noGrp="1"/>
          </p:cNvSpPr>
          <p:nvPr>
            <p:ph type="sldNum" sz="quarter" idx="12"/>
          </p:nvPr>
        </p:nvSpPr>
        <p:spPr/>
        <p:txBody>
          <a:bodyPr/>
          <a:lstStyle/>
          <a:p>
            <a:pPr>
              <a:defRPr/>
            </a:pPr>
            <a:fld id="{F9E74D0E-94CF-46E7-9A66-C54E7F85D869}" type="slidenum">
              <a:rPr lang="en-ZA" smtClean="0"/>
              <a:pPr>
                <a:defRPr/>
              </a:pPr>
              <a:t>2</a:t>
            </a:fld>
            <a:endParaRPr lang="en-ZA"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ZA" dirty="0"/>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92060-C4AC-49BE-BF8A-C2435EA113BF}"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388"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08/07/2010</a:t>
            </a:r>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389"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2651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ZA" dirty="0"/>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1E92060-C4AC-49BE-BF8A-C2435EA113BF}" type="slidenum">
              <a:rPr lang="en-ZA" smtClean="0">
                <a:solidFill>
                  <a:prstClr val="black"/>
                </a:solidFill>
              </a:rPr>
              <a:pPr>
                <a:defRPr/>
              </a:pPr>
              <a:t>9</a:t>
            </a:fld>
            <a:endParaRPr lang="en-ZA" dirty="0">
              <a:solidFill>
                <a:prstClr val="black"/>
              </a:solidFill>
            </a:endParaRPr>
          </a:p>
        </p:txBody>
      </p:sp>
      <p:sp>
        <p:nvSpPr>
          <p:cNvPr id="16388"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r>
              <a:rPr lang="en-US" dirty="0">
                <a:solidFill>
                  <a:prstClr val="black"/>
                </a:solidFill>
              </a:rPr>
              <a:t>08/07/2010</a:t>
            </a:r>
            <a:endParaRPr lang="en-ZA" dirty="0">
              <a:solidFill>
                <a:prstClr val="black"/>
              </a:solidFill>
            </a:endParaRPr>
          </a:p>
        </p:txBody>
      </p:sp>
      <p:sp>
        <p:nvSpPr>
          <p:cNvPr id="16389"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endParaRPr lang="en-ZA"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ZA" dirty="0"/>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1E92060-C4AC-49BE-BF8A-C2435EA113BF}" type="slidenum">
              <a:rPr lang="en-ZA" smtClean="0">
                <a:solidFill>
                  <a:prstClr val="black"/>
                </a:solidFill>
              </a:rPr>
              <a:pPr>
                <a:defRPr/>
              </a:pPr>
              <a:t>13</a:t>
            </a:fld>
            <a:endParaRPr lang="en-ZA" dirty="0">
              <a:solidFill>
                <a:prstClr val="black"/>
              </a:solidFill>
            </a:endParaRPr>
          </a:p>
        </p:txBody>
      </p:sp>
      <p:sp>
        <p:nvSpPr>
          <p:cNvPr id="16388"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r>
              <a:rPr lang="en-US" dirty="0">
                <a:solidFill>
                  <a:prstClr val="black"/>
                </a:solidFill>
              </a:rPr>
              <a:t>08/07/2010</a:t>
            </a:r>
            <a:endParaRPr lang="en-ZA" dirty="0">
              <a:solidFill>
                <a:prstClr val="black"/>
              </a:solidFill>
            </a:endParaRPr>
          </a:p>
        </p:txBody>
      </p:sp>
      <p:sp>
        <p:nvSpPr>
          <p:cNvPr id="16389"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endParaRPr lang="en-ZA"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100" dirty="0">
              <a:latin typeface="Arial Narrow" panose="020B0606020202030204" pitchFamily="34" charset="0"/>
            </a:endParaRPr>
          </a:p>
        </p:txBody>
      </p:sp>
      <p:sp>
        <p:nvSpPr>
          <p:cNvPr id="4" name="Header Placeholder 3"/>
          <p:cNvSpPr>
            <a:spLocks noGrp="1"/>
          </p:cNvSpPr>
          <p:nvPr>
            <p:ph type="hdr" sz="quarter" idx="10"/>
          </p:nvPr>
        </p:nvSpPr>
        <p:spPr/>
        <p:txBody>
          <a:bodyPr/>
          <a:lstStyle/>
          <a:p>
            <a:pPr marL="0" marR="0" lvl="0" indent="0" algn="l" defTabSz="912753"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275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08/07/2010</a:t>
            </a:r>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2753" rtl="0" eaLnBrk="1" fontAlgn="auto" latinLnBrk="0" hangingPunct="1">
              <a:lnSpc>
                <a:spcPct val="100000"/>
              </a:lnSpc>
              <a:spcBef>
                <a:spcPts val="0"/>
              </a:spcBef>
              <a:spcAft>
                <a:spcPts val="0"/>
              </a:spcAft>
              <a:buClrTx/>
              <a:buSzTx/>
              <a:buFontTx/>
              <a:buNone/>
              <a:tabLst/>
              <a:defRPr/>
            </a:pPr>
            <a:fld id="{F9E74D0E-94CF-46E7-9A66-C54E7F85D869}"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2753" rtl="0" eaLnBrk="1" fontAlgn="auto" latinLnBrk="0" hangingPunct="1">
                <a:lnSpc>
                  <a:spcPct val="100000"/>
                </a:lnSpc>
                <a:spcBef>
                  <a:spcPts val="0"/>
                </a:spcBef>
                <a:spcAft>
                  <a:spcPts val="0"/>
                </a:spcAft>
                <a:buClrTx/>
                <a:buSzTx/>
                <a:buFontTx/>
                <a:buNone/>
                <a:tabLst/>
                <a:defRPr/>
              </a:pPr>
              <a:t>16</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6891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ZA" dirty="0"/>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1E92060-C4AC-49BE-BF8A-C2435EA113BF}" type="slidenum">
              <a:rPr lang="en-ZA" smtClean="0">
                <a:solidFill>
                  <a:prstClr val="black"/>
                </a:solidFill>
              </a:rPr>
              <a:pPr>
                <a:defRPr/>
              </a:pPr>
              <a:t>17</a:t>
            </a:fld>
            <a:endParaRPr lang="en-ZA" dirty="0">
              <a:solidFill>
                <a:prstClr val="black"/>
              </a:solidFill>
            </a:endParaRPr>
          </a:p>
        </p:txBody>
      </p:sp>
      <p:sp>
        <p:nvSpPr>
          <p:cNvPr id="16388"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a:defRPr/>
            </a:pPr>
            <a:r>
              <a:rPr lang="en-US" dirty="0">
                <a:solidFill>
                  <a:prstClr val="black"/>
                </a:solidFill>
              </a:rPr>
              <a:t>08/07/2010</a:t>
            </a:r>
            <a:endParaRPr lang="en-ZA" dirty="0">
              <a:solidFill>
                <a:prstClr val="black"/>
              </a:solidFill>
            </a:endParaRPr>
          </a:p>
        </p:txBody>
      </p:sp>
      <p:sp>
        <p:nvSpPr>
          <p:cNvPr id="16389"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endParaRPr lang="en-ZA"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1143000" y="685800"/>
            <a:ext cx="4572000" cy="3429000"/>
          </a:xfrm>
          <a:ln/>
        </p:spPr>
      </p:sp>
      <p:sp>
        <p:nvSpPr>
          <p:cNvPr id="30723" name="Notes Placeholder 2"/>
          <p:cNvSpPr>
            <a:spLocks noGrp="1"/>
          </p:cNvSpPr>
          <p:nvPr>
            <p:ph type="body" idx="1"/>
          </p:nvPr>
        </p:nvSpPr>
        <p:spPr>
          <a:noFill/>
          <a:ln/>
        </p:spPr>
        <p:txBody>
          <a:bodyPr/>
          <a:lstStyle/>
          <a:p>
            <a:endParaRPr lang="en-ZA"/>
          </a:p>
        </p:txBody>
      </p:sp>
      <p:sp>
        <p:nvSpPr>
          <p:cNvPr id="30724" name="Footer Placeholder 3"/>
          <p:cNvSpPr>
            <a:spLocks noGrp="1"/>
          </p:cNvSpPr>
          <p:nvPr>
            <p:ph type="ftr" sz="quarter" idx="4"/>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kwmampane@sars.gov.za</a:t>
            </a:r>
          </a:p>
        </p:txBody>
      </p:sp>
      <p:sp>
        <p:nvSpPr>
          <p:cNvPr id="30725" name="Slide Number Placeholder 4"/>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97F07-BF30-475E-BFEC-949B6D7BF99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08/07/2010</a:t>
            </a:r>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74D0E-94CF-46E7-9A66-C54E7F85D869}"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9850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oleObject" Target="../embeddings/oleObject3.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xml"/><Relationship Id="rId1" Type="http://schemas.openxmlformats.org/officeDocument/2006/relationships/tags" Target="../tags/tag10.xml"/><Relationship Id="rId4" Type="http://schemas.openxmlformats.org/officeDocument/2006/relationships/oleObject" Target="../embeddings/oleObject6.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oleObject" Target="../embeddings/oleObject8.bin"/><Relationship Id="rId4" Type="http://schemas.openxmlformats.org/officeDocument/2006/relationships/image" Target="../media/image4.jpeg"/></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oleObject" Target="../embeddings/oleObject9.bin"/><Relationship Id="rId4" Type="http://schemas.openxmlformats.org/officeDocument/2006/relationships/image" Target="../media/image3.jpeg"/></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oleObject" Target="../embeddings/oleObject10.bin"/><Relationship Id="rId4" Type="http://schemas.openxmlformats.org/officeDocument/2006/relationships/image" Target="../media/image3.jpeg"/></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oleObject" Target="../embeddings/oleObject11.bin"/><Relationship Id="rId4" Type="http://schemas.openxmlformats.org/officeDocument/2006/relationships/image" Target="../media/image3.jpeg"/></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oleObject" Target="../embeddings/oleObject12.bin"/><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oleObject" Target="../embeddings/oleObject13.bin"/><Relationship Id="rId4" Type="http://schemas.openxmlformats.org/officeDocument/2006/relationships/image" Target="../media/image3.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5.xml"/><Relationship Id="rId1" Type="http://schemas.openxmlformats.org/officeDocument/2006/relationships/tags" Target="../tags/tag41.xml"/><Relationship Id="rId4" Type="http://schemas.openxmlformats.org/officeDocument/2006/relationships/oleObject" Target="../embeddings/oleObject15.bin"/></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6.xml"/><Relationship Id="rId1" Type="http://schemas.openxmlformats.org/officeDocument/2006/relationships/tags" Target="../tags/tag44.xml"/><Relationship Id="rId4" Type="http://schemas.openxmlformats.org/officeDocument/2006/relationships/oleObject" Target="../embeddings/oleObject17.bin"/></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0.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1.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2.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3.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4.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6.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7.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8.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9.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8.xml"/><Relationship Id="rId1" Type="http://schemas.openxmlformats.org/officeDocument/2006/relationships/tags" Target="../tags/tag61.xml"/><Relationship Id="rId4" Type="http://schemas.openxmlformats.org/officeDocument/2006/relationships/oleObject" Target="../embeddings/oleObject19.bin"/></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64" descr="capa-1 copy"/>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graphicFrame>
        <p:nvGraphicFramePr>
          <p:cNvPr id="5" name="Rectangle 1059" hidden="1"/>
          <p:cNvGraphicFramePr>
            <a:graphicFrameLocks/>
          </p:cNvGraphicFramePr>
          <p:nvPr/>
        </p:nvGraphicFramePr>
        <p:xfrm>
          <a:off x="0" y="0"/>
          <a:ext cx="161925" cy="161925"/>
        </p:xfrm>
        <a:graphic>
          <a:graphicData uri="http://schemas.openxmlformats.org/presentationml/2006/ole">
            <mc:AlternateContent xmlns:mc="http://schemas.openxmlformats.org/markup-compatibility/2006">
              <mc:Choice xmlns:v="urn:schemas-microsoft-com:vml" Requires="v">
                <p:oleObj r:id="rId4" imgW="0" imgH="0" progId="">
                  <p:embed/>
                </p:oleObj>
              </mc:Choice>
              <mc:Fallback>
                <p:oleObj r:id="rId4" imgW="0" imgH="0" progId="">
                  <p:embed/>
                  <p:pic>
                    <p:nvPicPr>
                      <p:cNvPr id="0" name="Rectangle 1059"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McK Title Elements"/>
          <p:cNvGrpSpPr>
            <a:grpSpLocks/>
          </p:cNvGrpSpPr>
          <p:nvPr/>
        </p:nvGrpSpPr>
        <p:grpSpPr bwMode="auto">
          <a:xfrm>
            <a:off x="2693988" y="2182813"/>
            <a:ext cx="5129212" cy="4602162"/>
            <a:chOff x="1663" y="1348"/>
            <a:chExt cx="3167" cy="2841"/>
          </a:xfrm>
        </p:grpSpPr>
        <p:sp>
          <p:nvSpPr>
            <p:cNvPr id="7" name="McK Confidential" hidden="1"/>
            <p:cNvSpPr txBox="1">
              <a:spLocks noChangeArrowheads="1"/>
            </p:cNvSpPr>
            <p:nvPr/>
          </p:nvSpPr>
          <p:spPr bwMode="gray">
            <a:xfrm>
              <a:off x="1663" y="1348"/>
              <a:ext cx="936" cy="134"/>
            </a:xfrm>
            <a:prstGeom prst="rect">
              <a:avLst/>
            </a:prstGeom>
            <a:noFill/>
            <a:ln w="9525">
              <a:noFill/>
              <a:miter lim="800000"/>
              <a:headEnd/>
              <a:tailEnd/>
            </a:ln>
            <a:effectLst/>
          </p:spPr>
          <p:txBody>
            <a:bodyPr lIns="0" tIns="0" rIns="0" bIns="0">
              <a:spAutoFit/>
            </a:bodyPr>
            <a:lstStyle/>
            <a:p>
              <a:pPr fontAlgn="auto">
                <a:spcBef>
                  <a:spcPts val="0"/>
                </a:spcBef>
                <a:spcAft>
                  <a:spcPts val="0"/>
                </a:spcAft>
                <a:defRPr/>
              </a:pPr>
              <a:r>
                <a:rPr lang="en-GB" sz="1400" dirty="0">
                  <a:latin typeface="+mn-lt"/>
                </a:rPr>
                <a:t>CONFIDENTIAL</a:t>
              </a:r>
            </a:p>
          </p:txBody>
        </p:sp>
        <p:sp>
          <p:nvSpPr>
            <p:cNvPr id="8" name="McK Document" hidden="1"/>
            <p:cNvSpPr txBox="1">
              <a:spLocks noChangeArrowheads="1"/>
            </p:cNvSpPr>
            <p:nvPr/>
          </p:nvSpPr>
          <p:spPr bwMode="gray">
            <a:xfrm>
              <a:off x="1663" y="3049"/>
              <a:ext cx="3167" cy="126"/>
            </a:xfrm>
            <a:prstGeom prst="rect">
              <a:avLst/>
            </a:prstGeom>
            <a:noFill/>
            <a:ln w="9525">
              <a:noFill/>
              <a:miter lim="800000"/>
              <a:headEnd/>
              <a:tailEnd/>
            </a:ln>
            <a:effectLst/>
          </p:spPr>
          <p:txBody>
            <a:bodyPr lIns="0" tIns="0" rIns="0" bIns="0" anchor="b">
              <a:spAutoFit/>
            </a:bodyPr>
            <a:lstStyle/>
            <a:p>
              <a:pPr fontAlgn="auto">
                <a:spcBef>
                  <a:spcPts val="0"/>
                </a:spcBef>
                <a:spcAft>
                  <a:spcPts val="0"/>
                </a:spcAft>
                <a:defRPr/>
              </a:pPr>
              <a:r>
                <a:rPr lang="en-GB" sz="1400" dirty="0">
                  <a:latin typeface="+mn-lt"/>
                </a:rPr>
                <a:t>Document</a:t>
              </a:r>
            </a:p>
          </p:txBody>
        </p:sp>
        <p:sp>
          <p:nvSpPr>
            <p:cNvPr id="9" name="McK Date" hidden="1"/>
            <p:cNvSpPr txBox="1">
              <a:spLocks noChangeArrowheads="1"/>
            </p:cNvSpPr>
            <p:nvPr/>
          </p:nvSpPr>
          <p:spPr bwMode="gray">
            <a:xfrm>
              <a:off x="1663" y="3216"/>
              <a:ext cx="3167" cy="134"/>
            </a:xfrm>
            <a:prstGeom prst="rect">
              <a:avLst/>
            </a:prstGeom>
            <a:noFill/>
            <a:ln w="9525">
              <a:noFill/>
              <a:miter lim="800000"/>
              <a:headEnd/>
              <a:tailEnd/>
            </a:ln>
            <a:effectLst/>
          </p:spPr>
          <p:txBody>
            <a:bodyPr lIns="0" tIns="0" rIns="0" bIns="0">
              <a:spAutoFit/>
            </a:bodyPr>
            <a:lstStyle/>
            <a:p>
              <a:pPr fontAlgn="auto">
                <a:spcBef>
                  <a:spcPts val="0"/>
                </a:spcBef>
                <a:spcAft>
                  <a:spcPts val="0"/>
                </a:spcAft>
                <a:defRPr/>
              </a:pPr>
              <a:r>
                <a:rPr lang="en-GB" sz="1400" dirty="0">
                  <a:latin typeface="+mn-lt"/>
                </a:rPr>
                <a:t>Date</a:t>
              </a:r>
            </a:p>
          </p:txBody>
        </p:sp>
        <p:sp>
          <p:nvSpPr>
            <p:cNvPr id="10" name="McK Disclaimer" hidden="1"/>
            <p:cNvSpPr>
              <a:spLocks noChangeArrowheads="1"/>
            </p:cNvSpPr>
            <p:nvPr>
              <p:custDataLst>
                <p:tags r:id="rId1"/>
              </p:custDataLst>
            </p:nvPr>
          </p:nvSpPr>
          <p:spPr bwMode="gray">
            <a:xfrm>
              <a:off x="1663" y="3759"/>
              <a:ext cx="2303" cy="430"/>
            </a:xfrm>
            <a:prstGeom prst="rect">
              <a:avLst/>
            </a:prstGeom>
            <a:noFill/>
            <a:ln w="9525">
              <a:noFill/>
              <a:miter lim="800000"/>
              <a:headEnd/>
              <a:tailEnd/>
            </a:ln>
            <a:effectLst/>
          </p:spPr>
          <p:txBody>
            <a:bodyPr lIns="0" tIns="0" rIns="0" bIns="0" anchor="b">
              <a:spAutoFit/>
            </a:bodyPr>
            <a:lstStyle/>
            <a:p>
              <a:pPr defTabSz="821202" eaLnBrk="0" fontAlgn="auto" hangingPunct="0">
                <a:spcBef>
                  <a:spcPts val="0"/>
                </a:spcBef>
                <a:spcAft>
                  <a:spcPts val="0"/>
                </a:spcAft>
                <a:defRPr/>
              </a:pPr>
              <a:r>
                <a:rPr lang="en-GB" sz="900" dirty="0">
                  <a:latin typeface="+mn-lt"/>
                </a:rPr>
                <a:t>This report is solely for the use of client personnel.  No part of it may be circulated, quoted, or reproduced for distribution outside the client organisation without prior written approval from McKinsey &amp; Company. This material was used by McKinsey &amp; Company during an oral presentation; it is not a complete record of the discussion.</a:t>
              </a:r>
            </a:p>
          </p:txBody>
        </p:sp>
      </p:grpSp>
      <p:sp>
        <p:nvSpPr>
          <p:cNvPr id="11" name="Working Draft Text" hidden="1"/>
          <p:cNvSpPr>
            <a:spLocks noChangeArrowheads="1"/>
          </p:cNvSpPr>
          <p:nvPr/>
        </p:nvSpPr>
        <p:spPr bwMode="gray">
          <a:xfrm>
            <a:off x="414338" y="504825"/>
            <a:ext cx="3109912" cy="217488"/>
          </a:xfrm>
          <a:prstGeom prst="rect">
            <a:avLst/>
          </a:prstGeom>
          <a:noFill/>
          <a:ln w="9525">
            <a:noFill/>
            <a:miter lim="800000"/>
            <a:headEnd/>
            <a:tailEnd/>
          </a:ln>
          <a:effectLst/>
        </p:spPr>
        <p:txBody>
          <a:bodyPr lIns="0" tIns="0" rIns="0" bIns="0">
            <a:spAutoFit/>
          </a:bodyPr>
          <a:lstStyle/>
          <a:p>
            <a:pPr defTabSz="913526" fontAlgn="auto">
              <a:spcBef>
                <a:spcPts val="0"/>
              </a:spcBef>
              <a:spcAft>
                <a:spcPts val="0"/>
              </a:spcAft>
              <a:defRPr/>
            </a:pPr>
            <a:r>
              <a:rPr lang="en-US" sz="1400" dirty="0">
                <a:solidFill>
                  <a:schemeClr val="bg1"/>
                </a:solidFill>
                <a:latin typeface="+mn-lt"/>
              </a:rPr>
              <a:t>Working Draft    </a:t>
            </a:r>
          </a:p>
        </p:txBody>
      </p:sp>
      <p:sp>
        <p:nvSpPr>
          <p:cNvPr id="12" name="Working Draft" hidden="1"/>
          <p:cNvSpPr txBox="1">
            <a:spLocks noChangeArrowheads="1"/>
          </p:cNvSpPr>
          <p:nvPr/>
        </p:nvSpPr>
        <p:spPr bwMode="gray">
          <a:xfrm>
            <a:off x="414338" y="749300"/>
            <a:ext cx="4337050" cy="187325"/>
          </a:xfrm>
          <a:prstGeom prst="rect">
            <a:avLst/>
          </a:prstGeom>
          <a:noFill/>
          <a:ln w="9525">
            <a:noFill/>
            <a:miter lim="800000"/>
            <a:headEnd/>
            <a:tailEnd/>
          </a:ln>
          <a:effectLst/>
        </p:spPr>
        <p:txBody>
          <a:bodyPr wrap="none" lIns="0" tIns="0" rIns="0" bIns="0">
            <a:spAutoFit/>
          </a:bodyPr>
          <a:lstStyle/>
          <a:p>
            <a:pPr fontAlgn="auto">
              <a:spcBef>
                <a:spcPts val="0"/>
              </a:spcBef>
              <a:spcAft>
                <a:spcPts val="0"/>
              </a:spcAft>
              <a:defRPr/>
            </a:pPr>
            <a:r>
              <a:rPr lang="en-ZA" sz="1200" dirty="0">
                <a:solidFill>
                  <a:schemeClr val="bg1"/>
                </a:solidFill>
                <a:latin typeface="+mn-lt"/>
              </a:rPr>
              <a:t>Last Modified 2008/08/03 23:52:45 South Africa Standard Time</a:t>
            </a:r>
            <a:endParaRPr lang="en-US" sz="1200" dirty="0">
              <a:solidFill>
                <a:schemeClr val="bg1"/>
              </a:solidFill>
              <a:latin typeface="+mn-lt"/>
            </a:endParaRPr>
          </a:p>
        </p:txBody>
      </p:sp>
      <p:sp>
        <p:nvSpPr>
          <p:cNvPr id="13" name="Printed" hidden="1"/>
          <p:cNvSpPr txBox="1">
            <a:spLocks noChangeArrowheads="1"/>
          </p:cNvSpPr>
          <p:nvPr/>
        </p:nvSpPr>
        <p:spPr bwMode="gray">
          <a:xfrm>
            <a:off x="414338" y="971550"/>
            <a:ext cx="3905250" cy="187325"/>
          </a:xfrm>
          <a:prstGeom prst="rect">
            <a:avLst/>
          </a:prstGeom>
          <a:noFill/>
          <a:ln w="9525">
            <a:noFill/>
            <a:miter lim="800000"/>
            <a:headEnd/>
            <a:tailEnd/>
          </a:ln>
          <a:effectLst/>
        </p:spPr>
        <p:txBody>
          <a:bodyPr wrap="none" lIns="0" tIns="0" rIns="0" bIns="0">
            <a:spAutoFit/>
          </a:bodyPr>
          <a:lstStyle/>
          <a:p>
            <a:pPr fontAlgn="auto">
              <a:spcBef>
                <a:spcPts val="0"/>
              </a:spcBef>
              <a:spcAft>
                <a:spcPts val="0"/>
              </a:spcAft>
              <a:defRPr/>
            </a:pPr>
            <a:r>
              <a:rPr lang="en-ZA" sz="1200" dirty="0">
                <a:solidFill>
                  <a:schemeClr val="bg1"/>
                </a:solidFill>
                <a:latin typeface="+mn-lt"/>
              </a:rPr>
              <a:t>Printed 2008/07/21 10:16:55 South Africa Standard Time</a:t>
            </a:r>
            <a:endParaRPr lang="en-US" sz="1200" dirty="0">
              <a:solidFill>
                <a:schemeClr val="bg1"/>
              </a:solidFill>
              <a:latin typeface="+mn-lt"/>
            </a:endParaRPr>
          </a:p>
        </p:txBody>
      </p:sp>
      <p:sp>
        <p:nvSpPr>
          <p:cNvPr id="13314" name="Rectangle 1026"/>
          <p:cNvSpPr>
            <a:spLocks noGrp="1" noChangeArrowheads="1"/>
          </p:cNvSpPr>
          <p:nvPr>
            <p:ph type="ctrTitle"/>
          </p:nvPr>
        </p:nvSpPr>
        <p:spPr>
          <a:xfrm>
            <a:off x="2693795" y="2756806"/>
            <a:ext cx="5130034" cy="304512"/>
          </a:xfrm>
        </p:spPr>
        <p:txBody>
          <a:bodyPr anchor="t"/>
          <a:lstStyle>
            <a:lvl1pPr>
              <a:defRPr sz="2300" b="0"/>
            </a:lvl1pPr>
          </a:lstStyle>
          <a:p>
            <a:r>
              <a:rPr lang="en-US"/>
              <a:t>Click to edit Master title style</a:t>
            </a:r>
            <a:endParaRPr lang="en-GB"/>
          </a:p>
        </p:txBody>
      </p:sp>
      <p:sp>
        <p:nvSpPr>
          <p:cNvPr id="13315" name="Rectangle 1027"/>
          <p:cNvSpPr>
            <a:spLocks noGrp="1" noChangeArrowheads="1"/>
          </p:cNvSpPr>
          <p:nvPr>
            <p:ph type="subTitle" idx="1"/>
          </p:nvPr>
        </p:nvSpPr>
        <p:spPr>
          <a:xfrm>
            <a:off x="2693795" y="3961896"/>
            <a:ext cx="5130034" cy="217046"/>
          </a:xfrm>
        </p:spPr>
        <p:txBody>
          <a:bodyPr/>
          <a:lstStyle>
            <a:lvl1pPr>
              <a:defRPr sz="1400">
                <a:solidFill>
                  <a:schemeClr val="bg1"/>
                </a:solidFill>
              </a:defRPr>
            </a:lvl1pPr>
          </a:lstStyle>
          <a:p>
            <a:r>
              <a:rPr lang="en-US"/>
              <a:t>Click to edit Master subtitle style</a:t>
            </a:r>
            <a:endParaRPr lang="en-GB"/>
          </a:p>
        </p:txBody>
      </p:sp>
      <p:sp>
        <p:nvSpPr>
          <p:cNvPr id="14" name="doc id"/>
          <p:cNvSpPr>
            <a:spLocks noGrp="1" noChangeArrowheads="1"/>
          </p:cNvSpPr>
          <p:nvPr>
            <p:ph type="ftr" sz="quarter" idx="10"/>
          </p:nvPr>
        </p:nvSpPr>
        <p:spPr>
          <a:xfrm>
            <a:off x="7775575" y="36513"/>
            <a:ext cx="1139825" cy="93662"/>
          </a:xfrm>
        </p:spPr>
        <p:txBody>
          <a:bodyPr/>
          <a:lstStyle>
            <a:lvl1pPr>
              <a:buSzPct val="120000"/>
              <a:defRPr sz="600"/>
            </a:lvl1pPr>
          </a:lstStyle>
          <a:p>
            <a:pPr>
              <a:defRPr/>
            </a:pPr>
            <a:endParaRPr lang="en-Z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a:xfrm>
            <a:off x="6456630" y="1299036"/>
            <a:ext cx="2462213" cy="12472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oc id"/>
          <p:cNvSpPr>
            <a:spLocks noGrp="1" noChangeArrowheads="1"/>
          </p:cNvSpPr>
          <p:nvPr>
            <p:ph type="ftr" sz="quarter" idx="10"/>
          </p:nvPr>
        </p:nvSpPr>
        <p:spPr>
          <a:ln/>
        </p:spPr>
        <p:txBody>
          <a:bodyPr/>
          <a:lstStyle>
            <a:lvl1pPr>
              <a:defRPr/>
            </a:lvl1pPr>
          </a:lstStyle>
          <a:p>
            <a:pPr>
              <a:defRPr/>
            </a:pPr>
            <a:endParaRPr lang="en-ZA" dirty="0"/>
          </a:p>
        </p:txBody>
      </p:sp>
      <p:sp>
        <p:nvSpPr>
          <p:cNvPr id="5" name="pg num"/>
          <p:cNvSpPr>
            <a:spLocks noGrp="1" noChangeArrowheads="1"/>
          </p:cNvSpPr>
          <p:nvPr>
            <p:ph type="sldNum" sz="quarter" idx="11"/>
          </p:nvPr>
        </p:nvSpPr>
        <p:spPr>
          <a:ln/>
        </p:spPr>
        <p:txBody>
          <a:bodyPr/>
          <a:lstStyle>
            <a:lvl1pPr>
              <a:defRPr/>
            </a:lvl1pPr>
          </a:lstStyle>
          <a:p>
            <a:pPr>
              <a:defRPr/>
            </a:pPr>
            <a:fld id="{D9E27632-AE1F-4BCB-B572-C7174DC2D099}" type="slidenum">
              <a:rPr lang="en-ZA"/>
              <a:pPr>
                <a:defRPr/>
              </a:pPr>
              <a:t>‹#›</a:t>
            </a:fld>
            <a:endParaRPr lang="en-Z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0719" y="230004"/>
            <a:ext cx="2198123" cy="231623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5087887" y="230004"/>
            <a:ext cx="1477328" cy="23162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oc id"/>
          <p:cNvSpPr>
            <a:spLocks noGrp="1" noChangeArrowheads="1"/>
          </p:cNvSpPr>
          <p:nvPr>
            <p:ph type="ftr" sz="quarter" idx="10"/>
          </p:nvPr>
        </p:nvSpPr>
        <p:spPr>
          <a:ln/>
        </p:spPr>
        <p:txBody>
          <a:bodyPr/>
          <a:lstStyle>
            <a:lvl1pPr>
              <a:defRPr/>
            </a:lvl1pPr>
          </a:lstStyle>
          <a:p>
            <a:pPr>
              <a:defRPr/>
            </a:pPr>
            <a:endParaRPr lang="en-ZA" dirty="0"/>
          </a:p>
        </p:txBody>
      </p:sp>
      <p:sp>
        <p:nvSpPr>
          <p:cNvPr id="5" name="pg num"/>
          <p:cNvSpPr>
            <a:spLocks noGrp="1" noChangeArrowheads="1"/>
          </p:cNvSpPr>
          <p:nvPr>
            <p:ph type="sldNum" sz="quarter" idx="11"/>
          </p:nvPr>
        </p:nvSpPr>
        <p:spPr>
          <a:ln/>
        </p:spPr>
        <p:txBody>
          <a:bodyPr/>
          <a:lstStyle>
            <a:lvl1pPr>
              <a:defRPr/>
            </a:lvl1pPr>
          </a:lstStyle>
          <a:p>
            <a:pPr>
              <a:defRPr/>
            </a:pPr>
            <a:fld id="{EF07BA11-81D8-4B49-AC80-8952A11A1DAF}" type="slidenum">
              <a:rPr lang="en-ZA"/>
              <a:pPr>
                <a:defRPr/>
              </a:pPr>
              <a:t>‹#›</a:t>
            </a:fld>
            <a:endParaRPr lang="en-ZA"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ulleted Slide">
    <p:spTree>
      <p:nvGrpSpPr>
        <p:cNvPr id="1" name=""/>
        <p:cNvGrpSpPr/>
        <p:nvPr/>
      </p:nvGrpSpPr>
      <p:grpSpPr>
        <a:xfrm>
          <a:off x="0" y="0"/>
          <a:ext cx="0" cy="0"/>
          <a:chOff x="0" y="0"/>
          <a:chExt cx="0" cy="0"/>
        </a:xfrm>
      </p:grpSpPr>
      <p:pic>
        <p:nvPicPr>
          <p:cNvPr id="4" name="Picture 2" descr="miolo1 fundo branco"/>
          <p:cNvPicPr>
            <a:picLocks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632" y="-3239"/>
            <a:ext cx="9143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McK Slide Elements"/>
          <p:cNvGrpSpPr>
            <a:grpSpLocks/>
          </p:cNvGrpSpPr>
          <p:nvPr/>
        </p:nvGrpSpPr>
        <p:grpSpPr bwMode="auto">
          <a:xfrm>
            <a:off x="126348" y="542615"/>
            <a:ext cx="8792494" cy="6287850"/>
            <a:chOff x="79" y="342"/>
            <a:chExt cx="5539" cy="3961"/>
          </a:xfrm>
        </p:grpSpPr>
        <p:sp>
          <p:nvSpPr>
            <p:cNvPr id="6" name="McK Measure" hidden="1"/>
            <p:cNvSpPr txBox="1">
              <a:spLocks noChangeArrowheads="1"/>
            </p:cNvSpPr>
            <p:nvPr userDrawn="1"/>
          </p:nvSpPr>
          <p:spPr bwMode="gray">
            <a:xfrm>
              <a:off x="79" y="342"/>
              <a:ext cx="553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52488" eaLnBrk="0" hangingPunct="0">
                <a:defRPr sz="2400">
                  <a:solidFill>
                    <a:schemeClr val="tx1"/>
                  </a:solidFill>
                  <a:latin typeface="Arial" charset="0"/>
                </a:defRPr>
              </a:lvl1pPr>
              <a:lvl2pPr marL="742950" indent="-285750" defTabSz="852488" eaLnBrk="0" hangingPunct="0">
                <a:defRPr sz="2400">
                  <a:solidFill>
                    <a:schemeClr val="tx1"/>
                  </a:solidFill>
                  <a:latin typeface="Arial" charset="0"/>
                </a:defRPr>
              </a:lvl2pPr>
              <a:lvl3pPr marL="1143000" indent="-228600" defTabSz="852488" eaLnBrk="0" hangingPunct="0">
                <a:defRPr sz="2400">
                  <a:solidFill>
                    <a:schemeClr val="tx1"/>
                  </a:solidFill>
                  <a:latin typeface="Arial" charset="0"/>
                </a:defRPr>
              </a:lvl3pPr>
              <a:lvl4pPr marL="1600200" indent="-228600" defTabSz="852488" eaLnBrk="0" hangingPunct="0">
                <a:defRPr sz="2400">
                  <a:solidFill>
                    <a:schemeClr val="tx1"/>
                  </a:solidFill>
                  <a:latin typeface="Arial" charset="0"/>
                </a:defRPr>
              </a:lvl4pPr>
              <a:lvl5pPr marL="2057400" indent="-228600" defTabSz="852488" eaLnBrk="0" hangingPunct="0">
                <a:defRPr sz="2400">
                  <a:solidFill>
                    <a:schemeClr val="tx1"/>
                  </a:solidFill>
                  <a:latin typeface="Arial" charset="0"/>
                </a:defRPr>
              </a:lvl5pPr>
              <a:lvl6pPr marL="2514600" indent="-228600" defTabSz="852488" eaLnBrk="0" fontAlgn="base" hangingPunct="0">
                <a:spcBef>
                  <a:spcPct val="0"/>
                </a:spcBef>
                <a:spcAft>
                  <a:spcPct val="0"/>
                </a:spcAft>
                <a:defRPr sz="2400">
                  <a:solidFill>
                    <a:schemeClr val="tx1"/>
                  </a:solidFill>
                  <a:latin typeface="Arial" charset="0"/>
                </a:defRPr>
              </a:lvl6pPr>
              <a:lvl7pPr marL="2971800" indent="-228600" defTabSz="852488" eaLnBrk="0" fontAlgn="base" hangingPunct="0">
                <a:spcBef>
                  <a:spcPct val="0"/>
                </a:spcBef>
                <a:spcAft>
                  <a:spcPct val="0"/>
                </a:spcAft>
                <a:defRPr sz="2400">
                  <a:solidFill>
                    <a:schemeClr val="tx1"/>
                  </a:solidFill>
                  <a:latin typeface="Arial" charset="0"/>
                </a:defRPr>
              </a:lvl7pPr>
              <a:lvl8pPr marL="3429000" indent="-228600" defTabSz="852488" eaLnBrk="0" fontAlgn="base" hangingPunct="0">
                <a:spcBef>
                  <a:spcPct val="0"/>
                </a:spcBef>
                <a:spcAft>
                  <a:spcPct val="0"/>
                </a:spcAft>
                <a:defRPr sz="2400">
                  <a:solidFill>
                    <a:schemeClr val="tx1"/>
                  </a:solidFill>
                  <a:latin typeface="Arial" charset="0"/>
                </a:defRPr>
              </a:lvl8pPr>
              <a:lvl9pPr marL="3886200" indent="-228600" defTabSz="852488"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defRPr/>
              </a:pPr>
              <a:r>
                <a:rPr lang="en-GB" sz="1500">
                  <a:solidFill>
                    <a:srgbClr val="000000"/>
                  </a:solidFill>
                  <a:cs typeface="Arial" pitchFamily="34" charset="0"/>
                </a:rPr>
                <a:t>Unit of measure</a:t>
              </a:r>
            </a:p>
          </p:txBody>
        </p:sp>
        <p:sp>
          <p:nvSpPr>
            <p:cNvPr id="8" name="McK Footnote" hidden="1"/>
            <p:cNvSpPr txBox="1">
              <a:spLocks noChangeArrowheads="1"/>
            </p:cNvSpPr>
            <p:nvPr userDrawn="1"/>
          </p:nvSpPr>
          <p:spPr bwMode="gray">
            <a:xfrm>
              <a:off x="81" y="4064"/>
              <a:ext cx="5249"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547688" indent="-547688" defTabSz="852488" eaLnBrk="0" hangingPunct="0">
                <a:tabLst>
                  <a:tab pos="508000" algn="r"/>
                </a:tabLst>
                <a:defRPr sz="2400">
                  <a:solidFill>
                    <a:schemeClr val="tx1"/>
                  </a:solidFill>
                  <a:latin typeface="Arial" charset="0"/>
                </a:defRPr>
              </a:lvl1pPr>
              <a:lvl2pPr marL="742950" indent="-285750" defTabSz="852488" eaLnBrk="0" hangingPunct="0">
                <a:tabLst>
                  <a:tab pos="508000" algn="r"/>
                </a:tabLst>
                <a:defRPr sz="2400">
                  <a:solidFill>
                    <a:schemeClr val="tx1"/>
                  </a:solidFill>
                  <a:latin typeface="Arial" charset="0"/>
                </a:defRPr>
              </a:lvl2pPr>
              <a:lvl3pPr marL="1143000" indent="-228600" defTabSz="852488" eaLnBrk="0" hangingPunct="0">
                <a:tabLst>
                  <a:tab pos="508000" algn="r"/>
                </a:tabLst>
                <a:defRPr sz="2400">
                  <a:solidFill>
                    <a:schemeClr val="tx1"/>
                  </a:solidFill>
                  <a:latin typeface="Arial" charset="0"/>
                </a:defRPr>
              </a:lvl3pPr>
              <a:lvl4pPr marL="1600200" indent="-228600" defTabSz="852488" eaLnBrk="0" hangingPunct="0">
                <a:tabLst>
                  <a:tab pos="508000" algn="r"/>
                </a:tabLst>
                <a:defRPr sz="2400">
                  <a:solidFill>
                    <a:schemeClr val="tx1"/>
                  </a:solidFill>
                  <a:latin typeface="Arial" charset="0"/>
                </a:defRPr>
              </a:lvl4pPr>
              <a:lvl5pPr marL="2057400" indent="-228600" defTabSz="852488" eaLnBrk="0" hangingPunct="0">
                <a:tabLst>
                  <a:tab pos="508000" algn="r"/>
                </a:tabLst>
                <a:defRPr sz="2400">
                  <a:solidFill>
                    <a:schemeClr val="tx1"/>
                  </a:solidFill>
                  <a:latin typeface="Arial" charset="0"/>
                </a:defRPr>
              </a:lvl5pPr>
              <a:lvl6pPr marL="2514600" indent="-228600" defTabSz="852488" eaLnBrk="0" fontAlgn="base" hangingPunct="0">
                <a:spcBef>
                  <a:spcPct val="0"/>
                </a:spcBef>
                <a:spcAft>
                  <a:spcPct val="0"/>
                </a:spcAft>
                <a:tabLst>
                  <a:tab pos="508000" algn="r"/>
                </a:tabLst>
                <a:defRPr sz="2400">
                  <a:solidFill>
                    <a:schemeClr val="tx1"/>
                  </a:solidFill>
                  <a:latin typeface="Arial" charset="0"/>
                </a:defRPr>
              </a:lvl6pPr>
              <a:lvl7pPr marL="2971800" indent="-228600" defTabSz="852488" eaLnBrk="0" fontAlgn="base" hangingPunct="0">
                <a:spcBef>
                  <a:spcPct val="0"/>
                </a:spcBef>
                <a:spcAft>
                  <a:spcPct val="0"/>
                </a:spcAft>
                <a:tabLst>
                  <a:tab pos="508000" algn="r"/>
                </a:tabLst>
                <a:defRPr sz="2400">
                  <a:solidFill>
                    <a:schemeClr val="tx1"/>
                  </a:solidFill>
                  <a:latin typeface="Arial" charset="0"/>
                </a:defRPr>
              </a:lvl7pPr>
              <a:lvl8pPr marL="3429000" indent="-228600" defTabSz="852488" eaLnBrk="0" fontAlgn="base" hangingPunct="0">
                <a:spcBef>
                  <a:spcPct val="0"/>
                </a:spcBef>
                <a:spcAft>
                  <a:spcPct val="0"/>
                </a:spcAft>
                <a:tabLst>
                  <a:tab pos="508000" algn="r"/>
                </a:tabLst>
                <a:defRPr sz="2400">
                  <a:solidFill>
                    <a:schemeClr val="tx1"/>
                  </a:solidFill>
                  <a:latin typeface="Arial" charset="0"/>
                </a:defRPr>
              </a:lvl8pPr>
              <a:lvl9pPr marL="3886200" indent="-228600" defTabSz="852488" eaLnBrk="0" fontAlgn="base" hangingPunct="0">
                <a:spcBef>
                  <a:spcPct val="0"/>
                </a:spcBef>
                <a:spcAft>
                  <a:spcPct val="0"/>
                </a:spcAft>
                <a:tabLst>
                  <a:tab pos="508000" algn="r"/>
                </a:tabLst>
                <a:defRPr sz="2400">
                  <a:solidFill>
                    <a:schemeClr val="tx1"/>
                  </a:solidFill>
                  <a:latin typeface="Arial" charset="0"/>
                </a:defRPr>
              </a:lvl9pPr>
            </a:lstStyle>
            <a:p>
              <a:pPr eaLnBrk="1" fontAlgn="base" hangingPunct="1">
                <a:spcBef>
                  <a:spcPct val="0"/>
                </a:spcBef>
                <a:spcAft>
                  <a:spcPct val="0"/>
                </a:spcAft>
                <a:defRPr/>
              </a:pPr>
              <a:r>
                <a:rPr lang="en-GB" sz="1100">
                  <a:solidFill>
                    <a:srgbClr val="000000"/>
                  </a:solidFill>
                  <a:cs typeface="Arial" pitchFamily="34" charset="0"/>
                </a:rPr>
                <a:t>	*	Footnote</a:t>
              </a:r>
            </a:p>
            <a:p>
              <a:pPr eaLnBrk="1" fontAlgn="base" hangingPunct="1">
                <a:spcBef>
                  <a:spcPct val="20000"/>
                </a:spcBef>
                <a:spcAft>
                  <a:spcPct val="0"/>
                </a:spcAft>
                <a:defRPr/>
              </a:pPr>
              <a:r>
                <a:rPr lang="en-GB" sz="1100">
                  <a:solidFill>
                    <a:srgbClr val="000000"/>
                  </a:solidFill>
                  <a:cs typeface="Arial" pitchFamily="34" charset="0"/>
                </a:rPr>
                <a:t>Source:		Source</a:t>
              </a:r>
            </a:p>
          </p:txBody>
        </p:sp>
      </p:grpSp>
      <p:graphicFrame>
        <p:nvGraphicFramePr>
          <p:cNvPr id="9" name="Rectangle 9" hidden="1"/>
          <p:cNvGraphicFramePr>
            <a:graphicFrameLocks/>
          </p:cNvGraphicFramePr>
          <p:nvPr/>
        </p:nvGraphicFramePr>
        <p:xfrm>
          <a:off x="6491" y="0"/>
          <a:ext cx="149025" cy="161974"/>
        </p:xfrm>
        <a:graphic>
          <a:graphicData uri="http://schemas.openxmlformats.org/presentationml/2006/ole">
            <mc:AlternateContent xmlns:mc="http://schemas.openxmlformats.org/markup-compatibility/2006">
              <mc:Choice xmlns:v="urn:schemas-microsoft-com:vml" Requires="v">
                <p:oleObj r:id="rId4" imgW="0" imgH="0" progId="">
                  <p:embed/>
                </p:oleObj>
              </mc:Choice>
              <mc:Fallback>
                <p:oleObj r:id="rId4"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491" y="0"/>
                        <a:ext cx="149025" cy="16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 Placeholder 6"/>
          <p:cNvSpPr>
            <a:spLocks noGrp="1"/>
          </p:cNvSpPr>
          <p:nvPr>
            <p:ph type="body" sz="quarter" idx="10"/>
          </p:nvPr>
        </p:nvSpPr>
        <p:spPr>
          <a:xfrm>
            <a:off x="159528" y="1255714"/>
            <a:ext cx="8799635" cy="1271814"/>
          </a:xfrm>
          <a:prstGeom prst="rect">
            <a:avLst/>
          </a:prstGeom>
        </p:spPr>
        <p:txBody>
          <a:bodyPr/>
          <a:lstStyle>
            <a:lvl1pPr>
              <a:defRPr sz="1700"/>
            </a:lvl1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172922" y="503299"/>
            <a:ext cx="8853854" cy="29832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06356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80772"/>
            <a:ext cx="7772400" cy="369332"/>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36933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ZA"/>
          </a:p>
        </p:txBody>
      </p:sp>
    </p:spTree>
    <p:extLst>
      <p:ext uri="{BB962C8B-B14F-4D97-AF65-F5344CB8AC3E}">
        <p14:creationId xmlns:p14="http://schemas.microsoft.com/office/powerpoint/2010/main" val="4137487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3549573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231106"/>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435" y="4099123"/>
            <a:ext cx="7772400" cy="30777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89123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126023" y="1298575"/>
            <a:ext cx="4325815"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592516" y="1298575"/>
            <a:ext cx="4325815"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3608201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61472"/>
            <a:ext cx="8229600" cy="369332"/>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436211"/>
            <a:ext cx="4040066" cy="7386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66" cy="18158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270" y="1436211"/>
            <a:ext cx="4041531" cy="7386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270" y="2174875"/>
            <a:ext cx="4041531" cy="18158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3055395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Tree>
    <p:extLst>
      <p:ext uri="{BB962C8B-B14F-4D97-AF65-F5344CB8AC3E}">
        <p14:creationId xmlns:p14="http://schemas.microsoft.com/office/powerpoint/2010/main" val="1959622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343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oc id"/>
          <p:cNvSpPr>
            <a:spLocks noGrp="1" noChangeArrowheads="1"/>
          </p:cNvSpPr>
          <p:nvPr>
            <p:ph type="ftr" sz="quarter" idx="10"/>
          </p:nvPr>
        </p:nvSpPr>
        <p:spPr>
          <a:ln/>
        </p:spPr>
        <p:txBody>
          <a:bodyPr/>
          <a:lstStyle>
            <a:lvl1pPr>
              <a:defRPr/>
            </a:lvl1pPr>
          </a:lstStyle>
          <a:p>
            <a:pPr>
              <a:defRPr/>
            </a:pPr>
            <a:endParaRPr lang="en-ZA" dirty="0"/>
          </a:p>
        </p:txBody>
      </p:sp>
      <p:sp>
        <p:nvSpPr>
          <p:cNvPr id="5" name="pg num"/>
          <p:cNvSpPr>
            <a:spLocks noGrp="1" noChangeArrowheads="1"/>
          </p:cNvSpPr>
          <p:nvPr>
            <p:ph type="sldNum" sz="quarter" idx="11"/>
          </p:nvPr>
        </p:nvSpPr>
        <p:spPr>
          <a:ln/>
        </p:spPr>
        <p:txBody>
          <a:bodyPr/>
          <a:lstStyle>
            <a:lvl1pPr>
              <a:defRPr/>
            </a:lvl1pPr>
          </a:lstStyle>
          <a:p>
            <a:pPr>
              <a:defRPr/>
            </a:pPr>
            <a:fld id="{7ABC2798-EB18-44DC-8EE5-F31FF9AF6718}" type="slidenum">
              <a:rPr lang="en-ZA"/>
              <a:pPr>
                <a:defRPr/>
              </a:pPr>
              <a:t>‹#›</a:t>
            </a:fld>
            <a:endParaRPr lang="en-ZA"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19547"/>
            <a:ext cx="3008435" cy="615553"/>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538" y="273051"/>
            <a:ext cx="5111262" cy="24006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1"/>
            <a:ext cx="3008435" cy="215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0113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5059561"/>
            <a:ext cx="5486400" cy="307777"/>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166" y="612775"/>
            <a:ext cx="5486400" cy="4924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166" y="5367338"/>
            <a:ext cx="5486400" cy="215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4277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a:xfrm>
            <a:off x="4855680" y="1298575"/>
            <a:ext cx="4062651" cy="16312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3344227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49960" y="166689"/>
            <a:ext cx="738664" cy="274637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9029" y="166689"/>
            <a:ext cx="2000548" cy="2746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3310208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64" descr="capa-1 copy"/>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graphicFrame>
        <p:nvGraphicFramePr>
          <p:cNvPr id="5" name="Rectangle 1059" hidden="1"/>
          <p:cNvGraphicFramePr>
            <a:graphicFrameLocks/>
          </p:cNvGraphicFramePr>
          <p:nvPr/>
        </p:nvGraphicFramePr>
        <p:xfrm>
          <a:off x="0" y="0"/>
          <a:ext cx="161925" cy="161925"/>
        </p:xfrm>
        <a:graphic>
          <a:graphicData uri="http://schemas.openxmlformats.org/presentationml/2006/ole">
            <mc:AlternateContent xmlns:mc="http://schemas.openxmlformats.org/markup-compatibility/2006">
              <mc:Choice xmlns:v="urn:schemas-microsoft-com:vml" Requires="v">
                <p:oleObj r:id="rId4" imgW="0" imgH="0" progId="">
                  <p:embed/>
                </p:oleObj>
              </mc:Choice>
              <mc:Fallback>
                <p:oleObj r:id="rId4"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McK Title Elements"/>
          <p:cNvGrpSpPr>
            <a:grpSpLocks/>
          </p:cNvGrpSpPr>
          <p:nvPr/>
        </p:nvGrpSpPr>
        <p:grpSpPr bwMode="auto">
          <a:xfrm>
            <a:off x="2693988" y="2182813"/>
            <a:ext cx="5129212" cy="4602162"/>
            <a:chOff x="1663" y="1348"/>
            <a:chExt cx="3167" cy="2841"/>
          </a:xfrm>
        </p:grpSpPr>
        <p:sp>
          <p:nvSpPr>
            <p:cNvPr id="7" name="McK Confidential" hidden="1"/>
            <p:cNvSpPr txBox="1">
              <a:spLocks noChangeArrowheads="1"/>
            </p:cNvSpPr>
            <p:nvPr/>
          </p:nvSpPr>
          <p:spPr bwMode="gray">
            <a:xfrm>
              <a:off x="1663" y="1348"/>
              <a:ext cx="936" cy="134"/>
            </a:xfrm>
            <a:prstGeom prst="rect">
              <a:avLst/>
            </a:prstGeom>
            <a:noFill/>
            <a:ln w="9525">
              <a:noFill/>
              <a:miter lim="800000"/>
              <a:headEnd/>
              <a:tailEnd/>
            </a:ln>
            <a:effectLst/>
          </p:spPr>
          <p:txBody>
            <a:bodyPr lIns="0" tIns="0" rIns="0" bIns="0">
              <a:spAutoFit/>
            </a:bodyPr>
            <a:lstStyle/>
            <a:p>
              <a:pPr fontAlgn="auto">
                <a:spcBef>
                  <a:spcPts val="0"/>
                </a:spcBef>
                <a:spcAft>
                  <a:spcPts val="0"/>
                </a:spcAft>
                <a:defRPr/>
              </a:pPr>
              <a:r>
                <a:rPr lang="en-GB" sz="1400" dirty="0">
                  <a:solidFill>
                    <a:srgbClr val="000000"/>
                  </a:solidFill>
                  <a:latin typeface="Arial"/>
                </a:rPr>
                <a:t>CONFIDENTIAL</a:t>
              </a:r>
            </a:p>
          </p:txBody>
        </p:sp>
        <p:sp>
          <p:nvSpPr>
            <p:cNvPr id="8" name="McK Document" hidden="1"/>
            <p:cNvSpPr txBox="1">
              <a:spLocks noChangeArrowheads="1"/>
            </p:cNvSpPr>
            <p:nvPr/>
          </p:nvSpPr>
          <p:spPr bwMode="gray">
            <a:xfrm>
              <a:off x="1663" y="3049"/>
              <a:ext cx="3167" cy="126"/>
            </a:xfrm>
            <a:prstGeom prst="rect">
              <a:avLst/>
            </a:prstGeom>
            <a:noFill/>
            <a:ln w="9525">
              <a:noFill/>
              <a:miter lim="800000"/>
              <a:headEnd/>
              <a:tailEnd/>
            </a:ln>
            <a:effectLst/>
          </p:spPr>
          <p:txBody>
            <a:bodyPr lIns="0" tIns="0" rIns="0" bIns="0" anchor="b">
              <a:spAutoFit/>
            </a:bodyPr>
            <a:lstStyle/>
            <a:p>
              <a:pPr fontAlgn="auto">
                <a:spcBef>
                  <a:spcPts val="0"/>
                </a:spcBef>
                <a:spcAft>
                  <a:spcPts val="0"/>
                </a:spcAft>
                <a:defRPr/>
              </a:pPr>
              <a:r>
                <a:rPr lang="en-GB" sz="1400" dirty="0">
                  <a:solidFill>
                    <a:srgbClr val="000000"/>
                  </a:solidFill>
                  <a:latin typeface="Arial"/>
                </a:rPr>
                <a:t>Document</a:t>
              </a:r>
            </a:p>
          </p:txBody>
        </p:sp>
        <p:sp>
          <p:nvSpPr>
            <p:cNvPr id="9" name="McK Date" hidden="1"/>
            <p:cNvSpPr txBox="1">
              <a:spLocks noChangeArrowheads="1"/>
            </p:cNvSpPr>
            <p:nvPr/>
          </p:nvSpPr>
          <p:spPr bwMode="gray">
            <a:xfrm>
              <a:off x="1663" y="3216"/>
              <a:ext cx="3167" cy="134"/>
            </a:xfrm>
            <a:prstGeom prst="rect">
              <a:avLst/>
            </a:prstGeom>
            <a:noFill/>
            <a:ln w="9525">
              <a:noFill/>
              <a:miter lim="800000"/>
              <a:headEnd/>
              <a:tailEnd/>
            </a:ln>
            <a:effectLst/>
          </p:spPr>
          <p:txBody>
            <a:bodyPr lIns="0" tIns="0" rIns="0" bIns="0">
              <a:spAutoFit/>
            </a:bodyPr>
            <a:lstStyle/>
            <a:p>
              <a:pPr fontAlgn="auto">
                <a:spcBef>
                  <a:spcPts val="0"/>
                </a:spcBef>
                <a:spcAft>
                  <a:spcPts val="0"/>
                </a:spcAft>
                <a:defRPr/>
              </a:pPr>
              <a:r>
                <a:rPr lang="en-GB" sz="1400" dirty="0">
                  <a:solidFill>
                    <a:srgbClr val="000000"/>
                  </a:solidFill>
                  <a:latin typeface="Arial"/>
                </a:rPr>
                <a:t>Date</a:t>
              </a:r>
            </a:p>
          </p:txBody>
        </p:sp>
        <p:sp>
          <p:nvSpPr>
            <p:cNvPr id="10" name="McK Disclaimer" hidden="1"/>
            <p:cNvSpPr>
              <a:spLocks noChangeArrowheads="1"/>
            </p:cNvSpPr>
            <p:nvPr>
              <p:custDataLst>
                <p:tags r:id="rId1"/>
              </p:custDataLst>
            </p:nvPr>
          </p:nvSpPr>
          <p:spPr bwMode="gray">
            <a:xfrm>
              <a:off x="1663" y="3759"/>
              <a:ext cx="2303" cy="430"/>
            </a:xfrm>
            <a:prstGeom prst="rect">
              <a:avLst/>
            </a:prstGeom>
            <a:noFill/>
            <a:ln w="9525">
              <a:noFill/>
              <a:miter lim="800000"/>
              <a:headEnd/>
              <a:tailEnd/>
            </a:ln>
            <a:effectLst/>
          </p:spPr>
          <p:txBody>
            <a:bodyPr lIns="0" tIns="0" rIns="0" bIns="0" anchor="b">
              <a:spAutoFit/>
            </a:bodyPr>
            <a:lstStyle/>
            <a:p>
              <a:pPr defTabSz="821202" eaLnBrk="0" fontAlgn="auto" hangingPunct="0">
                <a:spcBef>
                  <a:spcPts val="0"/>
                </a:spcBef>
                <a:spcAft>
                  <a:spcPts val="0"/>
                </a:spcAft>
                <a:defRPr/>
              </a:pPr>
              <a:r>
                <a:rPr lang="en-GB" sz="900" dirty="0">
                  <a:solidFill>
                    <a:srgbClr val="000000"/>
                  </a:solidFill>
                  <a:latin typeface="Arial"/>
                </a:rPr>
                <a:t>This report is solely for the use of client personnel.  No part of it may be circulated, quoted, or reproduced for distribution outside the client organisation without prior written approval from McKinsey &amp; Company. This material was used by McKinsey &amp; Company during an oral presentation; it is not a complete record of the discussion.</a:t>
              </a:r>
            </a:p>
          </p:txBody>
        </p:sp>
      </p:grpSp>
      <p:sp>
        <p:nvSpPr>
          <p:cNvPr id="11" name="Working Draft Text" hidden="1"/>
          <p:cNvSpPr>
            <a:spLocks noChangeArrowheads="1"/>
          </p:cNvSpPr>
          <p:nvPr/>
        </p:nvSpPr>
        <p:spPr bwMode="gray">
          <a:xfrm>
            <a:off x="414338" y="504825"/>
            <a:ext cx="3109912" cy="217488"/>
          </a:xfrm>
          <a:prstGeom prst="rect">
            <a:avLst/>
          </a:prstGeom>
          <a:noFill/>
          <a:ln w="9525">
            <a:noFill/>
            <a:miter lim="800000"/>
            <a:headEnd/>
            <a:tailEnd/>
          </a:ln>
          <a:effectLst/>
        </p:spPr>
        <p:txBody>
          <a:bodyPr lIns="0" tIns="0" rIns="0" bIns="0">
            <a:spAutoFit/>
          </a:bodyPr>
          <a:lstStyle/>
          <a:p>
            <a:pPr defTabSz="913526" fontAlgn="auto">
              <a:spcBef>
                <a:spcPts val="0"/>
              </a:spcBef>
              <a:spcAft>
                <a:spcPts val="0"/>
              </a:spcAft>
              <a:defRPr/>
            </a:pPr>
            <a:r>
              <a:rPr lang="en-US" sz="1400" dirty="0">
                <a:solidFill>
                  <a:srgbClr val="FFFFFF"/>
                </a:solidFill>
                <a:latin typeface="Arial"/>
              </a:rPr>
              <a:t>Working Draft    </a:t>
            </a:r>
          </a:p>
        </p:txBody>
      </p:sp>
      <p:sp>
        <p:nvSpPr>
          <p:cNvPr id="12" name="Working Draft" hidden="1"/>
          <p:cNvSpPr txBox="1">
            <a:spLocks noChangeArrowheads="1"/>
          </p:cNvSpPr>
          <p:nvPr/>
        </p:nvSpPr>
        <p:spPr bwMode="gray">
          <a:xfrm>
            <a:off x="414338" y="749300"/>
            <a:ext cx="4337050" cy="187325"/>
          </a:xfrm>
          <a:prstGeom prst="rect">
            <a:avLst/>
          </a:prstGeom>
          <a:noFill/>
          <a:ln w="9525">
            <a:noFill/>
            <a:miter lim="800000"/>
            <a:headEnd/>
            <a:tailEnd/>
          </a:ln>
          <a:effectLst/>
        </p:spPr>
        <p:txBody>
          <a:bodyPr wrap="none" lIns="0" tIns="0" rIns="0" bIns="0">
            <a:spAutoFit/>
          </a:bodyPr>
          <a:lstStyle/>
          <a:p>
            <a:pPr fontAlgn="auto">
              <a:spcBef>
                <a:spcPts val="0"/>
              </a:spcBef>
              <a:spcAft>
                <a:spcPts val="0"/>
              </a:spcAft>
              <a:defRPr/>
            </a:pPr>
            <a:r>
              <a:rPr lang="en-ZA" sz="1200" dirty="0">
                <a:solidFill>
                  <a:srgbClr val="FFFFFF"/>
                </a:solidFill>
                <a:latin typeface="Arial"/>
              </a:rPr>
              <a:t>Last Modified 2008/08/03 23:52:45 South Africa Standard Time</a:t>
            </a:r>
            <a:endParaRPr lang="en-US" sz="1200" dirty="0">
              <a:solidFill>
                <a:srgbClr val="FFFFFF"/>
              </a:solidFill>
              <a:latin typeface="Arial"/>
            </a:endParaRPr>
          </a:p>
        </p:txBody>
      </p:sp>
      <p:sp>
        <p:nvSpPr>
          <p:cNvPr id="13" name="Printed" hidden="1"/>
          <p:cNvSpPr txBox="1">
            <a:spLocks noChangeArrowheads="1"/>
          </p:cNvSpPr>
          <p:nvPr/>
        </p:nvSpPr>
        <p:spPr bwMode="gray">
          <a:xfrm>
            <a:off x="414338" y="971550"/>
            <a:ext cx="3905250" cy="187325"/>
          </a:xfrm>
          <a:prstGeom prst="rect">
            <a:avLst/>
          </a:prstGeom>
          <a:noFill/>
          <a:ln w="9525">
            <a:noFill/>
            <a:miter lim="800000"/>
            <a:headEnd/>
            <a:tailEnd/>
          </a:ln>
          <a:effectLst/>
        </p:spPr>
        <p:txBody>
          <a:bodyPr wrap="none" lIns="0" tIns="0" rIns="0" bIns="0">
            <a:spAutoFit/>
          </a:bodyPr>
          <a:lstStyle/>
          <a:p>
            <a:pPr fontAlgn="auto">
              <a:spcBef>
                <a:spcPts val="0"/>
              </a:spcBef>
              <a:spcAft>
                <a:spcPts val="0"/>
              </a:spcAft>
              <a:defRPr/>
            </a:pPr>
            <a:r>
              <a:rPr lang="en-ZA" sz="1200" dirty="0">
                <a:solidFill>
                  <a:srgbClr val="FFFFFF"/>
                </a:solidFill>
                <a:latin typeface="Arial"/>
              </a:rPr>
              <a:t>Printed 2008/07/21 10:16:55 South Africa Standard Time</a:t>
            </a:r>
            <a:endParaRPr lang="en-US" sz="1200" dirty="0">
              <a:solidFill>
                <a:srgbClr val="FFFFFF"/>
              </a:solidFill>
              <a:latin typeface="Arial"/>
            </a:endParaRPr>
          </a:p>
        </p:txBody>
      </p:sp>
      <p:sp>
        <p:nvSpPr>
          <p:cNvPr id="13314" name="Rectangle 1026"/>
          <p:cNvSpPr>
            <a:spLocks noGrp="1" noChangeArrowheads="1"/>
          </p:cNvSpPr>
          <p:nvPr>
            <p:ph type="ctrTitle"/>
          </p:nvPr>
        </p:nvSpPr>
        <p:spPr>
          <a:xfrm>
            <a:off x="2693795" y="2756806"/>
            <a:ext cx="5130034" cy="304512"/>
          </a:xfrm>
        </p:spPr>
        <p:txBody>
          <a:bodyPr anchor="t"/>
          <a:lstStyle>
            <a:lvl1pPr>
              <a:defRPr sz="2300" b="0"/>
            </a:lvl1pPr>
          </a:lstStyle>
          <a:p>
            <a:r>
              <a:rPr lang="en-US"/>
              <a:t>Click to edit Master title style</a:t>
            </a:r>
            <a:endParaRPr lang="en-GB"/>
          </a:p>
        </p:txBody>
      </p:sp>
      <p:sp>
        <p:nvSpPr>
          <p:cNvPr id="13315" name="Rectangle 1027"/>
          <p:cNvSpPr>
            <a:spLocks noGrp="1" noChangeArrowheads="1"/>
          </p:cNvSpPr>
          <p:nvPr>
            <p:ph type="subTitle" idx="1"/>
          </p:nvPr>
        </p:nvSpPr>
        <p:spPr>
          <a:xfrm>
            <a:off x="2693795" y="3961896"/>
            <a:ext cx="5130034" cy="217046"/>
          </a:xfrm>
        </p:spPr>
        <p:txBody>
          <a:bodyPr/>
          <a:lstStyle>
            <a:lvl1pPr>
              <a:defRPr sz="1400">
                <a:solidFill>
                  <a:schemeClr val="bg1"/>
                </a:solidFill>
              </a:defRPr>
            </a:lvl1pPr>
          </a:lstStyle>
          <a:p>
            <a:r>
              <a:rPr lang="en-US"/>
              <a:t>Click to edit Master subtitle style</a:t>
            </a:r>
            <a:endParaRPr lang="en-GB"/>
          </a:p>
        </p:txBody>
      </p:sp>
      <p:sp>
        <p:nvSpPr>
          <p:cNvPr id="14" name="doc id"/>
          <p:cNvSpPr>
            <a:spLocks noGrp="1" noChangeArrowheads="1"/>
          </p:cNvSpPr>
          <p:nvPr>
            <p:ph type="ftr" sz="quarter" idx="10"/>
          </p:nvPr>
        </p:nvSpPr>
        <p:spPr>
          <a:xfrm>
            <a:off x="7775575" y="36513"/>
            <a:ext cx="1139825" cy="93662"/>
          </a:xfrm>
        </p:spPr>
        <p:txBody>
          <a:bodyPr/>
          <a:lstStyle>
            <a:lvl1pPr>
              <a:buSzPct val="120000"/>
              <a:defRPr sz="600"/>
            </a:lvl1pPr>
          </a:lstStyle>
          <a:p>
            <a:pPr>
              <a:defRPr/>
            </a:pPr>
            <a:endParaRPr lang="en-ZA" dirty="0">
              <a:solidFill>
                <a:srgbClr val="6AAED8"/>
              </a:solidFill>
            </a:endParaRPr>
          </a:p>
        </p:txBody>
      </p:sp>
    </p:spTree>
    <p:extLst>
      <p:ext uri="{BB962C8B-B14F-4D97-AF65-F5344CB8AC3E}">
        <p14:creationId xmlns:p14="http://schemas.microsoft.com/office/powerpoint/2010/main" val="2027146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oc id"/>
          <p:cNvSpPr>
            <a:spLocks noGrp="1" noChangeArrowheads="1"/>
          </p:cNvSpPr>
          <p:nvPr>
            <p:ph type="ftr" sz="quarter" idx="10"/>
          </p:nvPr>
        </p:nvSpPr>
        <p:spPr>
          <a:ln/>
        </p:spPr>
        <p:txBody>
          <a:bodyPr/>
          <a:lstStyle>
            <a:lvl1pPr>
              <a:defRPr/>
            </a:lvl1pPr>
          </a:lstStyle>
          <a:p>
            <a:pPr>
              <a:defRPr/>
            </a:pPr>
            <a:endParaRPr lang="en-ZA" dirty="0">
              <a:solidFill>
                <a:srgbClr val="6AAED8"/>
              </a:solidFill>
            </a:endParaRPr>
          </a:p>
        </p:txBody>
      </p:sp>
      <p:sp>
        <p:nvSpPr>
          <p:cNvPr id="5" name="pg num"/>
          <p:cNvSpPr>
            <a:spLocks noGrp="1" noChangeArrowheads="1"/>
          </p:cNvSpPr>
          <p:nvPr>
            <p:ph type="sldNum" sz="quarter" idx="11"/>
          </p:nvPr>
        </p:nvSpPr>
        <p:spPr>
          <a:ln/>
        </p:spPr>
        <p:txBody>
          <a:bodyPr/>
          <a:lstStyle>
            <a:lvl1pPr>
              <a:defRPr/>
            </a:lvl1pPr>
          </a:lstStyle>
          <a:p>
            <a:pPr>
              <a:defRPr/>
            </a:pPr>
            <a:fld id="{7ABC2798-EB18-44DC-8EE5-F31FF9AF6718}"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50299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49" y="4407327"/>
            <a:ext cx="7771995" cy="1072601"/>
          </a:xfrm>
        </p:spPr>
        <p:txBody>
          <a:bodyPr anchor="t"/>
          <a:lstStyle>
            <a:lvl1pPr algn="l">
              <a:defRPr sz="4100" b="1" cap="all"/>
            </a:lvl1pPr>
          </a:lstStyle>
          <a:p>
            <a:r>
              <a:rPr lang="en-US"/>
              <a:t>Click to edit Master title style</a:t>
            </a:r>
            <a:endParaRPr lang="en-ZA"/>
          </a:p>
        </p:txBody>
      </p:sp>
      <p:sp>
        <p:nvSpPr>
          <p:cNvPr id="3" name="Text Placeholder 2"/>
          <p:cNvSpPr>
            <a:spLocks noGrp="1"/>
          </p:cNvSpPr>
          <p:nvPr>
            <p:ph type="body" idx="1"/>
          </p:nvPr>
        </p:nvSpPr>
        <p:spPr>
          <a:xfrm>
            <a:off x="722449" y="2907443"/>
            <a:ext cx="7771995" cy="307777"/>
          </a:xfrm>
        </p:spPr>
        <p:txBody>
          <a:bodyPr anchor="b"/>
          <a:lstStyle>
            <a:lvl1pPr marL="0" indent="0">
              <a:buNone/>
              <a:defRPr sz="2000"/>
            </a:lvl1pPr>
            <a:lvl2pPr marL="466481" indent="0">
              <a:buNone/>
              <a:defRPr sz="1800"/>
            </a:lvl2pPr>
            <a:lvl3pPr marL="932962" indent="0">
              <a:buNone/>
              <a:defRPr sz="1600"/>
            </a:lvl3pPr>
            <a:lvl4pPr marL="1399443" indent="0">
              <a:buNone/>
              <a:defRPr sz="1400"/>
            </a:lvl4pPr>
            <a:lvl5pPr marL="1865925" indent="0">
              <a:buNone/>
              <a:defRPr sz="1400"/>
            </a:lvl5pPr>
            <a:lvl6pPr marL="2332406" indent="0">
              <a:buNone/>
              <a:defRPr sz="1400"/>
            </a:lvl6pPr>
            <a:lvl7pPr marL="2798887" indent="0">
              <a:buNone/>
              <a:defRPr sz="1400"/>
            </a:lvl7pPr>
            <a:lvl8pPr marL="3265368" indent="0">
              <a:buNone/>
              <a:defRPr sz="1400"/>
            </a:lvl8pPr>
            <a:lvl9pPr marL="3731849" indent="0">
              <a:buNone/>
              <a:defRPr sz="1400"/>
            </a:lvl9pPr>
          </a:lstStyle>
          <a:p>
            <a:pPr lvl="0"/>
            <a:r>
              <a:rPr lang="en-US"/>
              <a:t>Click to edit Master text styles</a:t>
            </a:r>
          </a:p>
        </p:txBody>
      </p:sp>
      <p:sp>
        <p:nvSpPr>
          <p:cNvPr id="4" name="doc id"/>
          <p:cNvSpPr>
            <a:spLocks noGrp="1" noChangeArrowheads="1"/>
          </p:cNvSpPr>
          <p:nvPr>
            <p:ph type="ftr" sz="quarter" idx="10"/>
          </p:nvPr>
        </p:nvSpPr>
        <p:spPr>
          <a:ln/>
        </p:spPr>
        <p:txBody>
          <a:bodyPr/>
          <a:lstStyle>
            <a:lvl1pPr>
              <a:defRPr/>
            </a:lvl1pPr>
          </a:lstStyle>
          <a:p>
            <a:pPr>
              <a:defRPr/>
            </a:pPr>
            <a:endParaRPr lang="en-ZA" dirty="0">
              <a:solidFill>
                <a:srgbClr val="6AAED8"/>
              </a:solidFill>
            </a:endParaRPr>
          </a:p>
        </p:txBody>
      </p:sp>
      <p:sp>
        <p:nvSpPr>
          <p:cNvPr id="5" name="pg num"/>
          <p:cNvSpPr>
            <a:spLocks noGrp="1" noChangeArrowheads="1"/>
          </p:cNvSpPr>
          <p:nvPr>
            <p:ph type="sldNum" sz="quarter" idx="11"/>
          </p:nvPr>
        </p:nvSpPr>
        <p:spPr>
          <a:ln/>
        </p:spPr>
        <p:txBody>
          <a:bodyPr/>
          <a:lstStyle>
            <a:lvl1pPr>
              <a:defRPr/>
            </a:lvl1pPr>
          </a:lstStyle>
          <a:p>
            <a:pPr>
              <a:defRPr/>
            </a:pPr>
            <a:fld id="{2E3AE70B-3CD8-4F92-AC7F-2C2AD4F12AF6}"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771989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124729" y="1299036"/>
            <a:ext cx="4318495" cy="2123658"/>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598728" y="1299036"/>
            <a:ext cx="4320114" cy="2123658"/>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oc id"/>
          <p:cNvSpPr>
            <a:spLocks noGrp="1" noChangeArrowheads="1"/>
          </p:cNvSpPr>
          <p:nvPr>
            <p:ph type="ftr" sz="quarter" idx="10"/>
          </p:nvPr>
        </p:nvSpPr>
        <p:spPr>
          <a:ln/>
        </p:spPr>
        <p:txBody>
          <a:bodyPr/>
          <a:lstStyle>
            <a:lvl1pPr>
              <a:defRPr/>
            </a:lvl1pPr>
          </a:lstStyle>
          <a:p>
            <a:pPr>
              <a:defRPr/>
            </a:pPr>
            <a:endParaRPr lang="en-ZA" dirty="0">
              <a:solidFill>
                <a:srgbClr val="6AAED8"/>
              </a:solidFill>
            </a:endParaRPr>
          </a:p>
        </p:txBody>
      </p:sp>
      <p:sp>
        <p:nvSpPr>
          <p:cNvPr id="6" name="pg num"/>
          <p:cNvSpPr>
            <a:spLocks noGrp="1" noChangeArrowheads="1"/>
          </p:cNvSpPr>
          <p:nvPr>
            <p:ph type="sldNum" sz="quarter" idx="11"/>
          </p:nvPr>
        </p:nvSpPr>
        <p:spPr>
          <a:ln/>
        </p:spPr>
        <p:txBody>
          <a:bodyPr/>
          <a:lstStyle>
            <a:lvl1pPr>
              <a:defRPr/>
            </a:lvl1pPr>
          </a:lstStyle>
          <a:p>
            <a:pPr>
              <a:defRPr/>
            </a:pPr>
            <a:fld id="{B3F25361-EA2F-45DE-B34F-A9042E9020FE}"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551485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795" y="275356"/>
            <a:ext cx="8230410" cy="235449"/>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6796" y="1535519"/>
            <a:ext cx="4039882" cy="738664"/>
          </a:xfrm>
        </p:spPr>
        <p:txBody>
          <a:bodyPr anchor="b"/>
          <a:lstStyle>
            <a:lvl1pPr marL="0" indent="0">
              <a:buNone/>
              <a:defRPr sz="2400" b="1"/>
            </a:lvl1pPr>
            <a:lvl2pPr marL="466481" indent="0">
              <a:buNone/>
              <a:defRPr sz="2000" b="1"/>
            </a:lvl2pPr>
            <a:lvl3pPr marL="932962" indent="0">
              <a:buNone/>
              <a:defRPr sz="1800" b="1"/>
            </a:lvl3pPr>
            <a:lvl4pPr marL="1399443" indent="0">
              <a:buNone/>
              <a:defRPr sz="1600" b="1"/>
            </a:lvl4pPr>
            <a:lvl5pPr marL="1865925" indent="0">
              <a:buNone/>
              <a:defRPr sz="1600" b="1"/>
            </a:lvl5pPr>
            <a:lvl6pPr marL="2332406" indent="0">
              <a:buNone/>
              <a:defRPr sz="1600" b="1"/>
            </a:lvl6pPr>
            <a:lvl7pPr marL="2798887" indent="0">
              <a:buNone/>
              <a:defRPr sz="1600" b="1"/>
            </a:lvl7pPr>
            <a:lvl8pPr marL="3265368" indent="0">
              <a:buNone/>
              <a:defRPr sz="1600" b="1"/>
            </a:lvl8pPr>
            <a:lvl9pPr marL="3731849" indent="0">
              <a:buNone/>
              <a:defRPr sz="1600" b="1"/>
            </a:lvl9pPr>
          </a:lstStyle>
          <a:p>
            <a:pPr lvl="0"/>
            <a:r>
              <a:rPr lang="en-US"/>
              <a:t>Click to edit Master text styles</a:t>
            </a:r>
          </a:p>
        </p:txBody>
      </p:sp>
      <p:sp>
        <p:nvSpPr>
          <p:cNvPr id="4" name="Content Placeholder 3"/>
          <p:cNvSpPr>
            <a:spLocks noGrp="1"/>
          </p:cNvSpPr>
          <p:nvPr>
            <p:ph sz="half" idx="2"/>
          </p:nvPr>
        </p:nvSpPr>
        <p:spPr>
          <a:xfrm>
            <a:off x="456796" y="2175318"/>
            <a:ext cx="4039882"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703" y="1535519"/>
            <a:ext cx="4041502" cy="738664"/>
          </a:xfrm>
        </p:spPr>
        <p:txBody>
          <a:bodyPr anchor="b"/>
          <a:lstStyle>
            <a:lvl1pPr marL="0" indent="0">
              <a:buNone/>
              <a:defRPr sz="2400" b="1"/>
            </a:lvl1pPr>
            <a:lvl2pPr marL="466481" indent="0">
              <a:buNone/>
              <a:defRPr sz="2000" b="1"/>
            </a:lvl2pPr>
            <a:lvl3pPr marL="932962" indent="0">
              <a:buNone/>
              <a:defRPr sz="1800" b="1"/>
            </a:lvl3pPr>
            <a:lvl4pPr marL="1399443" indent="0">
              <a:buNone/>
              <a:defRPr sz="1600" b="1"/>
            </a:lvl4pPr>
            <a:lvl5pPr marL="1865925" indent="0">
              <a:buNone/>
              <a:defRPr sz="1600" b="1"/>
            </a:lvl5pPr>
            <a:lvl6pPr marL="2332406" indent="0">
              <a:buNone/>
              <a:defRPr sz="1600" b="1"/>
            </a:lvl6pPr>
            <a:lvl7pPr marL="2798887" indent="0">
              <a:buNone/>
              <a:defRPr sz="1600" b="1"/>
            </a:lvl7pPr>
            <a:lvl8pPr marL="3265368" indent="0">
              <a:buNone/>
              <a:defRPr sz="1600" b="1"/>
            </a:lvl8pPr>
            <a:lvl9pPr marL="373184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703" y="2175318"/>
            <a:ext cx="4041502"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oc id"/>
          <p:cNvSpPr>
            <a:spLocks noGrp="1" noChangeArrowheads="1"/>
          </p:cNvSpPr>
          <p:nvPr>
            <p:ph type="ftr" sz="quarter" idx="10"/>
          </p:nvPr>
        </p:nvSpPr>
        <p:spPr>
          <a:ln/>
        </p:spPr>
        <p:txBody>
          <a:bodyPr/>
          <a:lstStyle>
            <a:lvl1pPr>
              <a:defRPr/>
            </a:lvl1pPr>
          </a:lstStyle>
          <a:p>
            <a:pPr>
              <a:defRPr/>
            </a:pPr>
            <a:endParaRPr lang="en-ZA" dirty="0">
              <a:solidFill>
                <a:srgbClr val="6AAED8"/>
              </a:solidFill>
            </a:endParaRPr>
          </a:p>
        </p:txBody>
      </p:sp>
      <p:sp>
        <p:nvSpPr>
          <p:cNvPr id="8" name="pg num"/>
          <p:cNvSpPr>
            <a:spLocks noGrp="1" noChangeArrowheads="1"/>
          </p:cNvSpPr>
          <p:nvPr>
            <p:ph type="sldNum" sz="quarter" idx="11"/>
          </p:nvPr>
        </p:nvSpPr>
        <p:spPr>
          <a:ln/>
        </p:spPr>
        <p:txBody>
          <a:bodyPr/>
          <a:lstStyle>
            <a:lvl1pPr>
              <a:defRPr/>
            </a:lvl1pPr>
          </a:lstStyle>
          <a:p>
            <a:pPr>
              <a:defRPr/>
            </a:pPr>
            <a:fld id="{849780DE-CBD6-4665-8300-A9372B66A8DA}"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2472762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oc id"/>
          <p:cNvSpPr>
            <a:spLocks noGrp="1" noChangeArrowheads="1"/>
          </p:cNvSpPr>
          <p:nvPr>
            <p:ph type="ftr" sz="quarter" idx="10"/>
          </p:nvPr>
        </p:nvSpPr>
        <p:spPr>
          <a:ln/>
        </p:spPr>
        <p:txBody>
          <a:bodyPr/>
          <a:lstStyle>
            <a:lvl1pPr>
              <a:defRPr/>
            </a:lvl1pPr>
          </a:lstStyle>
          <a:p>
            <a:pPr>
              <a:defRPr/>
            </a:pPr>
            <a:endParaRPr lang="en-ZA" dirty="0">
              <a:solidFill>
                <a:srgbClr val="6AAED8"/>
              </a:solidFill>
            </a:endParaRPr>
          </a:p>
        </p:txBody>
      </p:sp>
      <p:sp>
        <p:nvSpPr>
          <p:cNvPr id="4" name="pg num"/>
          <p:cNvSpPr>
            <a:spLocks noGrp="1" noChangeArrowheads="1"/>
          </p:cNvSpPr>
          <p:nvPr>
            <p:ph type="sldNum" sz="quarter" idx="11"/>
          </p:nvPr>
        </p:nvSpPr>
        <p:spPr>
          <a:ln/>
        </p:spPr>
        <p:txBody>
          <a:bodyPr/>
          <a:lstStyle>
            <a:lvl1pPr>
              <a:defRPr/>
            </a:lvl1pPr>
          </a:lstStyle>
          <a:p>
            <a:pPr>
              <a:defRPr/>
            </a:pPr>
            <a:fld id="{25B0C65C-ACB3-41B3-B9D6-603EB25AD180}"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214493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49" y="4407327"/>
            <a:ext cx="7771995" cy="1072601"/>
          </a:xfrm>
        </p:spPr>
        <p:txBody>
          <a:bodyPr anchor="t"/>
          <a:lstStyle>
            <a:lvl1pPr algn="l">
              <a:defRPr sz="4100" b="1" cap="all"/>
            </a:lvl1pPr>
          </a:lstStyle>
          <a:p>
            <a:r>
              <a:rPr lang="en-US"/>
              <a:t>Click to edit Master title style</a:t>
            </a:r>
            <a:endParaRPr lang="en-ZA"/>
          </a:p>
        </p:txBody>
      </p:sp>
      <p:sp>
        <p:nvSpPr>
          <p:cNvPr id="3" name="Text Placeholder 2"/>
          <p:cNvSpPr>
            <a:spLocks noGrp="1"/>
          </p:cNvSpPr>
          <p:nvPr>
            <p:ph type="body" idx="1"/>
          </p:nvPr>
        </p:nvSpPr>
        <p:spPr>
          <a:xfrm>
            <a:off x="722449" y="2907443"/>
            <a:ext cx="7771995" cy="307777"/>
          </a:xfrm>
        </p:spPr>
        <p:txBody>
          <a:bodyPr anchor="b"/>
          <a:lstStyle>
            <a:lvl1pPr marL="0" indent="0">
              <a:buNone/>
              <a:defRPr sz="2000"/>
            </a:lvl1pPr>
            <a:lvl2pPr marL="466481" indent="0">
              <a:buNone/>
              <a:defRPr sz="1800"/>
            </a:lvl2pPr>
            <a:lvl3pPr marL="932962" indent="0">
              <a:buNone/>
              <a:defRPr sz="1600"/>
            </a:lvl3pPr>
            <a:lvl4pPr marL="1399443" indent="0">
              <a:buNone/>
              <a:defRPr sz="1400"/>
            </a:lvl4pPr>
            <a:lvl5pPr marL="1865925" indent="0">
              <a:buNone/>
              <a:defRPr sz="1400"/>
            </a:lvl5pPr>
            <a:lvl6pPr marL="2332406" indent="0">
              <a:buNone/>
              <a:defRPr sz="1400"/>
            </a:lvl6pPr>
            <a:lvl7pPr marL="2798887" indent="0">
              <a:buNone/>
              <a:defRPr sz="1400"/>
            </a:lvl7pPr>
            <a:lvl8pPr marL="3265368" indent="0">
              <a:buNone/>
              <a:defRPr sz="1400"/>
            </a:lvl8pPr>
            <a:lvl9pPr marL="3731849" indent="0">
              <a:buNone/>
              <a:defRPr sz="1400"/>
            </a:lvl9pPr>
          </a:lstStyle>
          <a:p>
            <a:pPr lvl="0"/>
            <a:r>
              <a:rPr lang="en-US"/>
              <a:t>Click to edit Master text styles</a:t>
            </a:r>
          </a:p>
        </p:txBody>
      </p:sp>
      <p:sp>
        <p:nvSpPr>
          <p:cNvPr id="4" name="doc id"/>
          <p:cNvSpPr>
            <a:spLocks noGrp="1" noChangeArrowheads="1"/>
          </p:cNvSpPr>
          <p:nvPr>
            <p:ph type="ftr" sz="quarter" idx="10"/>
          </p:nvPr>
        </p:nvSpPr>
        <p:spPr>
          <a:ln/>
        </p:spPr>
        <p:txBody>
          <a:bodyPr/>
          <a:lstStyle>
            <a:lvl1pPr>
              <a:defRPr/>
            </a:lvl1pPr>
          </a:lstStyle>
          <a:p>
            <a:pPr>
              <a:defRPr/>
            </a:pPr>
            <a:endParaRPr lang="en-ZA" dirty="0"/>
          </a:p>
        </p:txBody>
      </p:sp>
      <p:sp>
        <p:nvSpPr>
          <p:cNvPr id="5" name="pg num"/>
          <p:cNvSpPr>
            <a:spLocks noGrp="1" noChangeArrowheads="1"/>
          </p:cNvSpPr>
          <p:nvPr>
            <p:ph type="sldNum" sz="quarter" idx="11"/>
          </p:nvPr>
        </p:nvSpPr>
        <p:spPr>
          <a:ln/>
        </p:spPr>
        <p:txBody>
          <a:bodyPr/>
          <a:lstStyle>
            <a:lvl1pPr>
              <a:defRPr/>
            </a:lvl1pPr>
          </a:lstStyle>
          <a:p>
            <a:pPr>
              <a:defRPr/>
            </a:pPr>
            <a:fld id="{2E3AE70B-3CD8-4F92-AC7F-2C2AD4F12AF6}" type="slidenum">
              <a:rPr lang="en-ZA"/>
              <a:pPr>
                <a:defRPr/>
              </a:pPr>
              <a:t>‹#›</a:t>
            </a:fld>
            <a:endParaRPr lang="en-ZA"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oc id"/>
          <p:cNvSpPr>
            <a:spLocks noGrp="1" noChangeArrowheads="1"/>
          </p:cNvSpPr>
          <p:nvPr>
            <p:ph type="ftr" sz="quarter" idx="10"/>
          </p:nvPr>
        </p:nvSpPr>
        <p:spPr>
          <a:ln/>
        </p:spPr>
        <p:txBody>
          <a:bodyPr/>
          <a:lstStyle>
            <a:lvl1pPr>
              <a:defRPr/>
            </a:lvl1pPr>
          </a:lstStyle>
          <a:p>
            <a:pPr>
              <a:defRPr/>
            </a:pPr>
            <a:endParaRPr lang="en-ZA" dirty="0">
              <a:solidFill>
                <a:srgbClr val="6AAED8"/>
              </a:solidFill>
            </a:endParaRPr>
          </a:p>
        </p:txBody>
      </p:sp>
      <p:sp>
        <p:nvSpPr>
          <p:cNvPr id="3" name="pg num"/>
          <p:cNvSpPr>
            <a:spLocks noGrp="1" noChangeArrowheads="1"/>
          </p:cNvSpPr>
          <p:nvPr>
            <p:ph type="sldNum" sz="quarter" idx="11"/>
          </p:nvPr>
        </p:nvSpPr>
        <p:spPr>
          <a:ln/>
        </p:spPr>
        <p:txBody>
          <a:bodyPr/>
          <a:lstStyle>
            <a:lvl1pPr>
              <a:defRPr/>
            </a:lvl1pPr>
          </a:lstStyle>
          <a:p>
            <a:pPr>
              <a:defRPr/>
            </a:pPr>
            <a:fld id="{1D46AC71-C261-4AF3-BFB1-CCAEF8821007}"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222208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795" y="273738"/>
            <a:ext cx="3008044" cy="52322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4988" y="273738"/>
            <a:ext cx="5112217" cy="2446824"/>
          </a:xfrm>
        </p:spPr>
        <p:txBody>
          <a:bodyPr/>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6795" y="1435094"/>
            <a:ext cx="3008044" cy="215444"/>
          </a:xfrm>
        </p:spPr>
        <p:txBody>
          <a:bodyPr/>
          <a:lstStyle>
            <a:lvl1pPr marL="0" indent="0">
              <a:buNone/>
              <a:defRPr sz="1400"/>
            </a:lvl1pPr>
            <a:lvl2pPr marL="466481" indent="0">
              <a:buNone/>
              <a:defRPr sz="1200"/>
            </a:lvl2pPr>
            <a:lvl3pPr marL="932962" indent="0">
              <a:buNone/>
              <a:defRPr sz="1000"/>
            </a:lvl3pPr>
            <a:lvl4pPr marL="1399443" indent="0">
              <a:buNone/>
              <a:defRPr sz="900"/>
            </a:lvl4pPr>
            <a:lvl5pPr marL="1865925" indent="0">
              <a:buNone/>
              <a:defRPr sz="900"/>
            </a:lvl5pPr>
            <a:lvl6pPr marL="2332406" indent="0">
              <a:buNone/>
              <a:defRPr sz="900"/>
            </a:lvl6pPr>
            <a:lvl7pPr marL="2798887" indent="0">
              <a:buNone/>
              <a:defRPr sz="900"/>
            </a:lvl7pPr>
            <a:lvl8pPr marL="3265368" indent="0">
              <a:buNone/>
              <a:defRPr sz="900"/>
            </a:lvl8pPr>
            <a:lvl9pPr marL="3731849" indent="0">
              <a:buNone/>
              <a:defRPr sz="900"/>
            </a:lvl9pPr>
          </a:lstStyle>
          <a:p>
            <a:pPr lvl="0"/>
            <a:r>
              <a:rPr lang="en-US"/>
              <a:t>Click to edit Master text styles</a:t>
            </a:r>
          </a:p>
        </p:txBody>
      </p:sp>
      <p:sp>
        <p:nvSpPr>
          <p:cNvPr id="5" name="doc id"/>
          <p:cNvSpPr>
            <a:spLocks noGrp="1" noChangeArrowheads="1"/>
          </p:cNvSpPr>
          <p:nvPr>
            <p:ph type="ftr" sz="quarter" idx="10"/>
          </p:nvPr>
        </p:nvSpPr>
        <p:spPr>
          <a:ln/>
        </p:spPr>
        <p:txBody>
          <a:bodyPr/>
          <a:lstStyle>
            <a:lvl1pPr>
              <a:defRPr/>
            </a:lvl1pPr>
          </a:lstStyle>
          <a:p>
            <a:pPr>
              <a:defRPr/>
            </a:pPr>
            <a:endParaRPr lang="en-ZA" dirty="0">
              <a:solidFill>
                <a:srgbClr val="6AAED8"/>
              </a:solidFill>
            </a:endParaRPr>
          </a:p>
        </p:txBody>
      </p:sp>
      <p:sp>
        <p:nvSpPr>
          <p:cNvPr id="6" name="pg num"/>
          <p:cNvSpPr>
            <a:spLocks noGrp="1" noChangeArrowheads="1"/>
          </p:cNvSpPr>
          <p:nvPr>
            <p:ph type="sldNum" sz="quarter" idx="11"/>
          </p:nvPr>
        </p:nvSpPr>
        <p:spPr>
          <a:ln/>
        </p:spPr>
        <p:txBody>
          <a:bodyPr/>
          <a:lstStyle>
            <a:lvl1pPr>
              <a:defRPr/>
            </a:lvl1pPr>
          </a:lstStyle>
          <a:p>
            <a:pPr>
              <a:defRPr/>
            </a:pPr>
            <a:fld id="{CB4D1A03-3B74-41C6-A61B-3D935DEAC631}"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635405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544" y="4800924"/>
            <a:ext cx="5486400" cy="261610"/>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1544" y="612264"/>
            <a:ext cx="5486400" cy="507831"/>
          </a:xfrm>
        </p:spPr>
        <p:txBody>
          <a:bodyPr/>
          <a:lstStyle>
            <a:lvl1pPr marL="0" indent="0">
              <a:buNone/>
              <a:defRPr sz="3300"/>
            </a:lvl1pPr>
            <a:lvl2pPr marL="466481" indent="0">
              <a:buNone/>
              <a:defRPr sz="2900"/>
            </a:lvl2pPr>
            <a:lvl3pPr marL="932962" indent="0">
              <a:buNone/>
              <a:defRPr sz="2400"/>
            </a:lvl3pPr>
            <a:lvl4pPr marL="1399443" indent="0">
              <a:buNone/>
              <a:defRPr sz="2000"/>
            </a:lvl4pPr>
            <a:lvl5pPr marL="1865925" indent="0">
              <a:buNone/>
              <a:defRPr sz="2000"/>
            </a:lvl5pPr>
            <a:lvl6pPr marL="2332406" indent="0">
              <a:buNone/>
              <a:defRPr sz="2000"/>
            </a:lvl6pPr>
            <a:lvl7pPr marL="2798887" indent="0">
              <a:buNone/>
              <a:defRPr sz="2000"/>
            </a:lvl7pPr>
            <a:lvl8pPr marL="3265368" indent="0">
              <a:buNone/>
              <a:defRPr sz="2000"/>
            </a:lvl8pPr>
            <a:lvl9pPr marL="3731849" indent="0">
              <a:buNone/>
              <a:defRPr sz="2000"/>
            </a:lvl9pPr>
          </a:lstStyle>
          <a:p>
            <a:pPr lvl="0"/>
            <a:r>
              <a:rPr lang="en-US" noProof="0" dirty="0"/>
              <a:t>Click icon to add picture</a:t>
            </a:r>
            <a:endParaRPr lang="en-ZA" noProof="0" dirty="0"/>
          </a:p>
        </p:txBody>
      </p:sp>
      <p:sp>
        <p:nvSpPr>
          <p:cNvPr id="4" name="Text Placeholder 3"/>
          <p:cNvSpPr>
            <a:spLocks noGrp="1"/>
          </p:cNvSpPr>
          <p:nvPr>
            <p:ph type="body" sz="half" idx="2"/>
          </p:nvPr>
        </p:nvSpPr>
        <p:spPr>
          <a:xfrm>
            <a:off x="1791544" y="5367835"/>
            <a:ext cx="5486400" cy="215444"/>
          </a:xfrm>
        </p:spPr>
        <p:txBody>
          <a:bodyPr/>
          <a:lstStyle>
            <a:lvl1pPr marL="0" indent="0">
              <a:buNone/>
              <a:defRPr sz="1400"/>
            </a:lvl1pPr>
            <a:lvl2pPr marL="466481" indent="0">
              <a:buNone/>
              <a:defRPr sz="1200"/>
            </a:lvl2pPr>
            <a:lvl3pPr marL="932962" indent="0">
              <a:buNone/>
              <a:defRPr sz="1000"/>
            </a:lvl3pPr>
            <a:lvl4pPr marL="1399443" indent="0">
              <a:buNone/>
              <a:defRPr sz="900"/>
            </a:lvl4pPr>
            <a:lvl5pPr marL="1865925" indent="0">
              <a:buNone/>
              <a:defRPr sz="900"/>
            </a:lvl5pPr>
            <a:lvl6pPr marL="2332406" indent="0">
              <a:buNone/>
              <a:defRPr sz="900"/>
            </a:lvl6pPr>
            <a:lvl7pPr marL="2798887" indent="0">
              <a:buNone/>
              <a:defRPr sz="900"/>
            </a:lvl7pPr>
            <a:lvl8pPr marL="3265368" indent="0">
              <a:buNone/>
              <a:defRPr sz="900"/>
            </a:lvl8pPr>
            <a:lvl9pPr marL="3731849" indent="0">
              <a:buNone/>
              <a:defRPr sz="900"/>
            </a:lvl9pPr>
          </a:lstStyle>
          <a:p>
            <a:pPr lvl="0"/>
            <a:r>
              <a:rPr lang="en-US"/>
              <a:t>Click to edit Master text styles</a:t>
            </a:r>
          </a:p>
        </p:txBody>
      </p:sp>
      <p:sp>
        <p:nvSpPr>
          <p:cNvPr id="5" name="doc id"/>
          <p:cNvSpPr>
            <a:spLocks noGrp="1" noChangeArrowheads="1"/>
          </p:cNvSpPr>
          <p:nvPr>
            <p:ph type="ftr" sz="quarter" idx="10"/>
          </p:nvPr>
        </p:nvSpPr>
        <p:spPr>
          <a:ln/>
        </p:spPr>
        <p:txBody>
          <a:bodyPr/>
          <a:lstStyle>
            <a:lvl1pPr>
              <a:defRPr/>
            </a:lvl1pPr>
          </a:lstStyle>
          <a:p>
            <a:pPr>
              <a:defRPr/>
            </a:pPr>
            <a:endParaRPr lang="en-ZA" dirty="0">
              <a:solidFill>
                <a:srgbClr val="6AAED8"/>
              </a:solidFill>
            </a:endParaRPr>
          </a:p>
        </p:txBody>
      </p:sp>
      <p:sp>
        <p:nvSpPr>
          <p:cNvPr id="6" name="pg num"/>
          <p:cNvSpPr>
            <a:spLocks noGrp="1" noChangeArrowheads="1"/>
          </p:cNvSpPr>
          <p:nvPr>
            <p:ph type="sldNum" sz="quarter" idx="11"/>
          </p:nvPr>
        </p:nvSpPr>
        <p:spPr>
          <a:ln/>
        </p:spPr>
        <p:txBody>
          <a:bodyPr/>
          <a:lstStyle>
            <a:lvl1pPr>
              <a:defRPr/>
            </a:lvl1pPr>
          </a:lstStyle>
          <a:p>
            <a:pPr>
              <a:defRPr/>
            </a:pPr>
            <a:fld id="{5CDCB21E-F91D-489D-964A-AB22525D6B40}"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418736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a:xfrm>
            <a:off x="6456630" y="1299036"/>
            <a:ext cx="2462213" cy="12472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oc id"/>
          <p:cNvSpPr>
            <a:spLocks noGrp="1" noChangeArrowheads="1"/>
          </p:cNvSpPr>
          <p:nvPr>
            <p:ph type="ftr" sz="quarter" idx="10"/>
          </p:nvPr>
        </p:nvSpPr>
        <p:spPr>
          <a:ln/>
        </p:spPr>
        <p:txBody>
          <a:bodyPr/>
          <a:lstStyle>
            <a:lvl1pPr>
              <a:defRPr/>
            </a:lvl1pPr>
          </a:lstStyle>
          <a:p>
            <a:pPr>
              <a:defRPr/>
            </a:pPr>
            <a:endParaRPr lang="en-ZA" dirty="0">
              <a:solidFill>
                <a:srgbClr val="6AAED8"/>
              </a:solidFill>
            </a:endParaRPr>
          </a:p>
        </p:txBody>
      </p:sp>
      <p:sp>
        <p:nvSpPr>
          <p:cNvPr id="5" name="pg num"/>
          <p:cNvSpPr>
            <a:spLocks noGrp="1" noChangeArrowheads="1"/>
          </p:cNvSpPr>
          <p:nvPr>
            <p:ph type="sldNum" sz="quarter" idx="11"/>
          </p:nvPr>
        </p:nvSpPr>
        <p:spPr>
          <a:ln/>
        </p:spPr>
        <p:txBody>
          <a:bodyPr/>
          <a:lstStyle>
            <a:lvl1pPr>
              <a:defRPr/>
            </a:lvl1pPr>
          </a:lstStyle>
          <a:p>
            <a:pPr>
              <a:defRPr/>
            </a:pPr>
            <a:fld id="{D9E27632-AE1F-4BCB-B572-C7174DC2D099}"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19773383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0719" y="230004"/>
            <a:ext cx="2198123" cy="231623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5087887" y="230004"/>
            <a:ext cx="1477328" cy="23162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oc id"/>
          <p:cNvSpPr>
            <a:spLocks noGrp="1" noChangeArrowheads="1"/>
          </p:cNvSpPr>
          <p:nvPr>
            <p:ph type="ftr" sz="quarter" idx="10"/>
          </p:nvPr>
        </p:nvSpPr>
        <p:spPr>
          <a:ln/>
        </p:spPr>
        <p:txBody>
          <a:bodyPr/>
          <a:lstStyle>
            <a:lvl1pPr>
              <a:defRPr/>
            </a:lvl1pPr>
          </a:lstStyle>
          <a:p>
            <a:pPr>
              <a:defRPr/>
            </a:pPr>
            <a:endParaRPr lang="en-ZA" dirty="0">
              <a:solidFill>
                <a:srgbClr val="6AAED8"/>
              </a:solidFill>
            </a:endParaRPr>
          </a:p>
        </p:txBody>
      </p:sp>
      <p:sp>
        <p:nvSpPr>
          <p:cNvPr id="5" name="pg num"/>
          <p:cNvSpPr>
            <a:spLocks noGrp="1" noChangeArrowheads="1"/>
          </p:cNvSpPr>
          <p:nvPr>
            <p:ph type="sldNum" sz="quarter" idx="11"/>
          </p:nvPr>
        </p:nvSpPr>
        <p:spPr>
          <a:ln/>
        </p:spPr>
        <p:txBody>
          <a:bodyPr/>
          <a:lstStyle>
            <a:lvl1pPr>
              <a:defRPr/>
            </a:lvl1pPr>
          </a:lstStyle>
          <a:p>
            <a:pPr>
              <a:defRPr/>
            </a:pPr>
            <a:fld id="{EF07BA11-81D8-4B49-AC80-8952A11A1DAF}" type="slidenum">
              <a:rPr lang="en-ZA">
                <a:solidFill>
                  <a:srgbClr val="FFFFFF"/>
                </a:solidFill>
              </a:rPr>
              <a:pPr>
                <a:defRPr/>
              </a:pPr>
              <a:t>‹#›</a:t>
            </a:fld>
            <a:endParaRPr lang="en-ZA" dirty="0">
              <a:solidFill>
                <a:srgbClr val="FFFFFF"/>
              </a:solidFill>
            </a:endParaRPr>
          </a:p>
        </p:txBody>
      </p:sp>
    </p:spTree>
    <p:extLst>
      <p:ext uri="{BB962C8B-B14F-4D97-AF65-F5344CB8AC3E}">
        <p14:creationId xmlns:p14="http://schemas.microsoft.com/office/powerpoint/2010/main" val="386683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capa-1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330281" cy="699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Rectangle 3" hidden="1"/>
          <p:cNvGraphicFramePr>
            <a:graphicFrameLocks/>
          </p:cNvGraphicFramePr>
          <p:nvPr>
            <p:custDataLst>
              <p:tags r:id="rId1"/>
            </p:custDataLst>
          </p:nvPr>
        </p:nvGraphicFramePr>
        <p:xfrm>
          <a:off x="0" y="12"/>
          <a:ext cx="165224" cy="165214"/>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2"/>
                        <a:ext cx="165224" cy="1652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6" name="McK Title Elements"/>
          <p:cNvGrpSpPr>
            <a:grpSpLocks/>
          </p:cNvGrpSpPr>
          <p:nvPr/>
        </p:nvGrpSpPr>
        <p:grpSpPr bwMode="auto">
          <a:xfrm>
            <a:off x="2748870" y="2227154"/>
            <a:ext cx="5233704" cy="4690781"/>
            <a:chOff x="1663" y="1348"/>
            <a:chExt cx="3167" cy="2838"/>
          </a:xfrm>
        </p:grpSpPr>
        <p:sp>
          <p:nvSpPr>
            <p:cNvPr id="7" name="McK Confidential" hidden="1"/>
            <p:cNvSpPr txBox="1">
              <a:spLocks noChangeArrowheads="1"/>
            </p:cNvSpPr>
            <p:nvPr/>
          </p:nvSpPr>
          <p:spPr bwMode="gray">
            <a:xfrm>
              <a:off x="1663" y="1348"/>
              <a:ext cx="93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2400">
                  <a:solidFill>
                    <a:schemeClr val="tx1"/>
                  </a:solidFill>
                  <a:latin typeface="Arial" charset="0"/>
                </a:defRPr>
              </a:lvl1pPr>
              <a:lvl2pPr marL="742950" indent="-285750" defTabSz="933450" eaLnBrk="0" hangingPunct="0">
                <a:defRPr sz="2400">
                  <a:solidFill>
                    <a:schemeClr val="tx1"/>
                  </a:solidFill>
                  <a:latin typeface="Arial" charset="0"/>
                </a:defRPr>
              </a:lvl2pPr>
              <a:lvl3pPr marL="1143000" indent="-228600" defTabSz="933450" eaLnBrk="0" hangingPunct="0">
                <a:defRPr sz="2400">
                  <a:solidFill>
                    <a:schemeClr val="tx1"/>
                  </a:solidFill>
                  <a:latin typeface="Arial" charset="0"/>
                </a:defRPr>
              </a:lvl3pPr>
              <a:lvl4pPr marL="1600200" indent="-228600" defTabSz="933450" eaLnBrk="0" hangingPunct="0">
                <a:defRPr sz="2400">
                  <a:solidFill>
                    <a:schemeClr val="tx1"/>
                  </a:solidFill>
                  <a:latin typeface="Arial" charset="0"/>
                </a:defRPr>
              </a:lvl4pPr>
              <a:lvl5pPr marL="2057400" indent="-228600" defTabSz="933450" eaLnBrk="0" hangingPunct="0">
                <a:defRPr sz="2400">
                  <a:solidFill>
                    <a:schemeClr val="tx1"/>
                  </a:solidFill>
                  <a:latin typeface="Arial" charset="0"/>
                </a:defRPr>
              </a:lvl5pPr>
              <a:lvl6pPr marL="2514600" indent="-228600" defTabSz="933450" eaLnBrk="0" fontAlgn="base" hangingPunct="0">
                <a:spcBef>
                  <a:spcPct val="0"/>
                </a:spcBef>
                <a:spcAft>
                  <a:spcPct val="0"/>
                </a:spcAft>
                <a:defRPr sz="2400">
                  <a:solidFill>
                    <a:schemeClr val="tx1"/>
                  </a:solidFill>
                  <a:latin typeface="Arial" charset="0"/>
                </a:defRPr>
              </a:lvl6pPr>
              <a:lvl7pPr marL="2971800" indent="-228600" defTabSz="933450" eaLnBrk="0" fontAlgn="base" hangingPunct="0">
                <a:spcBef>
                  <a:spcPct val="0"/>
                </a:spcBef>
                <a:spcAft>
                  <a:spcPct val="0"/>
                </a:spcAft>
                <a:defRPr sz="2400">
                  <a:solidFill>
                    <a:schemeClr val="tx1"/>
                  </a:solidFill>
                  <a:latin typeface="Arial" charset="0"/>
                </a:defRPr>
              </a:lvl7pPr>
              <a:lvl8pPr marL="3429000" indent="-228600" defTabSz="933450" eaLnBrk="0" fontAlgn="base" hangingPunct="0">
                <a:spcBef>
                  <a:spcPct val="0"/>
                </a:spcBef>
                <a:spcAft>
                  <a:spcPct val="0"/>
                </a:spcAft>
                <a:defRPr sz="2400">
                  <a:solidFill>
                    <a:schemeClr val="tx1"/>
                  </a:solidFill>
                  <a:latin typeface="Arial" charset="0"/>
                </a:defRPr>
              </a:lvl8pPr>
              <a:lvl9pPr marL="3886200" indent="-228600" defTabSz="933450" eaLnBrk="0" fontAlgn="base" hangingPunct="0">
                <a:spcBef>
                  <a:spcPct val="0"/>
                </a:spcBef>
                <a:spcAft>
                  <a:spcPct val="0"/>
                </a:spcAft>
                <a:defRPr sz="2400">
                  <a:solidFill>
                    <a:schemeClr val="tx1"/>
                  </a:solidFill>
                  <a:latin typeface="Arial" charset="0"/>
                </a:defRPr>
              </a:lvl9pPr>
            </a:lstStyle>
            <a:p>
              <a:pPr eaLnBrk="1" hangingPunct="1">
                <a:defRPr/>
              </a:pPr>
              <a:r>
                <a:rPr lang="en-GB" sz="1400" dirty="0">
                  <a:solidFill>
                    <a:srgbClr val="000000"/>
                  </a:solidFill>
                  <a:cs typeface="Arial" pitchFamily="34" charset="0"/>
                </a:rPr>
                <a:t>CONFIDENTIAL</a:t>
              </a:r>
            </a:p>
          </p:txBody>
        </p:sp>
        <p:sp>
          <p:nvSpPr>
            <p:cNvPr id="8" name="McK Document" hidden="1"/>
            <p:cNvSpPr txBox="1">
              <a:spLocks noChangeArrowheads="1"/>
            </p:cNvSpPr>
            <p:nvPr/>
          </p:nvSpPr>
          <p:spPr bwMode="gray">
            <a:xfrm>
              <a:off x="1663" y="3038"/>
              <a:ext cx="3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2400">
                  <a:solidFill>
                    <a:schemeClr val="tx1"/>
                  </a:solidFill>
                  <a:latin typeface="Arial" charset="0"/>
                </a:defRPr>
              </a:lvl1pPr>
              <a:lvl2pPr marL="742950" indent="-285750" defTabSz="933450" eaLnBrk="0" hangingPunct="0">
                <a:defRPr sz="2400">
                  <a:solidFill>
                    <a:schemeClr val="tx1"/>
                  </a:solidFill>
                  <a:latin typeface="Arial" charset="0"/>
                </a:defRPr>
              </a:lvl2pPr>
              <a:lvl3pPr marL="1143000" indent="-228600" defTabSz="933450" eaLnBrk="0" hangingPunct="0">
                <a:defRPr sz="2400">
                  <a:solidFill>
                    <a:schemeClr val="tx1"/>
                  </a:solidFill>
                  <a:latin typeface="Arial" charset="0"/>
                </a:defRPr>
              </a:lvl3pPr>
              <a:lvl4pPr marL="1600200" indent="-228600" defTabSz="933450" eaLnBrk="0" hangingPunct="0">
                <a:defRPr sz="2400">
                  <a:solidFill>
                    <a:schemeClr val="tx1"/>
                  </a:solidFill>
                  <a:latin typeface="Arial" charset="0"/>
                </a:defRPr>
              </a:lvl4pPr>
              <a:lvl5pPr marL="2057400" indent="-228600" defTabSz="933450" eaLnBrk="0" hangingPunct="0">
                <a:defRPr sz="2400">
                  <a:solidFill>
                    <a:schemeClr val="tx1"/>
                  </a:solidFill>
                  <a:latin typeface="Arial" charset="0"/>
                </a:defRPr>
              </a:lvl5pPr>
              <a:lvl6pPr marL="2514600" indent="-228600" defTabSz="933450" eaLnBrk="0" fontAlgn="base" hangingPunct="0">
                <a:spcBef>
                  <a:spcPct val="0"/>
                </a:spcBef>
                <a:spcAft>
                  <a:spcPct val="0"/>
                </a:spcAft>
                <a:defRPr sz="2400">
                  <a:solidFill>
                    <a:schemeClr val="tx1"/>
                  </a:solidFill>
                  <a:latin typeface="Arial" charset="0"/>
                </a:defRPr>
              </a:lvl6pPr>
              <a:lvl7pPr marL="2971800" indent="-228600" defTabSz="933450" eaLnBrk="0" fontAlgn="base" hangingPunct="0">
                <a:spcBef>
                  <a:spcPct val="0"/>
                </a:spcBef>
                <a:spcAft>
                  <a:spcPct val="0"/>
                </a:spcAft>
                <a:defRPr sz="2400">
                  <a:solidFill>
                    <a:schemeClr val="tx1"/>
                  </a:solidFill>
                  <a:latin typeface="Arial" charset="0"/>
                </a:defRPr>
              </a:lvl7pPr>
              <a:lvl8pPr marL="3429000" indent="-228600" defTabSz="933450" eaLnBrk="0" fontAlgn="base" hangingPunct="0">
                <a:spcBef>
                  <a:spcPct val="0"/>
                </a:spcBef>
                <a:spcAft>
                  <a:spcPct val="0"/>
                </a:spcAft>
                <a:defRPr sz="2400">
                  <a:solidFill>
                    <a:schemeClr val="tx1"/>
                  </a:solidFill>
                  <a:latin typeface="Arial" charset="0"/>
                </a:defRPr>
              </a:lvl8pPr>
              <a:lvl9pPr marL="3886200" indent="-228600" defTabSz="933450" eaLnBrk="0" fontAlgn="base" hangingPunct="0">
                <a:spcBef>
                  <a:spcPct val="0"/>
                </a:spcBef>
                <a:spcAft>
                  <a:spcPct val="0"/>
                </a:spcAft>
                <a:defRPr sz="2400">
                  <a:solidFill>
                    <a:schemeClr val="tx1"/>
                  </a:solidFill>
                  <a:latin typeface="Arial" charset="0"/>
                </a:defRPr>
              </a:lvl9pPr>
            </a:lstStyle>
            <a:p>
              <a:pPr eaLnBrk="1" hangingPunct="1">
                <a:defRPr/>
              </a:pPr>
              <a:r>
                <a:rPr lang="en-GB" sz="1400" dirty="0">
                  <a:solidFill>
                    <a:srgbClr val="000000"/>
                  </a:solidFill>
                  <a:cs typeface="Arial" pitchFamily="34" charset="0"/>
                </a:rPr>
                <a:t>Document</a:t>
              </a:r>
            </a:p>
          </p:txBody>
        </p:sp>
        <p:sp>
          <p:nvSpPr>
            <p:cNvPr id="9" name="McK Date" hidden="1"/>
            <p:cNvSpPr txBox="1">
              <a:spLocks noChangeArrowheads="1"/>
            </p:cNvSpPr>
            <p:nvPr/>
          </p:nvSpPr>
          <p:spPr bwMode="gray">
            <a:xfrm>
              <a:off x="1663" y="3216"/>
              <a:ext cx="3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2400">
                  <a:solidFill>
                    <a:schemeClr val="tx1"/>
                  </a:solidFill>
                  <a:latin typeface="Arial" charset="0"/>
                </a:defRPr>
              </a:lvl1pPr>
              <a:lvl2pPr marL="742950" indent="-285750" defTabSz="933450" eaLnBrk="0" hangingPunct="0">
                <a:defRPr sz="2400">
                  <a:solidFill>
                    <a:schemeClr val="tx1"/>
                  </a:solidFill>
                  <a:latin typeface="Arial" charset="0"/>
                </a:defRPr>
              </a:lvl2pPr>
              <a:lvl3pPr marL="1143000" indent="-228600" defTabSz="933450" eaLnBrk="0" hangingPunct="0">
                <a:defRPr sz="2400">
                  <a:solidFill>
                    <a:schemeClr val="tx1"/>
                  </a:solidFill>
                  <a:latin typeface="Arial" charset="0"/>
                </a:defRPr>
              </a:lvl3pPr>
              <a:lvl4pPr marL="1600200" indent="-228600" defTabSz="933450" eaLnBrk="0" hangingPunct="0">
                <a:defRPr sz="2400">
                  <a:solidFill>
                    <a:schemeClr val="tx1"/>
                  </a:solidFill>
                  <a:latin typeface="Arial" charset="0"/>
                </a:defRPr>
              </a:lvl4pPr>
              <a:lvl5pPr marL="2057400" indent="-228600" defTabSz="933450" eaLnBrk="0" hangingPunct="0">
                <a:defRPr sz="2400">
                  <a:solidFill>
                    <a:schemeClr val="tx1"/>
                  </a:solidFill>
                  <a:latin typeface="Arial" charset="0"/>
                </a:defRPr>
              </a:lvl5pPr>
              <a:lvl6pPr marL="2514600" indent="-228600" defTabSz="933450" eaLnBrk="0" fontAlgn="base" hangingPunct="0">
                <a:spcBef>
                  <a:spcPct val="0"/>
                </a:spcBef>
                <a:spcAft>
                  <a:spcPct val="0"/>
                </a:spcAft>
                <a:defRPr sz="2400">
                  <a:solidFill>
                    <a:schemeClr val="tx1"/>
                  </a:solidFill>
                  <a:latin typeface="Arial" charset="0"/>
                </a:defRPr>
              </a:lvl6pPr>
              <a:lvl7pPr marL="2971800" indent="-228600" defTabSz="933450" eaLnBrk="0" fontAlgn="base" hangingPunct="0">
                <a:spcBef>
                  <a:spcPct val="0"/>
                </a:spcBef>
                <a:spcAft>
                  <a:spcPct val="0"/>
                </a:spcAft>
                <a:defRPr sz="2400">
                  <a:solidFill>
                    <a:schemeClr val="tx1"/>
                  </a:solidFill>
                  <a:latin typeface="Arial" charset="0"/>
                </a:defRPr>
              </a:lvl7pPr>
              <a:lvl8pPr marL="3429000" indent="-228600" defTabSz="933450" eaLnBrk="0" fontAlgn="base" hangingPunct="0">
                <a:spcBef>
                  <a:spcPct val="0"/>
                </a:spcBef>
                <a:spcAft>
                  <a:spcPct val="0"/>
                </a:spcAft>
                <a:defRPr sz="2400">
                  <a:solidFill>
                    <a:schemeClr val="tx1"/>
                  </a:solidFill>
                  <a:latin typeface="Arial" charset="0"/>
                </a:defRPr>
              </a:lvl8pPr>
              <a:lvl9pPr marL="3886200" indent="-228600" defTabSz="933450" eaLnBrk="0" fontAlgn="base" hangingPunct="0">
                <a:spcBef>
                  <a:spcPct val="0"/>
                </a:spcBef>
                <a:spcAft>
                  <a:spcPct val="0"/>
                </a:spcAft>
                <a:defRPr sz="2400">
                  <a:solidFill>
                    <a:schemeClr val="tx1"/>
                  </a:solidFill>
                  <a:latin typeface="Arial" charset="0"/>
                </a:defRPr>
              </a:lvl9pPr>
            </a:lstStyle>
            <a:p>
              <a:pPr eaLnBrk="1" hangingPunct="1">
                <a:defRPr/>
              </a:pPr>
              <a:r>
                <a:rPr lang="en-GB" sz="1400" dirty="0">
                  <a:solidFill>
                    <a:srgbClr val="000000"/>
                  </a:solidFill>
                  <a:cs typeface="Arial" pitchFamily="34" charset="0"/>
                </a:rPr>
                <a:t>Date</a:t>
              </a:r>
            </a:p>
          </p:txBody>
        </p:sp>
        <p:sp>
          <p:nvSpPr>
            <p:cNvPr id="10" name="McK Disclaimer" hidden="1"/>
            <p:cNvSpPr>
              <a:spLocks noChangeArrowheads="1"/>
            </p:cNvSpPr>
            <p:nvPr>
              <p:custDataLst>
                <p:tags r:id="rId2"/>
              </p:custDataLst>
            </p:nvPr>
          </p:nvSpPr>
          <p:spPr bwMode="gray">
            <a:xfrm>
              <a:off x="1663" y="3759"/>
              <a:ext cx="2303"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819150" eaLnBrk="0" hangingPunct="0">
                <a:defRPr sz="2400">
                  <a:solidFill>
                    <a:schemeClr val="tx1"/>
                  </a:solidFill>
                  <a:latin typeface="Arial" charset="0"/>
                </a:defRPr>
              </a:lvl1pPr>
              <a:lvl2pPr marL="742950" indent="-285750" defTabSz="819150" eaLnBrk="0" hangingPunct="0">
                <a:defRPr sz="2400">
                  <a:solidFill>
                    <a:schemeClr val="tx1"/>
                  </a:solidFill>
                  <a:latin typeface="Arial" charset="0"/>
                </a:defRPr>
              </a:lvl2pPr>
              <a:lvl3pPr marL="1143000" indent="-228600" defTabSz="819150" eaLnBrk="0" hangingPunct="0">
                <a:defRPr sz="2400">
                  <a:solidFill>
                    <a:schemeClr val="tx1"/>
                  </a:solidFill>
                  <a:latin typeface="Arial" charset="0"/>
                </a:defRPr>
              </a:lvl3pPr>
              <a:lvl4pPr marL="1600200" indent="-228600" defTabSz="819150" eaLnBrk="0" hangingPunct="0">
                <a:defRPr sz="2400">
                  <a:solidFill>
                    <a:schemeClr val="tx1"/>
                  </a:solidFill>
                  <a:latin typeface="Arial" charset="0"/>
                </a:defRPr>
              </a:lvl4pPr>
              <a:lvl5pPr marL="2057400" indent="-228600" defTabSz="819150" eaLnBrk="0" hangingPunct="0">
                <a:defRPr sz="2400">
                  <a:solidFill>
                    <a:schemeClr val="tx1"/>
                  </a:solidFill>
                  <a:latin typeface="Arial" charset="0"/>
                </a:defRPr>
              </a:lvl5pPr>
              <a:lvl6pPr marL="2514600" indent="-228600" defTabSz="819150" eaLnBrk="0" fontAlgn="base" hangingPunct="0">
                <a:spcBef>
                  <a:spcPct val="0"/>
                </a:spcBef>
                <a:spcAft>
                  <a:spcPct val="0"/>
                </a:spcAft>
                <a:defRPr sz="2400">
                  <a:solidFill>
                    <a:schemeClr val="tx1"/>
                  </a:solidFill>
                  <a:latin typeface="Arial" charset="0"/>
                </a:defRPr>
              </a:lvl6pPr>
              <a:lvl7pPr marL="2971800" indent="-228600" defTabSz="819150" eaLnBrk="0" fontAlgn="base" hangingPunct="0">
                <a:spcBef>
                  <a:spcPct val="0"/>
                </a:spcBef>
                <a:spcAft>
                  <a:spcPct val="0"/>
                </a:spcAft>
                <a:defRPr sz="2400">
                  <a:solidFill>
                    <a:schemeClr val="tx1"/>
                  </a:solidFill>
                  <a:latin typeface="Arial" charset="0"/>
                </a:defRPr>
              </a:lvl7pPr>
              <a:lvl8pPr marL="3429000" indent="-228600" defTabSz="819150" eaLnBrk="0" fontAlgn="base" hangingPunct="0">
                <a:spcBef>
                  <a:spcPct val="0"/>
                </a:spcBef>
                <a:spcAft>
                  <a:spcPct val="0"/>
                </a:spcAft>
                <a:defRPr sz="2400">
                  <a:solidFill>
                    <a:schemeClr val="tx1"/>
                  </a:solidFill>
                  <a:latin typeface="Arial" charset="0"/>
                </a:defRPr>
              </a:lvl8pPr>
              <a:lvl9pPr marL="3886200" indent="-228600" defTabSz="819150" eaLnBrk="0" fontAlgn="base" hangingPunct="0">
                <a:spcBef>
                  <a:spcPct val="0"/>
                </a:spcBef>
                <a:spcAft>
                  <a:spcPct val="0"/>
                </a:spcAft>
                <a:defRPr sz="2400">
                  <a:solidFill>
                    <a:schemeClr val="tx1"/>
                  </a:solidFill>
                  <a:latin typeface="Arial" charset="0"/>
                </a:defRPr>
              </a:lvl9pPr>
            </a:lstStyle>
            <a:p>
              <a:pPr>
                <a:defRPr/>
              </a:pPr>
              <a:r>
                <a:rPr lang="en-GB" altLang="en-US" sz="900" dirty="0">
                  <a:solidFill>
                    <a:srgbClr val="000000"/>
                  </a:solidFill>
                  <a:cs typeface="Arial" pitchFamily="34" charset="0"/>
                </a:rPr>
                <a:t>This report is solely for the use of client personnel.  No part of it may be circulated, quoted, or reproduced for distribution outside the client organisation without prior written approval from McKinsey &amp; Company. This material was used by McKinsey &amp; Company during an oral presentation; it is not a complete record of the discussion.</a:t>
              </a:r>
            </a:p>
          </p:txBody>
        </p:sp>
      </p:grpSp>
      <p:sp>
        <p:nvSpPr>
          <p:cNvPr id="11" name="Working Draft Text" hidden="1"/>
          <p:cNvSpPr>
            <a:spLocks noChangeArrowheads="1"/>
          </p:cNvSpPr>
          <p:nvPr/>
        </p:nvSpPr>
        <p:spPr bwMode="gray">
          <a:xfrm>
            <a:off x="422786" y="515083"/>
            <a:ext cx="3173267" cy="37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3335" eaLnBrk="1" hangingPunct="1">
              <a:defRPr/>
            </a:pPr>
            <a:r>
              <a:rPr lang="en-US" altLang="en-US" dirty="0">
                <a:solidFill>
                  <a:srgbClr val="000000"/>
                </a:solidFill>
                <a:latin typeface="Times New Roman" pitchFamily="18" charset="0"/>
                <a:cs typeface="Arial" pitchFamily="34" charset="0"/>
              </a:rPr>
              <a:t>Working Draft    </a:t>
            </a:r>
          </a:p>
        </p:txBody>
      </p:sp>
      <p:sp>
        <p:nvSpPr>
          <p:cNvPr id="12" name="Working Draft" hidden="1"/>
          <p:cNvSpPr txBox="1">
            <a:spLocks noChangeArrowheads="1"/>
          </p:cNvSpPr>
          <p:nvPr/>
        </p:nvSpPr>
        <p:spPr bwMode="gray">
          <a:xfrm>
            <a:off x="422790" y="764520"/>
            <a:ext cx="4360611" cy="18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3335" eaLnBrk="1" hangingPunct="1">
              <a:defRPr/>
            </a:pPr>
            <a:r>
              <a:rPr lang="en-US" sz="1200" dirty="0">
                <a:solidFill>
                  <a:srgbClr val="FFFFFF"/>
                </a:solidFill>
                <a:cs typeface="Arial" pitchFamily="34" charset="0"/>
              </a:rPr>
              <a:t>Last Modified 13/08/2007 17:38:46 South Africa Standard Time</a:t>
            </a:r>
          </a:p>
        </p:txBody>
      </p:sp>
      <p:sp>
        <p:nvSpPr>
          <p:cNvPr id="13" name="Printed" hidden="1"/>
          <p:cNvSpPr txBox="1">
            <a:spLocks noChangeArrowheads="1"/>
          </p:cNvSpPr>
          <p:nvPr/>
        </p:nvSpPr>
        <p:spPr bwMode="gray">
          <a:xfrm>
            <a:off x="422779" y="991284"/>
            <a:ext cx="3926493" cy="18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3335" eaLnBrk="1" hangingPunct="1">
              <a:defRPr/>
            </a:pPr>
            <a:r>
              <a:rPr lang="en-US" sz="1200" dirty="0">
                <a:solidFill>
                  <a:srgbClr val="FFFFFF"/>
                </a:solidFill>
                <a:cs typeface="Arial" pitchFamily="34" charset="0"/>
              </a:rPr>
              <a:t>Printed 13/08/2007 09:07:26 South Africa Standard Time</a:t>
            </a:r>
          </a:p>
        </p:txBody>
      </p:sp>
      <p:sp>
        <p:nvSpPr>
          <p:cNvPr id="475141" name="Rectangle 5"/>
          <p:cNvSpPr>
            <a:spLocks noGrp="1" noChangeArrowheads="1"/>
          </p:cNvSpPr>
          <p:nvPr>
            <p:ph type="ctrTitle"/>
          </p:nvPr>
        </p:nvSpPr>
        <p:spPr>
          <a:xfrm>
            <a:off x="2748870" y="2813497"/>
            <a:ext cx="5233704" cy="376834"/>
          </a:xfrm>
        </p:spPr>
        <p:txBody>
          <a:bodyPr anchor="t"/>
          <a:lstStyle>
            <a:lvl1pPr>
              <a:defRPr sz="2400" b="0"/>
            </a:lvl1pPr>
          </a:lstStyle>
          <a:p>
            <a:r>
              <a:rPr lang="en-GB"/>
              <a:t>Click to edit Master title style</a:t>
            </a:r>
          </a:p>
        </p:txBody>
      </p:sp>
      <p:sp>
        <p:nvSpPr>
          <p:cNvPr id="475142" name="Rectangle 6"/>
          <p:cNvSpPr>
            <a:spLocks noGrp="1" noChangeArrowheads="1"/>
          </p:cNvSpPr>
          <p:nvPr>
            <p:ph type="subTitle" idx="1"/>
          </p:nvPr>
        </p:nvSpPr>
        <p:spPr>
          <a:xfrm>
            <a:off x="2748870" y="4042883"/>
            <a:ext cx="5233704" cy="219820"/>
          </a:xfrm>
        </p:spPr>
        <p:txBody>
          <a:bodyPr/>
          <a:lstStyle>
            <a:lvl1pPr>
              <a:defRPr sz="1400">
                <a:solidFill>
                  <a:schemeClr val="bg1"/>
                </a:solidFill>
              </a:defRPr>
            </a:lvl1pPr>
          </a:lstStyle>
          <a:p>
            <a:r>
              <a:rPr lang="en-GB"/>
              <a:t>Click to edit Master subtitle style</a:t>
            </a:r>
          </a:p>
        </p:txBody>
      </p:sp>
    </p:spTree>
    <p:extLst>
      <p:ext uri="{BB962C8B-B14F-4D97-AF65-F5344CB8AC3E}">
        <p14:creationId xmlns:p14="http://schemas.microsoft.com/office/powerpoint/2010/main" val="3109679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DB556165-4FA3-4CEB-9B95-E432C505F7D3}"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4049750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60" y="4407327"/>
            <a:ext cx="7771995" cy="1256112"/>
          </a:xfrm>
        </p:spPr>
        <p:txBody>
          <a:bodyPr anchor="t"/>
          <a:lstStyle>
            <a:lvl1pPr algn="l">
              <a:defRPr sz="4100" b="1" cap="all"/>
            </a:lvl1pPr>
          </a:lstStyle>
          <a:p>
            <a:r>
              <a:rPr lang="en-US"/>
              <a:t>Click to edit Master title style</a:t>
            </a:r>
            <a:endParaRPr lang="en-ZA"/>
          </a:p>
        </p:txBody>
      </p:sp>
      <p:sp>
        <p:nvSpPr>
          <p:cNvPr id="3" name="Text Placeholder 2"/>
          <p:cNvSpPr>
            <a:spLocks noGrp="1"/>
          </p:cNvSpPr>
          <p:nvPr>
            <p:ph type="body" idx="1"/>
          </p:nvPr>
        </p:nvSpPr>
        <p:spPr>
          <a:xfrm>
            <a:off x="722460" y="2907445"/>
            <a:ext cx="7771995" cy="314028"/>
          </a:xfrm>
        </p:spPr>
        <p:txBody>
          <a:bodyPr anchor="b"/>
          <a:lstStyle>
            <a:lvl1pPr marL="0" indent="0">
              <a:buNone/>
              <a:defRPr sz="2000"/>
            </a:lvl1pPr>
            <a:lvl2pPr marL="465931" indent="0">
              <a:buNone/>
              <a:defRPr sz="1800"/>
            </a:lvl2pPr>
            <a:lvl3pPr marL="931878" indent="0">
              <a:buNone/>
              <a:defRPr sz="1600"/>
            </a:lvl3pPr>
            <a:lvl4pPr marL="1397815" indent="0">
              <a:buNone/>
              <a:defRPr sz="1400"/>
            </a:lvl4pPr>
            <a:lvl5pPr marL="1863748" indent="0">
              <a:buNone/>
              <a:defRPr sz="1400"/>
            </a:lvl5pPr>
            <a:lvl6pPr marL="2329688" indent="0">
              <a:buNone/>
              <a:defRPr sz="1400"/>
            </a:lvl6pPr>
            <a:lvl7pPr marL="2795626" indent="0">
              <a:buNone/>
              <a:defRPr sz="1400"/>
            </a:lvl7pPr>
            <a:lvl8pPr marL="3261561" indent="0">
              <a:buNone/>
              <a:defRPr sz="1400"/>
            </a:lvl8pPr>
            <a:lvl9pPr marL="3727500" indent="0">
              <a:buNone/>
              <a:defRPr sz="1400"/>
            </a:lvl9pPr>
          </a:lstStyle>
          <a:p>
            <a:pPr lvl="0"/>
            <a:r>
              <a:rPr lang="en-US"/>
              <a:t>Click to edit Master text styles</a:t>
            </a:r>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076DCE2F-E1EF-4DF0-996D-D850879148F0}"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637463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127983" y="1324965"/>
            <a:ext cx="4407585" cy="2135391"/>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91063" y="1324965"/>
            <a:ext cx="4409205" cy="2135391"/>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846DA8E4-B40A-40CE-970E-C910A3114538}"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2949392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797" y="275368"/>
            <a:ext cx="8230410" cy="298327"/>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6807" y="1535518"/>
            <a:ext cx="4039882" cy="753668"/>
          </a:xfrm>
        </p:spPr>
        <p:txBody>
          <a:bodyPr anchor="b"/>
          <a:lstStyle>
            <a:lvl1pPr marL="0" indent="0">
              <a:buNone/>
              <a:defRPr sz="2400" b="1"/>
            </a:lvl1pPr>
            <a:lvl2pPr marL="465931" indent="0">
              <a:buNone/>
              <a:defRPr sz="2000" b="1"/>
            </a:lvl2pPr>
            <a:lvl3pPr marL="931878" indent="0">
              <a:buNone/>
              <a:defRPr sz="1800" b="1"/>
            </a:lvl3pPr>
            <a:lvl4pPr marL="1397815" indent="0">
              <a:buNone/>
              <a:defRPr sz="1600" b="1"/>
            </a:lvl4pPr>
            <a:lvl5pPr marL="1863748" indent="0">
              <a:buNone/>
              <a:defRPr sz="1600" b="1"/>
            </a:lvl5pPr>
            <a:lvl6pPr marL="2329688" indent="0">
              <a:buNone/>
              <a:defRPr sz="1600" b="1"/>
            </a:lvl6pPr>
            <a:lvl7pPr marL="2795626" indent="0">
              <a:buNone/>
              <a:defRPr sz="1600" b="1"/>
            </a:lvl7pPr>
            <a:lvl8pPr marL="3261561" indent="0">
              <a:buNone/>
              <a:defRPr sz="1600" b="1"/>
            </a:lvl8pPr>
            <a:lvl9pPr marL="37275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6807" y="2175318"/>
            <a:ext cx="4039882" cy="18527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705" y="1535518"/>
            <a:ext cx="4041502" cy="753668"/>
          </a:xfrm>
        </p:spPr>
        <p:txBody>
          <a:bodyPr anchor="b"/>
          <a:lstStyle>
            <a:lvl1pPr marL="0" indent="0">
              <a:buNone/>
              <a:defRPr sz="2400" b="1"/>
            </a:lvl1pPr>
            <a:lvl2pPr marL="465931" indent="0">
              <a:buNone/>
              <a:defRPr sz="2000" b="1"/>
            </a:lvl2pPr>
            <a:lvl3pPr marL="931878" indent="0">
              <a:buNone/>
              <a:defRPr sz="1800" b="1"/>
            </a:lvl3pPr>
            <a:lvl4pPr marL="1397815" indent="0">
              <a:buNone/>
              <a:defRPr sz="1600" b="1"/>
            </a:lvl4pPr>
            <a:lvl5pPr marL="1863748" indent="0">
              <a:buNone/>
              <a:defRPr sz="1600" b="1"/>
            </a:lvl5pPr>
            <a:lvl6pPr marL="2329688" indent="0">
              <a:buNone/>
              <a:defRPr sz="1600" b="1"/>
            </a:lvl6pPr>
            <a:lvl7pPr marL="2795626" indent="0">
              <a:buNone/>
              <a:defRPr sz="1600" b="1"/>
            </a:lvl7pPr>
            <a:lvl8pPr marL="3261561" indent="0">
              <a:buNone/>
              <a:defRPr sz="1600" b="1"/>
            </a:lvl8pPr>
            <a:lvl9pPr marL="37275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705" y="2175318"/>
            <a:ext cx="4041502" cy="18527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pg num"/>
          <p:cNvSpPr>
            <a:spLocks noGrp="1" noChangeArrowheads="1"/>
          </p:cNvSpPr>
          <p:nvPr>
            <p:ph type="sldNum" sz="quarter" idx="10"/>
            <p:custDataLst>
              <p:tags r:id="rId1"/>
            </p:custDataLst>
          </p:nvPr>
        </p:nvSpPr>
        <p:spPr>
          <a:ln/>
        </p:spPr>
        <p:txBody>
          <a:bodyPr/>
          <a:lstStyle>
            <a:lvl1pPr>
              <a:defRPr/>
            </a:lvl1pPr>
          </a:lstStyle>
          <a:p>
            <a:pPr>
              <a:defRPr/>
            </a:pPr>
            <a:fld id="{C4E3B09D-49A6-4A31-880C-16A090A47598}"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695673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124729" y="1299036"/>
            <a:ext cx="4318495" cy="2123658"/>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598728" y="1299036"/>
            <a:ext cx="4320114" cy="2123658"/>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oc id"/>
          <p:cNvSpPr>
            <a:spLocks noGrp="1" noChangeArrowheads="1"/>
          </p:cNvSpPr>
          <p:nvPr>
            <p:ph type="ftr" sz="quarter" idx="10"/>
          </p:nvPr>
        </p:nvSpPr>
        <p:spPr>
          <a:ln/>
        </p:spPr>
        <p:txBody>
          <a:bodyPr/>
          <a:lstStyle>
            <a:lvl1pPr>
              <a:defRPr/>
            </a:lvl1pPr>
          </a:lstStyle>
          <a:p>
            <a:pPr>
              <a:defRPr/>
            </a:pPr>
            <a:endParaRPr lang="en-ZA" dirty="0"/>
          </a:p>
        </p:txBody>
      </p:sp>
      <p:sp>
        <p:nvSpPr>
          <p:cNvPr id="6" name="pg num"/>
          <p:cNvSpPr>
            <a:spLocks noGrp="1" noChangeArrowheads="1"/>
          </p:cNvSpPr>
          <p:nvPr>
            <p:ph type="sldNum" sz="quarter" idx="11"/>
          </p:nvPr>
        </p:nvSpPr>
        <p:spPr>
          <a:ln/>
        </p:spPr>
        <p:txBody>
          <a:bodyPr/>
          <a:lstStyle>
            <a:lvl1pPr>
              <a:defRPr/>
            </a:lvl1pPr>
          </a:lstStyle>
          <a:p>
            <a:pPr>
              <a:defRPr/>
            </a:pPr>
            <a:fld id="{B3F25361-EA2F-45DE-B34F-A9042E9020FE}" type="slidenum">
              <a:rPr lang="en-ZA"/>
              <a:pPr>
                <a:defRPr/>
              </a:pPr>
              <a:t>‹#›</a:t>
            </a:fld>
            <a:endParaRPr lang="en-ZA"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pg num"/>
          <p:cNvSpPr>
            <a:spLocks noGrp="1" noChangeArrowheads="1"/>
          </p:cNvSpPr>
          <p:nvPr>
            <p:ph type="sldNum" sz="quarter" idx="10"/>
            <p:custDataLst>
              <p:tags r:id="rId1"/>
            </p:custDataLst>
          </p:nvPr>
        </p:nvSpPr>
        <p:spPr>
          <a:ln/>
        </p:spPr>
        <p:txBody>
          <a:bodyPr/>
          <a:lstStyle>
            <a:lvl1pPr>
              <a:defRPr/>
            </a:lvl1pPr>
          </a:lstStyle>
          <a:p>
            <a:pPr>
              <a:defRPr/>
            </a:pPr>
            <a:fld id="{A1DBAAC8-1AEB-4711-B414-A0D9E28B71A5}"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2617042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g num"/>
          <p:cNvSpPr>
            <a:spLocks noGrp="1" noChangeArrowheads="1"/>
          </p:cNvSpPr>
          <p:nvPr>
            <p:ph type="sldNum" sz="quarter" idx="10"/>
            <p:custDataLst>
              <p:tags r:id="rId1"/>
            </p:custDataLst>
          </p:nvPr>
        </p:nvSpPr>
        <p:spPr>
          <a:ln/>
        </p:spPr>
        <p:txBody>
          <a:bodyPr/>
          <a:lstStyle>
            <a:lvl1pPr>
              <a:defRPr/>
            </a:lvl1pPr>
          </a:lstStyle>
          <a:p>
            <a:pPr>
              <a:defRPr/>
            </a:pPr>
            <a:fld id="{DFB9322E-62D5-4304-85CC-AA68F0E6A8AB}"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31463751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809" y="273744"/>
            <a:ext cx="3008043" cy="628056"/>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4988" y="273751"/>
            <a:ext cx="5112217" cy="2449419"/>
          </a:xfrm>
        </p:spPr>
        <p:txBody>
          <a:bodyPr/>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6809" y="1435095"/>
            <a:ext cx="3008043" cy="219820"/>
          </a:xfrm>
        </p:spPr>
        <p:txBody>
          <a:bodyPr/>
          <a:lstStyle>
            <a:lvl1pPr marL="0" indent="0">
              <a:buNone/>
              <a:defRPr sz="1400"/>
            </a:lvl1pPr>
            <a:lvl2pPr marL="465931" indent="0">
              <a:buNone/>
              <a:defRPr sz="1200"/>
            </a:lvl2pPr>
            <a:lvl3pPr marL="931878" indent="0">
              <a:buNone/>
              <a:defRPr sz="1000"/>
            </a:lvl3pPr>
            <a:lvl4pPr marL="1397815" indent="0">
              <a:buNone/>
              <a:defRPr sz="900"/>
            </a:lvl4pPr>
            <a:lvl5pPr marL="1863748" indent="0">
              <a:buNone/>
              <a:defRPr sz="900"/>
            </a:lvl5pPr>
            <a:lvl6pPr marL="2329688" indent="0">
              <a:buNone/>
              <a:defRPr sz="900"/>
            </a:lvl6pPr>
            <a:lvl7pPr marL="2795626" indent="0">
              <a:buNone/>
              <a:defRPr sz="900"/>
            </a:lvl7pPr>
            <a:lvl8pPr marL="3261561" indent="0">
              <a:buNone/>
              <a:defRPr sz="900"/>
            </a:lvl8pPr>
            <a:lvl9pPr marL="3727500" indent="0">
              <a:buNone/>
              <a:defRPr sz="900"/>
            </a:lvl9pPr>
          </a:lstStyle>
          <a:p>
            <a:pPr lvl="0"/>
            <a:r>
              <a:rPr lang="en-US"/>
              <a:t>Click to edit Master text styles</a:t>
            </a:r>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0095B0D4-4084-436F-B623-C55171B0B3D2}"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1901893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546" y="4800938"/>
            <a:ext cx="5486400" cy="31402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1546" y="612277"/>
            <a:ext cx="5486400" cy="507831"/>
          </a:xfrm>
        </p:spPr>
        <p:txBody>
          <a:bodyPr/>
          <a:lstStyle>
            <a:lvl1pPr marL="0" indent="0">
              <a:buNone/>
              <a:defRPr sz="3300"/>
            </a:lvl1pPr>
            <a:lvl2pPr marL="465931" indent="0">
              <a:buNone/>
              <a:defRPr sz="2900"/>
            </a:lvl2pPr>
            <a:lvl3pPr marL="931878" indent="0">
              <a:buNone/>
              <a:defRPr sz="2400"/>
            </a:lvl3pPr>
            <a:lvl4pPr marL="1397815" indent="0">
              <a:buNone/>
              <a:defRPr sz="2000"/>
            </a:lvl4pPr>
            <a:lvl5pPr marL="1863748" indent="0">
              <a:buNone/>
              <a:defRPr sz="2000"/>
            </a:lvl5pPr>
            <a:lvl6pPr marL="2329688" indent="0">
              <a:buNone/>
              <a:defRPr sz="2000"/>
            </a:lvl6pPr>
            <a:lvl7pPr marL="2795626" indent="0">
              <a:buNone/>
              <a:defRPr sz="2000"/>
            </a:lvl7pPr>
            <a:lvl8pPr marL="3261561" indent="0">
              <a:buNone/>
              <a:defRPr sz="2000"/>
            </a:lvl8pPr>
            <a:lvl9pPr marL="3727500" indent="0">
              <a:buNone/>
              <a:defRPr sz="2000"/>
            </a:lvl9pPr>
          </a:lstStyle>
          <a:p>
            <a:pPr lvl="0"/>
            <a:endParaRPr lang="en-ZA" noProof="0" dirty="0"/>
          </a:p>
        </p:txBody>
      </p:sp>
      <p:sp>
        <p:nvSpPr>
          <p:cNvPr id="4" name="Text Placeholder 3"/>
          <p:cNvSpPr>
            <a:spLocks noGrp="1"/>
          </p:cNvSpPr>
          <p:nvPr>
            <p:ph type="body" sz="half" idx="2"/>
          </p:nvPr>
        </p:nvSpPr>
        <p:spPr>
          <a:xfrm>
            <a:off x="1791546" y="5367834"/>
            <a:ext cx="5486400" cy="219820"/>
          </a:xfrm>
        </p:spPr>
        <p:txBody>
          <a:bodyPr/>
          <a:lstStyle>
            <a:lvl1pPr marL="0" indent="0">
              <a:buNone/>
              <a:defRPr sz="1400"/>
            </a:lvl1pPr>
            <a:lvl2pPr marL="465931" indent="0">
              <a:buNone/>
              <a:defRPr sz="1200"/>
            </a:lvl2pPr>
            <a:lvl3pPr marL="931878" indent="0">
              <a:buNone/>
              <a:defRPr sz="1000"/>
            </a:lvl3pPr>
            <a:lvl4pPr marL="1397815" indent="0">
              <a:buNone/>
              <a:defRPr sz="900"/>
            </a:lvl4pPr>
            <a:lvl5pPr marL="1863748" indent="0">
              <a:buNone/>
              <a:defRPr sz="900"/>
            </a:lvl5pPr>
            <a:lvl6pPr marL="2329688" indent="0">
              <a:buNone/>
              <a:defRPr sz="900"/>
            </a:lvl6pPr>
            <a:lvl7pPr marL="2795626" indent="0">
              <a:buNone/>
              <a:defRPr sz="900"/>
            </a:lvl7pPr>
            <a:lvl8pPr marL="3261561" indent="0">
              <a:buNone/>
              <a:defRPr sz="900"/>
            </a:lvl8pPr>
            <a:lvl9pPr marL="3727500" indent="0">
              <a:buNone/>
              <a:defRPr sz="900"/>
            </a:lvl9pPr>
          </a:lstStyle>
          <a:p>
            <a:pPr lvl="0"/>
            <a:r>
              <a:rPr lang="en-US"/>
              <a:t>Click to edit Master text styles</a:t>
            </a:r>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53503C6A-BBC3-464B-BC61-99FD76953FEF}"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1561840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a:xfrm>
            <a:off x="5160724" y="1324952"/>
            <a:ext cx="3939540" cy="9421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AAF40062-0740-4FC1-810A-C3B5FA9BCCFB}"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23450016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9546" y="208959"/>
            <a:ext cx="584775" cy="2363207"/>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5223968" y="208959"/>
            <a:ext cx="1477328" cy="23632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F04D352D-0B5F-4EB3-BD26-FCCF2001A22F}" type="slidenum">
              <a:rPr lang="en-GB">
                <a:solidFill>
                  <a:srgbClr val="FFFFFF"/>
                </a:solidFill>
              </a:rPr>
              <a:pPr>
                <a:defRPr/>
              </a:pPr>
              <a:t>‹#›</a:t>
            </a:fld>
            <a:endParaRPr lang="en-GB" dirty="0">
              <a:solidFill>
                <a:srgbClr val="FFFFFF"/>
              </a:solidFill>
            </a:endParaRPr>
          </a:p>
        </p:txBody>
      </p:sp>
    </p:spTree>
    <p:extLst>
      <p:ext uri="{BB962C8B-B14F-4D97-AF65-F5344CB8AC3E}">
        <p14:creationId xmlns:p14="http://schemas.microsoft.com/office/powerpoint/2010/main" val="37943284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4" name="Picture 2" descr="miolo1 fundo branco"/>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620" y="-3239"/>
            <a:ext cx="9330281" cy="699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McK Slide Elements"/>
          <p:cNvGrpSpPr>
            <a:grpSpLocks/>
          </p:cNvGrpSpPr>
          <p:nvPr/>
        </p:nvGrpSpPr>
        <p:grpSpPr bwMode="auto">
          <a:xfrm>
            <a:off x="127968" y="553964"/>
            <a:ext cx="8972296" cy="6412571"/>
            <a:chOff x="77" y="335"/>
            <a:chExt cx="5429" cy="3880"/>
          </a:xfrm>
        </p:grpSpPr>
        <p:sp>
          <p:nvSpPr>
            <p:cNvPr id="6" name="McK Measure" hidden="1"/>
            <p:cNvSpPr txBox="1">
              <a:spLocks noChangeArrowheads="1"/>
            </p:cNvSpPr>
            <p:nvPr userDrawn="1"/>
          </p:nvSpPr>
          <p:spPr bwMode="gray">
            <a:xfrm>
              <a:off x="77" y="335"/>
              <a:ext cx="54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defTabSz="912813" eaLnBrk="0" fontAlgn="base" hangingPunct="0">
                <a:spcBef>
                  <a:spcPct val="0"/>
                </a:spcBef>
                <a:spcAft>
                  <a:spcPct val="0"/>
                </a:spcAft>
                <a:defRPr sz="2400">
                  <a:solidFill>
                    <a:schemeClr val="tx1"/>
                  </a:solidFill>
                  <a:latin typeface="Arial" charset="0"/>
                </a:defRPr>
              </a:lvl6pPr>
              <a:lvl7pPr marL="2971800" indent="-228600" defTabSz="912813" eaLnBrk="0" fontAlgn="base" hangingPunct="0">
                <a:spcBef>
                  <a:spcPct val="0"/>
                </a:spcBef>
                <a:spcAft>
                  <a:spcPct val="0"/>
                </a:spcAft>
                <a:defRPr sz="2400">
                  <a:solidFill>
                    <a:schemeClr val="tx1"/>
                  </a:solidFill>
                  <a:latin typeface="Arial" charset="0"/>
                </a:defRPr>
              </a:lvl7pPr>
              <a:lvl8pPr marL="3429000" indent="-228600" defTabSz="912813" eaLnBrk="0" fontAlgn="base" hangingPunct="0">
                <a:spcBef>
                  <a:spcPct val="0"/>
                </a:spcBef>
                <a:spcAft>
                  <a:spcPct val="0"/>
                </a:spcAft>
                <a:defRPr sz="2400">
                  <a:solidFill>
                    <a:schemeClr val="tx1"/>
                  </a:solidFill>
                  <a:latin typeface="Arial" charset="0"/>
                </a:defRPr>
              </a:lvl8pPr>
              <a:lvl9pPr marL="3886200" indent="-228600" defTabSz="912813" eaLnBrk="0" fontAlgn="base" hangingPunct="0">
                <a:spcBef>
                  <a:spcPct val="0"/>
                </a:spcBef>
                <a:spcAft>
                  <a:spcPct val="0"/>
                </a:spcAft>
                <a:defRPr sz="2400">
                  <a:solidFill>
                    <a:schemeClr val="tx1"/>
                  </a:solidFill>
                  <a:latin typeface="Arial" charset="0"/>
                </a:defRPr>
              </a:lvl9pPr>
            </a:lstStyle>
            <a:p>
              <a:pPr eaLnBrk="1" hangingPunct="1">
                <a:defRPr/>
              </a:pPr>
              <a:r>
                <a:rPr lang="en-GB" sz="1600" dirty="0">
                  <a:solidFill>
                    <a:srgbClr val="000000"/>
                  </a:solidFill>
                  <a:cs typeface="Arial" pitchFamily="34" charset="0"/>
                </a:rPr>
                <a:t>Unit of measure</a:t>
              </a:r>
            </a:p>
          </p:txBody>
        </p:sp>
        <p:sp>
          <p:nvSpPr>
            <p:cNvPr id="7" name="McK Footnote" hidden="1"/>
            <p:cNvSpPr txBox="1">
              <a:spLocks noChangeArrowheads="1"/>
            </p:cNvSpPr>
            <p:nvPr userDrawn="1"/>
          </p:nvSpPr>
          <p:spPr bwMode="gray">
            <a:xfrm>
              <a:off x="79" y="3964"/>
              <a:ext cx="5145"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584200" indent="-584200" defTabSz="912813" eaLnBrk="0" hangingPunct="0">
                <a:tabLst>
                  <a:tab pos="544513" algn="r"/>
                </a:tabLst>
                <a:defRPr sz="2400">
                  <a:solidFill>
                    <a:schemeClr val="tx1"/>
                  </a:solidFill>
                  <a:latin typeface="Arial" charset="0"/>
                </a:defRPr>
              </a:lvl1pPr>
              <a:lvl2pPr marL="742950" indent="-285750" defTabSz="912813" eaLnBrk="0" hangingPunct="0">
                <a:tabLst>
                  <a:tab pos="544513" algn="r"/>
                </a:tabLst>
                <a:defRPr sz="2400">
                  <a:solidFill>
                    <a:schemeClr val="tx1"/>
                  </a:solidFill>
                  <a:latin typeface="Arial" charset="0"/>
                </a:defRPr>
              </a:lvl2pPr>
              <a:lvl3pPr marL="1143000" indent="-228600" defTabSz="912813" eaLnBrk="0" hangingPunct="0">
                <a:tabLst>
                  <a:tab pos="544513" algn="r"/>
                </a:tabLst>
                <a:defRPr sz="2400">
                  <a:solidFill>
                    <a:schemeClr val="tx1"/>
                  </a:solidFill>
                  <a:latin typeface="Arial" charset="0"/>
                </a:defRPr>
              </a:lvl3pPr>
              <a:lvl4pPr marL="1600200" indent="-228600" defTabSz="912813" eaLnBrk="0" hangingPunct="0">
                <a:tabLst>
                  <a:tab pos="544513" algn="r"/>
                </a:tabLst>
                <a:defRPr sz="2400">
                  <a:solidFill>
                    <a:schemeClr val="tx1"/>
                  </a:solidFill>
                  <a:latin typeface="Arial" charset="0"/>
                </a:defRPr>
              </a:lvl4pPr>
              <a:lvl5pPr marL="2057400" indent="-228600" defTabSz="912813" eaLnBrk="0" hangingPunct="0">
                <a:tabLst>
                  <a:tab pos="544513" algn="r"/>
                </a:tabLst>
                <a:defRPr sz="2400">
                  <a:solidFill>
                    <a:schemeClr val="tx1"/>
                  </a:solidFill>
                  <a:latin typeface="Arial" charset="0"/>
                </a:defRPr>
              </a:lvl5pPr>
              <a:lvl6pPr marL="2514600" indent="-228600" defTabSz="912813" eaLnBrk="0" fontAlgn="base" hangingPunct="0">
                <a:spcBef>
                  <a:spcPct val="0"/>
                </a:spcBef>
                <a:spcAft>
                  <a:spcPct val="0"/>
                </a:spcAft>
                <a:tabLst>
                  <a:tab pos="544513" algn="r"/>
                </a:tabLst>
                <a:defRPr sz="2400">
                  <a:solidFill>
                    <a:schemeClr val="tx1"/>
                  </a:solidFill>
                  <a:latin typeface="Arial" charset="0"/>
                </a:defRPr>
              </a:lvl6pPr>
              <a:lvl7pPr marL="2971800" indent="-228600" defTabSz="912813" eaLnBrk="0" fontAlgn="base" hangingPunct="0">
                <a:spcBef>
                  <a:spcPct val="0"/>
                </a:spcBef>
                <a:spcAft>
                  <a:spcPct val="0"/>
                </a:spcAft>
                <a:tabLst>
                  <a:tab pos="544513" algn="r"/>
                </a:tabLst>
                <a:defRPr sz="2400">
                  <a:solidFill>
                    <a:schemeClr val="tx1"/>
                  </a:solidFill>
                  <a:latin typeface="Arial" charset="0"/>
                </a:defRPr>
              </a:lvl7pPr>
              <a:lvl8pPr marL="3429000" indent="-228600" defTabSz="912813" eaLnBrk="0" fontAlgn="base" hangingPunct="0">
                <a:spcBef>
                  <a:spcPct val="0"/>
                </a:spcBef>
                <a:spcAft>
                  <a:spcPct val="0"/>
                </a:spcAft>
                <a:tabLst>
                  <a:tab pos="544513" algn="r"/>
                </a:tabLst>
                <a:defRPr sz="2400">
                  <a:solidFill>
                    <a:schemeClr val="tx1"/>
                  </a:solidFill>
                  <a:latin typeface="Arial" charset="0"/>
                </a:defRPr>
              </a:lvl8pPr>
              <a:lvl9pPr marL="3886200" indent="-228600" defTabSz="912813" eaLnBrk="0" fontAlgn="base" hangingPunct="0">
                <a:spcBef>
                  <a:spcPct val="0"/>
                </a:spcBef>
                <a:spcAft>
                  <a:spcPct val="0"/>
                </a:spcAft>
                <a:tabLst>
                  <a:tab pos="544513" algn="r"/>
                </a:tabLst>
                <a:defRPr sz="2400">
                  <a:solidFill>
                    <a:schemeClr val="tx1"/>
                  </a:solidFill>
                  <a:latin typeface="Arial" charset="0"/>
                </a:defRPr>
              </a:lvl9pPr>
            </a:lstStyle>
            <a:p>
              <a:pPr eaLnBrk="1" hangingPunct="1">
                <a:defRPr/>
              </a:pPr>
              <a:r>
                <a:rPr lang="en-GB" sz="1200" dirty="0">
                  <a:solidFill>
                    <a:srgbClr val="000000"/>
                  </a:solidFill>
                  <a:cs typeface="Arial" pitchFamily="34" charset="0"/>
                </a:rPr>
                <a:t>	*	Footnote</a:t>
              </a:r>
            </a:p>
            <a:p>
              <a:pPr eaLnBrk="1" hangingPunct="1">
                <a:spcBef>
                  <a:spcPct val="20000"/>
                </a:spcBef>
                <a:defRPr/>
              </a:pPr>
              <a:r>
                <a:rPr lang="en-GB" sz="1200" dirty="0">
                  <a:solidFill>
                    <a:srgbClr val="000000"/>
                  </a:solidFill>
                  <a:cs typeface="Arial" pitchFamily="34" charset="0"/>
                </a:rPr>
                <a:t>Source:		Source</a:t>
              </a:r>
            </a:p>
          </p:txBody>
        </p:sp>
      </p:grpSp>
      <p:graphicFrame>
        <p:nvGraphicFramePr>
          <p:cNvPr id="8" name="Rectangle 10" hidden="1"/>
          <p:cNvGraphicFramePr>
            <a:graphicFrameLocks/>
          </p:cNvGraphicFramePr>
          <p:nvPr>
            <p:custDataLst>
              <p:tags r:id="rId2"/>
            </p:custDataLst>
          </p:nvPr>
        </p:nvGraphicFramePr>
        <p:xfrm>
          <a:off x="0" y="12"/>
          <a:ext cx="165224" cy="165214"/>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2"/>
                        <a:ext cx="165224" cy="1652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a:xfrm>
            <a:off x="323850" y="547750"/>
            <a:ext cx="7704534" cy="298327"/>
          </a:xfrm>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9" name="Rectangle 6"/>
          <p:cNvSpPr>
            <a:spLocks noGrp="1" noChangeArrowheads="1"/>
          </p:cNvSpPr>
          <p:nvPr>
            <p:ph type="sldNum" sz="quarter" idx="10"/>
          </p:nvPr>
        </p:nvSpPr>
        <p:spPr>
          <a:xfrm>
            <a:off x="8243376" y="116632"/>
            <a:ext cx="900631" cy="188417"/>
          </a:xfrm>
        </p:spPr>
        <p:txBody>
          <a:bodyPr/>
          <a:lstStyle>
            <a:lvl1pPr>
              <a:defRPr>
                <a:cs typeface="Arial" pitchFamily="34" charset="0"/>
              </a:defRPr>
            </a:lvl1pPr>
          </a:lstStyle>
          <a:p>
            <a:pPr>
              <a:defRPr/>
            </a:pPr>
            <a:fld id="{43626B7D-1AB5-4DA5-837F-D19D5798708C}" type="slidenum">
              <a:rPr lang="en-ZA">
                <a:solidFill>
                  <a:srgbClr val="FFFFFF"/>
                </a:solidFill>
              </a:rPr>
              <a:pPr>
                <a:defRPr/>
              </a:pPr>
              <a:t>‹#›</a:t>
            </a:fld>
            <a:endParaRPr lang="en-ZA" dirty="0">
              <a:solidFill>
                <a:srgbClr val="FFFFFF"/>
              </a:solidFill>
            </a:endParaRPr>
          </a:p>
        </p:txBody>
      </p:sp>
      <p:sp>
        <p:nvSpPr>
          <p:cNvPr id="10" name="Footer Placeholder 7"/>
          <p:cNvSpPr>
            <a:spLocks noGrp="1"/>
          </p:cNvSpPr>
          <p:nvPr>
            <p:ph type="ftr" sz="quarter" idx="11"/>
          </p:nvPr>
        </p:nvSpPr>
        <p:spPr>
          <a:xfrm>
            <a:off x="4284490" y="6427160"/>
            <a:ext cx="3600905" cy="366062"/>
          </a:xfrm>
          <a:prstGeom prst="rect">
            <a:avLst/>
          </a:prstGeom>
        </p:spPr>
        <p:txBody>
          <a:bodyPr lIns="93186" tIns="46594" rIns="93186" bIns="46594"/>
          <a:lstStyle>
            <a:lvl1pPr>
              <a:spcBef>
                <a:spcPct val="0"/>
              </a:spcBef>
              <a:defRPr sz="1000">
                <a:cs typeface="Arial" pitchFamily="34" charset="0"/>
              </a:defRPr>
            </a:lvl1pPr>
          </a:lstStyle>
          <a:p>
            <a:pPr defTabSz="913335">
              <a:defRPr/>
            </a:pPr>
            <a:endParaRPr lang="en-ZA" dirty="0">
              <a:solidFill>
                <a:srgbClr val="000000"/>
              </a:solidFill>
              <a:latin typeface="Arial"/>
            </a:endParaRPr>
          </a:p>
        </p:txBody>
      </p:sp>
    </p:spTree>
    <p:extLst>
      <p:ext uri="{BB962C8B-B14F-4D97-AF65-F5344CB8AC3E}">
        <p14:creationId xmlns:p14="http://schemas.microsoft.com/office/powerpoint/2010/main" val="38423111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3" name="Picture 9" descr="miolo1 fundo branco"/>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620" y="-3239"/>
            <a:ext cx="9330281" cy="699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McK Slide Elements"/>
          <p:cNvGrpSpPr>
            <a:grpSpLocks/>
          </p:cNvGrpSpPr>
          <p:nvPr/>
        </p:nvGrpSpPr>
        <p:grpSpPr bwMode="auto">
          <a:xfrm>
            <a:off x="127968" y="553964"/>
            <a:ext cx="8972296" cy="6412571"/>
            <a:chOff x="77" y="335"/>
            <a:chExt cx="5429" cy="3880"/>
          </a:xfrm>
        </p:grpSpPr>
        <p:sp>
          <p:nvSpPr>
            <p:cNvPr id="6" name="McK Measure" hidden="1"/>
            <p:cNvSpPr txBox="1">
              <a:spLocks noChangeArrowheads="1"/>
            </p:cNvSpPr>
            <p:nvPr userDrawn="1"/>
          </p:nvSpPr>
          <p:spPr bwMode="gray">
            <a:xfrm>
              <a:off x="77" y="335"/>
              <a:ext cx="54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defTabSz="912813" eaLnBrk="0" fontAlgn="base" hangingPunct="0">
                <a:spcBef>
                  <a:spcPct val="0"/>
                </a:spcBef>
                <a:spcAft>
                  <a:spcPct val="0"/>
                </a:spcAft>
                <a:defRPr sz="2400">
                  <a:solidFill>
                    <a:schemeClr val="tx1"/>
                  </a:solidFill>
                  <a:latin typeface="Arial" charset="0"/>
                </a:defRPr>
              </a:lvl6pPr>
              <a:lvl7pPr marL="2971800" indent="-228600" defTabSz="912813" eaLnBrk="0" fontAlgn="base" hangingPunct="0">
                <a:spcBef>
                  <a:spcPct val="0"/>
                </a:spcBef>
                <a:spcAft>
                  <a:spcPct val="0"/>
                </a:spcAft>
                <a:defRPr sz="2400">
                  <a:solidFill>
                    <a:schemeClr val="tx1"/>
                  </a:solidFill>
                  <a:latin typeface="Arial" charset="0"/>
                </a:defRPr>
              </a:lvl7pPr>
              <a:lvl8pPr marL="3429000" indent="-228600" defTabSz="912813" eaLnBrk="0" fontAlgn="base" hangingPunct="0">
                <a:spcBef>
                  <a:spcPct val="0"/>
                </a:spcBef>
                <a:spcAft>
                  <a:spcPct val="0"/>
                </a:spcAft>
                <a:defRPr sz="2400">
                  <a:solidFill>
                    <a:schemeClr val="tx1"/>
                  </a:solidFill>
                  <a:latin typeface="Arial" charset="0"/>
                </a:defRPr>
              </a:lvl8pPr>
              <a:lvl9pPr marL="3886200" indent="-228600" defTabSz="912813" eaLnBrk="0" fontAlgn="base" hangingPunct="0">
                <a:spcBef>
                  <a:spcPct val="0"/>
                </a:spcBef>
                <a:spcAft>
                  <a:spcPct val="0"/>
                </a:spcAft>
                <a:defRPr sz="2400">
                  <a:solidFill>
                    <a:schemeClr val="tx1"/>
                  </a:solidFill>
                  <a:latin typeface="Arial" charset="0"/>
                </a:defRPr>
              </a:lvl9pPr>
            </a:lstStyle>
            <a:p>
              <a:pPr eaLnBrk="1" hangingPunct="1">
                <a:defRPr/>
              </a:pPr>
              <a:r>
                <a:rPr lang="en-GB" sz="1600" dirty="0">
                  <a:solidFill>
                    <a:srgbClr val="000000"/>
                  </a:solidFill>
                  <a:cs typeface="Arial" pitchFamily="34" charset="0"/>
                </a:rPr>
                <a:t>Unit of measure</a:t>
              </a:r>
            </a:p>
          </p:txBody>
        </p:sp>
        <p:sp>
          <p:nvSpPr>
            <p:cNvPr id="7" name="McK Footnote" hidden="1"/>
            <p:cNvSpPr txBox="1">
              <a:spLocks noChangeArrowheads="1"/>
            </p:cNvSpPr>
            <p:nvPr userDrawn="1"/>
          </p:nvSpPr>
          <p:spPr bwMode="gray">
            <a:xfrm>
              <a:off x="79" y="3964"/>
              <a:ext cx="5145"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584200" indent="-584200" defTabSz="912813" eaLnBrk="0" hangingPunct="0">
                <a:tabLst>
                  <a:tab pos="544513" algn="r"/>
                </a:tabLst>
                <a:defRPr sz="2400">
                  <a:solidFill>
                    <a:schemeClr val="tx1"/>
                  </a:solidFill>
                  <a:latin typeface="Arial" charset="0"/>
                </a:defRPr>
              </a:lvl1pPr>
              <a:lvl2pPr marL="742950" indent="-285750" defTabSz="912813" eaLnBrk="0" hangingPunct="0">
                <a:tabLst>
                  <a:tab pos="544513" algn="r"/>
                </a:tabLst>
                <a:defRPr sz="2400">
                  <a:solidFill>
                    <a:schemeClr val="tx1"/>
                  </a:solidFill>
                  <a:latin typeface="Arial" charset="0"/>
                </a:defRPr>
              </a:lvl2pPr>
              <a:lvl3pPr marL="1143000" indent="-228600" defTabSz="912813" eaLnBrk="0" hangingPunct="0">
                <a:tabLst>
                  <a:tab pos="544513" algn="r"/>
                </a:tabLst>
                <a:defRPr sz="2400">
                  <a:solidFill>
                    <a:schemeClr val="tx1"/>
                  </a:solidFill>
                  <a:latin typeface="Arial" charset="0"/>
                </a:defRPr>
              </a:lvl3pPr>
              <a:lvl4pPr marL="1600200" indent="-228600" defTabSz="912813" eaLnBrk="0" hangingPunct="0">
                <a:tabLst>
                  <a:tab pos="544513" algn="r"/>
                </a:tabLst>
                <a:defRPr sz="2400">
                  <a:solidFill>
                    <a:schemeClr val="tx1"/>
                  </a:solidFill>
                  <a:latin typeface="Arial" charset="0"/>
                </a:defRPr>
              </a:lvl4pPr>
              <a:lvl5pPr marL="2057400" indent="-228600" defTabSz="912813" eaLnBrk="0" hangingPunct="0">
                <a:tabLst>
                  <a:tab pos="544513" algn="r"/>
                </a:tabLst>
                <a:defRPr sz="2400">
                  <a:solidFill>
                    <a:schemeClr val="tx1"/>
                  </a:solidFill>
                  <a:latin typeface="Arial" charset="0"/>
                </a:defRPr>
              </a:lvl5pPr>
              <a:lvl6pPr marL="2514600" indent="-228600" defTabSz="912813" eaLnBrk="0" fontAlgn="base" hangingPunct="0">
                <a:spcBef>
                  <a:spcPct val="0"/>
                </a:spcBef>
                <a:spcAft>
                  <a:spcPct val="0"/>
                </a:spcAft>
                <a:tabLst>
                  <a:tab pos="544513" algn="r"/>
                </a:tabLst>
                <a:defRPr sz="2400">
                  <a:solidFill>
                    <a:schemeClr val="tx1"/>
                  </a:solidFill>
                  <a:latin typeface="Arial" charset="0"/>
                </a:defRPr>
              </a:lvl6pPr>
              <a:lvl7pPr marL="2971800" indent="-228600" defTabSz="912813" eaLnBrk="0" fontAlgn="base" hangingPunct="0">
                <a:spcBef>
                  <a:spcPct val="0"/>
                </a:spcBef>
                <a:spcAft>
                  <a:spcPct val="0"/>
                </a:spcAft>
                <a:tabLst>
                  <a:tab pos="544513" algn="r"/>
                </a:tabLst>
                <a:defRPr sz="2400">
                  <a:solidFill>
                    <a:schemeClr val="tx1"/>
                  </a:solidFill>
                  <a:latin typeface="Arial" charset="0"/>
                </a:defRPr>
              </a:lvl7pPr>
              <a:lvl8pPr marL="3429000" indent="-228600" defTabSz="912813" eaLnBrk="0" fontAlgn="base" hangingPunct="0">
                <a:spcBef>
                  <a:spcPct val="0"/>
                </a:spcBef>
                <a:spcAft>
                  <a:spcPct val="0"/>
                </a:spcAft>
                <a:tabLst>
                  <a:tab pos="544513" algn="r"/>
                </a:tabLst>
                <a:defRPr sz="2400">
                  <a:solidFill>
                    <a:schemeClr val="tx1"/>
                  </a:solidFill>
                  <a:latin typeface="Arial" charset="0"/>
                </a:defRPr>
              </a:lvl8pPr>
              <a:lvl9pPr marL="3886200" indent="-228600" defTabSz="912813" eaLnBrk="0" fontAlgn="base" hangingPunct="0">
                <a:spcBef>
                  <a:spcPct val="0"/>
                </a:spcBef>
                <a:spcAft>
                  <a:spcPct val="0"/>
                </a:spcAft>
                <a:tabLst>
                  <a:tab pos="544513" algn="r"/>
                </a:tabLst>
                <a:defRPr sz="2400">
                  <a:solidFill>
                    <a:schemeClr val="tx1"/>
                  </a:solidFill>
                  <a:latin typeface="Arial" charset="0"/>
                </a:defRPr>
              </a:lvl9pPr>
            </a:lstStyle>
            <a:p>
              <a:pPr eaLnBrk="1" hangingPunct="1">
                <a:defRPr/>
              </a:pPr>
              <a:r>
                <a:rPr lang="en-GB" sz="1200" dirty="0">
                  <a:solidFill>
                    <a:srgbClr val="000000"/>
                  </a:solidFill>
                  <a:cs typeface="Arial" pitchFamily="34" charset="0"/>
                </a:rPr>
                <a:t>	*	Footnote</a:t>
              </a:r>
            </a:p>
            <a:p>
              <a:pPr eaLnBrk="1" hangingPunct="1">
                <a:spcBef>
                  <a:spcPct val="20000"/>
                </a:spcBef>
                <a:defRPr/>
              </a:pPr>
              <a:r>
                <a:rPr lang="en-GB" sz="1200" dirty="0">
                  <a:solidFill>
                    <a:srgbClr val="000000"/>
                  </a:solidFill>
                  <a:cs typeface="Arial" pitchFamily="34" charset="0"/>
                </a:rPr>
                <a:t>Source:		Source</a:t>
              </a:r>
            </a:p>
          </p:txBody>
        </p:sp>
      </p:grpSp>
      <p:graphicFrame>
        <p:nvGraphicFramePr>
          <p:cNvPr id="8" name="Rectangle 10" hidden="1"/>
          <p:cNvGraphicFramePr>
            <a:graphicFrameLocks/>
          </p:cNvGraphicFramePr>
          <p:nvPr>
            <p:custDataLst>
              <p:tags r:id="rId2"/>
            </p:custDataLst>
          </p:nvPr>
        </p:nvGraphicFramePr>
        <p:xfrm>
          <a:off x="0" y="12"/>
          <a:ext cx="165224" cy="165214"/>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2"/>
                        <a:ext cx="165224" cy="1652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Title 4"/>
          <p:cNvSpPr>
            <a:spLocks noGrp="1"/>
          </p:cNvSpPr>
          <p:nvPr>
            <p:ph type="title"/>
          </p:nvPr>
        </p:nvSpPr>
        <p:spPr/>
        <p:txBody>
          <a:bodyPr/>
          <a:lstStyle/>
          <a:p>
            <a:r>
              <a:rPr lang="en-US"/>
              <a:t>Click to edit Master title style</a:t>
            </a:r>
            <a:endParaRPr lang="en-ZA"/>
          </a:p>
        </p:txBody>
      </p:sp>
      <p:sp>
        <p:nvSpPr>
          <p:cNvPr id="9" name="Rectangle 6"/>
          <p:cNvSpPr>
            <a:spLocks noGrp="1" noChangeArrowheads="1"/>
          </p:cNvSpPr>
          <p:nvPr>
            <p:ph type="sldNum" sz="quarter" idx="10"/>
          </p:nvPr>
        </p:nvSpPr>
        <p:spPr/>
        <p:txBody>
          <a:bodyPr/>
          <a:lstStyle>
            <a:lvl1pPr>
              <a:defRPr>
                <a:cs typeface="Arial" pitchFamily="34" charset="0"/>
              </a:defRPr>
            </a:lvl1pPr>
          </a:lstStyle>
          <a:p>
            <a:pPr>
              <a:defRPr/>
            </a:pPr>
            <a:fld id="{DFACFDCB-9CC4-498F-B357-197682DA7E61}" type="slidenum">
              <a:rPr lang="en-ZA">
                <a:solidFill>
                  <a:srgbClr val="FFFFFF"/>
                </a:solidFill>
              </a:rPr>
              <a:pPr>
                <a:defRPr/>
              </a:pPr>
              <a:t>‹#›</a:t>
            </a:fld>
            <a:endParaRPr lang="en-ZA" dirty="0">
              <a:solidFill>
                <a:srgbClr val="FFFFFF"/>
              </a:solidFill>
            </a:endParaRPr>
          </a:p>
        </p:txBody>
      </p:sp>
      <p:sp>
        <p:nvSpPr>
          <p:cNvPr id="10" name="Footer Placeholder 1"/>
          <p:cNvSpPr>
            <a:spLocks noGrp="1"/>
          </p:cNvSpPr>
          <p:nvPr>
            <p:ph type="ftr" sz="quarter" idx="11"/>
          </p:nvPr>
        </p:nvSpPr>
        <p:spPr>
          <a:xfrm>
            <a:off x="4284490" y="6427160"/>
            <a:ext cx="3600905" cy="366062"/>
          </a:xfrm>
          <a:prstGeom prst="rect">
            <a:avLst/>
          </a:prstGeom>
        </p:spPr>
        <p:txBody>
          <a:bodyPr lIns="93186" tIns="46594" rIns="93186" bIns="46594"/>
          <a:lstStyle>
            <a:lvl1pPr>
              <a:spcBef>
                <a:spcPct val="0"/>
              </a:spcBef>
              <a:defRPr>
                <a:cs typeface="Arial" pitchFamily="34" charset="0"/>
              </a:defRPr>
            </a:lvl1pPr>
          </a:lstStyle>
          <a:p>
            <a:pPr defTabSz="913335">
              <a:defRPr/>
            </a:pPr>
            <a:endParaRPr lang="en-ZA" sz="2400" dirty="0">
              <a:solidFill>
                <a:srgbClr val="000000"/>
              </a:solidFill>
              <a:latin typeface="Arial"/>
            </a:endParaRPr>
          </a:p>
        </p:txBody>
      </p:sp>
    </p:spTree>
    <p:extLst>
      <p:ext uri="{BB962C8B-B14F-4D97-AF65-F5344CB8AC3E}">
        <p14:creationId xmlns:p14="http://schemas.microsoft.com/office/powerpoint/2010/main" val="19586127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4" name="Picture 2" descr="miolo1 fundo branco"/>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620" y="-3239"/>
            <a:ext cx="9330281" cy="699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McK Slide Elements"/>
          <p:cNvGrpSpPr>
            <a:grpSpLocks/>
          </p:cNvGrpSpPr>
          <p:nvPr/>
        </p:nvGrpSpPr>
        <p:grpSpPr bwMode="auto">
          <a:xfrm>
            <a:off x="127968" y="553964"/>
            <a:ext cx="8972296" cy="6412571"/>
            <a:chOff x="77" y="335"/>
            <a:chExt cx="5429" cy="3880"/>
          </a:xfrm>
        </p:grpSpPr>
        <p:sp>
          <p:nvSpPr>
            <p:cNvPr id="6" name="McK Measure" hidden="1"/>
            <p:cNvSpPr txBox="1">
              <a:spLocks noChangeArrowheads="1"/>
            </p:cNvSpPr>
            <p:nvPr userDrawn="1"/>
          </p:nvSpPr>
          <p:spPr bwMode="gray">
            <a:xfrm>
              <a:off x="77" y="335"/>
              <a:ext cx="54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defTabSz="912813" eaLnBrk="0" fontAlgn="base" hangingPunct="0">
                <a:spcBef>
                  <a:spcPct val="0"/>
                </a:spcBef>
                <a:spcAft>
                  <a:spcPct val="0"/>
                </a:spcAft>
                <a:defRPr sz="2400">
                  <a:solidFill>
                    <a:schemeClr val="tx1"/>
                  </a:solidFill>
                  <a:latin typeface="Arial" charset="0"/>
                </a:defRPr>
              </a:lvl6pPr>
              <a:lvl7pPr marL="2971800" indent="-228600" defTabSz="912813" eaLnBrk="0" fontAlgn="base" hangingPunct="0">
                <a:spcBef>
                  <a:spcPct val="0"/>
                </a:spcBef>
                <a:spcAft>
                  <a:spcPct val="0"/>
                </a:spcAft>
                <a:defRPr sz="2400">
                  <a:solidFill>
                    <a:schemeClr val="tx1"/>
                  </a:solidFill>
                  <a:latin typeface="Arial" charset="0"/>
                </a:defRPr>
              </a:lvl7pPr>
              <a:lvl8pPr marL="3429000" indent="-228600" defTabSz="912813" eaLnBrk="0" fontAlgn="base" hangingPunct="0">
                <a:spcBef>
                  <a:spcPct val="0"/>
                </a:spcBef>
                <a:spcAft>
                  <a:spcPct val="0"/>
                </a:spcAft>
                <a:defRPr sz="2400">
                  <a:solidFill>
                    <a:schemeClr val="tx1"/>
                  </a:solidFill>
                  <a:latin typeface="Arial" charset="0"/>
                </a:defRPr>
              </a:lvl8pPr>
              <a:lvl9pPr marL="3886200" indent="-228600" defTabSz="912813" eaLnBrk="0" fontAlgn="base" hangingPunct="0">
                <a:spcBef>
                  <a:spcPct val="0"/>
                </a:spcBef>
                <a:spcAft>
                  <a:spcPct val="0"/>
                </a:spcAft>
                <a:defRPr sz="2400">
                  <a:solidFill>
                    <a:schemeClr val="tx1"/>
                  </a:solidFill>
                  <a:latin typeface="Arial" charset="0"/>
                </a:defRPr>
              </a:lvl9pPr>
            </a:lstStyle>
            <a:p>
              <a:pPr eaLnBrk="1" hangingPunct="1">
                <a:defRPr/>
              </a:pPr>
              <a:r>
                <a:rPr lang="en-GB" sz="1600" dirty="0">
                  <a:solidFill>
                    <a:srgbClr val="000000"/>
                  </a:solidFill>
                  <a:cs typeface="Arial" pitchFamily="34" charset="0"/>
                </a:rPr>
                <a:t>Unit of measure</a:t>
              </a:r>
            </a:p>
          </p:txBody>
        </p:sp>
        <p:sp>
          <p:nvSpPr>
            <p:cNvPr id="7" name="McK Footnote" hidden="1"/>
            <p:cNvSpPr txBox="1">
              <a:spLocks noChangeArrowheads="1"/>
            </p:cNvSpPr>
            <p:nvPr userDrawn="1"/>
          </p:nvSpPr>
          <p:spPr bwMode="gray">
            <a:xfrm>
              <a:off x="79" y="3964"/>
              <a:ext cx="5145"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584200" indent="-584200" defTabSz="912813" eaLnBrk="0" hangingPunct="0">
                <a:tabLst>
                  <a:tab pos="544513" algn="r"/>
                </a:tabLst>
                <a:defRPr sz="2400">
                  <a:solidFill>
                    <a:schemeClr val="tx1"/>
                  </a:solidFill>
                  <a:latin typeface="Arial" charset="0"/>
                </a:defRPr>
              </a:lvl1pPr>
              <a:lvl2pPr marL="742950" indent="-285750" defTabSz="912813" eaLnBrk="0" hangingPunct="0">
                <a:tabLst>
                  <a:tab pos="544513" algn="r"/>
                </a:tabLst>
                <a:defRPr sz="2400">
                  <a:solidFill>
                    <a:schemeClr val="tx1"/>
                  </a:solidFill>
                  <a:latin typeface="Arial" charset="0"/>
                </a:defRPr>
              </a:lvl2pPr>
              <a:lvl3pPr marL="1143000" indent="-228600" defTabSz="912813" eaLnBrk="0" hangingPunct="0">
                <a:tabLst>
                  <a:tab pos="544513" algn="r"/>
                </a:tabLst>
                <a:defRPr sz="2400">
                  <a:solidFill>
                    <a:schemeClr val="tx1"/>
                  </a:solidFill>
                  <a:latin typeface="Arial" charset="0"/>
                </a:defRPr>
              </a:lvl3pPr>
              <a:lvl4pPr marL="1600200" indent="-228600" defTabSz="912813" eaLnBrk="0" hangingPunct="0">
                <a:tabLst>
                  <a:tab pos="544513" algn="r"/>
                </a:tabLst>
                <a:defRPr sz="2400">
                  <a:solidFill>
                    <a:schemeClr val="tx1"/>
                  </a:solidFill>
                  <a:latin typeface="Arial" charset="0"/>
                </a:defRPr>
              </a:lvl4pPr>
              <a:lvl5pPr marL="2057400" indent="-228600" defTabSz="912813" eaLnBrk="0" hangingPunct="0">
                <a:tabLst>
                  <a:tab pos="544513" algn="r"/>
                </a:tabLst>
                <a:defRPr sz="2400">
                  <a:solidFill>
                    <a:schemeClr val="tx1"/>
                  </a:solidFill>
                  <a:latin typeface="Arial" charset="0"/>
                </a:defRPr>
              </a:lvl5pPr>
              <a:lvl6pPr marL="2514600" indent="-228600" defTabSz="912813" eaLnBrk="0" fontAlgn="base" hangingPunct="0">
                <a:spcBef>
                  <a:spcPct val="0"/>
                </a:spcBef>
                <a:spcAft>
                  <a:spcPct val="0"/>
                </a:spcAft>
                <a:tabLst>
                  <a:tab pos="544513" algn="r"/>
                </a:tabLst>
                <a:defRPr sz="2400">
                  <a:solidFill>
                    <a:schemeClr val="tx1"/>
                  </a:solidFill>
                  <a:latin typeface="Arial" charset="0"/>
                </a:defRPr>
              </a:lvl6pPr>
              <a:lvl7pPr marL="2971800" indent="-228600" defTabSz="912813" eaLnBrk="0" fontAlgn="base" hangingPunct="0">
                <a:spcBef>
                  <a:spcPct val="0"/>
                </a:spcBef>
                <a:spcAft>
                  <a:spcPct val="0"/>
                </a:spcAft>
                <a:tabLst>
                  <a:tab pos="544513" algn="r"/>
                </a:tabLst>
                <a:defRPr sz="2400">
                  <a:solidFill>
                    <a:schemeClr val="tx1"/>
                  </a:solidFill>
                  <a:latin typeface="Arial" charset="0"/>
                </a:defRPr>
              </a:lvl7pPr>
              <a:lvl8pPr marL="3429000" indent="-228600" defTabSz="912813" eaLnBrk="0" fontAlgn="base" hangingPunct="0">
                <a:spcBef>
                  <a:spcPct val="0"/>
                </a:spcBef>
                <a:spcAft>
                  <a:spcPct val="0"/>
                </a:spcAft>
                <a:tabLst>
                  <a:tab pos="544513" algn="r"/>
                </a:tabLst>
                <a:defRPr sz="2400">
                  <a:solidFill>
                    <a:schemeClr val="tx1"/>
                  </a:solidFill>
                  <a:latin typeface="Arial" charset="0"/>
                </a:defRPr>
              </a:lvl8pPr>
              <a:lvl9pPr marL="3886200" indent="-228600" defTabSz="912813" eaLnBrk="0" fontAlgn="base" hangingPunct="0">
                <a:spcBef>
                  <a:spcPct val="0"/>
                </a:spcBef>
                <a:spcAft>
                  <a:spcPct val="0"/>
                </a:spcAft>
                <a:tabLst>
                  <a:tab pos="544513" algn="r"/>
                </a:tabLst>
                <a:defRPr sz="2400">
                  <a:solidFill>
                    <a:schemeClr val="tx1"/>
                  </a:solidFill>
                  <a:latin typeface="Arial" charset="0"/>
                </a:defRPr>
              </a:lvl9pPr>
            </a:lstStyle>
            <a:p>
              <a:pPr eaLnBrk="1" hangingPunct="1">
                <a:defRPr/>
              </a:pPr>
              <a:r>
                <a:rPr lang="en-GB" sz="1200" dirty="0">
                  <a:solidFill>
                    <a:srgbClr val="000000"/>
                  </a:solidFill>
                  <a:cs typeface="Arial" pitchFamily="34" charset="0"/>
                </a:rPr>
                <a:t>	*	Footnote</a:t>
              </a:r>
            </a:p>
            <a:p>
              <a:pPr eaLnBrk="1" hangingPunct="1">
                <a:spcBef>
                  <a:spcPct val="20000"/>
                </a:spcBef>
                <a:defRPr/>
              </a:pPr>
              <a:r>
                <a:rPr lang="en-GB" sz="1200" dirty="0">
                  <a:solidFill>
                    <a:srgbClr val="000000"/>
                  </a:solidFill>
                  <a:cs typeface="Arial" pitchFamily="34" charset="0"/>
                </a:rPr>
                <a:t>Source:		Source</a:t>
              </a:r>
            </a:p>
          </p:txBody>
        </p:sp>
      </p:grpSp>
      <p:graphicFrame>
        <p:nvGraphicFramePr>
          <p:cNvPr id="8" name="Rectangle 10" hidden="1"/>
          <p:cNvGraphicFramePr>
            <a:graphicFrameLocks/>
          </p:cNvGraphicFramePr>
          <p:nvPr>
            <p:custDataLst>
              <p:tags r:id="rId2"/>
            </p:custDataLst>
          </p:nvPr>
        </p:nvGraphicFramePr>
        <p:xfrm>
          <a:off x="0" y="12"/>
          <a:ext cx="165224" cy="165214"/>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2"/>
                        <a:ext cx="165224" cy="1652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a:xfrm>
            <a:off x="323850" y="547750"/>
            <a:ext cx="7704534" cy="298327"/>
          </a:xfrm>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9" name="Rectangle 6"/>
          <p:cNvSpPr>
            <a:spLocks noGrp="1" noChangeArrowheads="1"/>
          </p:cNvSpPr>
          <p:nvPr>
            <p:ph type="sldNum" sz="quarter" idx="10"/>
          </p:nvPr>
        </p:nvSpPr>
        <p:spPr>
          <a:xfrm>
            <a:off x="8243376" y="116632"/>
            <a:ext cx="900631" cy="188417"/>
          </a:xfrm>
        </p:spPr>
        <p:txBody>
          <a:bodyPr/>
          <a:lstStyle>
            <a:lvl1pPr>
              <a:defRPr>
                <a:solidFill>
                  <a:srgbClr val="FFFFFF"/>
                </a:solidFill>
              </a:defRPr>
            </a:lvl1pPr>
          </a:lstStyle>
          <a:p>
            <a:pPr>
              <a:defRPr/>
            </a:pPr>
            <a:fld id="{0A5703DB-34A1-41A6-A5EA-FDD92A55360E}" type="slidenum">
              <a:rPr lang="en-ZA"/>
              <a:pPr>
                <a:defRPr/>
              </a:pPr>
              <a:t>‹#›</a:t>
            </a:fld>
            <a:endParaRPr lang="en-ZA" dirty="0"/>
          </a:p>
        </p:txBody>
      </p:sp>
      <p:sp>
        <p:nvSpPr>
          <p:cNvPr id="10" name="Footer Placeholder 7"/>
          <p:cNvSpPr>
            <a:spLocks noGrp="1"/>
          </p:cNvSpPr>
          <p:nvPr>
            <p:ph type="ftr" sz="quarter" idx="11"/>
          </p:nvPr>
        </p:nvSpPr>
        <p:spPr>
          <a:xfrm>
            <a:off x="4284490" y="6427160"/>
            <a:ext cx="3600905" cy="366062"/>
          </a:xfrm>
          <a:prstGeom prst="rect">
            <a:avLst/>
          </a:prstGeom>
        </p:spPr>
        <p:txBody>
          <a:bodyPr lIns="93186" tIns="46594" rIns="93186" bIns="46594"/>
          <a:lstStyle>
            <a:lvl1pPr>
              <a:defRPr sz="1000">
                <a:solidFill>
                  <a:srgbClr val="000000">
                    <a:tint val="75000"/>
                  </a:srgbClr>
                </a:solidFill>
              </a:defRPr>
            </a:lvl1pPr>
          </a:lstStyle>
          <a:p>
            <a:pPr defTabSz="913335">
              <a:defRPr/>
            </a:pPr>
            <a:r>
              <a:rPr lang="en-ZA" dirty="0">
                <a:latin typeface="Arial"/>
                <a:cs typeface="Arial" pitchFamily="34" charset="0"/>
              </a:rPr>
              <a:t>SARS 21/2013 Network Carrier and Infrastructure Services- Briefing Session</a:t>
            </a:r>
          </a:p>
        </p:txBody>
      </p:sp>
    </p:spTree>
    <p:extLst>
      <p:ext uri="{BB962C8B-B14F-4D97-AF65-F5344CB8AC3E}">
        <p14:creationId xmlns:p14="http://schemas.microsoft.com/office/powerpoint/2010/main" val="1586765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Picture 2" descr="miolo1 fundo branco"/>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620" y="-3239"/>
            <a:ext cx="9330281" cy="699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McK Slide Elements"/>
          <p:cNvGrpSpPr>
            <a:grpSpLocks/>
          </p:cNvGrpSpPr>
          <p:nvPr/>
        </p:nvGrpSpPr>
        <p:grpSpPr bwMode="auto">
          <a:xfrm>
            <a:off x="127968" y="553964"/>
            <a:ext cx="8972296" cy="6412571"/>
            <a:chOff x="77" y="335"/>
            <a:chExt cx="5429" cy="3880"/>
          </a:xfrm>
        </p:grpSpPr>
        <p:sp>
          <p:nvSpPr>
            <p:cNvPr id="5" name="McK Measure" hidden="1"/>
            <p:cNvSpPr txBox="1">
              <a:spLocks noChangeArrowheads="1"/>
            </p:cNvSpPr>
            <p:nvPr userDrawn="1"/>
          </p:nvSpPr>
          <p:spPr bwMode="gray">
            <a:xfrm>
              <a:off x="77" y="335"/>
              <a:ext cx="54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defTabSz="912813" eaLnBrk="0" fontAlgn="base" hangingPunct="0">
                <a:spcBef>
                  <a:spcPct val="0"/>
                </a:spcBef>
                <a:spcAft>
                  <a:spcPct val="0"/>
                </a:spcAft>
                <a:defRPr sz="2400">
                  <a:solidFill>
                    <a:schemeClr val="tx1"/>
                  </a:solidFill>
                  <a:latin typeface="Arial" charset="0"/>
                </a:defRPr>
              </a:lvl6pPr>
              <a:lvl7pPr marL="2971800" indent="-228600" defTabSz="912813" eaLnBrk="0" fontAlgn="base" hangingPunct="0">
                <a:spcBef>
                  <a:spcPct val="0"/>
                </a:spcBef>
                <a:spcAft>
                  <a:spcPct val="0"/>
                </a:spcAft>
                <a:defRPr sz="2400">
                  <a:solidFill>
                    <a:schemeClr val="tx1"/>
                  </a:solidFill>
                  <a:latin typeface="Arial" charset="0"/>
                </a:defRPr>
              </a:lvl7pPr>
              <a:lvl8pPr marL="3429000" indent="-228600" defTabSz="912813" eaLnBrk="0" fontAlgn="base" hangingPunct="0">
                <a:spcBef>
                  <a:spcPct val="0"/>
                </a:spcBef>
                <a:spcAft>
                  <a:spcPct val="0"/>
                </a:spcAft>
                <a:defRPr sz="2400">
                  <a:solidFill>
                    <a:schemeClr val="tx1"/>
                  </a:solidFill>
                  <a:latin typeface="Arial" charset="0"/>
                </a:defRPr>
              </a:lvl8pPr>
              <a:lvl9pPr marL="3886200" indent="-228600" defTabSz="912813" eaLnBrk="0" fontAlgn="base" hangingPunct="0">
                <a:spcBef>
                  <a:spcPct val="0"/>
                </a:spcBef>
                <a:spcAft>
                  <a:spcPct val="0"/>
                </a:spcAft>
                <a:defRPr sz="2400">
                  <a:solidFill>
                    <a:schemeClr val="tx1"/>
                  </a:solidFill>
                  <a:latin typeface="Arial" charset="0"/>
                </a:defRPr>
              </a:lvl9pPr>
            </a:lstStyle>
            <a:p>
              <a:pPr eaLnBrk="1" hangingPunct="1">
                <a:defRPr/>
              </a:pPr>
              <a:r>
                <a:rPr lang="en-GB" sz="1600" dirty="0">
                  <a:solidFill>
                    <a:srgbClr val="000000"/>
                  </a:solidFill>
                  <a:cs typeface="Arial" pitchFamily="34" charset="0"/>
                </a:rPr>
                <a:t>Unit of measure</a:t>
              </a:r>
            </a:p>
          </p:txBody>
        </p:sp>
        <p:sp>
          <p:nvSpPr>
            <p:cNvPr id="6" name="McK Footnote" hidden="1"/>
            <p:cNvSpPr txBox="1">
              <a:spLocks noChangeArrowheads="1"/>
            </p:cNvSpPr>
            <p:nvPr userDrawn="1"/>
          </p:nvSpPr>
          <p:spPr bwMode="gray">
            <a:xfrm>
              <a:off x="79" y="3964"/>
              <a:ext cx="5145"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584200" indent="-584200" defTabSz="912813" eaLnBrk="0" hangingPunct="0">
                <a:tabLst>
                  <a:tab pos="544513" algn="r"/>
                </a:tabLst>
                <a:defRPr sz="2400">
                  <a:solidFill>
                    <a:schemeClr val="tx1"/>
                  </a:solidFill>
                  <a:latin typeface="Arial" charset="0"/>
                </a:defRPr>
              </a:lvl1pPr>
              <a:lvl2pPr marL="742950" indent="-285750" defTabSz="912813" eaLnBrk="0" hangingPunct="0">
                <a:tabLst>
                  <a:tab pos="544513" algn="r"/>
                </a:tabLst>
                <a:defRPr sz="2400">
                  <a:solidFill>
                    <a:schemeClr val="tx1"/>
                  </a:solidFill>
                  <a:latin typeface="Arial" charset="0"/>
                </a:defRPr>
              </a:lvl2pPr>
              <a:lvl3pPr marL="1143000" indent="-228600" defTabSz="912813" eaLnBrk="0" hangingPunct="0">
                <a:tabLst>
                  <a:tab pos="544513" algn="r"/>
                </a:tabLst>
                <a:defRPr sz="2400">
                  <a:solidFill>
                    <a:schemeClr val="tx1"/>
                  </a:solidFill>
                  <a:latin typeface="Arial" charset="0"/>
                </a:defRPr>
              </a:lvl3pPr>
              <a:lvl4pPr marL="1600200" indent="-228600" defTabSz="912813" eaLnBrk="0" hangingPunct="0">
                <a:tabLst>
                  <a:tab pos="544513" algn="r"/>
                </a:tabLst>
                <a:defRPr sz="2400">
                  <a:solidFill>
                    <a:schemeClr val="tx1"/>
                  </a:solidFill>
                  <a:latin typeface="Arial" charset="0"/>
                </a:defRPr>
              </a:lvl4pPr>
              <a:lvl5pPr marL="2057400" indent="-228600" defTabSz="912813" eaLnBrk="0" hangingPunct="0">
                <a:tabLst>
                  <a:tab pos="544513" algn="r"/>
                </a:tabLst>
                <a:defRPr sz="2400">
                  <a:solidFill>
                    <a:schemeClr val="tx1"/>
                  </a:solidFill>
                  <a:latin typeface="Arial" charset="0"/>
                </a:defRPr>
              </a:lvl5pPr>
              <a:lvl6pPr marL="2514600" indent="-228600" defTabSz="912813" eaLnBrk="0" fontAlgn="base" hangingPunct="0">
                <a:spcBef>
                  <a:spcPct val="0"/>
                </a:spcBef>
                <a:spcAft>
                  <a:spcPct val="0"/>
                </a:spcAft>
                <a:tabLst>
                  <a:tab pos="544513" algn="r"/>
                </a:tabLst>
                <a:defRPr sz="2400">
                  <a:solidFill>
                    <a:schemeClr val="tx1"/>
                  </a:solidFill>
                  <a:latin typeface="Arial" charset="0"/>
                </a:defRPr>
              </a:lvl6pPr>
              <a:lvl7pPr marL="2971800" indent="-228600" defTabSz="912813" eaLnBrk="0" fontAlgn="base" hangingPunct="0">
                <a:spcBef>
                  <a:spcPct val="0"/>
                </a:spcBef>
                <a:spcAft>
                  <a:spcPct val="0"/>
                </a:spcAft>
                <a:tabLst>
                  <a:tab pos="544513" algn="r"/>
                </a:tabLst>
                <a:defRPr sz="2400">
                  <a:solidFill>
                    <a:schemeClr val="tx1"/>
                  </a:solidFill>
                  <a:latin typeface="Arial" charset="0"/>
                </a:defRPr>
              </a:lvl7pPr>
              <a:lvl8pPr marL="3429000" indent="-228600" defTabSz="912813" eaLnBrk="0" fontAlgn="base" hangingPunct="0">
                <a:spcBef>
                  <a:spcPct val="0"/>
                </a:spcBef>
                <a:spcAft>
                  <a:spcPct val="0"/>
                </a:spcAft>
                <a:tabLst>
                  <a:tab pos="544513" algn="r"/>
                </a:tabLst>
                <a:defRPr sz="2400">
                  <a:solidFill>
                    <a:schemeClr val="tx1"/>
                  </a:solidFill>
                  <a:latin typeface="Arial" charset="0"/>
                </a:defRPr>
              </a:lvl8pPr>
              <a:lvl9pPr marL="3886200" indent="-228600" defTabSz="912813" eaLnBrk="0" fontAlgn="base" hangingPunct="0">
                <a:spcBef>
                  <a:spcPct val="0"/>
                </a:spcBef>
                <a:spcAft>
                  <a:spcPct val="0"/>
                </a:spcAft>
                <a:tabLst>
                  <a:tab pos="544513" algn="r"/>
                </a:tabLst>
                <a:defRPr sz="2400">
                  <a:solidFill>
                    <a:schemeClr val="tx1"/>
                  </a:solidFill>
                  <a:latin typeface="Arial" charset="0"/>
                </a:defRPr>
              </a:lvl9pPr>
            </a:lstStyle>
            <a:p>
              <a:pPr eaLnBrk="1" hangingPunct="1">
                <a:defRPr/>
              </a:pPr>
              <a:r>
                <a:rPr lang="en-GB" sz="1200" dirty="0">
                  <a:solidFill>
                    <a:srgbClr val="000000"/>
                  </a:solidFill>
                  <a:cs typeface="Arial" pitchFamily="34" charset="0"/>
                </a:rPr>
                <a:t>	*	Footnote</a:t>
              </a:r>
            </a:p>
            <a:p>
              <a:pPr eaLnBrk="1" hangingPunct="1">
                <a:spcBef>
                  <a:spcPct val="20000"/>
                </a:spcBef>
                <a:defRPr/>
              </a:pPr>
              <a:r>
                <a:rPr lang="en-GB" sz="1200" dirty="0">
                  <a:solidFill>
                    <a:srgbClr val="000000"/>
                  </a:solidFill>
                  <a:cs typeface="Arial" pitchFamily="34" charset="0"/>
                </a:rPr>
                <a:t>Source:		Source</a:t>
              </a:r>
            </a:p>
          </p:txBody>
        </p:sp>
      </p:grpSp>
      <p:graphicFrame>
        <p:nvGraphicFramePr>
          <p:cNvPr id="7" name="Rectangle 10" hidden="1"/>
          <p:cNvGraphicFramePr>
            <a:graphicFrameLocks/>
          </p:cNvGraphicFramePr>
          <p:nvPr>
            <p:custDataLst>
              <p:tags r:id="rId2"/>
            </p:custDataLst>
          </p:nvPr>
        </p:nvGraphicFramePr>
        <p:xfrm>
          <a:off x="0" y="12"/>
          <a:ext cx="165224" cy="165214"/>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2"/>
                        <a:ext cx="165224" cy="1652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ZA"/>
          </a:p>
        </p:txBody>
      </p:sp>
      <p:sp>
        <p:nvSpPr>
          <p:cNvPr id="8" name="Slide Number Placeholder 2"/>
          <p:cNvSpPr>
            <a:spLocks noGrp="1"/>
          </p:cNvSpPr>
          <p:nvPr>
            <p:ph type="sldNum" sz="quarter" idx="10"/>
          </p:nvPr>
        </p:nvSpPr>
        <p:spPr/>
        <p:txBody>
          <a:bodyPr/>
          <a:lstStyle>
            <a:lvl1pPr>
              <a:defRPr>
                <a:solidFill>
                  <a:srgbClr val="FFFFFF"/>
                </a:solidFill>
              </a:defRPr>
            </a:lvl1pPr>
          </a:lstStyle>
          <a:p>
            <a:pPr>
              <a:defRPr/>
            </a:pPr>
            <a:fld id="{A01DAB76-A024-48A3-8CFE-75232A715A0E}" type="slidenum">
              <a:rPr lang="en-ZA"/>
              <a:pPr>
                <a:defRPr/>
              </a:pPr>
              <a:t>‹#›</a:t>
            </a:fld>
            <a:endParaRPr lang="en-ZA" dirty="0"/>
          </a:p>
        </p:txBody>
      </p:sp>
      <p:sp>
        <p:nvSpPr>
          <p:cNvPr id="9" name="Footer Placeholder 3"/>
          <p:cNvSpPr>
            <a:spLocks noGrp="1"/>
          </p:cNvSpPr>
          <p:nvPr>
            <p:ph type="ftr" sz="quarter" idx="11"/>
          </p:nvPr>
        </p:nvSpPr>
        <p:spPr>
          <a:xfrm>
            <a:off x="4284490" y="6427160"/>
            <a:ext cx="3600905" cy="366062"/>
          </a:xfrm>
          <a:prstGeom prst="rect">
            <a:avLst/>
          </a:prstGeom>
        </p:spPr>
        <p:txBody>
          <a:bodyPr lIns="93186" tIns="46594" rIns="93186" bIns="46594"/>
          <a:lstStyle>
            <a:lvl1pPr>
              <a:defRPr>
                <a:solidFill>
                  <a:srgbClr val="000000">
                    <a:tint val="75000"/>
                  </a:srgbClr>
                </a:solidFill>
              </a:defRPr>
            </a:lvl1pPr>
          </a:lstStyle>
          <a:p>
            <a:pPr defTabSz="913335">
              <a:defRPr/>
            </a:pPr>
            <a:r>
              <a:rPr lang="en-ZA" sz="2400" dirty="0">
                <a:latin typeface="Arial"/>
                <a:cs typeface="Arial" pitchFamily="34" charset="0"/>
              </a:rPr>
              <a:t>SARS 02/2013 Network Carrier and Infrastructure Services- Briefing Session</a:t>
            </a:r>
          </a:p>
        </p:txBody>
      </p:sp>
    </p:spTree>
    <p:extLst>
      <p:ext uri="{BB962C8B-B14F-4D97-AF65-F5344CB8AC3E}">
        <p14:creationId xmlns:p14="http://schemas.microsoft.com/office/powerpoint/2010/main" val="4026269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795" y="275356"/>
            <a:ext cx="8230410" cy="235449"/>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6796" y="1535519"/>
            <a:ext cx="4039882" cy="738664"/>
          </a:xfrm>
        </p:spPr>
        <p:txBody>
          <a:bodyPr anchor="b"/>
          <a:lstStyle>
            <a:lvl1pPr marL="0" indent="0">
              <a:buNone/>
              <a:defRPr sz="2400" b="1"/>
            </a:lvl1pPr>
            <a:lvl2pPr marL="466481" indent="0">
              <a:buNone/>
              <a:defRPr sz="2000" b="1"/>
            </a:lvl2pPr>
            <a:lvl3pPr marL="932962" indent="0">
              <a:buNone/>
              <a:defRPr sz="1800" b="1"/>
            </a:lvl3pPr>
            <a:lvl4pPr marL="1399443" indent="0">
              <a:buNone/>
              <a:defRPr sz="1600" b="1"/>
            </a:lvl4pPr>
            <a:lvl5pPr marL="1865925" indent="0">
              <a:buNone/>
              <a:defRPr sz="1600" b="1"/>
            </a:lvl5pPr>
            <a:lvl6pPr marL="2332406" indent="0">
              <a:buNone/>
              <a:defRPr sz="1600" b="1"/>
            </a:lvl6pPr>
            <a:lvl7pPr marL="2798887" indent="0">
              <a:buNone/>
              <a:defRPr sz="1600" b="1"/>
            </a:lvl7pPr>
            <a:lvl8pPr marL="3265368" indent="0">
              <a:buNone/>
              <a:defRPr sz="1600" b="1"/>
            </a:lvl8pPr>
            <a:lvl9pPr marL="3731849" indent="0">
              <a:buNone/>
              <a:defRPr sz="1600" b="1"/>
            </a:lvl9pPr>
          </a:lstStyle>
          <a:p>
            <a:pPr lvl="0"/>
            <a:r>
              <a:rPr lang="en-US"/>
              <a:t>Click to edit Master text styles</a:t>
            </a:r>
          </a:p>
        </p:txBody>
      </p:sp>
      <p:sp>
        <p:nvSpPr>
          <p:cNvPr id="4" name="Content Placeholder 3"/>
          <p:cNvSpPr>
            <a:spLocks noGrp="1"/>
          </p:cNvSpPr>
          <p:nvPr>
            <p:ph sz="half" idx="2"/>
          </p:nvPr>
        </p:nvSpPr>
        <p:spPr>
          <a:xfrm>
            <a:off x="456796" y="2175318"/>
            <a:ext cx="4039882"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703" y="1535519"/>
            <a:ext cx="4041502" cy="738664"/>
          </a:xfrm>
        </p:spPr>
        <p:txBody>
          <a:bodyPr anchor="b"/>
          <a:lstStyle>
            <a:lvl1pPr marL="0" indent="0">
              <a:buNone/>
              <a:defRPr sz="2400" b="1"/>
            </a:lvl1pPr>
            <a:lvl2pPr marL="466481" indent="0">
              <a:buNone/>
              <a:defRPr sz="2000" b="1"/>
            </a:lvl2pPr>
            <a:lvl3pPr marL="932962" indent="0">
              <a:buNone/>
              <a:defRPr sz="1800" b="1"/>
            </a:lvl3pPr>
            <a:lvl4pPr marL="1399443" indent="0">
              <a:buNone/>
              <a:defRPr sz="1600" b="1"/>
            </a:lvl4pPr>
            <a:lvl5pPr marL="1865925" indent="0">
              <a:buNone/>
              <a:defRPr sz="1600" b="1"/>
            </a:lvl5pPr>
            <a:lvl6pPr marL="2332406" indent="0">
              <a:buNone/>
              <a:defRPr sz="1600" b="1"/>
            </a:lvl6pPr>
            <a:lvl7pPr marL="2798887" indent="0">
              <a:buNone/>
              <a:defRPr sz="1600" b="1"/>
            </a:lvl7pPr>
            <a:lvl8pPr marL="3265368" indent="0">
              <a:buNone/>
              <a:defRPr sz="1600" b="1"/>
            </a:lvl8pPr>
            <a:lvl9pPr marL="373184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703" y="2175318"/>
            <a:ext cx="4041502"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oc id"/>
          <p:cNvSpPr>
            <a:spLocks noGrp="1" noChangeArrowheads="1"/>
          </p:cNvSpPr>
          <p:nvPr>
            <p:ph type="ftr" sz="quarter" idx="10"/>
          </p:nvPr>
        </p:nvSpPr>
        <p:spPr>
          <a:ln/>
        </p:spPr>
        <p:txBody>
          <a:bodyPr/>
          <a:lstStyle>
            <a:lvl1pPr>
              <a:defRPr/>
            </a:lvl1pPr>
          </a:lstStyle>
          <a:p>
            <a:pPr>
              <a:defRPr/>
            </a:pPr>
            <a:endParaRPr lang="en-ZA" dirty="0"/>
          </a:p>
        </p:txBody>
      </p:sp>
      <p:sp>
        <p:nvSpPr>
          <p:cNvPr id="8" name="pg num"/>
          <p:cNvSpPr>
            <a:spLocks noGrp="1" noChangeArrowheads="1"/>
          </p:cNvSpPr>
          <p:nvPr>
            <p:ph type="sldNum" sz="quarter" idx="11"/>
          </p:nvPr>
        </p:nvSpPr>
        <p:spPr>
          <a:ln/>
        </p:spPr>
        <p:txBody>
          <a:bodyPr/>
          <a:lstStyle>
            <a:lvl1pPr>
              <a:defRPr/>
            </a:lvl1pPr>
          </a:lstStyle>
          <a:p>
            <a:pPr>
              <a:defRPr/>
            </a:pPr>
            <a:fld id="{849780DE-CBD6-4665-8300-A9372B66A8DA}" type="slidenum">
              <a:rPr lang="en-ZA"/>
              <a:pPr>
                <a:defRPr/>
              </a:pPr>
              <a:t>‹#›</a:t>
            </a:fld>
            <a:endParaRPr lang="en-ZA"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pic>
        <p:nvPicPr>
          <p:cNvPr id="3" name="Picture 2" descr="miolo1 fundo branco"/>
          <p:cNvPicPr>
            <a:picLocks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620" y="-3239"/>
            <a:ext cx="9330281" cy="699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McK Slide Elements"/>
          <p:cNvGrpSpPr>
            <a:grpSpLocks/>
          </p:cNvGrpSpPr>
          <p:nvPr/>
        </p:nvGrpSpPr>
        <p:grpSpPr bwMode="auto">
          <a:xfrm>
            <a:off x="127968" y="553964"/>
            <a:ext cx="8972296" cy="6412571"/>
            <a:chOff x="77" y="335"/>
            <a:chExt cx="5429" cy="3880"/>
          </a:xfrm>
        </p:grpSpPr>
        <p:sp>
          <p:nvSpPr>
            <p:cNvPr id="6" name="McK Measure" hidden="1"/>
            <p:cNvSpPr txBox="1">
              <a:spLocks noChangeArrowheads="1"/>
            </p:cNvSpPr>
            <p:nvPr userDrawn="1"/>
          </p:nvSpPr>
          <p:spPr bwMode="gray">
            <a:xfrm>
              <a:off x="77" y="335"/>
              <a:ext cx="54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defTabSz="912813" eaLnBrk="0" fontAlgn="base" hangingPunct="0">
                <a:spcBef>
                  <a:spcPct val="0"/>
                </a:spcBef>
                <a:spcAft>
                  <a:spcPct val="0"/>
                </a:spcAft>
                <a:defRPr sz="2400">
                  <a:solidFill>
                    <a:schemeClr val="tx1"/>
                  </a:solidFill>
                  <a:latin typeface="Arial" charset="0"/>
                </a:defRPr>
              </a:lvl6pPr>
              <a:lvl7pPr marL="2971800" indent="-228600" defTabSz="912813" eaLnBrk="0" fontAlgn="base" hangingPunct="0">
                <a:spcBef>
                  <a:spcPct val="0"/>
                </a:spcBef>
                <a:spcAft>
                  <a:spcPct val="0"/>
                </a:spcAft>
                <a:defRPr sz="2400">
                  <a:solidFill>
                    <a:schemeClr val="tx1"/>
                  </a:solidFill>
                  <a:latin typeface="Arial" charset="0"/>
                </a:defRPr>
              </a:lvl7pPr>
              <a:lvl8pPr marL="3429000" indent="-228600" defTabSz="912813" eaLnBrk="0" fontAlgn="base" hangingPunct="0">
                <a:spcBef>
                  <a:spcPct val="0"/>
                </a:spcBef>
                <a:spcAft>
                  <a:spcPct val="0"/>
                </a:spcAft>
                <a:defRPr sz="2400">
                  <a:solidFill>
                    <a:schemeClr val="tx1"/>
                  </a:solidFill>
                  <a:latin typeface="Arial" charset="0"/>
                </a:defRPr>
              </a:lvl8pPr>
              <a:lvl9pPr marL="3886200" indent="-228600" defTabSz="912813" eaLnBrk="0" fontAlgn="base" hangingPunct="0">
                <a:spcBef>
                  <a:spcPct val="0"/>
                </a:spcBef>
                <a:spcAft>
                  <a:spcPct val="0"/>
                </a:spcAft>
                <a:defRPr sz="2400">
                  <a:solidFill>
                    <a:schemeClr val="tx1"/>
                  </a:solidFill>
                  <a:latin typeface="Arial" charset="0"/>
                </a:defRPr>
              </a:lvl9pPr>
            </a:lstStyle>
            <a:p>
              <a:pPr eaLnBrk="1" hangingPunct="1">
                <a:defRPr/>
              </a:pPr>
              <a:r>
                <a:rPr lang="en-GB" sz="1600" dirty="0">
                  <a:solidFill>
                    <a:srgbClr val="000000"/>
                  </a:solidFill>
                  <a:cs typeface="Arial" pitchFamily="34" charset="0"/>
                </a:rPr>
                <a:t>Unit of measure</a:t>
              </a:r>
            </a:p>
          </p:txBody>
        </p:sp>
        <p:sp>
          <p:nvSpPr>
            <p:cNvPr id="7" name="McK Footnote" hidden="1"/>
            <p:cNvSpPr txBox="1">
              <a:spLocks noChangeArrowheads="1"/>
            </p:cNvSpPr>
            <p:nvPr userDrawn="1"/>
          </p:nvSpPr>
          <p:spPr bwMode="gray">
            <a:xfrm>
              <a:off x="79" y="3964"/>
              <a:ext cx="5145"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584200" indent="-584200" defTabSz="912813" eaLnBrk="0" hangingPunct="0">
                <a:tabLst>
                  <a:tab pos="544513" algn="r"/>
                </a:tabLst>
                <a:defRPr sz="2400">
                  <a:solidFill>
                    <a:schemeClr val="tx1"/>
                  </a:solidFill>
                  <a:latin typeface="Arial" charset="0"/>
                </a:defRPr>
              </a:lvl1pPr>
              <a:lvl2pPr marL="742950" indent="-285750" defTabSz="912813" eaLnBrk="0" hangingPunct="0">
                <a:tabLst>
                  <a:tab pos="544513" algn="r"/>
                </a:tabLst>
                <a:defRPr sz="2400">
                  <a:solidFill>
                    <a:schemeClr val="tx1"/>
                  </a:solidFill>
                  <a:latin typeface="Arial" charset="0"/>
                </a:defRPr>
              </a:lvl2pPr>
              <a:lvl3pPr marL="1143000" indent="-228600" defTabSz="912813" eaLnBrk="0" hangingPunct="0">
                <a:tabLst>
                  <a:tab pos="544513" algn="r"/>
                </a:tabLst>
                <a:defRPr sz="2400">
                  <a:solidFill>
                    <a:schemeClr val="tx1"/>
                  </a:solidFill>
                  <a:latin typeface="Arial" charset="0"/>
                </a:defRPr>
              </a:lvl3pPr>
              <a:lvl4pPr marL="1600200" indent="-228600" defTabSz="912813" eaLnBrk="0" hangingPunct="0">
                <a:tabLst>
                  <a:tab pos="544513" algn="r"/>
                </a:tabLst>
                <a:defRPr sz="2400">
                  <a:solidFill>
                    <a:schemeClr val="tx1"/>
                  </a:solidFill>
                  <a:latin typeface="Arial" charset="0"/>
                </a:defRPr>
              </a:lvl4pPr>
              <a:lvl5pPr marL="2057400" indent="-228600" defTabSz="912813" eaLnBrk="0" hangingPunct="0">
                <a:tabLst>
                  <a:tab pos="544513" algn="r"/>
                </a:tabLst>
                <a:defRPr sz="2400">
                  <a:solidFill>
                    <a:schemeClr val="tx1"/>
                  </a:solidFill>
                  <a:latin typeface="Arial" charset="0"/>
                </a:defRPr>
              </a:lvl5pPr>
              <a:lvl6pPr marL="2514600" indent="-228600" defTabSz="912813" eaLnBrk="0" fontAlgn="base" hangingPunct="0">
                <a:spcBef>
                  <a:spcPct val="0"/>
                </a:spcBef>
                <a:spcAft>
                  <a:spcPct val="0"/>
                </a:spcAft>
                <a:tabLst>
                  <a:tab pos="544513" algn="r"/>
                </a:tabLst>
                <a:defRPr sz="2400">
                  <a:solidFill>
                    <a:schemeClr val="tx1"/>
                  </a:solidFill>
                  <a:latin typeface="Arial" charset="0"/>
                </a:defRPr>
              </a:lvl6pPr>
              <a:lvl7pPr marL="2971800" indent="-228600" defTabSz="912813" eaLnBrk="0" fontAlgn="base" hangingPunct="0">
                <a:spcBef>
                  <a:spcPct val="0"/>
                </a:spcBef>
                <a:spcAft>
                  <a:spcPct val="0"/>
                </a:spcAft>
                <a:tabLst>
                  <a:tab pos="544513" algn="r"/>
                </a:tabLst>
                <a:defRPr sz="2400">
                  <a:solidFill>
                    <a:schemeClr val="tx1"/>
                  </a:solidFill>
                  <a:latin typeface="Arial" charset="0"/>
                </a:defRPr>
              </a:lvl7pPr>
              <a:lvl8pPr marL="3429000" indent="-228600" defTabSz="912813" eaLnBrk="0" fontAlgn="base" hangingPunct="0">
                <a:spcBef>
                  <a:spcPct val="0"/>
                </a:spcBef>
                <a:spcAft>
                  <a:spcPct val="0"/>
                </a:spcAft>
                <a:tabLst>
                  <a:tab pos="544513" algn="r"/>
                </a:tabLst>
                <a:defRPr sz="2400">
                  <a:solidFill>
                    <a:schemeClr val="tx1"/>
                  </a:solidFill>
                  <a:latin typeface="Arial" charset="0"/>
                </a:defRPr>
              </a:lvl8pPr>
              <a:lvl9pPr marL="3886200" indent="-228600" defTabSz="912813" eaLnBrk="0" fontAlgn="base" hangingPunct="0">
                <a:spcBef>
                  <a:spcPct val="0"/>
                </a:spcBef>
                <a:spcAft>
                  <a:spcPct val="0"/>
                </a:spcAft>
                <a:tabLst>
                  <a:tab pos="544513" algn="r"/>
                </a:tabLst>
                <a:defRPr sz="2400">
                  <a:solidFill>
                    <a:schemeClr val="tx1"/>
                  </a:solidFill>
                  <a:latin typeface="Arial" charset="0"/>
                </a:defRPr>
              </a:lvl9pPr>
            </a:lstStyle>
            <a:p>
              <a:pPr eaLnBrk="1" hangingPunct="1">
                <a:defRPr/>
              </a:pPr>
              <a:r>
                <a:rPr lang="en-GB" sz="1200" dirty="0">
                  <a:solidFill>
                    <a:srgbClr val="000000"/>
                  </a:solidFill>
                  <a:cs typeface="Arial" pitchFamily="34" charset="0"/>
                </a:rPr>
                <a:t>	*	Footnote</a:t>
              </a:r>
            </a:p>
            <a:p>
              <a:pPr eaLnBrk="1" hangingPunct="1">
                <a:spcBef>
                  <a:spcPct val="20000"/>
                </a:spcBef>
                <a:defRPr/>
              </a:pPr>
              <a:r>
                <a:rPr lang="en-GB" sz="1200" dirty="0">
                  <a:solidFill>
                    <a:srgbClr val="000000"/>
                  </a:solidFill>
                  <a:cs typeface="Arial" pitchFamily="34" charset="0"/>
                </a:rPr>
                <a:t>Source:		Source</a:t>
              </a:r>
            </a:p>
          </p:txBody>
        </p:sp>
      </p:grpSp>
      <p:graphicFrame>
        <p:nvGraphicFramePr>
          <p:cNvPr id="8" name="Rectangle 10" hidden="1"/>
          <p:cNvGraphicFramePr>
            <a:graphicFrameLocks/>
          </p:cNvGraphicFramePr>
          <p:nvPr>
            <p:custDataLst>
              <p:tags r:id="rId2"/>
            </p:custDataLst>
          </p:nvPr>
        </p:nvGraphicFramePr>
        <p:xfrm>
          <a:off x="0" y="12"/>
          <a:ext cx="165224" cy="165214"/>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2"/>
                        <a:ext cx="165224" cy="1652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Title 4"/>
          <p:cNvSpPr>
            <a:spLocks noGrp="1"/>
          </p:cNvSpPr>
          <p:nvPr>
            <p:ph type="title"/>
          </p:nvPr>
        </p:nvSpPr>
        <p:spPr/>
        <p:txBody>
          <a:bodyPr/>
          <a:lstStyle/>
          <a:p>
            <a:r>
              <a:rPr lang="en-US"/>
              <a:t>Click to edit Master title style</a:t>
            </a:r>
            <a:endParaRPr lang="en-ZA"/>
          </a:p>
        </p:txBody>
      </p:sp>
      <p:sp>
        <p:nvSpPr>
          <p:cNvPr id="9" name="Rectangle 6"/>
          <p:cNvSpPr>
            <a:spLocks noGrp="1" noChangeArrowheads="1"/>
          </p:cNvSpPr>
          <p:nvPr>
            <p:ph type="sldNum" sz="quarter" idx="10"/>
          </p:nvPr>
        </p:nvSpPr>
        <p:spPr/>
        <p:txBody>
          <a:bodyPr/>
          <a:lstStyle>
            <a:lvl1pPr>
              <a:defRPr>
                <a:solidFill>
                  <a:srgbClr val="FFFFFF"/>
                </a:solidFill>
              </a:defRPr>
            </a:lvl1pPr>
          </a:lstStyle>
          <a:p>
            <a:pPr>
              <a:defRPr/>
            </a:pPr>
            <a:fld id="{56CE93EE-2F23-4A95-8FC8-74624CB2E562}" type="slidenum">
              <a:rPr lang="en-ZA"/>
              <a:pPr>
                <a:defRPr/>
              </a:pPr>
              <a:t>‹#›</a:t>
            </a:fld>
            <a:endParaRPr lang="en-ZA" dirty="0"/>
          </a:p>
        </p:txBody>
      </p:sp>
      <p:sp>
        <p:nvSpPr>
          <p:cNvPr id="10" name="Footer Placeholder 1"/>
          <p:cNvSpPr>
            <a:spLocks noGrp="1"/>
          </p:cNvSpPr>
          <p:nvPr>
            <p:ph type="ftr" sz="quarter" idx="11"/>
          </p:nvPr>
        </p:nvSpPr>
        <p:spPr>
          <a:xfrm>
            <a:off x="4284490" y="6427160"/>
            <a:ext cx="3600905" cy="366062"/>
          </a:xfrm>
          <a:prstGeom prst="rect">
            <a:avLst/>
          </a:prstGeom>
        </p:spPr>
        <p:txBody>
          <a:bodyPr lIns="93186" tIns="46594" rIns="93186" bIns="46594"/>
          <a:lstStyle>
            <a:lvl1pPr>
              <a:defRPr>
                <a:solidFill>
                  <a:srgbClr val="000000">
                    <a:tint val="75000"/>
                  </a:srgbClr>
                </a:solidFill>
              </a:defRPr>
            </a:lvl1pPr>
          </a:lstStyle>
          <a:p>
            <a:pPr defTabSz="913335">
              <a:defRPr/>
            </a:pPr>
            <a:r>
              <a:rPr lang="en-ZA" sz="2400" dirty="0">
                <a:latin typeface="Arial"/>
                <a:cs typeface="Arial" pitchFamily="34" charset="0"/>
              </a:rPr>
              <a:t>SARS 02/2013 Network Carrier and Infrastructure Services- Briefing Session</a:t>
            </a:r>
          </a:p>
        </p:txBody>
      </p:sp>
    </p:spTree>
    <p:extLst>
      <p:ext uri="{BB962C8B-B14F-4D97-AF65-F5344CB8AC3E}">
        <p14:creationId xmlns:p14="http://schemas.microsoft.com/office/powerpoint/2010/main" val="14775213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80772"/>
            <a:ext cx="7772400" cy="369332"/>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36933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ZA"/>
          </a:p>
        </p:txBody>
      </p:sp>
    </p:spTree>
    <p:extLst>
      <p:ext uri="{BB962C8B-B14F-4D97-AF65-F5344CB8AC3E}">
        <p14:creationId xmlns:p14="http://schemas.microsoft.com/office/powerpoint/2010/main" val="8262333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3577001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1"/>
            <a:ext cx="7772400" cy="1231106"/>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435" y="4099123"/>
            <a:ext cx="7772400" cy="30777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710686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126023" y="1298575"/>
            <a:ext cx="4325815"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592516" y="1298575"/>
            <a:ext cx="4325815"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23484107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61472"/>
            <a:ext cx="8229600" cy="369332"/>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436211"/>
            <a:ext cx="4040066" cy="7386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66" cy="18158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270" y="1436211"/>
            <a:ext cx="4041531" cy="7386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270" y="2174875"/>
            <a:ext cx="4041531" cy="181588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18662781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Tree>
    <p:extLst>
      <p:ext uri="{BB962C8B-B14F-4D97-AF65-F5344CB8AC3E}">
        <p14:creationId xmlns:p14="http://schemas.microsoft.com/office/powerpoint/2010/main" val="41862318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5723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19547"/>
            <a:ext cx="3008435" cy="615553"/>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538" y="273051"/>
            <a:ext cx="5111262" cy="24006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1"/>
            <a:ext cx="3008435" cy="215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732324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5059561"/>
            <a:ext cx="5486400" cy="307777"/>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166" y="612775"/>
            <a:ext cx="5486400" cy="4924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166" y="5367338"/>
            <a:ext cx="5486400" cy="215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841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oc id"/>
          <p:cNvSpPr>
            <a:spLocks noGrp="1" noChangeArrowheads="1"/>
          </p:cNvSpPr>
          <p:nvPr>
            <p:ph type="ftr" sz="quarter" idx="10"/>
          </p:nvPr>
        </p:nvSpPr>
        <p:spPr>
          <a:ln/>
        </p:spPr>
        <p:txBody>
          <a:bodyPr/>
          <a:lstStyle>
            <a:lvl1pPr>
              <a:defRPr/>
            </a:lvl1pPr>
          </a:lstStyle>
          <a:p>
            <a:pPr>
              <a:defRPr/>
            </a:pPr>
            <a:endParaRPr lang="en-ZA" dirty="0"/>
          </a:p>
        </p:txBody>
      </p:sp>
      <p:sp>
        <p:nvSpPr>
          <p:cNvPr id="4" name="pg num"/>
          <p:cNvSpPr>
            <a:spLocks noGrp="1" noChangeArrowheads="1"/>
          </p:cNvSpPr>
          <p:nvPr>
            <p:ph type="sldNum" sz="quarter" idx="11"/>
          </p:nvPr>
        </p:nvSpPr>
        <p:spPr>
          <a:ln/>
        </p:spPr>
        <p:txBody>
          <a:bodyPr/>
          <a:lstStyle>
            <a:lvl1pPr>
              <a:defRPr/>
            </a:lvl1pPr>
          </a:lstStyle>
          <a:p>
            <a:pPr>
              <a:defRPr/>
            </a:pPr>
            <a:fld id="{25B0C65C-ACB3-41B3-B9D6-603EB25AD180}" type="slidenum">
              <a:rPr lang="en-ZA"/>
              <a:pPr>
                <a:defRPr/>
              </a:pPr>
              <a:t>‹#›</a:t>
            </a:fld>
            <a:endParaRPr lang="en-ZA"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a:xfrm>
            <a:off x="4855680" y="1298575"/>
            <a:ext cx="4062651" cy="16312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504223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49960" y="166689"/>
            <a:ext cx="738664" cy="274637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9029" y="166689"/>
            <a:ext cx="2000548" cy="2746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2493767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Bulleted Slide">
    <p:spTree>
      <p:nvGrpSpPr>
        <p:cNvPr id="1" name=""/>
        <p:cNvGrpSpPr/>
        <p:nvPr/>
      </p:nvGrpSpPr>
      <p:grpSpPr>
        <a:xfrm>
          <a:off x="0" y="0"/>
          <a:ext cx="0" cy="0"/>
          <a:chOff x="0" y="0"/>
          <a:chExt cx="0" cy="0"/>
        </a:xfrm>
      </p:grpSpPr>
      <p:pic>
        <p:nvPicPr>
          <p:cNvPr id="4" name="Picture 2" descr="miolo1 fundo branco"/>
          <p:cNvPicPr>
            <a:picLocks noChangeArrowheads="1"/>
          </p:cNvPicPr>
          <p:nvPr>
            <p:custDataLst>
              <p:tags r:id="rId1"/>
            </p:custDataLst>
          </p:nvPr>
        </p:nvPicPr>
        <p:blipFill>
          <a:blip r:embed="rId3"/>
          <a:srcRect/>
          <a:stretch>
            <a:fillRect/>
          </a:stretch>
        </p:blipFill>
        <p:spPr bwMode="auto">
          <a:xfrm>
            <a:off x="1466" y="-3175"/>
            <a:ext cx="9144000" cy="6858000"/>
          </a:xfrm>
          <a:prstGeom prst="rect">
            <a:avLst/>
          </a:prstGeom>
          <a:noFill/>
          <a:ln w="9525">
            <a:noFill/>
            <a:miter lim="800000"/>
            <a:headEnd/>
            <a:tailEnd/>
          </a:ln>
        </p:spPr>
      </p:pic>
      <p:grpSp>
        <p:nvGrpSpPr>
          <p:cNvPr id="5" name="McK Slide Elements"/>
          <p:cNvGrpSpPr>
            <a:grpSpLocks/>
          </p:cNvGrpSpPr>
          <p:nvPr/>
        </p:nvGrpSpPr>
        <p:grpSpPr bwMode="auto">
          <a:xfrm>
            <a:off x="126023" y="542925"/>
            <a:ext cx="8792308" cy="6288088"/>
            <a:chOff x="79" y="342"/>
            <a:chExt cx="5539" cy="3961"/>
          </a:xfrm>
        </p:grpSpPr>
        <p:sp>
          <p:nvSpPr>
            <p:cNvPr id="6" name="McK Measure" hidden="1"/>
            <p:cNvSpPr txBox="1">
              <a:spLocks noChangeArrowheads="1"/>
            </p:cNvSpPr>
            <p:nvPr userDrawn="1"/>
          </p:nvSpPr>
          <p:spPr bwMode="gray">
            <a:xfrm>
              <a:off x="79" y="342"/>
              <a:ext cx="5539" cy="157"/>
            </a:xfrm>
            <a:prstGeom prst="rect">
              <a:avLst/>
            </a:prstGeom>
            <a:noFill/>
            <a:ln w="9525">
              <a:noFill/>
              <a:miter lim="800000"/>
              <a:headEnd/>
              <a:tailEnd/>
            </a:ln>
            <a:effectLst/>
          </p:spPr>
          <p:txBody>
            <a:bodyPr lIns="0" tIns="0" rIns="0" bIns="0">
              <a:spAutoFit/>
            </a:bodyPr>
            <a:lstStyle/>
            <a:p>
              <a:pPr defTabSz="912813" fontAlgn="base">
                <a:spcBef>
                  <a:spcPct val="0"/>
                </a:spcBef>
                <a:spcAft>
                  <a:spcPct val="0"/>
                </a:spcAft>
                <a:defRPr/>
              </a:pPr>
              <a:r>
                <a:rPr lang="en-GB" sz="1600" dirty="0">
                  <a:solidFill>
                    <a:srgbClr val="000000"/>
                  </a:solidFill>
                </a:rPr>
                <a:t>Unit of measure</a:t>
              </a:r>
            </a:p>
          </p:txBody>
        </p:sp>
        <p:sp>
          <p:nvSpPr>
            <p:cNvPr id="8" name="McK Footnote" hidden="1"/>
            <p:cNvSpPr txBox="1">
              <a:spLocks noChangeArrowheads="1"/>
            </p:cNvSpPr>
            <p:nvPr userDrawn="1"/>
          </p:nvSpPr>
          <p:spPr bwMode="gray">
            <a:xfrm>
              <a:off x="81" y="4045"/>
              <a:ext cx="5249" cy="258"/>
            </a:xfrm>
            <a:prstGeom prst="rect">
              <a:avLst/>
            </a:prstGeom>
            <a:noFill/>
            <a:ln w="9525">
              <a:noFill/>
              <a:miter lim="800000"/>
              <a:headEnd/>
              <a:tailEnd/>
            </a:ln>
            <a:effectLst/>
          </p:spPr>
          <p:txBody>
            <a:bodyPr lIns="0" tIns="0" rIns="0" bIns="0" anchor="b">
              <a:spAutoFit/>
            </a:bodyPr>
            <a:lstStyle/>
            <a:p>
              <a:pPr marL="585788" indent="-585788" defTabSz="912813" fontAlgn="base">
                <a:spcBef>
                  <a:spcPct val="0"/>
                </a:spcBef>
                <a:spcAft>
                  <a:spcPct val="0"/>
                </a:spcAft>
                <a:tabLst>
                  <a:tab pos="544513" algn="r"/>
                </a:tabLst>
                <a:defRPr/>
              </a:pPr>
              <a:r>
                <a:rPr lang="en-GB" sz="1200" dirty="0">
                  <a:solidFill>
                    <a:srgbClr val="000000"/>
                  </a:solidFill>
                </a:rPr>
                <a:t>	*	Footnote</a:t>
              </a:r>
            </a:p>
            <a:p>
              <a:pPr marL="585788" indent="-585788" defTabSz="912813" fontAlgn="base">
                <a:spcBef>
                  <a:spcPct val="20000"/>
                </a:spcBef>
                <a:spcAft>
                  <a:spcPct val="0"/>
                </a:spcAft>
                <a:tabLst>
                  <a:tab pos="544513" algn="r"/>
                </a:tabLst>
                <a:defRPr/>
              </a:pPr>
              <a:r>
                <a:rPr lang="en-GB" sz="1200" dirty="0">
                  <a:solidFill>
                    <a:srgbClr val="000000"/>
                  </a:solidFill>
                </a:rPr>
                <a:t>Source:		Source</a:t>
              </a:r>
            </a:p>
          </p:txBody>
        </p:sp>
      </p:grpSp>
      <p:graphicFrame>
        <p:nvGraphicFramePr>
          <p:cNvPr id="9" name="Rectangle 9" hidden="1"/>
          <p:cNvGraphicFramePr>
            <a:graphicFrameLocks/>
          </p:cNvGraphicFramePr>
          <p:nvPr/>
        </p:nvGraphicFramePr>
        <p:xfrm>
          <a:off x="5862" y="1"/>
          <a:ext cx="149469" cy="161925"/>
        </p:xfrm>
        <a:graphic>
          <a:graphicData uri="http://schemas.openxmlformats.org/presentationml/2006/ole">
            <mc:AlternateContent xmlns:mc="http://schemas.openxmlformats.org/markup-compatibility/2006">
              <mc:Choice xmlns:v="urn:schemas-microsoft-com:vml" Requires="v">
                <p:oleObj r:id="rId4" imgW="0" imgH="0" progId="">
                  <p:embed/>
                </p:oleObj>
              </mc:Choice>
              <mc:Fallback>
                <p:oleObj r:id="rId4" imgW="0" imgH="0" progId="">
                  <p:embed/>
                  <p:pic>
                    <p:nvPicPr>
                      <p:cNvPr id="9" name="Rectangle 9"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862" y="1"/>
                        <a:ext cx="149469"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 Placeholder 6"/>
          <p:cNvSpPr>
            <a:spLocks noGrp="1"/>
          </p:cNvSpPr>
          <p:nvPr>
            <p:ph type="body" sz="quarter" idx="10"/>
          </p:nvPr>
        </p:nvSpPr>
        <p:spPr>
          <a:xfrm>
            <a:off x="159517" y="1255714"/>
            <a:ext cx="8799635" cy="1538883"/>
          </a:xfrm>
          <a:prstGeom prst="rect">
            <a:avLst/>
          </a:prstGeom>
        </p:spPr>
        <p:txBody>
          <a:bodyPr/>
          <a:lstStyle>
            <a:lvl1pPr>
              <a:defRPr sz="1800"/>
            </a:lvl1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172915" y="467797"/>
            <a:ext cx="8853854" cy="369332"/>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1393797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64" descr="capa-1 copy"/>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graphicFrame>
        <p:nvGraphicFramePr>
          <p:cNvPr id="5" name="Rectangle 1059" hidden="1"/>
          <p:cNvGraphicFramePr>
            <a:graphicFrameLocks/>
          </p:cNvGraphicFramePr>
          <p:nvPr/>
        </p:nvGraphicFramePr>
        <p:xfrm>
          <a:off x="0" y="0"/>
          <a:ext cx="161925" cy="161925"/>
        </p:xfrm>
        <a:graphic>
          <a:graphicData uri="http://schemas.openxmlformats.org/presentationml/2006/ole">
            <mc:AlternateContent xmlns:mc="http://schemas.openxmlformats.org/markup-compatibility/2006">
              <mc:Choice xmlns:v="urn:schemas-microsoft-com:vml" Requires="v">
                <p:oleObj r:id="rId4" imgW="0" imgH="0" progId="">
                  <p:embed/>
                </p:oleObj>
              </mc:Choice>
              <mc:Fallback>
                <p:oleObj r:id="rId4" imgW="0" imgH="0" progId="">
                  <p:embed/>
                  <p:pic>
                    <p:nvPicPr>
                      <p:cNvPr id="5" name="Rectangle 1059"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McK Title Elements"/>
          <p:cNvGrpSpPr>
            <a:grpSpLocks/>
          </p:cNvGrpSpPr>
          <p:nvPr/>
        </p:nvGrpSpPr>
        <p:grpSpPr bwMode="auto">
          <a:xfrm>
            <a:off x="2693988" y="2182813"/>
            <a:ext cx="5129212" cy="4602162"/>
            <a:chOff x="1663" y="1348"/>
            <a:chExt cx="3167" cy="2841"/>
          </a:xfrm>
        </p:grpSpPr>
        <p:sp>
          <p:nvSpPr>
            <p:cNvPr id="7" name="McK Confidential" hidden="1"/>
            <p:cNvSpPr txBox="1">
              <a:spLocks noChangeArrowheads="1"/>
            </p:cNvSpPr>
            <p:nvPr/>
          </p:nvSpPr>
          <p:spPr bwMode="gray">
            <a:xfrm>
              <a:off x="1663" y="1348"/>
              <a:ext cx="936" cy="134"/>
            </a:xfrm>
            <a:prstGeom prst="rect">
              <a:avLst/>
            </a:prstGeom>
            <a:noFill/>
            <a:ln w="9525">
              <a:noFill/>
              <a:miter lim="800000"/>
              <a:headEnd/>
              <a:tailEnd/>
            </a:ln>
            <a:effectLst/>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CONFIDENTIAL</a:t>
              </a:r>
            </a:p>
          </p:txBody>
        </p:sp>
        <p:sp>
          <p:nvSpPr>
            <p:cNvPr id="8" name="McK Document" hidden="1"/>
            <p:cNvSpPr txBox="1">
              <a:spLocks noChangeArrowheads="1"/>
            </p:cNvSpPr>
            <p:nvPr/>
          </p:nvSpPr>
          <p:spPr bwMode="gray">
            <a:xfrm>
              <a:off x="1663" y="3049"/>
              <a:ext cx="3167" cy="126"/>
            </a:xfrm>
            <a:prstGeom prst="rect">
              <a:avLst/>
            </a:prstGeom>
            <a:noFill/>
            <a:ln w="9525">
              <a:noFill/>
              <a:miter lim="800000"/>
              <a:headEnd/>
              <a:tailEnd/>
            </a:ln>
            <a:effectLst/>
          </p:spPr>
          <p:txBody>
            <a:bodyPr lIns="0" tIns="0" rIns="0" b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Document</a:t>
              </a:r>
            </a:p>
          </p:txBody>
        </p:sp>
        <p:sp>
          <p:nvSpPr>
            <p:cNvPr id="9" name="McK Date" hidden="1"/>
            <p:cNvSpPr txBox="1">
              <a:spLocks noChangeArrowheads="1"/>
            </p:cNvSpPr>
            <p:nvPr/>
          </p:nvSpPr>
          <p:spPr bwMode="gray">
            <a:xfrm>
              <a:off x="1663" y="3216"/>
              <a:ext cx="3167" cy="134"/>
            </a:xfrm>
            <a:prstGeom prst="rect">
              <a:avLst/>
            </a:prstGeom>
            <a:noFill/>
            <a:ln w="9525">
              <a:noFill/>
              <a:miter lim="800000"/>
              <a:headEnd/>
              <a:tailEnd/>
            </a:ln>
            <a:effectLst/>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Date</a:t>
              </a:r>
            </a:p>
          </p:txBody>
        </p:sp>
        <p:sp>
          <p:nvSpPr>
            <p:cNvPr id="10" name="McK Disclaimer" hidden="1"/>
            <p:cNvSpPr>
              <a:spLocks noChangeArrowheads="1"/>
            </p:cNvSpPr>
            <p:nvPr>
              <p:custDataLst>
                <p:tags r:id="rId1"/>
              </p:custDataLst>
            </p:nvPr>
          </p:nvSpPr>
          <p:spPr bwMode="gray">
            <a:xfrm>
              <a:off x="1663" y="3759"/>
              <a:ext cx="2303" cy="430"/>
            </a:xfrm>
            <a:prstGeom prst="rect">
              <a:avLst/>
            </a:prstGeom>
            <a:noFill/>
            <a:ln w="9525">
              <a:noFill/>
              <a:miter lim="800000"/>
              <a:headEnd/>
              <a:tailEnd/>
            </a:ln>
            <a:effectLst/>
          </p:spPr>
          <p:txBody>
            <a:bodyPr lIns="0" tIns="0" rIns="0" bIns="0" anchor="b">
              <a:spAutoFit/>
            </a:bodyPr>
            <a:lstStyle/>
            <a:p>
              <a:pPr marL="0" marR="0" lvl="0" indent="0" algn="l" defTabSz="821202" rtl="0" eaLnBrk="0" fontAlgn="auto" latinLnBrk="0" hangingPunct="0">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This report is solely for the use of client personnel.  No part of it may be circulated, quoted, or reproduced for distribution outside the client organisation without prior written approval from McKinsey &amp; Company. This material was used by McKinsey &amp; Company during an oral presentation; it is not a complete record of the discussion.</a:t>
              </a:r>
            </a:p>
          </p:txBody>
        </p:sp>
      </p:grpSp>
      <p:sp>
        <p:nvSpPr>
          <p:cNvPr id="11" name="Working Draft Text" hidden="1"/>
          <p:cNvSpPr>
            <a:spLocks noChangeArrowheads="1"/>
          </p:cNvSpPr>
          <p:nvPr/>
        </p:nvSpPr>
        <p:spPr bwMode="gray">
          <a:xfrm>
            <a:off x="414338" y="504825"/>
            <a:ext cx="3109912" cy="217488"/>
          </a:xfrm>
          <a:prstGeom prst="rect">
            <a:avLst/>
          </a:prstGeom>
          <a:noFill/>
          <a:ln w="9525">
            <a:noFill/>
            <a:miter lim="800000"/>
            <a:headEnd/>
            <a:tailEnd/>
          </a:ln>
          <a:effectLst/>
        </p:spPr>
        <p:txBody>
          <a:bodyPr lIns="0" tIns="0" rIns="0" bIns="0">
            <a:spAutoFit/>
          </a:bodyPr>
          <a:lstStyle/>
          <a:p>
            <a:pPr marL="0" marR="0" lvl="0" indent="0" algn="l" defTabSz="9135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Working Draft    </a:t>
            </a:r>
          </a:p>
        </p:txBody>
      </p:sp>
      <p:sp>
        <p:nvSpPr>
          <p:cNvPr id="12" name="Working Draft" hidden="1"/>
          <p:cNvSpPr txBox="1">
            <a:spLocks noChangeArrowheads="1"/>
          </p:cNvSpPr>
          <p:nvPr/>
        </p:nvSpPr>
        <p:spPr bwMode="gray">
          <a:xfrm>
            <a:off x="414338" y="749300"/>
            <a:ext cx="4337050" cy="187325"/>
          </a:xfrm>
          <a:prstGeom prst="rect">
            <a:avLst/>
          </a:prstGeom>
          <a:noFill/>
          <a:ln w="9525">
            <a:noFill/>
            <a:miter lim="800000"/>
            <a:headEnd/>
            <a:tailEnd/>
          </a:ln>
          <a:effec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srgbClr val="FFFFFF"/>
                </a:solidFill>
                <a:effectLst/>
                <a:uLnTx/>
                <a:uFillTx/>
                <a:latin typeface="Arial"/>
                <a:ea typeface="+mn-ea"/>
                <a:cs typeface="+mn-cs"/>
              </a:rPr>
              <a:t>Last Modified 2008/08/03 23:52:45 South Africa Standard Time</a:t>
            </a: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Printed" hidden="1"/>
          <p:cNvSpPr txBox="1">
            <a:spLocks noChangeArrowheads="1"/>
          </p:cNvSpPr>
          <p:nvPr/>
        </p:nvSpPr>
        <p:spPr bwMode="gray">
          <a:xfrm>
            <a:off x="414338" y="971550"/>
            <a:ext cx="3905250" cy="187325"/>
          </a:xfrm>
          <a:prstGeom prst="rect">
            <a:avLst/>
          </a:prstGeom>
          <a:noFill/>
          <a:ln w="9525">
            <a:noFill/>
            <a:miter lim="800000"/>
            <a:headEnd/>
            <a:tailEnd/>
          </a:ln>
          <a:effectLst/>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srgbClr val="FFFFFF"/>
                </a:solidFill>
                <a:effectLst/>
                <a:uLnTx/>
                <a:uFillTx/>
                <a:latin typeface="Arial"/>
                <a:ea typeface="+mn-ea"/>
                <a:cs typeface="+mn-cs"/>
              </a:rPr>
              <a:t>Printed 2008/07/21 10:16:55 South Africa Standard Time</a:t>
            </a: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3314" name="Rectangle 1026"/>
          <p:cNvSpPr>
            <a:spLocks noGrp="1" noChangeArrowheads="1"/>
          </p:cNvSpPr>
          <p:nvPr>
            <p:ph type="ctrTitle"/>
          </p:nvPr>
        </p:nvSpPr>
        <p:spPr>
          <a:xfrm>
            <a:off x="2693795" y="2756806"/>
            <a:ext cx="5130034" cy="304512"/>
          </a:xfrm>
        </p:spPr>
        <p:txBody>
          <a:bodyPr anchor="t"/>
          <a:lstStyle>
            <a:lvl1pPr>
              <a:defRPr sz="2300" b="0"/>
            </a:lvl1pPr>
          </a:lstStyle>
          <a:p>
            <a:r>
              <a:rPr lang="en-US"/>
              <a:t>Click to edit Master title style</a:t>
            </a:r>
            <a:endParaRPr lang="en-GB"/>
          </a:p>
        </p:txBody>
      </p:sp>
      <p:sp>
        <p:nvSpPr>
          <p:cNvPr id="13315" name="Rectangle 1027"/>
          <p:cNvSpPr>
            <a:spLocks noGrp="1" noChangeArrowheads="1"/>
          </p:cNvSpPr>
          <p:nvPr>
            <p:ph type="subTitle" idx="1"/>
          </p:nvPr>
        </p:nvSpPr>
        <p:spPr>
          <a:xfrm>
            <a:off x="2693795" y="3961896"/>
            <a:ext cx="5130034" cy="217046"/>
          </a:xfrm>
        </p:spPr>
        <p:txBody>
          <a:bodyPr/>
          <a:lstStyle>
            <a:lvl1pPr>
              <a:defRPr sz="1400">
                <a:solidFill>
                  <a:schemeClr val="bg1"/>
                </a:solidFill>
              </a:defRPr>
            </a:lvl1pPr>
          </a:lstStyle>
          <a:p>
            <a:r>
              <a:rPr lang="en-US"/>
              <a:t>Click to edit Master subtitle style</a:t>
            </a:r>
            <a:endParaRPr lang="en-GB"/>
          </a:p>
        </p:txBody>
      </p:sp>
      <p:sp>
        <p:nvSpPr>
          <p:cNvPr id="14" name="doc id"/>
          <p:cNvSpPr>
            <a:spLocks noGrp="1" noChangeArrowheads="1"/>
          </p:cNvSpPr>
          <p:nvPr>
            <p:ph type="ftr" sz="quarter" idx="10"/>
          </p:nvPr>
        </p:nvSpPr>
        <p:spPr>
          <a:xfrm>
            <a:off x="7775575" y="36513"/>
            <a:ext cx="1139825" cy="93662"/>
          </a:xfrm>
        </p:spPr>
        <p:txBody>
          <a:bodyPr/>
          <a:lstStyle>
            <a:lvl1pPr>
              <a:buSzPct val="120000"/>
              <a:defRPr sz="600"/>
            </a:lvl1pPr>
          </a:lstStyle>
          <a:p>
            <a:pPr marL="0" marR="0" lvl="0" indent="0" algn="r" defTabSz="912753" rtl="0" eaLnBrk="1" fontAlgn="auto" latinLnBrk="0" hangingPunct="1">
              <a:lnSpc>
                <a:spcPct val="100000"/>
              </a:lnSpc>
              <a:spcBef>
                <a:spcPts val="0"/>
              </a:spcBef>
              <a:spcAft>
                <a:spcPts val="0"/>
              </a:spcAft>
              <a:buClrTx/>
              <a:buSzPct val="120000"/>
              <a:buFontTx/>
              <a:buNone/>
              <a:tabLst/>
              <a:defRPr/>
            </a:pPr>
            <a:endParaRPr kumimoji="0" lang="en-ZA" sz="600" b="0" i="0" u="none" strike="noStrike" kern="1200" cap="none" spc="0" normalizeH="0" baseline="0" noProof="0" dirty="0">
              <a:ln>
                <a:noFill/>
              </a:ln>
              <a:solidFill>
                <a:srgbClr val="6AAED8"/>
              </a:solidFill>
              <a:effectLst/>
              <a:uLnTx/>
              <a:uFillTx/>
              <a:latin typeface="Arial"/>
              <a:ea typeface="+mn-ea"/>
              <a:cs typeface="+mn-cs"/>
            </a:endParaRPr>
          </a:p>
        </p:txBody>
      </p:sp>
    </p:spTree>
    <p:extLst>
      <p:ext uri="{BB962C8B-B14F-4D97-AF65-F5344CB8AC3E}">
        <p14:creationId xmlns:p14="http://schemas.microsoft.com/office/powerpoint/2010/main" val="31942267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oc id"/>
          <p:cNvSpPr>
            <a:spLocks noGrp="1" noChangeArrowheads="1"/>
          </p:cNvSpPr>
          <p:nvPr>
            <p:ph type="ftr" sz="quarter" idx="10"/>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endParaRPr kumimoji="0" lang="en-ZA" sz="500" b="0" i="0" u="none" strike="noStrike" kern="1200" cap="none" spc="0" normalizeH="0" baseline="0" noProof="0" dirty="0">
              <a:ln>
                <a:noFill/>
              </a:ln>
              <a:solidFill>
                <a:srgbClr val="6AAED8"/>
              </a:solidFill>
              <a:effectLst/>
              <a:uLnTx/>
              <a:uFillTx/>
              <a:latin typeface="Arial"/>
              <a:ea typeface="+mn-ea"/>
              <a:cs typeface="+mn-cs"/>
            </a:endParaRPr>
          </a:p>
        </p:txBody>
      </p:sp>
      <p:sp>
        <p:nvSpPr>
          <p:cNvPr id="5" name="pg num"/>
          <p:cNvSpPr>
            <a:spLocks noGrp="1" noChangeArrowheads="1"/>
          </p:cNvSpPr>
          <p:nvPr>
            <p:ph type="sldNum" sz="quarter" idx="11"/>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fld id="{7ABC2798-EB18-44DC-8EE5-F31FF9AF6718}" type="slidenum">
              <a:rPr kumimoji="0" lang="en-ZA" sz="1200" b="0" i="0" u="none" strike="noStrike" kern="1200" cap="none" spc="0" normalizeH="0" baseline="0" noProof="0">
                <a:ln>
                  <a:noFill/>
                </a:ln>
                <a:solidFill>
                  <a:srgbClr val="FFFFFF"/>
                </a:solidFill>
                <a:effectLst/>
                <a:uLnTx/>
                <a:uFillTx/>
                <a:latin typeface="Arial"/>
                <a:ea typeface="+mn-ea"/>
                <a:cs typeface="+mn-cs"/>
              </a:rPr>
              <a:pPr marL="0" marR="0" lvl="0" indent="0" algn="r" defTabSz="912753"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689899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49" y="4407327"/>
            <a:ext cx="7771995" cy="1072601"/>
          </a:xfrm>
        </p:spPr>
        <p:txBody>
          <a:bodyPr anchor="t"/>
          <a:lstStyle>
            <a:lvl1pPr algn="l">
              <a:defRPr sz="4100" b="1" cap="all"/>
            </a:lvl1pPr>
          </a:lstStyle>
          <a:p>
            <a:r>
              <a:rPr lang="en-US"/>
              <a:t>Click to edit Master title style</a:t>
            </a:r>
            <a:endParaRPr lang="en-ZA"/>
          </a:p>
        </p:txBody>
      </p:sp>
      <p:sp>
        <p:nvSpPr>
          <p:cNvPr id="3" name="Text Placeholder 2"/>
          <p:cNvSpPr>
            <a:spLocks noGrp="1"/>
          </p:cNvSpPr>
          <p:nvPr>
            <p:ph type="body" idx="1"/>
          </p:nvPr>
        </p:nvSpPr>
        <p:spPr>
          <a:xfrm>
            <a:off x="722449" y="2907443"/>
            <a:ext cx="7771995" cy="307777"/>
          </a:xfrm>
        </p:spPr>
        <p:txBody>
          <a:bodyPr anchor="b"/>
          <a:lstStyle>
            <a:lvl1pPr marL="0" indent="0">
              <a:buNone/>
              <a:defRPr sz="2000"/>
            </a:lvl1pPr>
            <a:lvl2pPr marL="466481" indent="0">
              <a:buNone/>
              <a:defRPr sz="1800"/>
            </a:lvl2pPr>
            <a:lvl3pPr marL="932962" indent="0">
              <a:buNone/>
              <a:defRPr sz="1600"/>
            </a:lvl3pPr>
            <a:lvl4pPr marL="1399443" indent="0">
              <a:buNone/>
              <a:defRPr sz="1400"/>
            </a:lvl4pPr>
            <a:lvl5pPr marL="1865925" indent="0">
              <a:buNone/>
              <a:defRPr sz="1400"/>
            </a:lvl5pPr>
            <a:lvl6pPr marL="2332406" indent="0">
              <a:buNone/>
              <a:defRPr sz="1400"/>
            </a:lvl6pPr>
            <a:lvl7pPr marL="2798887" indent="0">
              <a:buNone/>
              <a:defRPr sz="1400"/>
            </a:lvl7pPr>
            <a:lvl8pPr marL="3265368" indent="0">
              <a:buNone/>
              <a:defRPr sz="1400"/>
            </a:lvl8pPr>
            <a:lvl9pPr marL="3731849" indent="0">
              <a:buNone/>
              <a:defRPr sz="1400"/>
            </a:lvl9pPr>
          </a:lstStyle>
          <a:p>
            <a:pPr lvl="0"/>
            <a:r>
              <a:rPr lang="en-US"/>
              <a:t>Click to edit Master text styles</a:t>
            </a:r>
          </a:p>
        </p:txBody>
      </p:sp>
      <p:sp>
        <p:nvSpPr>
          <p:cNvPr id="4" name="doc id"/>
          <p:cNvSpPr>
            <a:spLocks noGrp="1" noChangeArrowheads="1"/>
          </p:cNvSpPr>
          <p:nvPr>
            <p:ph type="ftr" sz="quarter" idx="10"/>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endParaRPr kumimoji="0" lang="en-ZA" sz="500" b="0" i="0" u="none" strike="noStrike" kern="1200" cap="none" spc="0" normalizeH="0" baseline="0" noProof="0" dirty="0">
              <a:ln>
                <a:noFill/>
              </a:ln>
              <a:solidFill>
                <a:srgbClr val="6AAED8"/>
              </a:solidFill>
              <a:effectLst/>
              <a:uLnTx/>
              <a:uFillTx/>
              <a:latin typeface="Arial"/>
              <a:ea typeface="+mn-ea"/>
              <a:cs typeface="+mn-cs"/>
            </a:endParaRPr>
          </a:p>
        </p:txBody>
      </p:sp>
      <p:sp>
        <p:nvSpPr>
          <p:cNvPr id="5" name="pg num"/>
          <p:cNvSpPr>
            <a:spLocks noGrp="1" noChangeArrowheads="1"/>
          </p:cNvSpPr>
          <p:nvPr>
            <p:ph type="sldNum" sz="quarter" idx="11"/>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fld id="{2E3AE70B-3CD8-4F92-AC7F-2C2AD4F12AF6}" type="slidenum">
              <a:rPr kumimoji="0" lang="en-ZA" sz="1200" b="0" i="0" u="none" strike="noStrike" kern="1200" cap="none" spc="0" normalizeH="0" baseline="0" noProof="0">
                <a:ln>
                  <a:noFill/>
                </a:ln>
                <a:solidFill>
                  <a:srgbClr val="FFFFFF"/>
                </a:solidFill>
                <a:effectLst/>
                <a:uLnTx/>
                <a:uFillTx/>
                <a:latin typeface="Arial"/>
                <a:ea typeface="+mn-ea"/>
                <a:cs typeface="+mn-cs"/>
              </a:rPr>
              <a:pPr marL="0" marR="0" lvl="0" indent="0" algn="r" defTabSz="912753"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42793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124729" y="1299036"/>
            <a:ext cx="4318495" cy="2123658"/>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598728" y="1299036"/>
            <a:ext cx="4320114" cy="2123658"/>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oc id"/>
          <p:cNvSpPr>
            <a:spLocks noGrp="1" noChangeArrowheads="1"/>
          </p:cNvSpPr>
          <p:nvPr>
            <p:ph type="ftr" sz="quarter" idx="10"/>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endParaRPr kumimoji="0" lang="en-ZA" sz="500" b="0" i="0" u="none" strike="noStrike" kern="1200" cap="none" spc="0" normalizeH="0" baseline="0" noProof="0" dirty="0">
              <a:ln>
                <a:noFill/>
              </a:ln>
              <a:solidFill>
                <a:srgbClr val="6AAED8"/>
              </a:solidFill>
              <a:effectLst/>
              <a:uLnTx/>
              <a:uFillTx/>
              <a:latin typeface="Arial"/>
              <a:ea typeface="+mn-ea"/>
              <a:cs typeface="+mn-cs"/>
            </a:endParaRPr>
          </a:p>
        </p:txBody>
      </p:sp>
      <p:sp>
        <p:nvSpPr>
          <p:cNvPr id="6" name="pg num"/>
          <p:cNvSpPr>
            <a:spLocks noGrp="1" noChangeArrowheads="1"/>
          </p:cNvSpPr>
          <p:nvPr>
            <p:ph type="sldNum" sz="quarter" idx="11"/>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fld id="{B3F25361-EA2F-45DE-B34F-A9042E9020FE}" type="slidenum">
              <a:rPr kumimoji="0" lang="en-ZA" sz="1200" b="0" i="0" u="none" strike="noStrike" kern="1200" cap="none" spc="0" normalizeH="0" baseline="0" noProof="0">
                <a:ln>
                  <a:noFill/>
                </a:ln>
                <a:solidFill>
                  <a:srgbClr val="FFFFFF"/>
                </a:solidFill>
                <a:effectLst/>
                <a:uLnTx/>
                <a:uFillTx/>
                <a:latin typeface="Arial"/>
                <a:ea typeface="+mn-ea"/>
                <a:cs typeface="+mn-cs"/>
              </a:rPr>
              <a:pPr marL="0" marR="0" lvl="0" indent="0" algn="r" defTabSz="912753"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11393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795" y="275356"/>
            <a:ext cx="8230410" cy="235449"/>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6796" y="1535519"/>
            <a:ext cx="4039882" cy="738664"/>
          </a:xfrm>
        </p:spPr>
        <p:txBody>
          <a:bodyPr anchor="b"/>
          <a:lstStyle>
            <a:lvl1pPr marL="0" indent="0">
              <a:buNone/>
              <a:defRPr sz="2400" b="1"/>
            </a:lvl1pPr>
            <a:lvl2pPr marL="466481" indent="0">
              <a:buNone/>
              <a:defRPr sz="2000" b="1"/>
            </a:lvl2pPr>
            <a:lvl3pPr marL="932962" indent="0">
              <a:buNone/>
              <a:defRPr sz="1800" b="1"/>
            </a:lvl3pPr>
            <a:lvl4pPr marL="1399443" indent="0">
              <a:buNone/>
              <a:defRPr sz="1600" b="1"/>
            </a:lvl4pPr>
            <a:lvl5pPr marL="1865925" indent="0">
              <a:buNone/>
              <a:defRPr sz="1600" b="1"/>
            </a:lvl5pPr>
            <a:lvl6pPr marL="2332406" indent="0">
              <a:buNone/>
              <a:defRPr sz="1600" b="1"/>
            </a:lvl6pPr>
            <a:lvl7pPr marL="2798887" indent="0">
              <a:buNone/>
              <a:defRPr sz="1600" b="1"/>
            </a:lvl7pPr>
            <a:lvl8pPr marL="3265368" indent="0">
              <a:buNone/>
              <a:defRPr sz="1600" b="1"/>
            </a:lvl8pPr>
            <a:lvl9pPr marL="3731849" indent="0">
              <a:buNone/>
              <a:defRPr sz="1600" b="1"/>
            </a:lvl9pPr>
          </a:lstStyle>
          <a:p>
            <a:pPr lvl="0"/>
            <a:r>
              <a:rPr lang="en-US"/>
              <a:t>Click to edit Master text styles</a:t>
            </a:r>
          </a:p>
        </p:txBody>
      </p:sp>
      <p:sp>
        <p:nvSpPr>
          <p:cNvPr id="4" name="Content Placeholder 3"/>
          <p:cNvSpPr>
            <a:spLocks noGrp="1"/>
          </p:cNvSpPr>
          <p:nvPr>
            <p:ph sz="half" idx="2"/>
          </p:nvPr>
        </p:nvSpPr>
        <p:spPr>
          <a:xfrm>
            <a:off x="456796" y="2175318"/>
            <a:ext cx="4039882"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703" y="1535519"/>
            <a:ext cx="4041502" cy="738664"/>
          </a:xfrm>
        </p:spPr>
        <p:txBody>
          <a:bodyPr anchor="b"/>
          <a:lstStyle>
            <a:lvl1pPr marL="0" indent="0">
              <a:buNone/>
              <a:defRPr sz="2400" b="1"/>
            </a:lvl1pPr>
            <a:lvl2pPr marL="466481" indent="0">
              <a:buNone/>
              <a:defRPr sz="2000" b="1"/>
            </a:lvl2pPr>
            <a:lvl3pPr marL="932962" indent="0">
              <a:buNone/>
              <a:defRPr sz="1800" b="1"/>
            </a:lvl3pPr>
            <a:lvl4pPr marL="1399443" indent="0">
              <a:buNone/>
              <a:defRPr sz="1600" b="1"/>
            </a:lvl4pPr>
            <a:lvl5pPr marL="1865925" indent="0">
              <a:buNone/>
              <a:defRPr sz="1600" b="1"/>
            </a:lvl5pPr>
            <a:lvl6pPr marL="2332406" indent="0">
              <a:buNone/>
              <a:defRPr sz="1600" b="1"/>
            </a:lvl6pPr>
            <a:lvl7pPr marL="2798887" indent="0">
              <a:buNone/>
              <a:defRPr sz="1600" b="1"/>
            </a:lvl7pPr>
            <a:lvl8pPr marL="3265368" indent="0">
              <a:buNone/>
              <a:defRPr sz="1600" b="1"/>
            </a:lvl8pPr>
            <a:lvl9pPr marL="373184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703" y="2175318"/>
            <a:ext cx="4041502"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oc id"/>
          <p:cNvSpPr>
            <a:spLocks noGrp="1" noChangeArrowheads="1"/>
          </p:cNvSpPr>
          <p:nvPr>
            <p:ph type="ftr" sz="quarter" idx="10"/>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endParaRPr kumimoji="0" lang="en-ZA" sz="500" b="0" i="0" u="none" strike="noStrike" kern="1200" cap="none" spc="0" normalizeH="0" baseline="0" noProof="0" dirty="0">
              <a:ln>
                <a:noFill/>
              </a:ln>
              <a:solidFill>
                <a:srgbClr val="6AAED8"/>
              </a:solidFill>
              <a:effectLst/>
              <a:uLnTx/>
              <a:uFillTx/>
              <a:latin typeface="Arial"/>
              <a:ea typeface="+mn-ea"/>
              <a:cs typeface="+mn-cs"/>
            </a:endParaRPr>
          </a:p>
        </p:txBody>
      </p:sp>
      <p:sp>
        <p:nvSpPr>
          <p:cNvPr id="8" name="pg num"/>
          <p:cNvSpPr>
            <a:spLocks noGrp="1" noChangeArrowheads="1"/>
          </p:cNvSpPr>
          <p:nvPr>
            <p:ph type="sldNum" sz="quarter" idx="11"/>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fld id="{849780DE-CBD6-4665-8300-A9372B66A8DA}" type="slidenum">
              <a:rPr kumimoji="0" lang="en-ZA" sz="1200" b="0" i="0" u="none" strike="noStrike" kern="1200" cap="none" spc="0" normalizeH="0" baseline="0" noProof="0">
                <a:ln>
                  <a:noFill/>
                </a:ln>
                <a:solidFill>
                  <a:srgbClr val="FFFFFF"/>
                </a:solidFill>
                <a:effectLst/>
                <a:uLnTx/>
                <a:uFillTx/>
                <a:latin typeface="Arial"/>
                <a:ea typeface="+mn-ea"/>
                <a:cs typeface="+mn-cs"/>
              </a:rPr>
              <a:pPr marL="0" marR="0" lvl="0" indent="0" algn="r" defTabSz="912753"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432765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oc id"/>
          <p:cNvSpPr>
            <a:spLocks noGrp="1" noChangeArrowheads="1"/>
          </p:cNvSpPr>
          <p:nvPr>
            <p:ph type="ftr" sz="quarter" idx="10"/>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endParaRPr kumimoji="0" lang="en-ZA" sz="500" b="0" i="0" u="none" strike="noStrike" kern="1200" cap="none" spc="0" normalizeH="0" baseline="0" noProof="0" dirty="0">
              <a:ln>
                <a:noFill/>
              </a:ln>
              <a:solidFill>
                <a:srgbClr val="6AAED8"/>
              </a:solidFill>
              <a:effectLst/>
              <a:uLnTx/>
              <a:uFillTx/>
              <a:latin typeface="Arial"/>
              <a:ea typeface="+mn-ea"/>
              <a:cs typeface="+mn-cs"/>
            </a:endParaRPr>
          </a:p>
        </p:txBody>
      </p:sp>
      <p:sp>
        <p:nvSpPr>
          <p:cNvPr id="4" name="pg num"/>
          <p:cNvSpPr>
            <a:spLocks noGrp="1" noChangeArrowheads="1"/>
          </p:cNvSpPr>
          <p:nvPr>
            <p:ph type="sldNum" sz="quarter" idx="11"/>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fld id="{25B0C65C-ACB3-41B3-B9D6-603EB25AD180}" type="slidenum">
              <a:rPr kumimoji="0" lang="en-ZA" sz="1200" b="0" i="0" u="none" strike="noStrike" kern="1200" cap="none" spc="0" normalizeH="0" baseline="0" noProof="0">
                <a:ln>
                  <a:noFill/>
                </a:ln>
                <a:solidFill>
                  <a:srgbClr val="FFFFFF"/>
                </a:solidFill>
                <a:effectLst/>
                <a:uLnTx/>
                <a:uFillTx/>
                <a:latin typeface="Arial"/>
                <a:ea typeface="+mn-ea"/>
                <a:cs typeface="+mn-cs"/>
              </a:rPr>
              <a:pPr marL="0" marR="0" lvl="0" indent="0" algn="r" defTabSz="912753"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582127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oc id"/>
          <p:cNvSpPr>
            <a:spLocks noGrp="1" noChangeArrowheads="1"/>
          </p:cNvSpPr>
          <p:nvPr>
            <p:ph type="ftr" sz="quarter" idx="10"/>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endParaRPr kumimoji="0" lang="en-ZA" sz="500" b="0" i="0" u="none" strike="noStrike" kern="1200" cap="none" spc="0" normalizeH="0" baseline="0" noProof="0" dirty="0">
              <a:ln>
                <a:noFill/>
              </a:ln>
              <a:solidFill>
                <a:srgbClr val="6AAED8"/>
              </a:solidFill>
              <a:effectLst/>
              <a:uLnTx/>
              <a:uFillTx/>
              <a:latin typeface="Arial"/>
              <a:ea typeface="+mn-ea"/>
              <a:cs typeface="+mn-cs"/>
            </a:endParaRPr>
          </a:p>
        </p:txBody>
      </p:sp>
      <p:sp>
        <p:nvSpPr>
          <p:cNvPr id="3" name="pg num"/>
          <p:cNvSpPr>
            <a:spLocks noGrp="1" noChangeArrowheads="1"/>
          </p:cNvSpPr>
          <p:nvPr>
            <p:ph type="sldNum" sz="quarter" idx="11"/>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fld id="{1D46AC71-C261-4AF3-BFB1-CCAEF8821007}" type="slidenum">
              <a:rPr kumimoji="0" lang="en-ZA" sz="1200" b="0" i="0" u="none" strike="noStrike" kern="1200" cap="none" spc="0" normalizeH="0" baseline="0" noProof="0">
                <a:ln>
                  <a:noFill/>
                </a:ln>
                <a:solidFill>
                  <a:srgbClr val="FFFFFF"/>
                </a:solidFill>
                <a:effectLst/>
                <a:uLnTx/>
                <a:uFillTx/>
                <a:latin typeface="Arial"/>
                <a:ea typeface="+mn-ea"/>
                <a:cs typeface="+mn-cs"/>
              </a:rPr>
              <a:pPr marL="0" marR="0" lvl="0" indent="0" algn="r" defTabSz="912753"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60268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oc id"/>
          <p:cNvSpPr>
            <a:spLocks noGrp="1" noChangeArrowheads="1"/>
          </p:cNvSpPr>
          <p:nvPr>
            <p:ph type="ftr" sz="quarter" idx="10"/>
          </p:nvPr>
        </p:nvSpPr>
        <p:spPr>
          <a:ln/>
        </p:spPr>
        <p:txBody>
          <a:bodyPr/>
          <a:lstStyle>
            <a:lvl1pPr>
              <a:defRPr/>
            </a:lvl1pPr>
          </a:lstStyle>
          <a:p>
            <a:pPr>
              <a:defRPr/>
            </a:pPr>
            <a:endParaRPr lang="en-ZA" dirty="0"/>
          </a:p>
        </p:txBody>
      </p:sp>
      <p:sp>
        <p:nvSpPr>
          <p:cNvPr id="3" name="pg num"/>
          <p:cNvSpPr>
            <a:spLocks noGrp="1" noChangeArrowheads="1"/>
          </p:cNvSpPr>
          <p:nvPr>
            <p:ph type="sldNum" sz="quarter" idx="11"/>
          </p:nvPr>
        </p:nvSpPr>
        <p:spPr>
          <a:ln/>
        </p:spPr>
        <p:txBody>
          <a:bodyPr/>
          <a:lstStyle>
            <a:lvl1pPr>
              <a:defRPr/>
            </a:lvl1pPr>
          </a:lstStyle>
          <a:p>
            <a:pPr>
              <a:defRPr/>
            </a:pPr>
            <a:fld id="{1D46AC71-C261-4AF3-BFB1-CCAEF8821007}" type="slidenum">
              <a:rPr lang="en-ZA"/>
              <a:pPr>
                <a:defRPr/>
              </a:pPr>
              <a:t>‹#›</a:t>
            </a:fld>
            <a:endParaRPr lang="en-ZA"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795" y="273738"/>
            <a:ext cx="3008044" cy="52322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4988" y="273738"/>
            <a:ext cx="5112217" cy="2446824"/>
          </a:xfrm>
        </p:spPr>
        <p:txBody>
          <a:bodyPr/>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6795" y="1435094"/>
            <a:ext cx="3008044" cy="215444"/>
          </a:xfrm>
        </p:spPr>
        <p:txBody>
          <a:bodyPr/>
          <a:lstStyle>
            <a:lvl1pPr marL="0" indent="0">
              <a:buNone/>
              <a:defRPr sz="1400"/>
            </a:lvl1pPr>
            <a:lvl2pPr marL="466481" indent="0">
              <a:buNone/>
              <a:defRPr sz="1200"/>
            </a:lvl2pPr>
            <a:lvl3pPr marL="932962" indent="0">
              <a:buNone/>
              <a:defRPr sz="1000"/>
            </a:lvl3pPr>
            <a:lvl4pPr marL="1399443" indent="0">
              <a:buNone/>
              <a:defRPr sz="900"/>
            </a:lvl4pPr>
            <a:lvl5pPr marL="1865925" indent="0">
              <a:buNone/>
              <a:defRPr sz="900"/>
            </a:lvl5pPr>
            <a:lvl6pPr marL="2332406" indent="0">
              <a:buNone/>
              <a:defRPr sz="900"/>
            </a:lvl6pPr>
            <a:lvl7pPr marL="2798887" indent="0">
              <a:buNone/>
              <a:defRPr sz="900"/>
            </a:lvl7pPr>
            <a:lvl8pPr marL="3265368" indent="0">
              <a:buNone/>
              <a:defRPr sz="900"/>
            </a:lvl8pPr>
            <a:lvl9pPr marL="3731849" indent="0">
              <a:buNone/>
              <a:defRPr sz="900"/>
            </a:lvl9pPr>
          </a:lstStyle>
          <a:p>
            <a:pPr lvl="0"/>
            <a:r>
              <a:rPr lang="en-US"/>
              <a:t>Click to edit Master text styles</a:t>
            </a:r>
          </a:p>
        </p:txBody>
      </p:sp>
      <p:sp>
        <p:nvSpPr>
          <p:cNvPr id="5" name="doc id"/>
          <p:cNvSpPr>
            <a:spLocks noGrp="1" noChangeArrowheads="1"/>
          </p:cNvSpPr>
          <p:nvPr>
            <p:ph type="ftr" sz="quarter" idx="10"/>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endParaRPr kumimoji="0" lang="en-ZA" sz="500" b="0" i="0" u="none" strike="noStrike" kern="1200" cap="none" spc="0" normalizeH="0" baseline="0" noProof="0" dirty="0">
              <a:ln>
                <a:noFill/>
              </a:ln>
              <a:solidFill>
                <a:srgbClr val="6AAED8"/>
              </a:solidFill>
              <a:effectLst/>
              <a:uLnTx/>
              <a:uFillTx/>
              <a:latin typeface="Arial"/>
              <a:ea typeface="+mn-ea"/>
              <a:cs typeface="+mn-cs"/>
            </a:endParaRPr>
          </a:p>
        </p:txBody>
      </p:sp>
      <p:sp>
        <p:nvSpPr>
          <p:cNvPr id="6" name="pg num"/>
          <p:cNvSpPr>
            <a:spLocks noGrp="1" noChangeArrowheads="1"/>
          </p:cNvSpPr>
          <p:nvPr>
            <p:ph type="sldNum" sz="quarter" idx="11"/>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fld id="{CB4D1A03-3B74-41C6-A61B-3D935DEAC631}" type="slidenum">
              <a:rPr kumimoji="0" lang="en-ZA" sz="1200" b="0" i="0" u="none" strike="noStrike" kern="1200" cap="none" spc="0" normalizeH="0" baseline="0" noProof="0">
                <a:ln>
                  <a:noFill/>
                </a:ln>
                <a:solidFill>
                  <a:srgbClr val="FFFFFF"/>
                </a:solidFill>
                <a:effectLst/>
                <a:uLnTx/>
                <a:uFillTx/>
                <a:latin typeface="Arial"/>
                <a:ea typeface="+mn-ea"/>
                <a:cs typeface="+mn-cs"/>
              </a:rPr>
              <a:pPr marL="0" marR="0" lvl="0" indent="0" algn="r" defTabSz="912753"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365290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544" y="4800924"/>
            <a:ext cx="5486400" cy="261610"/>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1544" y="612264"/>
            <a:ext cx="5486400" cy="507831"/>
          </a:xfrm>
        </p:spPr>
        <p:txBody>
          <a:bodyPr/>
          <a:lstStyle>
            <a:lvl1pPr marL="0" indent="0">
              <a:buNone/>
              <a:defRPr sz="3300"/>
            </a:lvl1pPr>
            <a:lvl2pPr marL="466481" indent="0">
              <a:buNone/>
              <a:defRPr sz="2900"/>
            </a:lvl2pPr>
            <a:lvl3pPr marL="932962" indent="0">
              <a:buNone/>
              <a:defRPr sz="2400"/>
            </a:lvl3pPr>
            <a:lvl4pPr marL="1399443" indent="0">
              <a:buNone/>
              <a:defRPr sz="2000"/>
            </a:lvl4pPr>
            <a:lvl5pPr marL="1865925" indent="0">
              <a:buNone/>
              <a:defRPr sz="2000"/>
            </a:lvl5pPr>
            <a:lvl6pPr marL="2332406" indent="0">
              <a:buNone/>
              <a:defRPr sz="2000"/>
            </a:lvl6pPr>
            <a:lvl7pPr marL="2798887" indent="0">
              <a:buNone/>
              <a:defRPr sz="2000"/>
            </a:lvl7pPr>
            <a:lvl8pPr marL="3265368" indent="0">
              <a:buNone/>
              <a:defRPr sz="2000"/>
            </a:lvl8pPr>
            <a:lvl9pPr marL="3731849" indent="0">
              <a:buNone/>
              <a:defRPr sz="2000"/>
            </a:lvl9pPr>
          </a:lstStyle>
          <a:p>
            <a:pPr lvl="0"/>
            <a:r>
              <a:rPr lang="en-US" noProof="0" dirty="0"/>
              <a:t>Click icon to add picture</a:t>
            </a:r>
            <a:endParaRPr lang="en-ZA" noProof="0" dirty="0"/>
          </a:p>
        </p:txBody>
      </p:sp>
      <p:sp>
        <p:nvSpPr>
          <p:cNvPr id="4" name="Text Placeholder 3"/>
          <p:cNvSpPr>
            <a:spLocks noGrp="1"/>
          </p:cNvSpPr>
          <p:nvPr>
            <p:ph type="body" sz="half" idx="2"/>
          </p:nvPr>
        </p:nvSpPr>
        <p:spPr>
          <a:xfrm>
            <a:off x="1791544" y="5367835"/>
            <a:ext cx="5486400" cy="215444"/>
          </a:xfrm>
        </p:spPr>
        <p:txBody>
          <a:bodyPr/>
          <a:lstStyle>
            <a:lvl1pPr marL="0" indent="0">
              <a:buNone/>
              <a:defRPr sz="1400"/>
            </a:lvl1pPr>
            <a:lvl2pPr marL="466481" indent="0">
              <a:buNone/>
              <a:defRPr sz="1200"/>
            </a:lvl2pPr>
            <a:lvl3pPr marL="932962" indent="0">
              <a:buNone/>
              <a:defRPr sz="1000"/>
            </a:lvl3pPr>
            <a:lvl4pPr marL="1399443" indent="0">
              <a:buNone/>
              <a:defRPr sz="900"/>
            </a:lvl4pPr>
            <a:lvl5pPr marL="1865925" indent="0">
              <a:buNone/>
              <a:defRPr sz="900"/>
            </a:lvl5pPr>
            <a:lvl6pPr marL="2332406" indent="0">
              <a:buNone/>
              <a:defRPr sz="900"/>
            </a:lvl6pPr>
            <a:lvl7pPr marL="2798887" indent="0">
              <a:buNone/>
              <a:defRPr sz="900"/>
            </a:lvl7pPr>
            <a:lvl8pPr marL="3265368" indent="0">
              <a:buNone/>
              <a:defRPr sz="900"/>
            </a:lvl8pPr>
            <a:lvl9pPr marL="3731849" indent="0">
              <a:buNone/>
              <a:defRPr sz="900"/>
            </a:lvl9pPr>
          </a:lstStyle>
          <a:p>
            <a:pPr lvl="0"/>
            <a:r>
              <a:rPr lang="en-US"/>
              <a:t>Click to edit Master text styles</a:t>
            </a:r>
          </a:p>
        </p:txBody>
      </p:sp>
      <p:sp>
        <p:nvSpPr>
          <p:cNvPr id="5" name="doc id"/>
          <p:cNvSpPr>
            <a:spLocks noGrp="1" noChangeArrowheads="1"/>
          </p:cNvSpPr>
          <p:nvPr>
            <p:ph type="ftr" sz="quarter" idx="10"/>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endParaRPr kumimoji="0" lang="en-ZA" sz="500" b="0" i="0" u="none" strike="noStrike" kern="1200" cap="none" spc="0" normalizeH="0" baseline="0" noProof="0" dirty="0">
              <a:ln>
                <a:noFill/>
              </a:ln>
              <a:solidFill>
                <a:srgbClr val="6AAED8"/>
              </a:solidFill>
              <a:effectLst/>
              <a:uLnTx/>
              <a:uFillTx/>
              <a:latin typeface="Arial"/>
              <a:ea typeface="+mn-ea"/>
              <a:cs typeface="+mn-cs"/>
            </a:endParaRPr>
          </a:p>
        </p:txBody>
      </p:sp>
      <p:sp>
        <p:nvSpPr>
          <p:cNvPr id="6" name="pg num"/>
          <p:cNvSpPr>
            <a:spLocks noGrp="1" noChangeArrowheads="1"/>
          </p:cNvSpPr>
          <p:nvPr>
            <p:ph type="sldNum" sz="quarter" idx="11"/>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fld id="{5CDCB21E-F91D-489D-964A-AB22525D6B40}" type="slidenum">
              <a:rPr kumimoji="0" lang="en-ZA" sz="1200" b="0" i="0" u="none" strike="noStrike" kern="1200" cap="none" spc="0" normalizeH="0" baseline="0" noProof="0">
                <a:ln>
                  <a:noFill/>
                </a:ln>
                <a:solidFill>
                  <a:srgbClr val="FFFFFF"/>
                </a:solidFill>
                <a:effectLst/>
                <a:uLnTx/>
                <a:uFillTx/>
                <a:latin typeface="Arial"/>
                <a:ea typeface="+mn-ea"/>
                <a:cs typeface="+mn-cs"/>
              </a:rPr>
              <a:pPr marL="0" marR="0" lvl="0" indent="0" algn="r" defTabSz="912753"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934875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a:xfrm>
            <a:off x="6456630" y="1299036"/>
            <a:ext cx="2462213" cy="12472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oc id"/>
          <p:cNvSpPr>
            <a:spLocks noGrp="1" noChangeArrowheads="1"/>
          </p:cNvSpPr>
          <p:nvPr>
            <p:ph type="ftr" sz="quarter" idx="10"/>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endParaRPr kumimoji="0" lang="en-ZA" sz="500" b="0" i="0" u="none" strike="noStrike" kern="1200" cap="none" spc="0" normalizeH="0" baseline="0" noProof="0" dirty="0">
              <a:ln>
                <a:noFill/>
              </a:ln>
              <a:solidFill>
                <a:srgbClr val="6AAED8"/>
              </a:solidFill>
              <a:effectLst/>
              <a:uLnTx/>
              <a:uFillTx/>
              <a:latin typeface="Arial"/>
              <a:ea typeface="+mn-ea"/>
              <a:cs typeface="+mn-cs"/>
            </a:endParaRPr>
          </a:p>
        </p:txBody>
      </p:sp>
      <p:sp>
        <p:nvSpPr>
          <p:cNvPr id="5" name="pg num"/>
          <p:cNvSpPr>
            <a:spLocks noGrp="1" noChangeArrowheads="1"/>
          </p:cNvSpPr>
          <p:nvPr>
            <p:ph type="sldNum" sz="quarter" idx="11"/>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fld id="{D9E27632-AE1F-4BCB-B572-C7174DC2D099}" type="slidenum">
              <a:rPr kumimoji="0" lang="en-ZA" sz="1200" b="0" i="0" u="none" strike="noStrike" kern="1200" cap="none" spc="0" normalizeH="0" baseline="0" noProof="0">
                <a:ln>
                  <a:noFill/>
                </a:ln>
                <a:solidFill>
                  <a:srgbClr val="FFFFFF"/>
                </a:solidFill>
                <a:effectLst/>
                <a:uLnTx/>
                <a:uFillTx/>
                <a:latin typeface="Arial"/>
                <a:ea typeface="+mn-ea"/>
                <a:cs typeface="+mn-cs"/>
              </a:rPr>
              <a:pPr marL="0" marR="0" lvl="0" indent="0" algn="r" defTabSz="912753"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524677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0719" y="230004"/>
            <a:ext cx="2198123" cy="231623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5087887" y="230004"/>
            <a:ext cx="1477328" cy="23162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oc id"/>
          <p:cNvSpPr>
            <a:spLocks noGrp="1" noChangeArrowheads="1"/>
          </p:cNvSpPr>
          <p:nvPr>
            <p:ph type="ftr" sz="quarter" idx="10"/>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endParaRPr kumimoji="0" lang="en-ZA" sz="500" b="0" i="0" u="none" strike="noStrike" kern="1200" cap="none" spc="0" normalizeH="0" baseline="0" noProof="0" dirty="0">
              <a:ln>
                <a:noFill/>
              </a:ln>
              <a:solidFill>
                <a:srgbClr val="6AAED8"/>
              </a:solidFill>
              <a:effectLst/>
              <a:uLnTx/>
              <a:uFillTx/>
              <a:latin typeface="Arial"/>
              <a:ea typeface="+mn-ea"/>
              <a:cs typeface="+mn-cs"/>
            </a:endParaRPr>
          </a:p>
        </p:txBody>
      </p:sp>
      <p:sp>
        <p:nvSpPr>
          <p:cNvPr id="5" name="pg num"/>
          <p:cNvSpPr>
            <a:spLocks noGrp="1" noChangeArrowheads="1"/>
          </p:cNvSpPr>
          <p:nvPr>
            <p:ph type="sldNum" sz="quarter" idx="11"/>
          </p:nvPr>
        </p:nvSpPr>
        <p:spPr>
          <a:ln/>
        </p:spPr>
        <p:txBody>
          <a:bodyPr/>
          <a:lstStyle>
            <a:lvl1pPr>
              <a:defRPr/>
            </a:lvl1pPr>
          </a:lstStyle>
          <a:p>
            <a:pPr marL="0" marR="0" lvl="0" indent="0" algn="r" defTabSz="912753" rtl="0" eaLnBrk="1" fontAlgn="auto" latinLnBrk="0" hangingPunct="1">
              <a:lnSpc>
                <a:spcPct val="100000"/>
              </a:lnSpc>
              <a:spcBef>
                <a:spcPts val="0"/>
              </a:spcBef>
              <a:spcAft>
                <a:spcPts val="0"/>
              </a:spcAft>
              <a:buClrTx/>
              <a:buSzTx/>
              <a:buFontTx/>
              <a:buNone/>
              <a:tabLst/>
              <a:defRPr/>
            </a:pPr>
            <a:fld id="{EF07BA11-81D8-4B49-AC80-8952A11A1DAF}" type="slidenum">
              <a:rPr kumimoji="0" lang="en-ZA" sz="1200" b="0" i="0" u="none" strike="noStrike" kern="1200" cap="none" spc="0" normalizeH="0" baseline="0" noProof="0">
                <a:ln>
                  <a:noFill/>
                </a:ln>
                <a:solidFill>
                  <a:srgbClr val="FFFFFF"/>
                </a:solidFill>
                <a:effectLst/>
                <a:uLnTx/>
                <a:uFillTx/>
                <a:latin typeface="Arial"/>
                <a:ea typeface="+mn-ea"/>
                <a:cs typeface="+mn-cs"/>
              </a:rPr>
              <a:pPr marL="0" marR="0" lvl="0" indent="0" algn="r" defTabSz="912753"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732169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26940"/>
            <a:ext cx="7772400" cy="276999"/>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276999"/>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ZA"/>
          </a:p>
        </p:txBody>
      </p:sp>
      <p:sp>
        <p:nvSpPr>
          <p:cNvPr id="4" name="pg num">
            <a:extLst>
              <a:ext uri="{FF2B5EF4-FFF2-40B4-BE49-F238E27FC236}">
                <a16:creationId xmlns:a16="http://schemas.microsoft.com/office/drawing/2014/main" id="{01E1C6D1-8C3E-DF91-60A2-8C5A2FDF7A10}"/>
              </a:ext>
            </a:extLst>
          </p:cNvPr>
          <p:cNvSpPr>
            <a:spLocks noGrp="1" noChangeArrowheads="1"/>
          </p:cNvSpPr>
          <p:nvPr>
            <p:ph type="sldNum" sz="quarter" idx="10"/>
            <p:custDataLst>
              <p:tags r:id="rId1"/>
            </p:custDataLst>
          </p:nvPr>
        </p:nvSpPr>
        <p:spPr>
          <a:ln/>
        </p:spPr>
        <p:txBody>
          <a:bodyPr/>
          <a:lstStyle>
            <a:lvl1pPr>
              <a:defRPr/>
            </a:lvl1pPr>
          </a:lstStyle>
          <a:p>
            <a:pPr>
              <a:defRPr/>
            </a:pPr>
            <a:fld id="{B025AC62-3316-4640-B0A1-30ABA585BCC4}" type="slidenum">
              <a:rPr lang="en-GB" altLang="en-US"/>
              <a:pPr>
                <a:defRPr/>
              </a:pPr>
              <a:t>‹#›</a:t>
            </a:fld>
            <a:endParaRPr lang="en-GB" altLang="en-US"/>
          </a:p>
        </p:txBody>
      </p:sp>
    </p:spTree>
    <p:extLst>
      <p:ext uri="{BB962C8B-B14F-4D97-AF65-F5344CB8AC3E}">
        <p14:creationId xmlns:p14="http://schemas.microsoft.com/office/powerpoint/2010/main" val="32338952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pg num">
            <a:extLst>
              <a:ext uri="{FF2B5EF4-FFF2-40B4-BE49-F238E27FC236}">
                <a16:creationId xmlns:a16="http://schemas.microsoft.com/office/drawing/2014/main" id="{489664B9-3C04-2787-5A6F-443B87E5DACF}"/>
              </a:ext>
            </a:extLst>
          </p:cNvPr>
          <p:cNvSpPr>
            <a:spLocks noGrp="1" noChangeArrowheads="1"/>
          </p:cNvSpPr>
          <p:nvPr>
            <p:ph type="sldNum" sz="quarter" idx="10"/>
            <p:custDataLst>
              <p:tags r:id="rId1"/>
            </p:custDataLst>
          </p:nvPr>
        </p:nvSpPr>
        <p:spPr>
          <a:ln/>
        </p:spPr>
        <p:txBody>
          <a:bodyPr/>
          <a:lstStyle>
            <a:lvl1pPr>
              <a:defRPr/>
            </a:lvl1pPr>
          </a:lstStyle>
          <a:p>
            <a:pPr>
              <a:defRPr/>
            </a:pPr>
            <a:fld id="{4D3FB347-46DD-4CE9-AF46-7F1B976F1320}" type="slidenum">
              <a:rPr lang="en-GB" altLang="en-US"/>
              <a:pPr>
                <a:defRPr/>
              </a:pPr>
              <a:t>‹#›</a:t>
            </a:fld>
            <a:endParaRPr lang="en-GB" altLang="en-US"/>
          </a:p>
        </p:txBody>
      </p:sp>
    </p:spTree>
    <p:extLst>
      <p:ext uri="{BB962C8B-B14F-4D97-AF65-F5344CB8AC3E}">
        <p14:creationId xmlns:p14="http://schemas.microsoft.com/office/powerpoint/2010/main" val="36337028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2"/>
            <a:ext cx="7772400" cy="461665"/>
          </a:xfrm>
        </p:spPr>
        <p:txBody>
          <a:bodyPr anchor="t"/>
          <a:lstStyle>
            <a:lvl1pPr algn="l">
              <a:defRPr sz="3000" b="1" cap="all"/>
            </a:lvl1pPr>
          </a:lstStyle>
          <a:p>
            <a:r>
              <a:rPr lang="en-US"/>
              <a:t>Click to edit Master title style</a:t>
            </a:r>
            <a:endParaRPr lang="en-ZA"/>
          </a:p>
        </p:txBody>
      </p:sp>
      <p:sp>
        <p:nvSpPr>
          <p:cNvPr id="3" name="Text Placeholder 2"/>
          <p:cNvSpPr>
            <a:spLocks noGrp="1"/>
          </p:cNvSpPr>
          <p:nvPr>
            <p:ph type="body" idx="1"/>
          </p:nvPr>
        </p:nvSpPr>
        <p:spPr>
          <a:xfrm>
            <a:off x="722435" y="4176068"/>
            <a:ext cx="7772400" cy="230832"/>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pg num">
            <a:extLst>
              <a:ext uri="{FF2B5EF4-FFF2-40B4-BE49-F238E27FC236}">
                <a16:creationId xmlns:a16="http://schemas.microsoft.com/office/drawing/2014/main" id="{F8B6F532-49EC-C7B3-D83C-B44F387A4100}"/>
              </a:ext>
            </a:extLst>
          </p:cNvPr>
          <p:cNvSpPr>
            <a:spLocks noGrp="1" noChangeArrowheads="1"/>
          </p:cNvSpPr>
          <p:nvPr>
            <p:ph type="sldNum" sz="quarter" idx="10"/>
            <p:custDataLst>
              <p:tags r:id="rId1"/>
            </p:custDataLst>
          </p:nvPr>
        </p:nvSpPr>
        <p:spPr>
          <a:ln/>
        </p:spPr>
        <p:txBody>
          <a:bodyPr/>
          <a:lstStyle>
            <a:lvl1pPr>
              <a:defRPr/>
            </a:lvl1pPr>
          </a:lstStyle>
          <a:p>
            <a:pPr>
              <a:defRPr/>
            </a:pPr>
            <a:fld id="{671624BF-2758-4616-8673-0EAAF6C7AC87}" type="slidenum">
              <a:rPr lang="en-GB" altLang="en-US"/>
              <a:pPr>
                <a:defRPr/>
              </a:pPr>
              <a:t>‹#›</a:t>
            </a:fld>
            <a:endParaRPr lang="en-GB" altLang="en-US"/>
          </a:p>
        </p:txBody>
      </p:sp>
    </p:spTree>
    <p:extLst>
      <p:ext uri="{BB962C8B-B14F-4D97-AF65-F5344CB8AC3E}">
        <p14:creationId xmlns:p14="http://schemas.microsoft.com/office/powerpoint/2010/main" val="37769495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126023" y="1298575"/>
            <a:ext cx="4325816" cy="124649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592515" y="1298575"/>
            <a:ext cx="4325816" cy="124649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pg num">
            <a:extLst>
              <a:ext uri="{FF2B5EF4-FFF2-40B4-BE49-F238E27FC236}">
                <a16:creationId xmlns:a16="http://schemas.microsoft.com/office/drawing/2014/main" id="{A3CEBFF0-12E0-A20E-63B0-54072335BEC6}"/>
              </a:ext>
            </a:extLst>
          </p:cNvPr>
          <p:cNvSpPr>
            <a:spLocks noGrp="1" noChangeArrowheads="1"/>
          </p:cNvSpPr>
          <p:nvPr>
            <p:ph type="sldNum" sz="quarter" idx="10"/>
            <p:custDataLst>
              <p:tags r:id="rId1"/>
            </p:custDataLst>
          </p:nvPr>
        </p:nvSpPr>
        <p:spPr>
          <a:ln/>
        </p:spPr>
        <p:txBody>
          <a:bodyPr/>
          <a:lstStyle>
            <a:lvl1pPr>
              <a:defRPr/>
            </a:lvl1pPr>
          </a:lstStyle>
          <a:p>
            <a:pPr>
              <a:defRPr/>
            </a:pPr>
            <a:fld id="{6D6E97D1-6A14-4B2E-9BB7-D79C329517EF}" type="slidenum">
              <a:rPr lang="en-GB" altLang="en-US"/>
              <a:pPr>
                <a:defRPr/>
              </a:pPr>
              <a:t>‹#›</a:t>
            </a:fld>
            <a:endParaRPr lang="en-GB" altLang="en-US"/>
          </a:p>
        </p:txBody>
      </p:sp>
    </p:spTree>
    <p:extLst>
      <p:ext uri="{BB962C8B-B14F-4D97-AF65-F5344CB8AC3E}">
        <p14:creationId xmlns:p14="http://schemas.microsoft.com/office/powerpoint/2010/main" val="6190685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7638"/>
            <a:ext cx="8229600" cy="276999"/>
          </a:xfrm>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897876"/>
            <a:ext cx="4040066" cy="27699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066" cy="108491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270" y="1897876"/>
            <a:ext cx="4041531" cy="27699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270" y="2174875"/>
            <a:ext cx="4041531" cy="108491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pg num">
            <a:extLst>
              <a:ext uri="{FF2B5EF4-FFF2-40B4-BE49-F238E27FC236}">
                <a16:creationId xmlns:a16="http://schemas.microsoft.com/office/drawing/2014/main" id="{BD114640-0A07-2BE8-C5A2-16C07C7AD081}"/>
              </a:ext>
            </a:extLst>
          </p:cNvPr>
          <p:cNvSpPr>
            <a:spLocks noGrp="1" noChangeArrowheads="1"/>
          </p:cNvSpPr>
          <p:nvPr>
            <p:ph type="sldNum" sz="quarter" idx="10"/>
            <p:custDataLst>
              <p:tags r:id="rId1"/>
            </p:custDataLst>
          </p:nvPr>
        </p:nvSpPr>
        <p:spPr>
          <a:ln/>
        </p:spPr>
        <p:txBody>
          <a:bodyPr/>
          <a:lstStyle>
            <a:lvl1pPr>
              <a:defRPr/>
            </a:lvl1pPr>
          </a:lstStyle>
          <a:p>
            <a:pPr>
              <a:defRPr/>
            </a:pPr>
            <a:fld id="{46EE6054-6C34-4E20-AECF-C0E06EF5990C}" type="slidenum">
              <a:rPr lang="en-GB" altLang="en-US"/>
              <a:pPr>
                <a:defRPr/>
              </a:pPr>
              <a:t>‹#›</a:t>
            </a:fld>
            <a:endParaRPr lang="en-GB" altLang="en-US"/>
          </a:p>
        </p:txBody>
      </p:sp>
    </p:spTree>
    <p:extLst>
      <p:ext uri="{BB962C8B-B14F-4D97-AF65-F5344CB8AC3E}">
        <p14:creationId xmlns:p14="http://schemas.microsoft.com/office/powerpoint/2010/main" val="25276370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pg num">
            <a:extLst>
              <a:ext uri="{FF2B5EF4-FFF2-40B4-BE49-F238E27FC236}">
                <a16:creationId xmlns:a16="http://schemas.microsoft.com/office/drawing/2014/main" id="{03E7A6E5-EF6C-3804-3C79-7E0FB4F68120}"/>
              </a:ext>
            </a:extLst>
          </p:cNvPr>
          <p:cNvSpPr>
            <a:spLocks noGrp="1" noChangeArrowheads="1"/>
          </p:cNvSpPr>
          <p:nvPr>
            <p:ph type="sldNum" sz="quarter" idx="10"/>
            <p:custDataLst>
              <p:tags r:id="rId1"/>
            </p:custDataLst>
          </p:nvPr>
        </p:nvSpPr>
        <p:spPr>
          <a:ln/>
        </p:spPr>
        <p:txBody>
          <a:bodyPr/>
          <a:lstStyle>
            <a:lvl1pPr>
              <a:defRPr/>
            </a:lvl1pPr>
          </a:lstStyle>
          <a:p>
            <a:pPr>
              <a:defRPr/>
            </a:pPr>
            <a:fld id="{071C95A7-2FBD-4810-B79A-9F6BCB831402}" type="slidenum">
              <a:rPr lang="en-GB" altLang="en-US"/>
              <a:pPr>
                <a:defRPr/>
              </a:pPr>
              <a:t>‹#›</a:t>
            </a:fld>
            <a:endParaRPr lang="en-GB" altLang="en-US"/>
          </a:p>
        </p:txBody>
      </p:sp>
    </p:spTree>
    <p:extLst>
      <p:ext uri="{BB962C8B-B14F-4D97-AF65-F5344CB8AC3E}">
        <p14:creationId xmlns:p14="http://schemas.microsoft.com/office/powerpoint/2010/main" val="340015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795" y="273738"/>
            <a:ext cx="3008044" cy="52322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4988" y="273738"/>
            <a:ext cx="5112217" cy="2446824"/>
          </a:xfrm>
        </p:spPr>
        <p:txBody>
          <a:bodyPr/>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6795" y="1435094"/>
            <a:ext cx="3008044" cy="215444"/>
          </a:xfrm>
        </p:spPr>
        <p:txBody>
          <a:bodyPr/>
          <a:lstStyle>
            <a:lvl1pPr marL="0" indent="0">
              <a:buNone/>
              <a:defRPr sz="1400"/>
            </a:lvl1pPr>
            <a:lvl2pPr marL="466481" indent="0">
              <a:buNone/>
              <a:defRPr sz="1200"/>
            </a:lvl2pPr>
            <a:lvl3pPr marL="932962" indent="0">
              <a:buNone/>
              <a:defRPr sz="1000"/>
            </a:lvl3pPr>
            <a:lvl4pPr marL="1399443" indent="0">
              <a:buNone/>
              <a:defRPr sz="900"/>
            </a:lvl4pPr>
            <a:lvl5pPr marL="1865925" indent="0">
              <a:buNone/>
              <a:defRPr sz="900"/>
            </a:lvl5pPr>
            <a:lvl6pPr marL="2332406" indent="0">
              <a:buNone/>
              <a:defRPr sz="900"/>
            </a:lvl6pPr>
            <a:lvl7pPr marL="2798887" indent="0">
              <a:buNone/>
              <a:defRPr sz="900"/>
            </a:lvl7pPr>
            <a:lvl8pPr marL="3265368" indent="0">
              <a:buNone/>
              <a:defRPr sz="900"/>
            </a:lvl8pPr>
            <a:lvl9pPr marL="3731849" indent="0">
              <a:buNone/>
              <a:defRPr sz="900"/>
            </a:lvl9pPr>
          </a:lstStyle>
          <a:p>
            <a:pPr lvl="0"/>
            <a:r>
              <a:rPr lang="en-US"/>
              <a:t>Click to edit Master text styles</a:t>
            </a:r>
          </a:p>
        </p:txBody>
      </p:sp>
      <p:sp>
        <p:nvSpPr>
          <p:cNvPr id="5" name="doc id"/>
          <p:cNvSpPr>
            <a:spLocks noGrp="1" noChangeArrowheads="1"/>
          </p:cNvSpPr>
          <p:nvPr>
            <p:ph type="ftr" sz="quarter" idx="10"/>
          </p:nvPr>
        </p:nvSpPr>
        <p:spPr>
          <a:ln/>
        </p:spPr>
        <p:txBody>
          <a:bodyPr/>
          <a:lstStyle>
            <a:lvl1pPr>
              <a:defRPr/>
            </a:lvl1pPr>
          </a:lstStyle>
          <a:p>
            <a:pPr>
              <a:defRPr/>
            </a:pPr>
            <a:endParaRPr lang="en-ZA" dirty="0"/>
          </a:p>
        </p:txBody>
      </p:sp>
      <p:sp>
        <p:nvSpPr>
          <p:cNvPr id="6" name="pg num"/>
          <p:cNvSpPr>
            <a:spLocks noGrp="1" noChangeArrowheads="1"/>
          </p:cNvSpPr>
          <p:nvPr>
            <p:ph type="sldNum" sz="quarter" idx="11"/>
          </p:nvPr>
        </p:nvSpPr>
        <p:spPr>
          <a:ln/>
        </p:spPr>
        <p:txBody>
          <a:bodyPr/>
          <a:lstStyle>
            <a:lvl1pPr>
              <a:defRPr/>
            </a:lvl1pPr>
          </a:lstStyle>
          <a:p>
            <a:pPr>
              <a:defRPr/>
            </a:pPr>
            <a:fld id="{CB4D1A03-3B74-41C6-A61B-3D935DEAC631}" type="slidenum">
              <a:rPr lang="en-ZA"/>
              <a:pPr>
                <a:defRPr/>
              </a:pPr>
              <a:t>‹#›</a:t>
            </a:fld>
            <a:endParaRPr lang="en-ZA"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g num">
            <a:extLst>
              <a:ext uri="{FF2B5EF4-FFF2-40B4-BE49-F238E27FC236}">
                <a16:creationId xmlns:a16="http://schemas.microsoft.com/office/drawing/2014/main" id="{DB1802DA-7F5C-6A3D-5887-670FDDB3B382}"/>
              </a:ext>
            </a:extLst>
          </p:cNvPr>
          <p:cNvSpPr>
            <a:spLocks noGrp="1" noChangeArrowheads="1"/>
          </p:cNvSpPr>
          <p:nvPr>
            <p:ph type="sldNum" sz="quarter" idx="10"/>
            <p:custDataLst>
              <p:tags r:id="rId1"/>
            </p:custDataLst>
          </p:nvPr>
        </p:nvSpPr>
        <p:spPr>
          <a:ln/>
        </p:spPr>
        <p:txBody>
          <a:bodyPr/>
          <a:lstStyle>
            <a:lvl1pPr>
              <a:defRPr/>
            </a:lvl1pPr>
          </a:lstStyle>
          <a:p>
            <a:pPr>
              <a:defRPr/>
            </a:pPr>
            <a:fld id="{2680CB37-F4F6-4DF7-84C8-D3EFCA314A51}" type="slidenum">
              <a:rPr lang="en-GB" altLang="en-US"/>
              <a:pPr>
                <a:defRPr/>
              </a:pPr>
              <a:t>‹#›</a:t>
            </a:fld>
            <a:endParaRPr lang="en-GB" altLang="en-US"/>
          </a:p>
        </p:txBody>
      </p:sp>
    </p:spTree>
    <p:extLst>
      <p:ext uri="{BB962C8B-B14F-4D97-AF65-F5344CB8AC3E}">
        <p14:creationId xmlns:p14="http://schemas.microsoft.com/office/powerpoint/2010/main" val="7881082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204268"/>
            <a:ext cx="3008435" cy="230832"/>
          </a:xfrm>
        </p:spPr>
        <p:txBody>
          <a:bodyPr anchor="b"/>
          <a:lstStyle>
            <a:lvl1pPr algn="l">
              <a:defRPr sz="1500" b="1"/>
            </a:lvl1pPr>
          </a:lstStyle>
          <a:p>
            <a:r>
              <a:rPr lang="en-US"/>
              <a:t>Click to edit Master title style</a:t>
            </a:r>
            <a:endParaRPr lang="en-ZA"/>
          </a:p>
        </p:txBody>
      </p:sp>
      <p:sp>
        <p:nvSpPr>
          <p:cNvPr id="3" name="Content Placeholder 2"/>
          <p:cNvSpPr>
            <a:spLocks noGrp="1"/>
          </p:cNvSpPr>
          <p:nvPr>
            <p:ph idx="1"/>
          </p:nvPr>
        </p:nvSpPr>
        <p:spPr>
          <a:xfrm>
            <a:off x="3575539" y="273052"/>
            <a:ext cx="5111261" cy="143116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1" y="1435102"/>
            <a:ext cx="3008435" cy="16158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pg num">
            <a:extLst>
              <a:ext uri="{FF2B5EF4-FFF2-40B4-BE49-F238E27FC236}">
                <a16:creationId xmlns:a16="http://schemas.microsoft.com/office/drawing/2014/main" id="{B4BE0A57-344A-AE51-560A-80715347581F}"/>
              </a:ext>
            </a:extLst>
          </p:cNvPr>
          <p:cNvSpPr>
            <a:spLocks noGrp="1" noChangeArrowheads="1"/>
          </p:cNvSpPr>
          <p:nvPr>
            <p:ph type="sldNum" sz="quarter" idx="10"/>
            <p:custDataLst>
              <p:tags r:id="rId1"/>
            </p:custDataLst>
          </p:nvPr>
        </p:nvSpPr>
        <p:spPr>
          <a:ln/>
        </p:spPr>
        <p:txBody>
          <a:bodyPr/>
          <a:lstStyle>
            <a:lvl1pPr>
              <a:defRPr/>
            </a:lvl1pPr>
          </a:lstStyle>
          <a:p>
            <a:pPr>
              <a:defRPr/>
            </a:pPr>
            <a:fld id="{A18C74C9-9447-480F-B3E1-B85CEFF293D5}" type="slidenum">
              <a:rPr lang="en-GB" altLang="en-US"/>
              <a:pPr>
                <a:defRPr/>
              </a:pPr>
              <a:t>‹#›</a:t>
            </a:fld>
            <a:endParaRPr lang="en-GB" altLang="en-US"/>
          </a:p>
        </p:txBody>
      </p:sp>
    </p:spTree>
    <p:extLst>
      <p:ext uri="{BB962C8B-B14F-4D97-AF65-F5344CB8AC3E}">
        <p14:creationId xmlns:p14="http://schemas.microsoft.com/office/powerpoint/2010/main" val="32154233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5136506"/>
            <a:ext cx="5486400" cy="230832"/>
          </a:xfrm>
        </p:spPr>
        <p:txBody>
          <a:bodyPr anchor="b"/>
          <a:lstStyle>
            <a:lvl1pPr algn="l">
              <a:defRPr sz="1500" b="1"/>
            </a:lvl1pPr>
          </a:lstStyle>
          <a:p>
            <a:r>
              <a:rPr lang="en-US"/>
              <a:t>Click to edit Master title style</a:t>
            </a:r>
            <a:endParaRPr lang="en-ZA"/>
          </a:p>
        </p:txBody>
      </p:sp>
      <p:sp>
        <p:nvSpPr>
          <p:cNvPr id="3" name="Picture Placeholder 2"/>
          <p:cNvSpPr>
            <a:spLocks noGrp="1"/>
          </p:cNvSpPr>
          <p:nvPr>
            <p:ph type="pic" idx="1"/>
          </p:nvPr>
        </p:nvSpPr>
        <p:spPr>
          <a:xfrm>
            <a:off x="1792166" y="612775"/>
            <a:ext cx="5486400" cy="36933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ZA" noProof="0"/>
          </a:p>
        </p:txBody>
      </p:sp>
      <p:sp>
        <p:nvSpPr>
          <p:cNvPr id="4" name="Text Placeholder 3"/>
          <p:cNvSpPr>
            <a:spLocks noGrp="1"/>
          </p:cNvSpPr>
          <p:nvPr>
            <p:ph type="body" sz="half" idx="2"/>
          </p:nvPr>
        </p:nvSpPr>
        <p:spPr>
          <a:xfrm>
            <a:off x="1792166" y="5367338"/>
            <a:ext cx="5486400" cy="16158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pg num">
            <a:extLst>
              <a:ext uri="{FF2B5EF4-FFF2-40B4-BE49-F238E27FC236}">
                <a16:creationId xmlns:a16="http://schemas.microsoft.com/office/drawing/2014/main" id="{84836B25-6C9F-0F56-185B-786EA7A94F45}"/>
              </a:ext>
            </a:extLst>
          </p:cNvPr>
          <p:cNvSpPr>
            <a:spLocks noGrp="1" noChangeArrowheads="1"/>
          </p:cNvSpPr>
          <p:nvPr>
            <p:ph type="sldNum" sz="quarter" idx="10"/>
            <p:custDataLst>
              <p:tags r:id="rId1"/>
            </p:custDataLst>
          </p:nvPr>
        </p:nvSpPr>
        <p:spPr>
          <a:ln/>
        </p:spPr>
        <p:txBody>
          <a:bodyPr/>
          <a:lstStyle>
            <a:lvl1pPr>
              <a:defRPr/>
            </a:lvl1pPr>
          </a:lstStyle>
          <a:p>
            <a:pPr>
              <a:defRPr/>
            </a:pPr>
            <a:fld id="{31152B7D-C840-4983-85C0-0B943CF4F02B}" type="slidenum">
              <a:rPr lang="en-GB" altLang="en-US"/>
              <a:pPr>
                <a:defRPr/>
              </a:pPr>
              <a:t>‹#›</a:t>
            </a:fld>
            <a:endParaRPr lang="en-GB" altLang="en-US"/>
          </a:p>
        </p:txBody>
      </p:sp>
    </p:spTree>
    <p:extLst>
      <p:ext uri="{BB962C8B-B14F-4D97-AF65-F5344CB8AC3E}">
        <p14:creationId xmlns:p14="http://schemas.microsoft.com/office/powerpoint/2010/main" val="30889314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a:xfrm>
            <a:off x="5871344" y="1298575"/>
            <a:ext cx="3046988" cy="12234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pg num">
            <a:extLst>
              <a:ext uri="{FF2B5EF4-FFF2-40B4-BE49-F238E27FC236}">
                <a16:creationId xmlns:a16="http://schemas.microsoft.com/office/drawing/2014/main" id="{1121E2D9-48C1-2550-0E08-52BE9BE49CE4}"/>
              </a:ext>
            </a:extLst>
          </p:cNvPr>
          <p:cNvSpPr>
            <a:spLocks noGrp="1" noChangeArrowheads="1"/>
          </p:cNvSpPr>
          <p:nvPr>
            <p:ph type="sldNum" sz="quarter" idx="10"/>
            <p:custDataLst>
              <p:tags r:id="rId1"/>
            </p:custDataLst>
          </p:nvPr>
        </p:nvSpPr>
        <p:spPr>
          <a:ln/>
        </p:spPr>
        <p:txBody>
          <a:bodyPr/>
          <a:lstStyle>
            <a:lvl1pPr>
              <a:defRPr/>
            </a:lvl1pPr>
          </a:lstStyle>
          <a:p>
            <a:pPr>
              <a:defRPr/>
            </a:pPr>
            <a:fld id="{7D610441-2C68-4DBD-9988-8571DF81DD7D}" type="slidenum">
              <a:rPr lang="en-GB" altLang="en-US"/>
              <a:pPr>
                <a:defRPr/>
              </a:pPr>
              <a:t>‹#›</a:t>
            </a:fld>
            <a:endParaRPr lang="en-GB" altLang="en-US"/>
          </a:p>
        </p:txBody>
      </p:sp>
    </p:spTree>
    <p:extLst>
      <p:ext uri="{BB962C8B-B14F-4D97-AF65-F5344CB8AC3E}">
        <p14:creationId xmlns:p14="http://schemas.microsoft.com/office/powerpoint/2010/main" val="6292339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42294" y="166690"/>
            <a:ext cx="553998" cy="274637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5079166" y="166690"/>
            <a:ext cx="1500411" cy="2746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pg num">
            <a:extLst>
              <a:ext uri="{FF2B5EF4-FFF2-40B4-BE49-F238E27FC236}">
                <a16:creationId xmlns:a16="http://schemas.microsoft.com/office/drawing/2014/main" id="{1FEE559B-AAD1-6E5E-8C67-0BE1A18DAF83}"/>
              </a:ext>
            </a:extLst>
          </p:cNvPr>
          <p:cNvSpPr>
            <a:spLocks noGrp="1" noChangeArrowheads="1"/>
          </p:cNvSpPr>
          <p:nvPr>
            <p:ph type="sldNum" sz="quarter" idx="10"/>
            <p:custDataLst>
              <p:tags r:id="rId1"/>
            </p:custDataLst>
          </p:nvPr>
        </p:nvSpPr>
        <p:spPr>
          <a:ln/>
        </p:spPr>
        <p:txBody>
          <a:bodyPr/>
          <a:lstStyle>
            <a:lvl1pPr>
              <a:defRPr/>
            </a:lvl1pPr>
          </a:lstStyle>
          <a:p>
            <a:pPr>
              <a:defRPr/>
            </a:pPr>
            <a:fld id="{79201BF3-5F8D-4FB4-9557-33DF700E255A}" type="slidenum">
              <a:rPr lang="en-GB" altLang="en-US"/>
              <a:pPr>
                <a:defRPr/>
              </a:pPr>
              <a:t>‹#›</a:t>
            </a:fld>
            <a:endParaRPr lang="en-GB" altLang="en-US"/>
          </a:p>
        </p:txBody>
      </p:sp>
    </p:spTree>
    <p:extLst>
      <p:ext uri="{BB962C8B-B14F-4D97-AF65-F5344CB8AC3E}">
        <p14:creationId xmlns:p14="http://schemas.microsoft.com/office/powerpoint/2010/main" val="41738707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85AA0-187F-E2C6-6020-C96165074AD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ZA"/>
          </a:p>
        </p:txBody>
      </p:sp>
      <p:sp>
        <p:nvSpPr>
          <p:cNvPr id="3" name="Subtitle 2">
            <a:extLst>
              <a:ext uri="{FF2B5EF4-FFF2-40B4-BE49-F238E27FC236}">
                <a16:creationId xmlns:a16="http://schemas.microsoft.com/office/drawing/2014/main" id="{9B737D7B-171C-67E6-A962-75345668C43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754D278F-FA5C-71A6-6EF8-74F1BA75E6AF}"/>
              </a:ext>
            </a:extLst>
          </p:cNvPr>
          <p:cNvSpPr>
            <a:spLocks noGrp="1"/>
          </p:cNvSpPr>
          <p:nvPr>
            <p:ph type="dt" sz="half" idx="10"/>
          </p:nvPr>
        </p:nvSpPr>
        <p:spPr/>
        <p:txBody>
          <a:bodyPr/>
          <a:lstStyle/>
          <a:p>
            <a:fld id="{09D039BC-9DA5-4737-AB02-4C946A16D7D1}" type="datetimeFigureOut">
              <a:rPr lang="en-ZA" smtClean="0"/>
              <a:t>2023/08/23</a:t>
            </a:fld>
            <a:endParaRPr lang="en-ZA"/>
          </a:p>
        </p:txBody>
      </p:sp>
      <p:sp>
        <p:nvSpPr>
          <p:cNvPr id="5" name="Footer Placeholder 4">
            <a:extLst>
              <a:ext uri="{FF2B5EF4-FFF2-40B4-BE49-F238E27FC236}">
                <a16:creationId xmlns:a16="http://schemas.microsoft.com/office/drawing/2014/main" id="{D52B6551-56F7-AE2D-A3B3-3CDF5D1EE8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CEB5431-79B2-939C-AF2F-11EF54374440}"/>
              </a:ext>
            </a:extLst>
          </p:cNvPr>
          <p:cNvSpPr>
            <a:spLocks noGrp="1"/>
          </p:cNvSpPr>
          <p:nvPr>
            <p:ph type="sldNum" sz="quarter" idx="12"/>
          </p:nvPr>
        </p:nvSpPr>
        <p:spPr/>
        <p:txBody>
          <a:bodyPr/>
          <a:lstStyle/>
          <a:p>
            <a:fld id="{823B1404-3FA6-4DF7-8440-8A9968D2D408}" type="slidenum">
              <a:rPr lang="en-ZA" smtClean="0"/>
              <a:t>‹#›</a:t>
            </a:fld>
            <a:endParaRPr lang="en-ZA"/>
          </a:p>
        </p:txBody>
      </p:sp>
    </p:spTree>
    <p:extLst>
      <p:ext uri="{BB962C8B-B14F-4D97-AF65-F5344CB8AC3E}">
        <p14:creationId xmlns:p14="http://schemas.microsoft.com/office/powerpoint/2010/main" val="21513254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3D7D-C30E-7CAF-86ED-2DB323A8B2E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B7518C7-2AC5-3656-8055-1064121AEA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0472B6D-3443-88D2-DB74-F1436F728080}"/>
              </a:ext>
            </a:extLst>
          </p:cNvPr>
          <p:cNvSpPr>
            <a:spLocks noGrp="1"/>
          </p:cNvSpPr>
          <p:nvPr>
            <p:ph type="dt" sz="half" idx="10"/>
          </p:nvPr>
        </p:nvSpPr>
        <p:spPr/>
        <p:txBody>
          <a:bodyPr/>
          <a:lstStyle/>
          <a:p>
            <a:fld id="{09D039BC-9DA5-4737-AB02-4C946A16D7D1}" type="datetimeFigureOut">
              <a:rPr lang="en-ZA" smtClean="0"/>
              <a:t>2023/08/23</a:t>
            </a:fld>
            <a:endParaRPr lang="en-ZA"/>
          </a:p>
        </p:txBody>
      </p:sp>
      <p:sp>
        <p:nvSpPr>
          <p:cNvPr id="5" name="Footer Placeholder 4">
            <a:extLst>
              <a:ext uri="{FF2B5EF4-FFF2-40B4-BE49-F238E27FC236}">
                <a16:creationId xmlns:a16="http://schemas.microsoft.com/office/drawing/2014/main" id="{0A08EBBE-4260-99DE-37EC-8B7CA77A9A6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24699BA-0006-7240-4D92-DA01CFC772C7}"/>
              </a:ext>
            </a:extLst>
          </p:cNvPr>
          <p:cNvSpPr>
            <a:spLocks noGrp="1"/>
          </p:cNvSpPr>
          <p:nvPr>
            <p:ph type="sldNum" sz="quarter" idx="12"/>
          </p:nvPr>
        </p:nvSpPr>
        <p:spPr/>
        <p:txBody>
          <a:bodyPr/>
          <a:lstStyle/>
          <a:p>
            <a:fld id="{823B1404-3FA6-4DF7-8440-8A9968D2D408}" type="slidenum">
              <a:rPr lang="en-ZA" smtClean="0"/>
              <a:t>‹#›</a:t>
            </a:fld>
            <a:endParaRPr lang="en-ZA"/>
          </a:p>
        </p:txBody>
      </p:sp>
    </p:spTree>
    <p:extLst>
      <p:ext uri="{BB962C8B-B14F-4D97-AF65-F5344CB8AC3E}">
        <p14:creationId xmlns:p14="http://schemas.microsoft.com/office/powerpoint/2010/main" val="39890015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7884-2F0D-F799-117D-230C71AFFE0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C1CFB8E-C373-000E-C726-6FDB61ACECB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FE56FB-623A-D999-94E0-008ADD700332}"/>
              </a:ext>
            </a:extLst>
          </p:cNvPr>
          <p:cNvSpPr>
            <a:spLocks noGrp="1"/>
          </p:cNvSpPr>
          <p:nvPr>
            <p:ph type="dt" sz="half" idx="10"/>
          </p:nvPr>
        </p:nvSpPr>
        <p:spPr/>
        <p:txBody>
          <a:bodyPr/>
          <a:lstStyle/>
          <a:p>
            <a:fld id="{09D039BC-9DA5-4737-AB02-4C946A16D7D1}" type="datetimeFigureOut">
              <a:rPr lang="en-ZA" smtClean="0"/>
              <a:t>2023/08/23</a:t>
            </a:fld>
            <a:endParaRPr lang="en-ZA"/>
          </a:p>
        </p:txBody>
      </p:sp>
      <p:sp>
        <p:nvSpPr>
          <p:cNvPr id="5" name="Footer Placeholder 4">
            <a:extLst>
              <a:ext uri="{FF2B5EF4-FFF2-40B4-BE49-F238E27FC236}">
                <a16:creationId xmlns:a16="http://schemas.microsoft.com/office/drawing/2014/main" id="{2FF02D08-238B-42FB-B01F-4C7A8981D64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F1CD573-1EFC-BF1E-5B75-0A793933B5D0}"/>
              </a:ext>
            </a:extLst>
          </p:cNvPr>
          <p:cNvSpPr>
            <a:spLocks noGrp="1"/>
          </p:cNvSpPr>
          <p:nvPr>
            <p:ph type="sldNum" sz="quarter" idx="12"/>
          </p:nvPr>
        </p:nvSpPr>
        <p:spPr/>
        <p:txBody>
          <a:bodyPr/>
          <a:lstStyle/>
          <a:p>
            <a:fld id="{823B1404-3FA6-4DF7-8440-8A9968D2D408}" type="slidenum">
              <a:rPr lang="en-ZA" smtClean="0"/>
              <a:t>‹#›</a:t>
            </a:fld>
            <a:endParaRPr lang="en-ZA"/>
          </a:p>
        </p:txBody>
      </p:sp>
    </p:spTree>
    <p:extLst>
      <p:ext uri="{BB962C8B-B14F-4D97-AF65-F5344CB8AC3E}">
        <p14:creationId xmlns:p14="http://schemas.microsoft.com/office/powerpoint/2010/main" val="26806240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D43CB-7361-6DD0-4ABD-954C76A5007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F525426B-E108-1552-032C-5430CE44F60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9C77885B-9F9E-317A-EAC0-BCBCA153BC4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16F6713B-CF46-8176-5639-F3F176CDEDC3}"/>
              </a:ext>
            </a:extLst>
          </p:cNvPr>
          <p:cNvSpPr>
            <a:spLocks noGrp="1"/>
          </p:cNvSpPr>
          <p:nvPr>
            <p:ph type="dt" sz="half" idx="10"/>
          </p:nvPr>
        </p:nvSpPr>
        <p:spPr/>
        <p:txBody>
          <a:bodyPr/>
          <a:lstStyle/>
          <a:p>
            <a:fld id="{09D039BC-9DA5-4737-AB02-4C946A16D7D1}" type="datetimeFigureOut">
              <a:rPr lang="en-ZA" smtClean="0"/>
              <a:t>2023/08/23</a:t>
            </a:fld>
            <a:endParaRPr lang="en-ZA"/>
          </a:p>
        </p:txBody>
      </p:sp>
      <p:sp>
        <p:nvSpPr>
          <p:cNvPr id="6" name="Footer Placeholder 5">
            <a:extLst>
              <a:ext uri="{FF2B5EF4-FFF2-40B4-BE49-F238E27FC236}">
                <a16:creationId xmlns:a16="http://schemas.microsoft.com/office/drawing/2014/main" id="{D063D788-12FB-B12A-F144-6201D24C5B0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0F9E7BF-B1DD-64FB-AEAF-9E82BD2E5CC4}"/>
              </a:ext>
            </a:extLst>
          </p:cNvPr>
          <p:cNvSpPr>
            <a:spLocks noGrp="1"/>
          </p:cNvSpPr>
          <p:nvPr>
            <p:ph type="sldNum" sz="quarter" idx="12"/>
          </p:nvPr>
        </p:nvSpPr>
        <p:spPr/>
        <p:txBody>
          <a:bodyPr/>
          <a:lstStyle/>
          <a:p>
            <a:fld id="{823B1404-3FA6-4DF7-8440-8A9968D2D408}" type="slidenum">
              <a:rPr lang="en-ZA" smtClean="0"/>
              <a:t>‹#›</a:t>
            </a:fld>
            <a:endParaRPr lang="en-ZA"/>
          </a:p>
        </p:txBody>
      </p:sp>
    </p:spTree>
    <p:extLst>
      <p:ext uri="{BB962C8B-B14F-4D97-AF65-F5344CB8AC3E}">
        <p14:creationId xmlns:p14="http://schemas.microsoft.com/office/powerpoint/2010/main" val="13331771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3C925-1E26-2E19-5824-9DFE73F5A1E2}"/>
              </a:ext>
            </a:extLst>
          </p:cNvPr>
          <p:cNvSpPr>
            <a:spLocks noGrp="1"/>
          </p:cNvSpPr>
          <p:nvPr>
            <p:ph type="title"/>
          </p:nvPr>
        </p:nvSpPr>
        <p:spPr>
          <a:xfrm>
            <a:off x="629841" y="365126"/>
            <a:ext cx="78867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94FA93A0-7833-CE3F-FB8D-39C86743C40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C3D91DD-0EC2-C6EB-7741-5A0356D378D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291531E5-D396-897B-FB3B-52593B8944F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A19F5FF-691D-6D40-E290-0B09596B8DF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7654D1BD-AC55-04A7-56D2-C8B10DFF95F9}"/>
              </a:ext>
            </a:extLst>
          </p:cNvPr>
          <p:cNvSpPr>
            <a:spLocks noGrp="1"/>
          </p:cNvSpPr>
          <p:nvPr>
            <p:ph type="dt" sz="half" idx="10"/>
          </p:nvPr>
        </p:nvSpPr>
        <p:spPr/>
        <p:txBody>
          <a:bodyPr/>
          <a:lstStyle/>
          <a:p>
            <a:fld id="{09D039BC-9DA5-4737-AB02-4C946A16D7D1}" type="datetimeFigureOut">
              <a:rPr lang="en-ZA" smtClean="0"/>
              <a:t>2023/08/23</a:t>
            </a:fld>
            <a:endParaRPr lang="en-ZA"/>
          </a:p>
        </p:txBody>
      </p:sp>
      <p:sp>
        <p:nvSpPr>
          <p:cNvPr id="8" name="Footer Placeholder 7">
            <a:extLst>
              <a:ext uri="{FF2B5EF4-FFF2-40B4-BE49-F238E27FC236}">
                <a16:creationId xmlns:a16="http://schemas.microsoft.com/office/drawing/2014/main" id="{FF1CC9F3-2841-BEEC-A8CA-C6C4DF00F577}"/>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93CEE060-A363-07E6-0A11-AE914C4F7444}"/>
              </a:ext>
            </a:extLst>
          </p:cNvPr>
          <p:cNvSpPr>
            <a:spLocks noGrp="1"/>
          </p:cNvSpPr>
          <p:nvPr>
            <p:ph type="sldNum" sz="quarter" idx="12"/>
          </p:nvPr>
        </p:nvSpPr>
        <p:spPr/>
        <p:txBody>
          <a:bodyPr/>
          <a:lstStyle/>
          <a:p>
            <a:fld id="{823B1404-3FA6-4DF7-8440-8A9968D2D408}" type="slidenum">
              <a:rPr lang="en-ZA" smtClean="0"/>
              <a:t>‹#›</a:t>
            </a:fld>
            <a:endParaRPr lang="en-ZA"/>
          </a:p>
        </p:txBody>
      </p:sp>
    </p:spTree>
    <p:extLst>
      <p:ext uri="{BB962C8B-B14F-4D97-AF65-F5344CB8AC3E}">
        <p14:creationId xmlns:p14="http://schemas.microsoft.com/office/powerpoint/2010/main" val="162188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544" y="4800924"/>
            <a:ext cx="5486400" cy="261610"/>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1544" y="612264"/>
            <a:ext cx="5486400" cy="507831"/>
          </a:xfrm>
        </p:spPr>
        <p:txBody>
          <a:bodyPr/>
          <a:lstStyle>
            <a:lvl1pPr marL="0" indent="0">
              <a:buNone/>
              <a:defRPr sz="3300"/>
            </a:lvl1pPr>
            <a:lvl2pPr marL="466481" indent="0">
              <a:buNone/>
              <a:defRPr sz="2900"/>
            </a:lvl2pPr>
            <a:lvl3pPr marL="932962" indent="0">
              <a:buNone/>
              <a:defRPr sz="2400"/>
            </a:lvl3pPr>
            <a:lvl4pPr marL="1399443" indent="0">
              <a:buNone/>
              <a:defRPr sz="2000"/>
            </a:lvl4pPr>
            <a:lvl5pPr marL="1865925" indent="0">
              <a:buNone/>
              <a:defRPr sz="2000"/>
            </a:lvl5pPr>
            <a:lvl6pPr marL="2332406" indent="0">
              <a:buNone/>
              <a:defRPr sz="2000"/>
            </a:lvl6pPr>
            <a:lvl7pPr marL="2798887" indent="0">
              <a:buNone/>
              <a:defRPr sz="2000"/>
            </a:lvl7pPr>
            <a:lvl8pPr marL="3265368" indent="0">
              <a:buNone/>
              <a:defRPr sz="2000"/>
            </a:lvl8pPr>
            <a:lvl9pPr marL="3731849" indent="0">
              <a:buNone/>
              <a:defRPr sz="2000"/>
            </a:lvl9pPr>
          </a:lstStyle>
          <a:p>
            <a:pPr lvl="0"/>
            <a:r>
              <a:rPr lang="en-US" noProof="0" dirty="0"/>
              <a:t>Click icon to add picture</a:t>
            </a:r>
            <a:endParaRPr lang="en-ZA" noProof="0" dirty="0"/>
          </a:p>
        </p:txBody>
      </p:sp>
      <p:sp>
        <p:nvSpPr>
          <p:cNvPr id="4" name="Text Placeholder 3"/>
          <p:cNvSpPr>
            <a:spLocks noGrp="1"/>
          </p:cNvSpPr>
          <p:nvPr>
            <p:ph type="body" sz="half" idx="2"/>
          </p:nvPr>
        </p:nvSpPr>
        <p:spPr>
          <a:xfrm>
            <a:off x="1791544" y="5367835"/>
            <a:ext cx="5486400" cy="215444"/>
          </a:xfrm>
        </p:spPr>
        <p:txBody>
          <a:bodyPr/>
          <a:lstStyle>
            <a:lvl1pPr marL="0" indent="0">
              <a:buNone/>
              <a:defRPr sz="1400"/>
            </a:lvl1pPr>
            <a:lvl2pPr marL="466481" indent="0">
              <a:buNone/>
              <a:defRPr sz="1200"/>
            </a:lvl2pPr>
            <a:lvl3pPr marL="932962" indent="0">
              <a:buNone/>
              <a:defRPr sz="1000"/>
            </a:lvl3pPr>
            <a:lvl4pPr marL="1399443" indent="0">
              <a:buNone/>
              <a:defRPr sz="900"/>
            </a:lvl4pPr>
            <a:lvl5pPr marL="1865925" indent="0">
              <a:buNone/>
              <a:defRPr sz="900"/>
            </a:lvl5pPr>
            <a:lvl6pPr marL="2332406" indent="0">
              <a:buNone/>
              <a:defRPr sz="900"/>
            </a:lvl6pPr>
            <a:lvl7pPr marL="2798887" indent="0">
              <a:buNone/>
              <a:defRPr sz="900"/>
            </a:lvl7pPr>
            <a:lvl8pPr marL="3265368" indent="0">
              <a:buNone/>
              <a:defRPr sz="900"/>
            </a:lvl8pPr>
            <a:lvl9pPr marL="3731849" indent="0">
              <a:buNone/>
              <a:defRPr sz="900"/>
            </a:lvl9pPr>
          </a:lstStyle>
          <a:p>
            <a:pPr lvl="0"/>
            <a:r>
              <a:rPr lang="en-US"/>
              <a:t>Click to edit Master text styles</a:t>
            </a:r>
          </a:p>
        </p:txBody>
      </p:sp>
      <p:sp>
        <p:nvSpPr>
          <p:cNvPr id="5" name="doc id"/>
          <p:cNvSpPr>
            <a:spLocks noGrp="1" noChangeArrowheads="1"/>
          </p:cNvSpPr>
          <p:nvPr>
            <p:ph type="ftr" sz="quarter" idx="10"/>
          </p:nvPr>
        </p:nvSpPr>
        <p:spPr>
          <a:ln/>
        </p:spPr>
        <p:txBody>
          <a:bodyPr/>
          <a:lstStyle>
            <a:lvl1pPr>
              <a:defRPr/>
            </a:lvl1pPr>
          </a:lstStyle>
          <a:p>
            <a:pPr>
              <a:defRPr/>
            </a:pPr>
            <a:endParaRPr lang="en-ZA" dirty="0"/>
          </a:p>
        </p:txBody>
      </p:sp>
      <p:sp>
        <p:nvSpPr>
          <p:cNvPr id="6" name="pg num"/>
          <p:cNvSpPr>
            <a:spLocks noGrp="1" noChangeArrowheads="1"/>
          </p:cNvSpPr>
          <p:nvPr>
            <p:ph type="sldNum" sz="quarter" idx="11"/>
          </p:nvPr>
        </p:nvSpPr>
        <p:spPr>
          <a:ln/>
        </p:spPr>
        <p:txBody>
          <a:bodyPr/>
          <a:lstStyle>
            <a:lvl1pPr>
              <a:defRPr/>
            </a:lvl1pPr>
          </a:lstStyle>
          <a:p>
            <a:pPr>
              <a:defRPr/>
            </a:pPr>
            <a:fld id="{5CDCB21E-F91D-489D-964A-AB22525D6B40}" type="slidenum">
              <a:rPr lang="en-ZA"/>
              <a:pPr>
                <a:defRPr/>
              </a:pPr>
              <a:t>‹#›</a:t>
            </a:fld>
            <a:endParaRPr lang="en-ZA"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50B7D-EFB0-2A1B-55EE-D54AA95B6F9A}"/>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C760D7A0-DD3B-A26D-97D4-AD871FAB16A0}"/>
              </a:ext>
            </a:extLst>
          </p:cNvPr>
          <p:cNvSpPr>
            <a:spLocks noGrp="1"/>
          </p:cNvSpPr>
          <p:nvPr>
            <p:ph type="dt" sz="half" idx="10"/>
          </p:nvPr>
        </p:nvSpPr>
        <p:spPr/>
        <p:txBody>
          <a:bodyPr/>
          <a:lstStyle/>
          <a:p>
            <a:fld id="{09D039BC-9DA5-4737-AB02-4C946A16D7D1}" type="datetimeFigureOut">
              <a:rPr lang="en-ZA" smtClean="0"/>
              <a:t>2023/08/23</a:t>
            </a:fld>
            <a:endParaRPr lang="en-ZA"/>
          </a:p>
        </p:txBody>
      </p:sp>
      <p:sp>
        <p:nvSpPr>
          <p:cNvPr id="4" name="Footer Placeholder 3">
            <a:extLst>
              <a:ext uri="{FF2B5EF4-FFF2-40B4-BE49-F238E27FC236}">
                <a16:creationId xmlns:a16="http://schemas.microsoft.com/office/drawing/2014/main" id="{A160851B-BF14-C0F0-77EF-C654EE0AC7AD}"/>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6D68E37B-F5F3-D215-9CFA-E8D589EC89E6}"/>
              </a:ext>
            </a:extLst>
          </p:cNvPr>
          <p:cNvSpPr>
            <a:spLocks noGrp="1"/>
          </p:cNvSpPr>
          <p:nvPr>
            <p:ph type="sldNum" sz="quarter" idx="12"/>
          </p:nvPr>
        </p:nvSpPr>
        <p:spPr/>
        <p:txBody>
          <a:bodyPr/>
          <a:lstStyle/>
          <a:p>
            <a:fld id="{823B1404-3FA6-4DF7-8440-8A9968D2D408}" type="slidenum">
              <a:rPr lang="en-ZA" smtClean="0"/>
              <a:t>‹#›</a:t>
            </a:fld>
            <a:endParaRPr lang="en-ZA"/>
          </a:p>
        </p:txBody>
      </p:sp>
    </p:spTree>
    <p:extLst>
      <p:ext uri="{BB962C8B-B14F-4D97-AF65-F5344CB8AC3E}">
        <p14:creationId xmlns:p14="http://schemas.microsoft.com/office/powerpoint/2010/main" val="32852423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E227B0-A690-CC5E-33AF-219B71A3337A}"/>
              </a:ext>
            </a:extLst>
          </p:cNvPr>
          <p:cNvSpPr>
            <a:spLocks noGrp="1"/>
          </p:cNvSpPr>
          <p:nvPr>
            <p:ph type="dt" sz="half" idx="10"/>
          </p:nvPr>
        </p:nvSpPr>
        <p:spPr/>
        <p:txBody>
          <a:bodyPr/>
          <a:lstStyle/>
          <a:p>
            <a:fld id="{09D039BC-9DA5-4737-AB02-4C946A16D7D1}" type="datetimeFigureOut">
              <a:rPr lang="en-ZA" smtClean="0"/>
              <a:t>2023/08/23</a:t>
            </a:fld>
            <a:endParaRPr lang="en-ZA"/>
          </a:p>
        </p:txBody>
      </p:sp>
      <p:sp>
        <p:nvSpPr>
          <p:cNvPr id="3" name="Footer Placeholder 2">
            <a:extLst>
              <a:ext uri="{FF2B5EF4-FFF2-40B4-BE49-F238E27FC236}">
                <a16:creationId xmlns:a16="http://schemas.microsoft.com/office/drawing/2014/main" id="{B674B76F-CCD9-E6E2-D9A6-36B9401488DB}"/>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C51C02DE-F811-F266-C1DA-727860B7DFEC}"/>
              </a:ext>
            </a:extLst>
          </p:cNvPr>
          <p:cNvSpPr>
            <a:spLocks noGrp="1"/>
          </p:cNvSpPr>
          <p:nvPr>
            <p:ph type="sldNum" sz="quarter" idx="12"/>
          </p:nvPr>
        </p:nvSpPr>
        <p:spPr/>
        <p:txBody>
          <a:bodyPr/>
          <a:lstStyle/>
          <a:p>
            <a:fld id="{823B1404-3FA6-4DF7-8440-8A9968D2D408}" type="slidenum">
              <a:rPr lang="en-ZA" smtClean="0"/>
              <a:t>‹#›</a:t>
            </a:fld>
            <a:endParaRPr lang="en-ZA"/>
          </a:p>
        </p:txBody>
      </p:sp>
    </p:spTree>
    <p:extLst>
      <p:ext uri="{BB962C8B-B14F-4D97-AF65-F5344CB8AC3E}">
        <p14:creationId xmlns:p14="http://schemas.microsoft.com/office/powerpoint/2010/main" val="2872411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1BA38-27D4-0840-54D1-C0283E16DEA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CEF0475C-5310-A900-6CB7-9D7E9659EA4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65F7FB65-300B-50FF-D235-CC2A2A3ED95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471AA66-7958-1A57-DF77-0CA4301582E5}"/>
              </a:ext>
            </a:extLst>
          </p:cNvPr>
          <p:cNvSpPr>
            <a:spLocks noGrp="1"/>
          </p:cNvSpPr>
          <p:nvPr>
            <p:ph type="dt" sz="half" idx="10"/>
          </p:nvPr>
        </p:nvSpPr>
        <p:spPr/>
        <p:txBody>
          <a:bodyPr/>
          <a:lstStyle/>
          <a:p>
            <a:fld id="{09D039BC-9DA5-4737-AB02-4C946A16D7D1}" type="datetimeFigureOut">
              <a:rPr lang="en-ZA" smtClean="0"/>
              <a:t>2023/08/23</a:t>
            </a:fld>
            <a:endParaRPr lang="en-ZA"/>
          </a:p>
        </p:txBody>
      </p:sp>
      <p:sp>
        <p:nvSpPr>
          <p:cNvPr id="6" name="Footer Placeholder 5">
            <a:extLst>
              <a:ext uri="{FF2B5EF4-FFF2-40B4-BE49-F238E27FC236}">
                <a16:creationId xmlns:a16="http://schemas.microsoft.com/office/drawing/2014/main" id="{31A1261A-895F-ACD7-F343-C2B83FB0AEA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C4947E56-D83D-3BFD-021E-440A593AF1E6}"/>
              </a:ext>
            </a:extLst>
          </p:cNvPr>
          <p:cNvSpPr>
            <a:spLocks noGrp="1"/>
          </p:cNvSpPr>
          <p:nvPr>
            <p:ph type="sldNum" sz="quarter" idx="12"/>
          </p:nvPr>
        </p:nvSpPr>
        <p:spPr/>
        <p:txBody>
          <a:bodyPr/>
          <a:lstStyle/>
          <a:p>
            <a:fld id="{823B1404-3FA6-4DF7-8440-8A9968D2D408}" type="slidenum">
              <a:rPr lang="en-ZA" smtClean="0"/>
              <a:t>‹#›</a:t>
            </a:fld>
            <a:endParaRPr lang="en-ZA"/>
          </a:p>
        </p:txBody>
      </p:sp>
    </p:spTree>
    <p:extLst>
      <p:ext uri="{BB962C8B-B14F-4D97-AF65-F5344CB8AC3E}">
        <p14:creationId xmlns:p14="http://schemas.microsoft.com/office/powerpoint/2010/main" val="7176882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C0FEB-A942-8526-ED8B-3EE3786E444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A1C50FDC-A977-030F-73ED-3782B1C440D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ZA"/>
          </a:p>
        </p:txBody>
      </p:sp>
      <p:sp>
        <p:nvSpPr>
          <p:cNvPr id="4" name="Text Placeholder 3">
            <a:extLst>
              <a:ext uri="{FF2B5EF4-FFF2-40B4-BE49-F238E27FC236}">
                <a16:creationId xmlns:a16="http://schemas.microsoft.com/office/drawing/2014/main" id="{8D519888-70DE-3D13-E04F-30C362807D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0816478-8DEB-0277-3ABC-7D222E63A0CD}"/>
              </a:ext>
            </a:extLst>
          </p:cNvPr>
          <p:cNvSpPr>
            <a:spLocks noGrp="1"/>
          </p:cNvSpPr>
          <p:nvPr>
            <p:ph type="dt" sz="half" idx="10"/>
          </p:nvPr>
        </p:nvSpPr>
        <p:spPr/>
        <p:txBody>
          <a:bodyPr/>
          <a:lstStyle/>
          <a:p>
            <a:fld id="{09D039BC-9DA5-4737-AB02-4C946A16D7D1}" type="datetimeFigureOut">
              <a:rPr lang="en-ZA" smtClean="0"/>
              <a:t>2023/08/23</a:t>
            </a:fld>
            <a:endParaRPr lang="en-ZA"/>
          </a:p>
        </p:txBody>
      </p:sp>
      <p:sp>
        <p:nvSpPr>
          <p:cNvPr id="6" name="Footer Placeholder 5">
            <a:extLst>
              <a:ext uri="{FF2B5EF4-FFF2-40B4-BE49-F238E27FC236}">
                <a16:creationId xmlns:a16="http://schemas.microsoft.com/office/drawing/2014/main" id="{38160D6E-5899-C748-B911-2B31530F0FF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CB29A34-1633-2031-493E-456F0E4A40D7}"/>
              </a:ext>
            </a:extLst>
          </p:cNvPr>
          <p:cNvSpPr>
            <a:spLocks noGrp="1"/>
          </p:cNvSpPr>
          <p:nvPr>
            <p:ph type="sldNum" sz="quarter" idx="12"/>
          </p:nvPr>
        </p:nvSpPr>
        <p:spPr/>
        <p:txBody>
          <a:bodyPr/>
          <a:lstStyle/>
          <a:p>
            <a:fld id="{823B1404-3FA6-4DF7-8440-8A9968D2D408}" type="slidenum">
              <a:rPr lang="en-ZA" smtClean="0"/>
              <a:t>‹#›</a:t>
            </a:fld>
            <a:endParaRPr lang="en-ZA"/>
          </a:p>
        </p:txBody>
      </p:sp>
    </p:spTree>
    <p:extLst>
      <p:ext uri="{BB962C8B-B14F-4D97-AF65-F5344CB8AC3E}">
        <p14:creationId xmlns:p14="http://schemas.microsoft.com/office/powerpoint/2010/main" val="5767567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08E7-42D8-03F6-7329-893B9D216489}"/>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51DBAE8F-1FA3-A0DF-CD09-A81ADBB356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19C0CF4-B731-8E45-A509-FC5CE3E41B6F}"/>
              </a:ext>
            </a:extLst>
          </p:cNvPr>
          <p:cNvSpPr>
            <a:spLocks noGrp="1"/>
          </p:cNvSpPr>
          <p:nvPr>
            <p:ph type="dt" sz="half" idx="10"/>
          </p:nvPr>
        </p:nvSpPr>
        <p:spPr/>
        <p:txBody>
          <a:bodyPr/>
          <a:lstStyle/>
          <a:p>
            <a:fld id="{09D039BC-9DA5-4737-AB02-4C946A16D7D1}" type="datetimeFigureOut">
              <a:rPr lang="en-ZA" smtClean="0"/>
              <a:t>2023/08/23</a:t>
            </a:fld>
            <a:endParaRPr lang="en-ZA"/>
          </a:p>
        </p:txBody>
      </p:sp>
      <p:sp>
        <p:nvSpPr>
          <p:cNvPr id="5" name="Footer Placeholder 4">
            <a:extLst>
              <a:ext uri="{FF2B5EF4-FFF2-40B4-BE49-F238E27FC236}">
                <a16:creationId xmlns:a16="http://schemas.microsoft.com/office/drawing/2014/main" id="{944BA5DF-31EA-8DE7-801C-B2C0BBD6296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134DC90-DF6B-530F-F970-463ED4059328}"/>
              </a:ext>
            </a:extLst>
          </p:cNvPr>
          <p:cNvSpPr>
            <a:spLocks noGrp="1"/>
          </p:cNvSpPr>
          <p:nvPr>
            <p:ph type="sldNum" sz="quarter" idx="12"/>
          </p:nvPr>
        </p:nvSpPr>
        <p:spPr/>
        <p:txBody>
          <a:bodyPr/>
          <a:lstStyle/>
          <a:p>
            <a:fld id="{823B1404-3FA6-4DF7-8440-8A9968D2D408}" type="slidenum">
              <a:rPr lang="en-ZA" smtClean="0"/>
              <a:t>‹#›</a:t>
            </a:fld>
            <a:endParaRPr lang="en-ZA"/>
          </a:p>
        </p:txBody>
      </p:sp>
    </p:spTree>
    <p:extLst>
      <p:ext uri="{BB962C8B-B14F-4D97-AF65-F5344CB8AC3E}">
        <p14:creationId xmlns:p14="http://schemas.microsoft.com/office/powerpoint/2010/main" val="35485310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3136B5-F59D-1641-D06C-8AA172DB053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F123430-63AF-BD23-083C-2C2E73C33E8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CEEB831-A23A-46A7-8453-721A7B0D2D4C}"/>
              </a:ext>
            </a:extLst>
          </p:cNvPr>
          <p:cNvSpPr>
            <a:spLocks noGrp="1"/>
          </p:cNvSpPr>
          <p:nvPr>
            <p:ph type="dt" sz="half" idx="10"/>
          </p:nvPr>
        </p:nvSpPr>
        <p:spPr/>
        <p:txBody>
          <a:bodyPr/>
          <a:lstStyle/>
          <a:p>
            <a:fld id="{09D039BC-9DA5-4737-AB02-4C946A16D7D1}" type="datetimeFigureOut">
              <a:rPr lang="en-ZA" smtClean="0"/>
              <a:t>2023/08/23</a:t>
            </a:fld>
            <a:endParaRPr lang="en-ZA"/>
          </a:p>
        </p:txBody>
      </p:sp>
      <p:sp>
        <p:nvSpPr>
          <p:cNvPr id="5" name="Footer Placeholder 4">
            <a:extLst>
              <a:ext uri="{FF2B5EF4-FFF2-40B4-BE49-F238E27FC236}">
                <a16:creationId xmlns:a16="http://schemas.microsoft.com/office/drawing/2014/main" id="{3DB9A7C8-9705-D336-D414-A1929105E34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6E7222E-1909-159E-416A-3F014E87823E}"/>
              </a:ext>
            </a:extLst>
          </p:cNvPr>
          <p:cNvSpPr>
            <a:spLocks noGrp="1"/>
          </p:cNvSpPr>
          <p:nvPr>
            <p:ph type="sldNum" sz="quarter" idx="12"/>
          </p:nvPr>
        </p:nvSpPr>
        <p:spPr/>
        <p:txBody>
          <a:bodyPr/>
          <a:lstStyle/>
          <a:p>
            <a:fld id="{823B1404-3FA6-4DF7-8440-8A9968D2D408}" type="slidenum">
              <a:rPr lang="en-ZA" smtClean="0"/>
              <a:t>‹#›</a:t>
            </a:fld>
            <a:endParaRPr lang="en-ZA"/>
          </a:p>
        </p:txBody>
      </p:sp>
    </p:spTree>
    <p:extLst>
      <p:ext uri="{BB962C8B-B14F-4D97-AF65-F5344CB8AC3E}">
        <p14:creationId xmlns:p14="http://schemas.microsoft.com/office/powerpoint/2010/main" val="32517809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Bulleted Slide">
    <p:spTree>
      <p:nvGrpSpPr>
        <p:cNvPr id="1" name=""/>
        <p:cNvGrpSpPr/>
        <p:nvPr/>
      </p:nvGrpSpPr>
      <p:grpSpPr>
        <a:xfrm>
          <a:off x="0" y="0"/>
          <a:ext cx="0" cy="0"/>
          <a:chOff x="0" y="0"/>
          <a:chExt cx="0" cy="0"/>
        </a:xfrm>
      </p:grpSpPr>
      <p:pic>
        <p:nvPicPr>
          <p:cNvPr id="4" name="Picture 2" descr="miolo1 fundo branco"/>
          <p:cNvPicPr>
            <a:picLocks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588" y="-31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McK Slide Elements"/>
          <p:cNvGrpSpPr>
            <a:grpSpLocks/>
          </p:cNvGrpSpPr>
          <p:nvPr/>
        </p:nvGrpSpPr>
        <p:grpSpPr bwMode="auto">
          <a:xfrm>
            <a:off x="125413" y="542925"/>
            <a:ext cx="8793162" cy="6288088"/>
            <a:chOff x="79" y="342"/>
            <a:chExt cx="5539" cy="3961"/>
          </a:xfrm>
        </p:grpSpPr>
        <p:sp>
          <p:nvSpPr>
            <p:cNvPr id="6" name="McK Measure" hidden="1"/>
            <p:cNvSpPr txBox="1">
              <a:spLocks noChangeArrowheads="1"/>
            </p:cNvSpPr>
            <p:nvPr userDrawn="1"/>
          </p:nvSpPr>
          <p:spPr bwMode="gray">
            <a:xfrm>
              <a:off x="79" y="342"/>
              <a:ext cx="553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algn="ctr" defTabSz="912813" eaLnBrk="0" fontAlgn="base" hangingPunct="0">
                <a:spcBef>
                  <a:spcPct val="20000"/>
                </a:spcBef>
                <a:spcAft>
                  <a:spcPct val="0"/>
                </a:spcAft>
                <a:buChar char="•"/>
                <a:defRPr>
                  <a:solidFill>
                    <a:schemeClr val="tx1"/>
                  </a:solidFill>
                  <a:latin typeface="Arial" pitchFamily="34" charset="0"/>
                </a:defRPr>
              </a:lvl6pPr>
              <a:lvl7pPr marL="2971800" indent="-228600" algn="ctr" defTabSz="912813" eaLnBrk="0" fontAlgn="base" hangingPunct="0">
                <a:spcBef>
                  <a:spcPct val="20000"/>
                </a:spcBef>
                <a:spcAft>
                  <a:spcPct val="0"/>
                </a:spcAft>
                <a:buChar char="•"/>
                <a:defRPr>
                  <a:solidFill>
                    <a:schemeClr val="tx1"/>
                  </a:solidFill>
                  <a:latin typeface="Arial" pitchFamily="34" charset="0"/>
                </a:defRPr>
              </a:lvl7pPr>
              <a:lvl8pPr marL="3429000" indent="-228600" algn="ctr" defTabSz="912813" eaLnBrk="0" fontAlgn="base" hangingPunct="0">
                <a:spcBef>
                  <a:spcPct val="20000"/>
                </a:spcBef>
                <a:spcAft>
                  <a:spcPct val="0"/>
                </a:spcAft>
                <a:buChar char="•"/>
                <a:defRPr>
                  <a:solidFill>
                    <a:schemeClr val="tx1"/>
                  </a:solidFill>
                  <a:latin typeface="Arial" pitchFamily="34" charset="0"/>
                </a:defRPr>
              </a:lvl8pPr>
              <a:lvl9pPr marL="3886200" indent="-228600" algn="ctr" defTabSz="912813" eaLnBrk="0" fontAlgn="base" hangingPunct="0">
                <a:spcBef>
                  <a:spcPct val="20000"/>
                </a:spcBef>
                <a:spcAft>
                  <a:spcPct val="0"/>
                </a:spcAft>
                <a:buChar char="•"/>
                <a:defRPr>
                  <a:solidFill>
                    <a:schemeClr val="tx1"/>
                  </a:solidFill>
                  <a:latin typeface="Arial" pitchFamily="34" charset="0"/>
                </a:defRPr>
              </a:lvl9pPr>
            </a:lstStyle>
            <a:p>
              <a:pPr algn="ctr" eaLnBrk="1" fontAlgn="base" hangingPunct="1">
                <a:spcBef>
                  <a:spcPct val="0"/>
                </a:spcBef>
                <a:spcAft>
                  <a:spcPct val="0"/>
                </a:spcAft>
                <a:buFontTx/>
                <a:buChar char="•"/>
                <a:defRPr/>
              </a:pPr>
              <a:r>
                <a:rPr lang="en-GB" altLang="en-US" sz="900">
                  <a:solidFill>
                    <a:srgbClr val="000000"/>
                  </a:solidFill>
                </a:rPr>
                <a:t>Unit of measure</a:t>
              </a:r>
            </a:p>
          </p:txBody>
        </p:sp>
        <p:sp>
          <p:nvSpPr>
            <p:cNvPr id="8" name="McK Footnote" hidden="1"/>
            <p:cNvSpPr txBox="1">
              <a:spLocks noChangeArrowheads="1"/>
            </p:cNvSpPr>
            <p:nvPr userDrawn="1"/>
          </p:nvSpPr>
          <p:spPr bwMode="gray">
            <a:xfrm>
              <a:off x="81" y="4159"/>
              <a:ext cx="524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585788" indent="-585788" defTabSz="912813" eaLnBrk="0" hangingPunct="0">
                <a:tabLst>
                  <a:tab pos="544513" algn="r"/>
                </a:tabLst>
                <a:defRPr>
                  <a:solidFill>
                    <a:schemeClr val="tx1"/>
                  </a:solidFill>
                  <a:latin typeface="Arial" pitchFamily="34" charset="0"/>
                </a:defRPr>
              </a:lvl1pPr>
              <a:lvl2pPr marL="742950" indent="-285750" defTabSz="912813" eaLnBrk="0" hangingPunct="0">
                <a:tabLst>
                  <a:tab pos="544513" algn="r"/>
                </a:tabLst>
                <a:defRPr>
                  <a:solidFill>
                    <a:schemeClr val="tx1"/>
                  </a:solidFill>
                  <a:latin typeface="Arial" pitchFamily="34" charset="0"/>
                </a:defRPr>
              </a:lvl2pPr>
              <a:lvl3pPr marL="1143000" indent="-228600" defTabSz="912813" eaLnBrk="0" hangingPunct="0">
                <a:tabLst>
                  <a:tab pos="544513" algn="r"/>
                </a:tabLst>
                <a:defRPr>
                  <a:solidFill>
                    <a:schemeClr val="tx1"/>
                  </a:solidFill>
                  <a:latin typeface="Arial" pitchFamily="34" charset="0"/>
                </a:defRPr>
              </a:lvl3pPr>
              <a:lvl4pPr marL="1600200" indent="-228600" defTabSz="912813" eaLnBrk="0" hangingPunct="0">
                <a:tabLst>
                  <a:tab pos="544513" algn="r"/>
                </a:tabLst>
                <a:defRPr>
                  <a:solidFill>
                    <a:schemeClr val="tx1"/>
                  </a:solidFill>
                  <a:latin typeface="Arial" pitchFamily="34" charset="0"/>
                </a:defRPr>
              </a:lvl4pPr>
              <a:lvl5pPr marL="2057400" indent="-228600" defTabSz="912813" eaLnBrk="0" hangingPunct="0">
                <a:tabLst>
                  <a:tab pos="544513" algn="r"/>
                </a:tabLst>
                <a:defRPr>
                  <a:solidFill>
                    <a:schemeClr val="tx1"/>
                  </a:solidFill>
                  <a:latin typeface="Arial" pitchFamily="34" charset="0"/>
                </a:defRPr>
              </a:lvl5pPr>
              <a:lvl6pPr marL="2514600" indent="-228600" algn="ctr" defTabSz="912813" eaLnBrk="0" fontAlgn="base" hangingPunct="0">
                <a:spcBef>
                  <a:spcPct val="20000"/>
                </a:spcBef>
                <a:spcAft>
                  <a:spcPct val="0"/>
                </a:spcAft>
                <a:buChar char="•"/>
                <a:tabLst>
                  <a:tab pos="544513" algn="r"/>
                </a:tabLst>
                <a:defRPr>
                  <a:solidFill>
                    <a:schemeClr val="tx1"/>
                  </a:solidFill>
                  <a:latin typeface="Arial" pitchFamily="34" charset="0"/>
                </a:defRPr>
              </a:lvl6pPr>
              <a:lvl7pPr marL="2971800" indent="-228600" algn="ctr" defTabSz="912813" eaLnBrk="0" fontAlgn="base" hangingPunct="0">
                <a:spcBef>
                  <a:spcPct val="20000"/>
                </a:spcBef>
                <a:spcAft>
                  <a:spcPct val="0"/>
                </a:spcAft>
                <a:buChar char="•"/>
                <a:tabLst>
                  <a:tab pos="544513" algn="r"/>
                </a:tabLst>
                <a:defRPr>
                  <a:solidFill>
                    <a:schemeClr val="tx1"/>
                  </a:solidFill>
                  <a:latin typeface="Arial" pitchFamily="34" charset="0"/>
                </a:defRPr>
              </a:lvl7pPr>
              <a:lvl8pPr marL="3429000" indent="-228600" algn="ctr" defTabSz="912813" eaLnBrk="0" fontAlgn="base" hangingPunct="0">
                <a:spcBef>
                  <a:spcPct val="20000"/>
                </a:spcBef>
                <a:spcAft>
                  <a:spcPct val="0"/>
                </a:spcAft>
                <a:buChar char="•"/>
                <a:tabLst>
                  <a:tab pos="544513" algn="r"/>
                </a:tabLst>
                <a:defRPr>
                  <a:solidFill>
                    <a:schemeClr val="tx1"/>
                  </a:solidFill>
                  <a:latin typeface="Arial" pitchFamily="34" charset="0"/>
                </a:defRPr>
              </a:lvl8pPr>
              <a:lvl9pPr marL="3886200" indent="-228600" algn="ctr" defTabSz="912813" eaLnBrk="0" fontAlgn="base" hangingPunct="0">
                <a:spcBef>
                  <a:spcPct val="20000"/>
                </a:spcBef>
                <a:spcAft>
                  <a:spcPct val="0"/>
                </a:spcAft>
                <a:buChar char="•"/>
                <a:tabLst>
                  <a:tab pos="544513" algn="r"/>
                </a:tabLst>
                <a:defRPr>
                  <a:solidFill>
                    <a:schemeClr val="tx1"/>
                  </a:solidFill>
                  <a:latin typeface="Arial" pitchFamily="34" charset="0"/>
                </a:defRPr>
              </a:lvl9pPr>
            </a:lstStyle>
            <a:p>
              <a:pPr algn="ctr" eaLnBrk="1" fontAlgn="base" hangingPunct="1">
                <a:spcBef>
                  <a:spcPct val="0"/>
                </a:spcBef>
                <a:spcAft>
                  <a:spcPct val="0"/>
                </a:spcAft>
                <a:buFontTx/>
                <a:buChar char="•"/>
                <a:defRPr/>
              </a:pPr>
              <a:r>
                <a:rPr lang="en-GB" altLang="en-US" sz="675">
                  <a:solidFill>
                    <a:srgbClr val="000000"/>
                  </a:solidFill>
                </a:rPr>
                <a:t>	*	Footnote</a:t>
              </a:r>
            </a:p>
            <a:p>
              <a:pPr algn="ctr" eaLnBrk="1" fontAlgn="base" hangingPunct="1">
                <a:spcBef>
                  <a:spcPct val="20000"/>
                </a:spcBef>
                <a:spcAft>
                  <a:spcPct val="0"/>
                </a:spcAft>
                <a:buFontTx/>
                <a:buChar char="•"/>
                <a:defRPr/>
              </a:pPr>
              <a:r>
                <a:rPr lang="en-GB" altLang="en-US" sz="675">
                  <a:solidFill>
                    <a:srgbClr val="000000"/>
                  </a:solidFill>
                </a:rPr>
                <a:t>Source:		Source</a:t>
              </a:r>
            </a:p>
          </p:txBody>
        </p:sp>
      </p:grpSp>
      <p:graphicFrame>
        <p:nvGraphicFramePr>
          <p:cNvPr id="9" name="Rectangle 9" hidden="1"/>
          <p:cNvGraphicFramePr>
            <a:graphicFrameLocks/>
          </p:cNvGraphicFramePr>
          <p:nvPr/>
        </p:nvGraphicFramePr>
        <p:xfrm>
          <a:off x="6352" y="4"/>
          <a:ext cx="149225" cy="161925"/>
        </p:xfrm>
        <a:graphic>
          <a:graphicData uri="http://schemas.openxmlformats.org/presentationml/2006/ole">
            <mc:AlternateContent xmlns:mc="http://schemas.openxmlformats.org/markup-compatibility/2006">
              <mc:Choice xmlns:v="urn:schemas-microsoft-com:vml" Requires="v">
                <p:oleObj r:id="rId4" imgW="0" imgH="0" progId="">
                  <p:embed/>
                </p:oleObj>
              </mc:Choice>
              <mc:Fallback>
                <p:oleObj r:id="rId4" imgW="0" imgH="0" progId="">
                  <p:embed/>
                  <p:pic>
                    <p:nvPicPr>
                      <p:cNvPr id="9" name="Rectangle 9"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352" y="4"/>
                        <a:ext cx="1492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 Placeholder 6"/>
          <p:cNvSpPr>
            <a:spLocks noGrp="1"/>
          </p:cNvSpPr>
          <p:nvPr>
            <p:ph type="body" sz="quarter" idx="10"/>
          </p:nvPr>
        </p:nvSpPr>
        <p:spPr>
          <a:xfrm>
            <a:off x="159519" y="1255715"/>
            <a:ext cx="8799635" cy="1538883"/>
          </a:xfrm>
          <a:prstGeom prst="rect">
            <a:avLst/>
          </a:prstGeom>
        </p:spPr>
        <p:txBody>
          <a:bodyPr/>
          <a:lstStyle>
            <a:lvl1pPr>
              <a:defRPr sz="1013"/>
            </a:lvl1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172915" y="467797"/>
            <a:ext cx="8853854" cy="369332"/>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805604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oleObject" Target="../embeddings/oleObject4.bin"/><Relationship Id="rId2" Type="http://schemas.openxmlformats.org/officeDocument/2006/relationships/slideLayout" Target="../slideLayouts/slideLayout14.xml"/><Relationship Id="rId16"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8.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oleObject" Target="../embeddings/oleObject5.bin"/><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ags" Target="../tags/tag11.xml"/><Relationship Id="rId3" Type="http://schemas.openxmlformats.org/officeDocument/2006/relationships/slideLayout" Target="../slideLayouts/slideLayout37.xml"/><Relationship Id="rId21" Type="http://schemas.openxmlformats.org/officeDocument/2006/relationships/tags" Target="../tags/tag14.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tags" Target="../tags/tag1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oleObject" Target="../embeddings/oleObject7.bin"/><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3.jpeg"/><Relationship Id="rId10" Type="http://schemas.openxmlformats.org/officeDocument/2006/relationships/slideLayout" Target="../slideLayouts/slideLayout44.xml"/><Relationship Id="rId19" Type="http://schemas.openxmlformats.org/officeDocument/2006/relationships/tags" Target="../tags/tag12.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tags" Target="../tags/tag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18" Type="http://schemas.openxmlformats.org/officeDocument/2006/relationships/oleObject" Target="../embeddings/oleObject14.bin"/><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4.jpeg"/><Relationship Id="rId2" Type="http://schemas.openxmlformats.org/officeDocument/2006/relationships/slideLayout" Target="../slideLayouts/slideLayout52.xml"/><Relationship Id="rId16" Type="http://schemas.openxmlformats.org/officeDocument/2006/relationships/tags" Target="../tags/tag4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ags" Target="../tags/tag39.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ags" Target="../tags/tag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ags" Target="../tags/tag42.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6" Type="http://schemas.openxmlformats.org/officeDocument/2006/relationships/oleObject" Target="../embeddings/oleObject16.bin"/><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1.jpe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ags" Target="../tags/tag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ags" Target="../tags/tag45.xml"/><Relationship Id="rId18" Type="http://schemas.openxmlformats.org/officeDocument/2006/relationships/image" Target="../media/image3.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17" Type="http://schemas.openxmlformats.org/officeDocument/2006/relationships/tags" Target="../tags/tag49.xml"/><Relationship Id="rId2" Type="http://schemas.openxmlformats.org/officeDocument/2006/relationships/slideLayout" Target="../slideLayouts/slideLayout75.xml"/><Relationship Id="rId16" Type="http://schemas.openxmlformats.org/officeDocument/2006/relationships/tags" Target="../tags/tag48.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ags" Target="../tags/tag47.xml"/><Relationship Id="rId10" Type="http://schemas.openxmlformats.org/officeDocument/2006/relationships/slideLayout" Target="../slideLayouts/slideLayout83.xml"/><Relationship Id="rId19" Type="http://schemas.openxmlformats.org/officeDocument/2006/relationships/oleObject" Target="../embeddings/oleObject18.bin"/><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ags" Target="../tags/tag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pic>
        <p:nvPicPr>
          <p:cNvPr id="1028" name="Picture 778" descr="miolo1 fundo branco"/>
          <p:cNvPicPr>
            <a:picLocks noChangeArrowheads="1"/>
          </p:cNvPicPr>
          <p:nvPr>
            <p:custDataLst>
              <p:tags r:id="rId14"/>
            </p:custDataLst>
          </p:nvPr>
        </p:nvPicPr>
        <p:blipFill>
          <a:blip r:embed="rId16"/>
          <a:srcRect/>
          <a:stretch>
            <a:fillRect/>
          </a:stretch>
        </p:blipFill>
        <p:spPr bwMode="auto">
          <a:xfrm>
            <a:off x="1588" y="-3175"/>
            <a:ext cx="9144000" cy="6858000"/>
          </a:xfrm>
          <a:prstGeom prst="rect">
            <a:avLst/>
          </a:prstGeom>
          <a:noFill/>
          <a:ln w="9525">
            <a:noFill/>
            <a:miter lim="800000"/>
            <a:headEnd/>
            <a:tailEnd/>
          </a:ln>
        </p:spPr>
      </p:pic>
      <p:sp>
        <p:nvSpPr>
          <p:cNvPr id="1029" name="doc id"/>
          <p:cNvSpPr>
            <a:spLocks noGrp="1" noChangeArrowheads="1"/>
          </p:cNvSpPr>
          <p:nvPr>
            <p:ph type="ftr" sz="quarter" idx="3"/>
          </p:nvPr>
        </p:nvSpPr>
        <p:spPr bwMode="gray">
          <a:xfrm>
            <a:off x="7975600" y="-3175"/>
            <a:ext cx="939800" cy="76200"/>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a:defRPr sz="500">
                <a:solidFill>
                  <a:schemeClr val="accent2"/>
                </a:solidFill>
              </a:defRPr>
            </a:lvl1pPr>
          </a:lstStyle>
          <a:p>
            <a:pPr>
              <a:defRPr/>
            </a:pPr>
            <a:endParaRPr lang="en-ZA" dirty="0"/>
          </a:p>
        </p:txBody>
      </p:sp>
      <p:sp>
        <p:nvSpPr>
          <p:cNvPr id="1030" name="Rectangle 2"/>
          <p:cNvSpPr>
            <a:spLocks noGrp="1" noChangeArrowheads="1"/>
          </p:cNvSpPr>
          <p:nvPr>
            <p:ph type="title"/>
          </p:nvPr>
        </p:nvSpPr>
        <p:spPr bwMode="gray">
          <a:xfrm>
            <a:off x="122238" y="230188"/>
            <a:ext cx="8793162" cy="238125"/>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en-US"/>
              <a:t>Click to edit Master title style</a:t>
            </a:r>
            <a:endParaRPr lang="en-GB"/>
          </a:p>
        </p:txBody>
      </p:sp>
      <p:sp>
        <p:nvSpPr>
          <p:cNvPr id="1031" name="Rectangle 3"/>
          <p:cNvSpPr>
            <a:spLocks noGrp="1" noChangeArrowheads="1"/>
          </p:cNvSpPr>
          <p:nvPr>
            <p:ph type="body" idx="1"/>
            <p:custDataLst>
              <p:tags r:id="rId15"/>
            </p:custDataLst>
          </p:nvPr>
        </p:nvSpPr>
        <p:spPr bwMode="gray">
          <a:xfrm>
            <a:off x="125413" y="1298575"/>
            <a:ext cx="8793162" cy="12477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032" name="McK Slide Elements"/>
          <p:cNvGrpSpPr>
            <a:grpSpLocks/>
          </p:cNvGrpSpPr>
          <p:nvPr/>
        </p:nvGrpSpPr>
        <p:grpSpPr bwMode="auto">
          <a:xfrm>
            <a:off x="125413" y="542925"/>
            <a:ext cx="8793162" cy="6288088"/>
            <a:chOff x="77" y="335"/>
            <a:chExt cx="5429" cy="3882"/>
          </a:xfrm>
        </p:grpSpPr>
        <p:sp>
          <p:nvSpPr>
            <p:cNvPr id="2" name="McK Measure" hidden="1"/>
            <p:cNvSpPr txBox="1">
              <a:spLocks noChangeArrowheads="1"/>
            </p:cNvSpPr>
            <p:nvPr userDrawn="1"/>
          </p:nvSpPr>
          <p:spPr bwMode="gray">
            <a:xfrm>
              <a:off x="77" y="335"/>
              <a:ext cx="5429" cy="154"/>
            </a:xfrm>
            <a:prstGeom prst="rect">
              <a:avLst/>
            </a:prstGeom>
            <a:noFill/>
            <a:ln w="9525">
              <a:noFill/>
              <a:miter lim="800000"/>
              <a:headEnd/>
              <a:tailEnd/>
            </a:ln>
            <a:effectLst/>
          </p:spPr>
          <p:txBody>
            <a:bodyPr lIns="0" tIns="0" rIns="0" bIns="0">
              <a:spAutoFit/>
            </a:bodyPr>
            <a:lstStyle/>
            <a:p>
              <a:pPr defTabSz="913526" fontAlgn="auto">
                <a:spcBef>
                  <a:spcPts val="0"/>
                </a:spcBef>
                <a:spcAft>
                  <a:spcPts val="0"/>
                </a:spcAft>
                <a:defRPr/>
              </a:pPr>
              <a:r>
                <a:rPr lang="en-GB" dirty="0">
                  <a:latin typeface="+mn-lt"/>
                </a:rPr>
                <a:t>Unit of measure</a:t>
              </a:r>
            </a:p>
          </p:txBody>
        </p:sp>
        <p:sp>
          <p:nvSpPr>
            <p:cNvPr id="1033" name="McK Footnote" hidden="1"/>
            <p:cNvSpPr txBox="1">
              <a:spLocks noChangeArrowheads="1"/>
            </p:cNvSpPr>
            <p:nvPr userDrawn="1"/>
          </p:nvSpPr>
          <p:spPr bwMode="gray">
            <a:xfrm>
              <a:off x="79" y="3964"/>
              <a:ext cx="5145" cy="253"/>
            </a:xfrm>
            <a:prstGeom prst="rect">
              <a:avLst/>
            </a:prstGeom>
            <a:noFill/>
            <a:ln w="9525">
              <a:noFill/>
              <a:miter lim="800000"/>
              <a:headEnd/>
              <a:tailEnd/>
            </a:ln>
            <a:effectLst/>
          </p:spPr>
          <p:txBody>
            <a:bodyPr lIns="0" tIns="0" rIns="0" bIns="0" anchor="b">
              <a:spAutoFit/>
            </a:bodyPr>
            <a:lstStyle/>
            <a:p>
              <a:pPr marL="586341" indent="-586341" defTabSz="913526" fontAlgn="auto">
                <a:spcBef>
                  <a:spcPts val="0"/>
                </a:spcBef>
                <a:spcAft>
                  <a:spcPts val="0"/>
                </a:spcAft>
                <a:tabLst>
                  <a:tab pos="544228" algn="r"/>
                </a:tabLst>
                <a:defRPr/>
              </a:pPr>
              <a:r>
                <a:rPr lang="en-GB" sz="1200" dirty="0">
                  <a:solidFill>
                    <a:srgbClr val="000000"/>
                  </a:solidFill>
                  <a:latin typeface="+mn-lt"/>
                </a:rPr>
                <a:t>	*	Footnote</a:t>
              </a:r>
            </a:p>
            <a:p>
              <a:pPr marL="586341" indent="-586341" defTabSz="913526" fontAlgn="auto">
                <a:spcBef>
                  <a:spcPct val="20000"/>
                </a:spcBef>
                <a:spcAft>
                  <a:spcPts val="0"/>
                </a:spcAft>
                <a:tabLst>
                  <a:tab pos="544228" algn="r"/>
                </a:tabLst>
                <a:defRPr/>
              </a:pPr>
              <a:r>
                <a:rPr lang="en-GB" sz="1200" dirty="0">
                  <a:solidFill>
                    <a:srgbClr val="000000"/>
                  </a:solidFill>
                  <a:latin typeface="+mn-lt"/>
                </a:rPr>
                <a:t>Source:		Source</a:t>
              </a:r>
            </a:p>
          </p:txBody>
        </p:sp>
      </p:grpSp>
      <p:sp>
        <p:nvSpPr>
          <p:cNvPr id="1057" name="pg num"/>
          <p:cNvSpPr>
            <a:spLocks noGrp="1" noChangeArrowheads="1"/>
          </p:cNvSpPr>
          <p:nvPr>
            <p:ph type="sldNum" sz="quarter" idx="4"/>
          </p:nvPr>
        </p:nvSpPr>
        <p:spPr bwMode="gray">
          <a:xfrm>
            <a:off x="8053388" y="6611938"/>
            <a:ext cx="862012" cy="18256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1200">
                <a:solidFill>
                  <a:schemeClr val="bg1"/>
                </a:solidFill>
              </a:defRPr>
            </a:lvl1pPr>
          </a:lstStyle>
          <a:p>
            <a:pPr>
              <a:defRPr/>
            </a:pPr>
            <a:fld id="{B3DE87F4-0109-4B0E-B87E-7451EC998711}" type="slidenum">
              <a:rPr lang="en-ZA"/>
              <a:pPr>
                <a:defRPr/>
              </a:pPr>
              <a:t>‹#›</a:t>
            </a:fld>
            <a:endParaRPr lang="en-ZA" dirty="0"/>
          </a:p>
        </p:txBody>
      </p:sp>
      <p:graphicFrame>
        <p:nvGraphicFramePr>
          <p:cNvPr id="1026" name="Rectangle 34" hidden="1"/>
          <p:cNvGraphicFramePr>
            <a:graphicFrameLocks/>
          </p:cNvGraphicFramePr>
          <p:nvPr/>
        </p:nvGraphicFramePr>
        <p:xfrm>
          <a:off x="0" y="0"/>
          <a:ext cx="161925" cy="161925"/>
        </p:xfrm>
        <a:graphic>
          <a:graphicData uri="http://schemas.openxmlformats.org/presentationml/2006/ole">
            <mc:AlternateContent xmlns:mc="http://schemas.openxmlformats.org/markup-compatibility/2006">
              <mc:Choice xmlns:v="urn:schemas-microsoft-com:vml" Requires="v">
                <p:oleObj r:id="rId17" imgW="0" imgH="0" progId="">
                  <p:embed/>
                </p:oleObj>
              </mc:Choice>
              <mc:Fallback>
                <p:oleObj r:id="rId17" imgW="0" imgH="0" progId="">
                  <p:embed/>
                  <p:pic>
                    <p:nvPicPr>
                      <p:cNvPr id="0" name="Rectangle 3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744"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824" r:id="rId12"/>
  </p:sldLayoutIdLst>
  <p:hf hdr="0" ftr="0" dt="0"/>
  <p:txStyles>
    <p:titleStyle>
      <a:lvl1pPr algn="l" defTabSz="912813" rtl="0" eaLnBrk="0" fontAlgn="base" hangingPunct="0">
        <a:lnSpc>
          <a:spcPct val="85000"/>
        </a:lnSpc>
        <a:spcBef>
          <a:spcPct val="0"/>
        </a:spcBef>
        <a:spcAft>
          <a:spcPct val="0"/>
        </a:spcAft>
        <a:defRPr sz="4400" b="1">
          <a:solidFill>
            <a:schemeClr val="bg1"/>
          </a:solidFill>
          <a:latin typeface="+mj-lt"/>
          <a:ea typeface="+mj-ea"/>
          <a:cs typeface="+mj-cs"/>
        </a:defRPr>
      </a:lvl1pPr>
      <a:lvl2pPr algn="l" defTabSz="912813" rtl="0" eaLnBrk="0" fontAlgn="base" hangingPunct="0">
        <a:lnSpc>
          <a:spcPct val="85000"/>
        </a:lnSpc>
        <a:spcBef>
          <a:spcPct val="0"/>
        </a:spcBef>
        <a:spcAft>
          <a:spcPct val="0"/>
        </a:spcAft>
        <a:defRPr sz="4400" b="1">
          <a:solidFill>
            <a:schemeClr val="bg1"/>
          </a:solidFill>
          <a:latin typeface="Arial" charset="0"/>
        </a:defRPr>
      </a:lvl2pPr>
      <a:lvl3pPr algn="l" defTabSz="912813" rtl="0" eaLnBrk="0" fontAlgn="base" hangingPunct="0">
        <a:lnSpc>
          <a:spcPct val="85000"/>
        </a:lnSpc>
        <a:spcBef>
          <a:spcPct val="0"/>
        </a:spcBef>
        <a:spcAft>
          <a:spcPct val="0"/>
        </a:spcAft>
        <a:defRPr sz="4400" b="1">
          <a:solidFill>
            <a:schemeClr val="bg1"/>
          </a:solidFill>
          <a:latin typeface="Arial" charset="0"/>
        </a:defRPr>
      </a:lvl3pPr>
      <a:lvl4pPr algn="l" defTabSz="912813" rtl="0" eaLnBrk="0" fontAlgn="base" hangingPunct="0">
        <a:lnSpc>
          <a:spcPct val="85000"/>
        </a:lnSpc>
        <a:spcBef>
          <a:spcPct val="0"/>
        </a:spcBef>
        <a:spcAft>
          <a:spcPct val="0"/>
        </a:spcAft>
        <a:defRPr sz="4400" b="1">
          <a:solidFill>
            <a:schemeClr val="bg1"/>
          </a:solidFill>
          <a:latin typeface="Arial" charset="0"/>
        </a:defRPr>
      </a:lvl4pPr>
      <a:lvl5pPr algn="l" defTabSz="912813" rtl="0" eaLnBrk="0" fontAlgn="base" hangingPunct="0">
        <a:lnSpc>
          <a:spcPct val="85000"/>
        </a:lnSpc>
        <a:spcBef>
          <a:spcPct val="0"/>
        </a:spcBef>
        <a:spcAft>
          <a:spcPct val="0"/>
        </a:spcAft>
        <a:defRPr sz="4400" b="1">
          <a:solidFill>
            <a:schemeClr val="bg1"/>
          </a:solidFill>
          <a:latin typeface="Arial" charset="0"/>
        </a:defRPr>
      </a:lvl5pPr>
      <a:lvl6pPr marL="466481" algn="l" defTabSz="913526" rtl="0" eaLnBrk="1" fontAlgn="base" hangingPunct="1">
        <a:lnSpc>
          <a:spcPct val="85000"/>
        </a:lnSpc>
        <a:spcBef>
          <a:spcPct val="0"/>
        </a:spcBef>
        <a:spcAft>
          <a:spcPct val="0"/>
        </a:spcAft>
        <a:defRPr b="1">
          <a:solidFill>
            <a:schemeClr val="bg1"/>
          </a:solidFill>
          <a:latin typeface="Arial" charset="0"/>
        </a:defRPr>
      </a:lvl6pPr>
      <a:lvl7pPr marL="932962" algn="l" defTabSz="913526" rtl="0" eaLnBrk="1" fontAlgn="base" hangingPunct="1">
        <a:lnSpc>
          <a:spcPct val="85000"/>
        </a:lnSpc>
        <a:spcBef>
          <a:spcPct val="0"/>
        </a:spcBef>
        <a:spcAft>
          <a:spcPct val="0"/>
        </a:spcAft>
        <a:defRPr b="1">
          <a:solidFill>
            <a:schemeClr val="bg1"/>
          </a:solidFill>
          <a:latin typeface="Arial" charset="0"/>
        </a:defRPr>
      </a:lvl7pPr>
      <a:lvl8pPr marL="1399443" algn="l" defTabSz="913526" rtl="0" eaLnBrk="1" fontAlgn="base" hangingPunct="1">
        <a:lnSpc>
          <a:spcPct val="85000"/>
        </a:lnSpc>
        <a:spcBef>
          <a:spcPct val="0"/>
        </a:spcBef>
        <a:spcAft>
          <a:spcPct val="0"/>
        </a:spcAft>
        <a:defRPr b="1">
          <a:solidFill>
            <a:schemeClr val="bg1"/>
          </a:solidFill>
          <a:latin typeface="Arial" charset="0"/>
        </a:defRPr>
      </a:lvl8pPr>
      <a:lvl9pPr marL="1865925" algn="l" defTabSz="913526" rtl="0" eaLnBrk="1" fontAlgn="base" hangingPunct="1">
        <a:lnSpc>
          <a:spcPct val="85000"/>
        </a:lnSpc>
        <a:spcBef>
          <a:spcPct val="0"/>
        </a:spcBef>
        <a:spcAft>
          <a:spcPct val="0"/>
        </a:spcAft>
        <a:defRPr b="1">
          <a:solidFill>
            <a:schemeClr val="bg1"/>
          </a:solidFill>
          <a:latin typeface="Arial" charset="0"/>
        </a:defRPr>
      </a:lvl9pPr>
    </p:titleStyle>
    <p:bodyStyle>
      <a:lvl1pPr marL="342900" indent="-342900" algn="l" defTabSz="912813" rtl="0" eaLnBrk="0" fontAlgn="base" hangingPunct="0">
        <a:spcBef>
          <a:spcPct val="0"/>
        </a:spcBef>
        <a:spcAft>
          <a:spcPct val="0"/>
        </a:spcAft>
        <a:buSzPct val="120000"/>
        <a:buChar char="•"/>
        <a:defRPr sz="1600">
          <a:solidFill>
            <a:schemeClr val="tx1"/>
          </a:solidFill>
          <a:latin typeface="+mn-lt"/>
          <a:ea typeface="+mn-ea"/>
          <a:cs typeface="+mn-cs"/>
        </a:defRPr>
      </a:lvl1pPr>
      <a:lvl2pPr marL="146050" indent="-144463" algn="l" defTabSz="912813" rtl="0" eaLnBrk="0" fontAlgn="base" hangingPunct="0">
        <a:spcBef>
          <a:spcPct val="0"/>
        </a:spcBef>
        <a:spcAft>
          <a:spcPct val="0"/>
        </a:spcAft>
        <a:buClr>
          <a:schemeClr val="tx2"/>
        </a:buClr>
        <a:buSzPct val="120000"/>
        <a:buChar char="•"/>
        <a:defRPr sz="1600">
          <a:solidFill>
            <a:schemeClr val="tx1"/>
          </a:solidFill>
          <a:latin typeface="+mn-lt"/>
        </a:defRPr>
      </a:lvl2pPr>
      <a:lvl3pPr marL="300038" indent="-150813" algn="l" defTabSz="912813" rtl="0" eaLnBrk="0" fontAlgn="base" hangingPunct="0">
        <a:spcBef>
          <a:spcPct val="0"/>
        </a:spcBef>
        <a:spcAft>
          <a:spcPct val="0"/>
        </a:spcAft>
        <a:buClr>
          <a:schemeClr val="tx2"/>
        </a:buClr>
        <a:buFont typeface="Times New Roman" pitchFamily="18" charset="0"/>
        <a:buChar char="–"/>
        <a:defRPr sz="1600">
          <a:solidFill>
            <a:schemeClr val="tx1"/>
          </a:solidFill>
          <a:latin typeface="+mn-lt"/>
        </a:defRPr>
      </a:lvl3pPr>
      <a:lvl4pPr marL="439738" indent="-136525" algn="l" defTabSz="912813" rtl="0" eaLnBrk="0" fontAlgn="base" hangingPunct="0">
        <a:spcBef>
          <a:spcPct val="0"/>
        </a:spcBef>
        <a:spcAft>
          <a:spcPct val="0"/>
        </a:spcAft>
        <a:buClr>
          <a:schemeClr val="tx2"/>
        </a:buClr>
        <a:buSzPct val="89000"/>
        <a:buChar char="•"/>
        <a:defRPr sz="1600">
          <a:solidFill>
            <a:schemeClr val="tx1"/>
          </a:solidFill>
          <a:latin typeface="+mn-lt"/>
        </a:defRPr>
      </a:lvl4pPr>
      <a:lvl5pPr marL="593725" indent="-150813" algn="l" defTabSz="912813" rtl="0" eaLnBrk="0" fontAlgn="base" hangingPunct="0">
        <a:spcBef>
          <a:spcPct val="0"/>
        </a:spcBef>
        <a:spcAft>
          <a:spcPct val="0"/>
        </a:spcAft>
        <a:buClr>
          <a:schemeClr val="tx2"/>
        </a:buClr>
        <a:buSzPct val="75000"/>
        <a:buFont typeface="Times New Roman" pitchFamily="18" charset="0"/>
        <a:buChar char="–"/>
        <a:defRPr sz="1600">
          <a:solidFill>
            <a:schemeClr val="tx1"/>
          </a:solidFill>
          <a:latin typeface="+mn-lt"/>
        </a:defRPr>
      </a:lvl5pPr>
      <a:lvl6pPr marL="1060921" indent="-152254" algn="l" defTabSz="913526" rtl="0" eaLnBrk="1" fontAlgn="base" hangingPunct="1">
        <a:spcBef>
          <a:spcPct val="0"/>
        </a:spcBef>
        <a:spcAft>
          <a:spcPct val="0"/>
        </a:spcAft>
        <a:buClr>
          <a:schemeClr val="tx2"/>
        </a:buClr>
        <a:buSzPct val="75000"/>
        <a:buFont typeface="Times New Roman" pitchFamily="18" charset="0"/>
        <a:buChar char="–"/>
        <a:defRPr sz="1600">
          <a:solidFill>
            <a:schemeClr val="tx1"/>
          </a:solidFill>
          <a:latin typeface="+mn-lt"/>
        </a:defRPr>
      </a:lvl6pPr>
      <a:lvl7pPr marL="1527402" indent="-152254" algn="l" defTabSz="913526" rtl="0" eaLnBrk="1" fontAlgn="base" hangingPunct="1">
        <a:spcBef>
          <a:spcPct val="0"/>
        </a:spcBef>
        <a:spcAft>
          <a:spcPct val="0"/>
        </a:spcAft>
        <a:buClr>
          <a:schemeClr val="tx2"/>
        </a:buClr>
        <a:buSzPct val="75000"/>
        <a:buFont typeface="Times New Roman" pitchFamily="18" charset="0"/>
        <a:buChar char="–"/>
        <a:defRPr sz="1600">
          <a:solidFill>
            <a:schemeClr val="tx1"/>
          </a:solidFill>
          <a:latin typeface="+mn-lt"/>
        </a:defRPr>
      </a:lvl7pPr>
      <a:lvl8pPr marL="1993884" indent="-152254" algn="l" defTabSz="913526" rtl="0" eaLnBrk="1" fontAlgn="base" hangingPunct="1">
        <a:spcBef>
          <a:spcPct val="0"/>
        </a:spcBef>
        <a:spcAft>
          <a:spcPct val="0"/>
        </a:spcAft>
        <a:buClr>
          <a:schemeClr val="tx2"/>
        </a:buClr>
        <a:buSzPct val="75000"/>
        <a:buFont typeface="Times New Roman" pitchFamily="18" charset="0"/>
        <a:buChar char="–"/>
        <a:defRPr sz="1600">
          <a:solidFill>
            <a:schemeClr val="tx1"/>
          </a:solidFill>
          <a:latin typeface="+mn-lt"/>
        </a:defRPr>
      </a:lvl8pPr>
      <a:lvl9pPr marL="2460365" indent="-152254" algn="l" defTabSz="913526" rtl="0" eaLnBrk="1" fontAlgn="base" hangingPunct="1">
        <a:spcBef>
          <a:spcPct val="0"/>
        </a:spcBef>
        <a:spcAft>
          <a:spcPct val="0"/>
        </a:spcAft>
        <a:buClr>
          <a:schemeClr val="tx2"/>
        </a:buClr>
        <a:buSzPct val="75000"/>
        <a:buFont typeface="Times New Roman" pitchFamily="18" charset="0"/>
        <a:buChar char="–"/>
        <a:defRPr sz="1600">
          <a:solidFill>
            <a:schemeClr val="tx1"/>
          </a:solidFill>
          <a:latin typeface="+mn-lt"/>
        </a:defRPr>
      </a:lvl9pPr>
    </p:bodyStyle>
    <p:otherStyle>
      <a:defPPr>
        <a:defRPr lang="en-US"/>
      </a:defPPr>
      <a:lvl1pPr marL="0" algn="l" defTabSz="932962" rtl="0" eaLnBrk="1" latinLnBrk="0" hangingPunct="1">
        <a:defRPr sz="1800" kern="1200">
          <a:solidFill>
            <a:schemeClr val="tx1"/>
          </a:solidFill>
          <a:latin typeface="+mn-lt"/>
          <a:ea typeface="+mn-ea"/>
          <a:cs typeface="+mn-cs"/>
        </a:defRPr>
      </a:lvl1pPr>
      <a:lvl2pPr marL="466481" algn="l" defTabSz="932962" rtl="0" eaLnBrk="1" latinLnBrk="0" hangingPunct="1">
        <a:defRPr sz="1800" kern="1200">
          <a:solidFill>
            <a:schemeClr val="tx1"/>
          </a:solidFill>
          <a:latin typeface="+mn-lt"/>
          <a:ea typeface="+mn-ea"/>
          <a:cs typeface="+mn-cs"/>
        </a:defRPr>
      </a:lvl2pPr>
      <a:lvl3pPr marL="932962" algn="l" defTabSz="932962" rtl="0" eaLnBrk="1" latinLnBrk="0" hangingPunct="1">
        <a:defRPr sz="1800" kern="1200">
          <a:solidFill>
            <a:schemeClr val="tx1"/>
          </a:solidFill>
          <a:latin typeface="+mn-lt"/>
          <a:ea typeface="+mn-ea"/>
          <a:cs typeface="+mn-cs"/>
        </a:defRPr>
      </a:lvl3pPr>
      <a:lvl4pPr marL="1399443" algn="l" defTabSz="932962" rtl="0" eaLnBrk="1" latinLnBrk="0" hangingPunct="1">
        <a:defRPr sz="1800" kern="1200">
          <a:solidFill>
            <a:schemeClr val="tx1"/>
          </a:solidFill>
          <a:latin typeface="+mn-lt"/>
          <a:ea typeface="+mn-ea"/>
          <a:cs typeface="+mn-cs"/>
        </a:defRPr>
      </a:lvl4pPr>
      <a:lvl5pPr marL="1865925" algn="l" defTabSz="932962" rtl="0" eaLnBrk="1" latinLnBrk="0" hangingPunct="1">
        <a:defRPr sz="1800" kern="1200">
          <a:solidFill>
            <a:schemeClr val="tx1"/>
          </a:solidFill>
          <a:latin typeface="+mn-lt"/>
          <a:ea typeface="+mn-ea"/>
          <a:cs typeface="+mn-cs"/>
        </a:defRPr>
      </a:lvl5pPr>
      <a:lvl6pPr marL="2332406" algn="l" defTabSz="932962" rtl="0" eaLnBrk="1" latinLnBrk="0" hangingPunct="1">
        <a:defRPr sz="1800" kern="1200">
          <a:solidFill>
            <a:schemeClr val="tx1"/>
          </a:solidFill>
          <a:latin typeface="+mn-lt"/>
          <a:ea typeface="+mn-ea"/>
          <a:cs typeface="+mn-cs"/>
        </a:defRPr>
      </a:lvl6pPr>
      <a:lvl7pPr marL="2798887" algn="l" defTabSz="932962" rtl="0" eaLnBrk="1" latinLnBrk="0" hangingPunct="1">
        <a:defRPr sz="1800" kern="1200">
          <a:solidFill>
            <a:schemeClr val="tx1"/>
          </a:solidFill>
          <a:latin typeface="+mn-lt"/>
          <a:ea typeface="+mn-ea"/>
          <a:cs typeface="+mn-cs"/>
        </a:defRPr>
      </a:lvl7pPr>
      <a:lvl8pPr marL="3265368" algn="l" defTabSz="932962" rtl="0" eaLnBrk="1" latinLnBrk="0" hangingPunct="1">
        <a:defRPr sz="1800" kern="1200">
          <a:solidFill>
            <a:schemeClr val="tx1"/>
          </a:solidFill>
          <a:latin typeface="+mn-lt"/>
          <a:ea typeface="+mn-ea"/>
          <a:cs typeface="+mn-cs"/>
        </a:defRPr>
      </a:lvl8pPr>
      <a:lvl9pPr marL="3731849" algn="l" defTabSz="93296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028" name="Picture 2" descr="capa-1 copy"/>
          <p:cNvPicPr>
            <a:picLocks noChangeAspect="1" noChangeArrowheads="1"/>
          </p:cNvPicPr>
          <p:nvPr/>
        </p:nvPicPr>
        <p:blipFill>
          <a:blip r:embed="rId16"/>
          <a:srcRect/>
          <a:stretch>
            <a:fillRect/>
          </a:stretch>
        </p:blipFill>
        <p:spPr bwMode="auto">
          <a:xfrm>
            <a:off x="0" y="0"/>
            <a:ext cx="9144000" cy="6858000"/>
          </a:xfrm>
          <a:prstGeom prst="rect">
            <a:avLst/>
          </a:prstGeom>
          <a:noFill/>
          <a:ln w="9525">
            <a:noFill/>
            <a:miter lim="800000"/>
            <a:headEnd/>
            <a:tailEnd/>
          </a:ln>
        </p:spPr>
      </p:pic>
      <p:graphicFrame>
        <p:nvGraphicFramePr>
          <p:cNvPr id="1026" name="Rectangle 3" hidden="1"/>
          <p:cNvGraphicFramePr>
            <a:graphicFrameLocks/>
          </p:cNvGraphicFramePr>
          <p:nvPr/>
        </p:nvGraphicFramePr>
        <p:xfrm>
          <a:off x="5862" y="1"/>
          <a:ext cx="149469" cy="161925"/>
        </p:xfrm>
        <a:graphic>
          <a:graphicData uri="http://schemas.openxmlformats.org/presentationml/2006/ole">
            <mc:AlternateContent xmlns:mc="http://schemas.openxmlformats.org/markup-compatibility/2006">
              <mc:Choice xmlns:v="urn:schemas-microsoft-com:vml" Requires="v">
                <p:oleObj r:id="rId17" imgW="0" imgH="0" progId="">
                  <p:embed/>
                </p:oleObj>
              </mc:Choice>
              <mc:Fallback>
                <p:oleObj r:id="rId17"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862" y="1"/>
                        <a:ext cx="149469"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029" name="McK Title Elements"/>
          <p:cNvGrpSpPr>
            <a:grpSpLocks/>
          </p:cNvGrpSpPr>
          <p:nvPr/>
        </p:nvGrpSpPr>
        <p:grpSpPr bwMode="auto">
          <a:xfrm>
            <a:off x="2693377" y="2182813"/>
            <a:ext cx="5130312" cy="4602162"/>
            <a:chOff x="1663" y="1348"/>
            <a:chExt cx="3167" cy="2841"/>
          </a:xfrm>
        </p:grpSpPr>
        <p:sp>
          <p:nvSpPr>
            <p:cNvPr id="13" name="McK Confidential" hidden="1"/>
            <p:cNvSpPr txBox="1">
              <a:spLocks noChangeArrowheads="1"/>
            </p:cNvSpPr>
            <p:nvPr/>
          </p:nvSpPr>
          <p:spPr bwMode="gray">
            <a:xfrm>
              <a:off x="1663" y="1348"/>
              <a:ext cx="936" cy="134"/>
            </a:xfrm>
            <a:prstGeom prst="rect">
              <a:avLst/>
            </a:prstGeom>
            <a:noFill/>
            <a:ln w="9525">
              <a:noFill/>
              <a:miter lim="800000"/>
              <a:headEnd/>
              <a:tailEnd/>
            </a:ln>
            <a:effectLst/>
          </p:spPr>
          <p:txBody>
            <a:bodyPr lIns="0" tIns="0" rIns="0" bIns="0">
              <a:spAutoFit/>
            </a:bodyPr>
            <a:lstStyle/>
            <a:p>
              <a:pPr defTabSz="933450">
                <a:defRPr/>
              </a:pPr>
              <a:r>
                <a:rPr lang="en-GB" sz="1400" dirty="0">
                  <a:solidFill>
                    <a:srgbClr val="000000"/>
                  </a:solidFill>
                  <a:latin typeface="Arial"/>
                </a:rPr>
                <a:t>CONFIDENTIAL</a:t>
              </a:r>
            </a:p>
          </p:txBody>
        </p:sp>
        <p:sp>
          <p:nvSpPr>
            <p:cNvPr id="14" name="McK Document" hidden="1"/>
            <p:cNvSpPr txBox="1">
              <a:spLocks noChangeArrowheads="1"/>
            </p:cNvSpPr>
            <p:nvPr/>
          </p:nvSpPr>
          <p:spPr bwMode="gray">
            <a:xfrm>
              <a:off x="1663" y="3038"/>
              <a:ext cx="3167" cy="133"/>
            </a:xfrm>
            <a:prstGeom prst="rect">
              <a:avLst/>
            </a:prstGeom>
            <a:noFill/>
            <a:ln w="9525">
              <a:noFill/>
              <a:miter lim="800000"/>
              <a:headEnd/>
              <a:tailEnd/>
            </a:ln>
            <a:effectLst/>
          </p:spPr>
          <p:txBody>
            <a:bodyPr lIns="0" tIns="0" rIns="0" bIns="0" anchor="b">
              <a:spAutoFit/>
            </a:bodyPr>
            <a:lstStyle/>
            <a:p>
              <a:pPr defTabSz="933450">
                <a:defRPr/>
              </a:pPr>
              <a:r>
                <a:rPr lang="en-GB" sz="1400" dirty="0">
                  <a:solidFill>
                    <a:srgbClr val="000000"/>
                  </a:solidFill>
                  <a:latin typeface="Arial"/>
                </a:rPr>
                <a:t>Document</a:t>
              </a:r>
            </a:p>
          </p:txBody>
        </p:sp>
        <p:sp>
          <p:nvSpPr>
            <p:cNvPr id="15" name="McK Date" hidden="1"/>
            <p:cNvSpPr txBox="1">
              <a:spLocks noChangeArrowheads="1"/>
            </p:cNvSpPr>
            <p:nvPr/>
          </p:nvSpPr>
          <p:spPr bwMode="gray">
            <a:xfrm>
              <a:off x="1663" y="3216"/>
              <a:ext cx="3167" cy="134"/>
            </a:xfrm>
            <a:prstGeom prst="rect">
              <a:avLst/>
            </a:prstGeom>
            <a:noFill/>
            <a:ln w="9525">
              <a:noFill/>
              <a:miter lim="800000"/>
              <a:headEnd/>
              <a:tailEnd/>
            </a:ln>
            <a:effectLst/>
          </p:spPr>
          <p:txBody>
            <a:bodyPr lIns="0" tIns="0" rIns="0" bIns="0">
              <a:spAutoFit/>
            </a:bodyPr>
            <a:lstStyle/>
            <a:p>
              <a:pPr defTabSz="933450">
                <a:defRPr/>
              </a:pPr>
              <a:r>
                <a:rPr lang="en-GB" sz="1400" dirty="0">
                  <a:solidFill>
                    <a:srgbClr val="000000"/>
                  </a:solidFill>
                  <a:latin typeface="Arial"/>
                </a:rPr>
                <a:t>Date</a:t>
              </a:r>
            </a:p>
          </p:txBody>
        </p:sp>
        <p:sp>
          <p:nvSpPr>
            <p:cNvPr id="16" name="McK Disclaimer" hidden="1"/>
            <p:cNvSpPr>
              <a:spLocks noChangeArrowheads="1"/>
            </p:cNvSpPr>
            <p:nvPr>
              <p:custDataLst>
                <p:tags r:id="rId15"/>
              </p:custDataLst>
            </p:nvPr>
          </p:nvSpPr>
          <p:spPr bwMode="gray">
            <a:xfrm>
              <a:off x="1663" y="3759"/>
              <a:ext cx="2303" cy="430"/>
            </a:xfrm>
            <a:prstGeom prst="rect">
              <a:avLst/>
            </a:prstGeom>
            <a:noFill/>
            <a:ln w="9525">
              <a:noFill/>
              <a:miter lim="800000"/>
              <a:headEnd/>
              <a:tailEnd/>
            </a:ln>
            <a:effectLst/>
          </p:spPr>
          <p:txBody>
            <a:bodyPr lIns="0" tIns="0" rIns="0" bIns="0" anchor="b">
              <a:spAutoFit/>
            </a:bodyPr>
            <a:lstStyle/>
            <a:p>
              <a:pPr defTabSz="820738" eaLnBrk="0" hangingPunct="0">
                <a:defRPr/>
              </a:pPr>
              <a:r>
                <a:rPr lang="en-GB" sz="900" dirty="0">
                  <a:solidFill>
                    <a:srgbClr val="000000"/>
                  </a:solidFill>
                  <a:latin typeface="Arial"/>
                </a:rPr>
                <a:t>This report is solely for the use of client personnel.  No part of it may be circulated, quoted, or reproduced for distribution outside the client organisation without prior written approval from McKinsey &amp; Company. This material was used by McKinsey &amp; Company during an oral presentation; it is not a complete record of the discussion.</a:t>
              </a:r>
            </a:p>
          </p:txBody>
        </p:sp>
      </p:grpSp>
      <p:sp>
        <p:nvSpPr>
          <p:cNvPr id="17" name="Working Draft Text" hidden="1"/>
          <p:cNvSpPr>
            <a:spLocks noChangeArrowheads="1"/>
          </p:cNvSpPr>
          <p:nvPr/>
        </p:nvSpPr>
        <p:spPr bwMode="gray">
          <a:xfrm>
            <a:off x="414705" y="504825"/>
            <a:ext cx="3109546" cy="276999"/>
          </a:xfrm>
          <a:prstGeom prst="rect">
            <a:avLst/>
          </a:prstGeom>
          <a:noFill/>
          <a:ln w="9525">
            <a:noFill/>
            <a:miter lim="800000"/>
            <a:headEnd/>
            <a:tailEnd/>
          </a:ln>
          <a:effectLst/>
        </p:spPr>
        <p:txBody>
          <a:bodyPr lIns="0" tIns="0" rIns="0" bIns="0">
            <a:spAutoFit/>
          </a:bodyPr>
          <a:lstStyle/>
          <a:p>
            <a:pPr defTabSz="912813">
              <a:defRPr/>
            </a:pPr>
            <a:r>
              <a:rPr lang="en-US" dirty="0">
                <a:solidFill>
                  <a:srgbClr val="000000"/>
                </a:solidFill>
                <a:latin typeface="Arial"/>
              </a:rPr>
              <a:t>Working Draft    </a:t>
            </a:r>
          </a:p>
        </p:txBody>
      </p:sp>
      <p:sp>
        <p:nvSpPr>
          <p:cNvPr id="18" name="Working Draft" hidden="1"/>
          <p:cNvSpPr txBox="1">
            <a:spLocks noChangeArrowheads="1"/>
          </p:cNvSpPr>
          <p:nvPr/>
        </p:nvSpPr>
        <p:spPr bwMode="gray">
          <a:xfrm>
            <a:off x="414704" y="749301"/>
            <a:ext cx="4043479" cy="184666"/>
          </a:xfrm>
          <a:prstGeom prst="rect">
            <a:avLst/>
          </a:prstGeom>
          <a:noFill/>
          <a:ln w="9525">
            <a:noFill/>
            <a:miter lim="800000"/>
            <a:headEnd/>
            <a:tailEnd/>
          </a:ln>
          <a:effectLst/>
        </p:spPr>
        <p:txBody>
          <a:bodyPr wrap="none" lIns="0" tIns="0" rIns="0" bIns="0">
            <a:spAutoFit/>
          </a:bodyPr>
          <a:lstStyle/>
          <a:p>
            <a:pPr defTabSz="933450">
              <a:defRPr/>
            </a:pPr>
            <a:r>
              <a:rPr lang="en-US" sz="1200" dirty="0">
                <a:solidFill>
                  <a:srgbClr val="FFFFFF"/>
                </a:solidFill>
                <a:latin typeface="Arial"/>
              </a:rPr>
              <a:t>Last Modified 09/20/2007 10:49:20 AM India Standard Time</a:t>
            </a:r>
          </a:p>
        </p:txBody>
      </p:sp>
      <p:sp>
        <p:nvSpPr>
          <p:cNvPr id="19" name="Printed" hidden="1"/>
          <p:cNvSpPr txBox="1">
            <a:spLocks noChangeArrowheads="1"/>
          </p:cNvSpPr>
          <p:nvPr/>
        </p:nvSpPr>
        <p:spPr bwMode="gray">
          <a:xfrm>
            <a:off x="414705" y="971551"/>
            <a:ext cx="3905250" cy="187325"/>
          </a:xfrm>
          <a:prstGeom prst="rect">
            <a:avLst/>
          </a:prstGeom>
          <a:noFill/>
          <a:ln w="9525">
            <a:noFill/>
            <a:miter lim="800000"/>
            <a:headEnd/>
            <a:tailEnd/>
          </a:ln>
          <a:effectLst/>
        </p:spPr>
        <p:txBody>
          <a:bodyPr wrap="none" lIns="0" tIns="0" rIns="0" bIns="0">
            <a:spAutoFit/>
          </a:bodyPr>
          <a:lstStyle/>
          <a:p>
            <a:pPr defTabSz="933450">
              <a:defRPr/>
            </a:pPr>
            <a:r>
              <a:rPr lang="en-US" sz="1200" dirty="0">
                <a:solidFill>
                  <a:srgbClr val="FFFFFF"/>
                </a:solidFill>
                <a:latin typeface="Arial"/>
              </a:rPr>
              <a:t>Printed 06/08/2007 18:26:04 South Africa Standard Time</a:t>
            </a:r>
          </a:p>
        </p:txBody>
      </p:sp>
      <p:sp>
        <p:nvSpPr>
          <p:cNvPr id="1033" name="Rectangle 3"/>
          <p:cNvSpPr>
            <a:spLocks noGrp="1" noChangeArrowheads="1"/>
          </p:cNvSpPr>
          <p:nvPr>
            <p:ph type="title"/>
            <p:custDataLst>
              <p:tags r:id="rId13"/>
            </p:custDataLst>
          </p:nvPr>
        </p:nvSpPr>
        <p:spPr bwMode="gray">
          <a:xfrm>
            <a:off x="121628" y="164586"/>
            <a:ext cx="8793773" cy="369332"/>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en-GB"/>
              <a:t>Click to edit Master title style</a:t>
            </a:r>
          </a:p>
        </p:txBody>
      </p:sp>
      <p:sp>
        <p:nvSpPr>
          <p:cNvPr id="1034" name="Rectangle 4"/>
          <p:cNvSpPr>
            <a:spLocks noGrp="1" noChangeArrowheads="1"/>
          </p:cNvSpPr>
          <p:nvPr>
            <p:ph type="body" idx="1"/>
            <p:custDataLst>
              <p:tags r:id="rId14"/>
            </p:custDataLst>
          </p:nvPr>
        </p:nvSpPr>
        <p:spPr bwMode="gray">
          <a:xfrm>
            <a:off x="126023" y="1298575"/>
            <a:ext cx="8792308" cy="163121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8089933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l" defTabSz="912813" rtl="0" eaLnBrk="0" fontAlgn="base" hangingPunct="0">
        <a:spcBef>
          <a:spcPct val="0"/>
        </a:spcBef>
        <a:spcAft>
          <a:spcPct val="0"/>
        </a:spcAft>
        <a:defRPr sz="2400" b="1">
          <a:solidFill>
            <a:schemeClr val="bg1"/>
          </a:solidFill>
          <a:latin typeface="+mj-lt"/>
          <a:ea typeface="+mj-ea"/>
          <a:cs typeface="+mj-cs"/>
        </a:defRPr>
      </a:lvl1pPr>
      <a:lvl2pPr algn="l" defTabSz="912813" rtl="0" eaLnBrk="0" fontAlgn="base" hangingPunct="0">
        <a:spcBef>
          <a:spcPct val="0"/>
        </a:spcBef>
        <a:spcAft>
          <a:spcPct val="0"/>
        </a:spcAft>
        <a:defRPr sz="2400" b="1">
          <a:solidFill>
            <a:schemeClr val="bg1"/>
          </a:solidFill>
          <a:latin typeface="Arial Rounded MT Bold" pitchFamily="34" charset="0"/>
        </a:defRPr>
      </a:lvl2pPr>
      <a:lvl3pPr algn="l" defTabSz="912813" rtl="0" eaLnBrk="0" fontAlgn="base" hangingPunct="0">
        <a:spcBef>
          <a:spcPct val="0"/>
        </a:spcBef>
        <a:spcAft>
          <a:spcPct val="0"/>
        </a:spcAft>
        <a:defRPr sz="2400" b="1">
          <a:solidFill>
            <a:schemeClr val="bg1"/>
          </a:solidFill>
          <a:latin typeface="Arial Rounded MT Bold" pitchFamily="34" charset="0"/>
        </a:defRPr>
      </a:lvl3pPr>
      <a:lvl4pPr algn="l" defTabSz="912813" rtl="0" eaLnBrk="0" fontAlgn="base" hangingPunct="0">
        <a:spcBef>
          <a:spcPct val="0"/>
        </a:spcBef>
        <a:spcAft>
          <a:spcPct val="0"/>
        </a:spcAft>
        <a:defRPr sz="2400" b="1">
          <a:solidFill>
            <a:schemeClr val="bg1"/>
          </a:solidFill>
          <a:latin typeface="Arial Rounded MT Bold" pitchFamily="34" charset="0"/>
        </a:defRPr>
      </a:lvl4pPr>
      <a:lvl5pPr algn="l" defTabSz="912813" rtl="0" eaLnBrk="0" fontAlgn="base" hangingPunct="0">
        <a:spcBef>
          <a:spcPct val="0"/>
        </a:spcBef>
        <a:spcAft>
          <a:spcPct val="0"/>
        </a:spcAft>
        <a:defRPr sz="2400" b="1">
          <a:solidFill>
            <a:schemeClr val="bg1"/>
          </a:solidFill>
          <a:latin typeface="Arial Rounded MT Bold" pitchFamily="34" charset="0"/>
        </a:defRPr>
      </a:lvl5pPr>
      <a:lvl6pPr marL="457200" algn="l" defTabSz="912813" rtl="0" eaLnBrk="0" fontAlgn="base" hangingPunct="0">
        <a:spcBef>
          <a:spcPct val="0"/>
        </a:spcBef>
        <a:spcAft>
          <a:spcPct val="0"/>
        </a:spcAft>
        <a:defRPr sz="2400" b="1">
          <a:solidFill>
            <a:schemeClr val="bg1"/>
          </a:solidFill>
          <a:latin typeface="Arial Rounded MT Bold" pitchFamily="34" charset="0"/>
        </a:defRPr>
      </a:lvl6pPr>
      <a:lvl7pPr marL="914400" algn="l" defTabSz="912813" rtl="0" eaLnBrk="0" fontAlgn="base" hangingPunct="0">
        <a:spcBef>
          <a:spcPct val="0"/>
        </a:spcBef>
        <a:spcAft>
          <a:spcPct val="0"/>
        </a:spcAft>
        <a:defRPr sz="2400" b="1">
          <a:solidFill>
            <a:schemeClr val="bg1"/>
          </a:solidFill>
          <a:latin typeface="Arial Rounded MT Bold" pitchFamily="34" charset="0"/>
        </a:defRPr>
      </a:lvl7pPr>
      <a:lvl8pPr marL="1371600" algn="l" defTabSz="912813" rtl="0" eaLnBrk="0" fontAlgn="base" hangingPunct="0">
        <a:spcBef>
          <a:spcPct val="0"/>
        </a:spcBef>
        <a:spcAft>
          <a:spcPct val="0"/>
        </a:spcAft>
        <a:defRPr sz="2400" b="1">
          <a:solidFill>
            <a:schemeClr val="bg1"/>
          </a:solidFill>
          <a:latin typeface="Arial Rounded MT Bold" pitchFamily="34" charset="0"/>
        </a:defRPr>
      </a:lvl8pPr>
      <a:lvl9pPr marL="1828800" algn="l" defTabSz="912813" rtl="0" eaLnBrk="0" fontAlgn="base" hangingPunct="0">
        <a:spcBef>
          <a:spcPct val="0"/>
        </a:spcBef>
        <a:spcAft>
          <a:spcPct val="0"/>
        </a:spcAft>
        <a:defRPr sz="2400" b="1">
          <a:solidFill>
            <a:schemeClr val="bg1"/>
          </a:solidFill>
          <a:latin typeface="Arial Rounded MT Bold" pitchFamily="34" charset="0"/>
        </a:defRPr>
      </a:lvl9pPr>
    </p:titleStyle>
    <p:bodyStyle>
      <a:lvl1pPr marL="342900" indent="-342900" algn="l" defTabSz="950913" rtl="0" eaLnBrk="0" fontAlgn="base" hangingPunct="0">
        <a:spcBef>
          <a:spcPct val="0"/>
        </a:spcBef>
        <a:spcAft>
          <a:spcPct val="0"/>
        </a:spcAft>
        <a:buSzPct val="120000"/>
        <a:buChar char="•"/>
        <a:defRPr sz="2400">
          <a:solidFill>
            <a:schemeClr val="tx1"/>
          </a:solidFill>
          <a:latin typeface="+mn-lt"/>
          <a:ea typeface="+mn-ea"/>
          <a:cs typeface="+mn-cs"/>
        </a:defRPr>
      </a:lvl1pPr>
      <a:lvl2pPr marL="153988" indent="-152400" algn="l" defTabSz="950913" rtl="0" eaLnBrk="0" fontAlgn="base" hangingPunct="0">
        <a:spcBef>
          <a:spcPct val="0"/>
        </a:spcBef>
        <a:spcAft>
          <a:spcPct val="0"/>
        </a:spcAft>
        <a:buClr>
          <a:schemeClr val="tx2"/>
        </a:buClr>
        <a:buSzPct val="120000"/>
        <a:buChar char="•"/>
        <a:defRPr sz="2200">
          <a:solidFill>
            <a:schemeClr val="tx1"/>
          </a:solidFill>
          <a:latin typeface="+mn-lt"/>
        </a:defRPr>
      </a:lvl2pPr>
      <a:lvl3pPr marL="314325" indent="-158750" algn="l" defTabSz="950913" rtl="0" eaLnBrk="0" fontAlgn="base" hangingPunct="0">
        <a:spcBef>
          <a:spcPct val="0"/>
        </a:spcBef>
        <a:spcAft>
          <a:spcPct val="0"/>
        </a:spcAft>
        <a:buClr>
          <a:schemeClr val="tx2"/>
        </a:buClr>
        <a:buFont typeface="Times New Roman" pitchFamily="18" charset="0"/>
        <a:buChar char="–"/>
        <a:defRPr sz="2000">
          <a:solidFill>
            <a:schemeClr val="tx1"/>
          </a:solidFill>
          <a:latin typeface="+mn-lt"/>
        </a:defRPr>
      </a:lvl3pPr>
      <a:lvl4pPr marL="460375" indent="-144463" algn="l" defTabSz="950913" rtl="0" eaLnBrk="0" fontAlgn="base" hangingPunct="0">
        <a:spcBef>
          <a:spcPct val="0"/>
        </a:spcBef>
        <a:spcAft>
          <a:spcPct val="0"/>
        </a:spcAft>
        <a:buClr>
          <a:schemeClr val="tx2"/>
        </a:buClr>
        <a:buSzPct val="89000"/>
        <a:buChar char="•"/>
        <a:defRPr sz="2000">
          <a:solidFill>
            <a:schemeClr val="tx1"/>
          </a:solidFill>
          <a:latin typeface="+mn-lt"/>
        </a:defRPr>
      </a:lvl4pPr>
      <a:lvl5pPr marL="619125" indent="-157163" algn="l" defTabSz="950913" rtl="0" eaLnBrk="0" fontAlgn="base" hangingPunct="0">
        <a:spcBef>
          <a:spcPct val="0"/>
        </a:spcBef>
        <a:spcAft>
          <a:spcPct val="0"/>
        </a:spcAft>
        <a:buClr>
          <a:schemeClr val="tx2"/>
        </a:buClr>
        <a:buSzPct val="75000"/>
        <a:buFont typeface="Times New Roman" pitchFamily="18" charset="0"/>
        <a:buChar char="–"/>
        <a:defRPr sz="2000">
          <a:solidFill>
            <a:schemeClr val="tx1"/>
          </a:solidFill>
          <a:latin typeface="+mn-lt"/>
        </a:defRPr>
      </a:lvl5pPr>
      <a:lvl6pPr marL="1076325" indent="-157163" algn="l" defTabSz="950913" rtl="0" eaLnBrk="0" fontAlgn="base" hangingPunct="0">
        <a:spcBef>
          <a:spcPct val="0"/>
        </a:spcBef>
        <a:spcAft>
          <a:spcPct val="0"/>
        </a:spcAft>
        <a:buClr>
          <a:schemeClr val="tx2"/>
        </a:buClr>
        <a:buSzPct val="75000"/>
        <a:buFont typeface="Times New Roman" pitchFamily="18" charset="0"/>
        <a:buChar char="–"/>
        <a:defRPr sz="2000">
          <a:solidFill>
            <a:schemeClr val="tx1"/>
          </a:solidFill>
          <a:latin typeface="+mn-lt"/>
        </a:defRPr>
      </a:lvl6pPr>
      <a:lvl7pPr marL="1533525" indent="-157163" algn="l" defTabSz="950913" rtl="0" eaLnBrk="0" fontAlgn="base" hangingPunct="0">
        <a:spcBef>
          <a:spcPct val="0"/>
        </a:spcBef>
        <a:spcAft>
          <a:spcPct val="0"/>
        </a:spcAft>
        <a:buClr>
          <a:schemeClr val="tx2"/>
        </a:buClr>
        <a:buSzPct val="75000"/>
        <a:buFont typeface="Times New Roman" pitchFamily="18" charset="0"/>
        <a:buChar char="–"/>
        <a:defRPr sz="2000">
          <a:solidFill>
            <a:schemeClr val="tx1"/>
          </a:solidFill>
          <a:latin typeface="+mn-lt"/>
        </a:defRPr>
      </a:lvl7pPr>
      <a:lvl8pPr marL="1990725" indent="-157163" algn="l" defTabSz="950913" rtl="0" eaLnBrk="0" fontAlgn="base" hangingPunct="0">
        <a:spcBef>
          <a:spcPct val="0"/>
        </a:spcBef>
        <a:spcAft>
          <a:spcPct val="0"/>
        </a:spcAft>
        <a:buClr>
          <a:schemeClr val="tx2"/>
        </a:buClr>
        <a:buSzPct val="75000"/>
        <a:buFont typeface="Times New Roman" pitchFamily="18" charset="0"/>
        <a:buChar char="–"/>
        <a:defRPr sz="2000">
          <a:solidFill>
            <a:schemeClr val="tx1"/>
          </a:solidFill>
          <a:latin typeface="+mn-lt"/>
        </a:defRPr>
      </a:lvl8pPr>
      <a:lvl9pPr marL="2447925" indent="-157163" algn="l" defTabSz="950913" rtl="0" eaLnBrk="0" fontAlgn="base" hangingPunct="0">
        <a:spcBef>
          <a:spcPct val="0"/>
        </a:spcBef>
        <a:spcAft>
          <a:spcPct val="0"/>
        </a:spcAft>
        <a:buClr>
          <a:schemeClr val="tx2"/>
        </a:buClr>
        <a:buSzPct val="75000"/>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pic>
        <p:nvPicPr>
          <p:cNvPr id="1028" name="Picture 778" descr="miolo1 fundo branco"/>
          <p:cNvPicPr>
            <a:picLocks noChangeArrowheads="1"/>
          </p:cNvPicPr>
          <p:nvPr>
            <p:custDataLst>
              <p:tags r:id="rId13"/>
            </p:custDataLst>
          </p:nvPr>
        </p:nvPicPr>
        <p:blipFill>
          <a:blip r:embed="rId15"/>
          <a:srcRect/>
          <a:stretch>
            <a:fillRect/>
          </a:stretch>
        </p:blipFill>
        <p:spPr bwMode="auto">
          <a:xfrm>
            <a:off x="1588" y="-3175"/>
            <a:ext cx="9144000" cy="6858000"/>
          </a:xfrm>
          <a:prstGeom prst="rect">
            <a:avLst/>
          </a:prstGeom>
          <a:noFill/>
          <a:ln w="9525">
            <a:noFill/>
            <a:miter lim="800000"/>
            <a:headEnd/>
            <a:tailEnd/>
          </a:ln>
        </p:spPr>
      </p:pic>
      <p:sp>
        <p:nvSpPr>
          <p:cNvPr id="1029" name="doc id"/>
          <p:cNvSpPr>
            <a:spLocks noGrp="1" noChangeArrowheads="1"/>
          </p:cNvSpPr>
          <p:nvPr>
            <p:ph type="ftr" sz="quarter" idx="3"/>
          </p:nvPr>
        </p:nvSpPr>
        <p:spPr bwMode="gray">
          <a:xfrm>
            <a:off x="7975600" y="-3175"/>
            <a:ext cx="939800" cy="76200"/>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a:defRPr sz="500">
                <a:solidFill>
                  <a:schemeClr val="accent2"/>
                </a:solidFill>
              </a:defRPr>
            </a:lvl1pPr>
          </a:lstStyle>
          <a:p>
            <a:pPr>
              <a:defRPr/>
            </a:pPr>
            <a:endParaRPr lang="en-ZA" dirty="0">
              <a:solidFill>
                <a:srgbClr val="6AAED8"/>
              </a:solidFill>
            </a:endParaRPr>
          </a:p>
        </p:txBody>
      </p:sp>
      <p:sp>
        <p:nvSpPr>
          <p:cNvPr id="1030" name="Rectangle 2"/>
          <p:cNvSpPr>
            <a:spLocks noGrp="1" noChangeArrowheads="1"/>
          </p:cNvSpPr>
          <p:nvPr>
            <p:ph type="title"/>
          </p:nvPr>
        </p:nvSpPr>
        <p:spPr bwMode="gray">
          <a:xfrm>
            <a:off x="122238" y="230188"/>
            <a:ext cx="8793162" cy="238125"/>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en-US"/>
              <a:t>Click to edit Master title style</a:t>
            </a:r>
            <a:endParaRPr lang="en-GB"/>
          </a:p>
        </p:txBody>
      </p:sp>
      <p:sp>
        <p:nvSpPr>
          <p:cNvPr id="1031" name="Rectangle 3"/>
          <p:cNvSpPr>
            <a:spLocks noGrp="1" noChangeArrowheads="1"/>
          </p:cNvSpPr>
          <p:nvPr>
            <p:ph type="body" idx="1"/>
            <p:custDataLst>
              <p:tags r:id="rId14"/>
            </p:custDataLst>
          </p:nvPr>
        </p:nvSpPr>
        <p:spPr bwMode="gray">
          <a:xfrm>
            <a:off x="125413" y="1298575"/>
            <a:ext cx="8793162" cy="12477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032" name="McK Slide Elements"/>
          <p:cNvGrpSpPr>
            <a:grpSpLocks/>
          </p:cNvGrpSpPr>
          <p:nvPr/>
        </p:nvGrpSpPr>
        <p:grpSpPr bwMode="auto">
          <a:xfrm>
            <a:off x="125413" y="542925"/>
            <a:ext cx="8793162" cy="6288088"/>
            <a:chOff x="77" y="335"/>
            <a:chExt cx="5429" cy="3882"/>
          </a:xfrm>
        </p:grpSpPr>
        <p:sp>
          <p:nvSpPr>
            <p:cNvPr id="2" name="McK Measure" hidden="1"/>
            <p:cNvSpPr txBox="1">
              <a:spLocks noChangeArrowheads="1"/>
            </p:cNvSpPr>
            <p:nvPr userDrawn="1"/>
          </p:nvSpPr>
          <p:spPr bwMode="gray">
            <a:xfrm>
              <a:off x="77" y="335"/>
              <a:ext cx="5429" cy="154"/>
            </a:xfrm>
            <a:prstGeom prst="rect">
              <a:avLst/>
            </a:prstGeom>
            <a:noFill/>
            <a:ln w="9525">
              <a:noFill/>
              <a:miter lim="800000"/>
              <a:headEnd/>
              <a:tailEnd/>
            </a:ln>
            <a:effectLst/>
          </p:spPr>
          <p:txBody>
            <a:bodyPr lIns="0" tIns="0" rIns="0" bIns="0">
              <a:spAutoFit/>
            </a:bodyPr>
            <a:lstStyle/>
            <a:p>
              <a:pPr defTabSz="913526" fontAlgn="auto">
                <a:spcBef>
                  <a:spcPts val="0"/>
                </a:spcBef>
                <a:spcAft>
                  <a:spcPts val="0"/>
                </a:spcAft>
                <a:defRPr/>
              </a:pPr>
              <a:r>
                <a:rPr lang="en-GB" dirty="0">
                  <a:solidFill>
                    <a:srgbClr val="000000"/>
                  </a:solidFill>
                  <a:latin typeface="Arial"/>
                </a:rPr>
                <a:t>Unit of measure</a:t>
              </a:r>
            </a:p>
          </p:txBody>
        </p:sp>
        <p:sp>
          <p:nvSpPr>
            <p:cNvPr id="1033" name="McK Footnote" hidden="1"/>
            <p:cNvSpPr txBox="1">
              <a:spLocks noChangeArrowheads="1"/>
            </p:cNvSpPr>
            <p:nvPr userDrawn="1"/>
          </p:nvSpPr>
          <p:spPr bwMode="gray">
            <a:xfrm>
              <a:off x="79" y="3964"/>
              <a:ext cx="5145" cy="253"/>
            </a:xfrm>
            <a:prstGeom prst="rect">
              <a:avLst/>
            </a:prstGeom>
            <a:noFill/>
            <a:ln w="9525">
              <a:noFill/>
              <a:miter lim="800000"/>
              <a:headEnd/>
              <a:tailEnd/>
            </a:ln>
            <a:effectLst/>
          </p:spPr>
          <p:txBody>
            <a:bodyPr lIns="0" tIns="0" rIns="0" bIns="0" anchor="b">
              <a:spAutoFit/>
            </a:bodyPr>
            <a:lstStyle/>
            <a:p>
              <a:pPr marL="586341" indent="-586341" defTabSz="913526" fontAlgn="auto">
                <a:spcBef>
                  <a:spcPts val="0"/>
                </a:spcBef>
                <a:spcAft>
                  <a:spcPts val="0"/>
                </a:spcAft>
                <a:tabLst>
                  <a:tab pos="544228" algn="r"/>
                </a:tabLst>
                <a:defRPr/>
              </a:pPr>
              <a:r>
                <a:rPr lang="en-GB" sz="1200" dirty="0">
                  <a:solidFill>
                    <a:srgbClr val="000000"/>
                  </a:solidFill>
                  <a:latin typeface="Arial"/>
                </a:rPr>
                <a:t>	*	Footnote</a:t>
              </a:r>
            </a:p>
            <a:p>
              <a:pPr marL="586341" indent="-586341" defTabSz="913526" fontAlgn="auto">
                <a:spcBef>
                  <a:spcPct val="20000"/>
                </a:spcBef>
                <a:spcAft>
                  <a:spcPts val="0"/>
                </a:spcAft>
                <a:tabLst>
                  <a:tab pos="544228" algn="r"/>
                </a:tabLst>
                <a:defRPr/>
              </a:pPr>
              <a:r>
                <a:rPr lang="en-GB" sz="1200" dirty="0">
                  <a:solidFill>
                    <a:srgbClr val="000000"/>
                  </a:solidFill>
                  <a:latin typeface="Arial"/>
                </a:rPr>
                <a:t>Source:		Source</a:t>
              </a:r>
            </a:p>
          </p:txBody>
        </p:sp>
      </p:grpSp>
      <p:sp>
        <p:nvSpPr>
          <p:cNvPr id="1057" name="pg num"/>
          <p:cNvSpPr>
            <a:spLocks noGrp="1" noChangeArrowheads="1"/>
          </p:cNvSpPr>
          <p:nvPr>
            <p:ph type="sldNum" sz="quarter" idx="4"/>
          </p:nvPr>
        </p:nvSpPr>
        <p:spPr bwMode="gray">
          <a:xfrm>
            <a:off x="8053388" y="6611938"/>
            <a:ext cx="862012" cy="18256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1200">
                <a:solidFill>
                  <a:schemeClr val="bg1"/>
                </a:solidFill>
              </a:defRPr>
            </a:lvl1pPr>
          </a:lstStyle>
          <a:p>
            <a:pPr>
              <a:defRPr/>
            </a:pPr>
            <a:fld id="{B3DE87F4-0109-4B0E-B87E-7451EC998711}" type="slidenum">
              <a:rPr lang="en-ZA">
                <a:solidFill>
                  <a:srgbClr val="FFFFFF"/>
                </a:solidFill>
              </a:rPr>
              <a:pPr>
                <a:defRPr/>
              </a:pPr>
              <a:t>‹#›</a:t>
            </a:fld>
            <a:endParaRPr lang="en-ZA" dirty="0">
              <a:solidFill>
                <a:srgbClr val="FFFFFF"/>
              </a:solidFill>
            </a:endParaRPr>
          </a:p>
        </p:txBody>
      </p:sp>
      <p:graphicFrame>
        <p:nvGraphicFramePr>
          <p:cNvPr id="1026" name="Rectangle 34" hidden="1"/>
          <p:cNvGraphicFramePr>
            <a:graphicFrameLocks/>
          </p:cNvGraphicFramePr>
          <p:nvPr/>
        </p:nvGraphicFramePr>
        <p:xfrm>
          <a:off x="0" y="0"/>
          <a:ext cx="161925" cy="161925"/>
        </p:xfrm>
        <a:graphic>
          <a:graphicData uri="http://schemas.openxmlformats.org/presentationml/2006/ole">
            <mc:AlternateContent xmlns:mc="http://schemas.openxmlformats.org/markup-compatibility/2006">
              <mc:Choice xmlns:v="urn:schemas-microsoft-com:vml" Requires="v">
                <p:oleObj r:id="rId16" imgW="0" imgH="0" progId="">
                  <p:embed/>
                </p:oleObj>
              </mc:Choice>
              <mc:Fallback>
                <p:oleObj r:id="rId16"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4857112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hdr="0" ftr="0" dt="0"/>
  <p:txStyles>
    <p:titleStyle>
      <a:lvl1pPr algn="l" defTabSz="912813" rtl="0" eaLnBrk="0" fontAlgn="base" hangingPunct="0">
        <a:lnSpc>
          <a:spcPct val="85000"/>
        </a:lnSpc>
        <a:spcBef>
          <a:spcPct val="0"/>
        </a:spcBef>
        <a:spcAft>
          <a:spcPct val="0"/>
        </a:spcAft>
        <a:defRPr sz="4400" b="1">
          <a:solidFill>
            <a:schemeClr val="bg1"/>
          </a:solidFill>
          <a:latin typeface="+mj-lt"/>
          <a:ea typeface="+mj-ea"/>
          <a:cs typeface="+mj-cs"/>
        </a:defRPr>
      </a:lvl1pPr>
      <a:lvl2pPr algn="l" defTabSz="912813" rtl="0" eaLnBrk="0" fontAlgn="base" hangingPunct="0">
        <a:lnSpc>
          <a:spcPct val="85000"/>
        </a:lnSpc>
        <a:spcBef>
          <a:spcPct val="0"/>
        </a:spcBef>
        <a:spcAft>
          <a:spcPct val="0"/>
        </a:spcAft>
        <a:defRPr sz="4400" b="1">
          <a:solidFill>
            <a:schemeClr val="bg1"/>
          </a:solidFill>
          <a:latin typeface="Arial" charset="0"/>
        </a:defRPr>
      </a:lvl2pPr>
      <a:lvl3pPr algn="l" defTabSz="912813" rtl="0" eaLnBrk="0" fontAlgn="base" hangingPunct="0">
        <a:lnSpc>
          <a:spcPct val="85000"/>
        </a:lnSpc>
        <a:spcBef>
          <a:spcPct val="0"/>
        </a:spcBef>
        <a:spcAft>
          <a:spcPct val="0"/>
        </a:spcAft>
        <a:defRPr sz="4400" b="1">
          <a:solidFill>
            <a:schemeClr val="bg1"/>
          </a:solidFill>
          <a:latin typeface="Arial" charset="0"/>
        </a:defRPr>
      </a:lvl3pPr>
      <a:lvl4pPr algn="l" defTabSz="912813" rtl="0" eaLnBrk="0" fontAlgn="base" hangingPunct="0">
        <a:lnSpc>
          <a:spcPct val="85000"/>
        </a:lnSpc>
        <a:spcBef>
          <a:spcPct val="0"/>
        </a:spcBef>
        <a:spcAft>
          <a:spcPct val="0"/>
        </a:spcAft>
        <a:defRPr sz="4400" b="1">
          <a:solidFill>
            <a:schemeClr val="bg1"/>
          </a:solidFill>
          <a:latin typeface="Arial" charset="0"/>
        </a:defRPr>
      </a:lvl4pPr>
      <a:lvl5pPr algn="l" defTabSz="912813" rtl="0" eaLnBrk="0" fontAlgn="base" hangingPunct="0">
        <a:lnSpc>
          <a:spcPct val="85000"/>
        </a:lnSpc>
        <a:spcBef>
          <a:spcPct val="0"/>
        </a:spcBef>
        <a:spcAft>
          <a:spcPct val="0"/>
        </a:spcAft>
        <a:defRPr sz="4400" b="1">
          <a:solidFill>
            <a:schemeClr val="bg1"/>
          </a:solidFill>
          <a:latin typeface="Arial" charset="0"/>
        </a:defRPr>
      </a:lvl5pPr>
      <a:lvl6pPr marL="466481" algn="l" defTabSz="913526" rtl="0" eaLnBrk="1" fontAlgn="base" hangingPunct="1">
        <a:lnSpc>
          <a:spcPct val="85000"/>
        </a:lnSpc>
        <a:spcBef>
          <a:spcPct val="0"/>
        </a:spcBef>
        <a:spcAft>
          <a:spcPct val="0"/>
        </a:spcAft>
        <a:defRPr b="1">
          <a:solidFill>
            <a:schemeClr val="bg1"/>
          </a:solidFill>
          <a:latin typeface="Arial" charset="0"/>
        </a:defRPr>
      </a:lvl6pPr>
      <a:lvl7pPr marL="932962" algn="l" defTabSz="913526" rtl="0" eaLnBrk="1" fontAlgn="base" hangingPunct="1">
        <a:lnSpc>
          <a:spcPct val="85000"/>
        </a:lnSpc>
        <a:spcBef>
          <a:spcPct val="0"/>
        </a:spcBef>
        <a:spcAft>
          <a:spcPct val="0"/>
        </a:spcAft>
        <a:defRPr b="1">
          <a:solidFill>
            <a:schemeClr val="bg1"/>
          </a:solidFill>
          <a:latin typeface="Arial" charset="0"/>
        </a:defRPr>
      </a:lvl7pPr>
      <a:lvl8pPr marL="1399443" algn="l" defTabSz="913526" rtl="0" eaLnBrk="1" fontAlgn="base" hangingPunct="1">
        <a:lnSpc>
          <a:spcPct val="85000"/>
        </a:lnSpc>
        <a:spcBef>
          <a:spcPct val="0"/>
        </a:spcBef>
        <a:spcAft>
          <a:spcPct val="0"/>
        </a:spcAft>
        <a:defRPr b="1">
          <a:solidFill>
            <a:schemeClr val="bg1"/>
          </a:solidFill>
          <a:latin typeface="Arial" charset="0"/>
        </a:defRPr>
      </a:lvl8pPr>
      <a:lvl9pPr marL="1865925" algn="l" defTabSz="913526" rtl="0" eaLnBrk="1" fontAlgn="base" hangingPunct="1">
        <a:lnSpc>
          <a:spcPct val="85000"/>
        </a:lnSpc>
        <a:spcBef>
          <a:spcPct val="0"/>
        </a:spcBef>
        <a:spcAft>
          <a:spcPct val="0"/>
        </a:spcAft>
        <a:defRPr b="1">
          <a:solidFill>
            <a:schemeClr val="bg1"/>
          </a:solidFill>
          <a:latin typeface="Arial" charset="0"/>
        </a:defRPr>
      </a:lvl9pPr>
    </p:titleStyle>
    <p:bodyStyle>
      <a:lvl1pPr marL="342900" indent="-342900" algn="l" defTabSz="912813" rtl="0" eaLnBrk="0" fontAlgn="base" hangingPunct="0">
        <a:spcBef>
          <a:spcPct val="0"/>
        </a:spcBef>
        <a:spcAft>
          <a:spcPct val="0"/>
        </a:spcAft>
        <a:buSzPct val="120000"/>
        <a:buChar char="•"/>
        <a:defRPr sz="1600">
          <a:solidFill>
            <a:schemeClr val="tx1"/>
          </a:solidFill>
          <a:latin typeface="+mn-lt"/>
          <a:ea typeface="+mn-ea"/>
          <a:cs typeface="+mn-cs"/>
        </a:defRPr>
      </a:lvl1pPr>
      <a:lvl2pPr marL="146050" indent="-144463" algn="l" defTabSz="912813" rtl="0" eaLnBrk="0" fontAlgn="base" hangingPunct="0">
        <a:spcBef>
          <a:spcPct val="0"/>
        </a:spcBef>
        <a:spcAft>
          <a:spcPct val="0"/>
        </a:spcAft>
        <a:buClr>
          <a:schemeClr val="tx2"/>
        </a:buClr>
        <a:buSzPct val="120000"/>
        <a:buChar char="•"/>
        <a:defRPr sz="1600">
          <a:solidFill>
            <a:schemeClr val="tx1"/>
          </a:solidFill>
          <a:latin typeface="+mn-lt"/>
        </a:defRPr>
      </a:lvl2pPr>
      <a:lvl3pPr marL="300038" indent="-150813" algn="l" defTabSz="912813" rtl="0" eaLnBrk="0" fontAlgn="base" hangingPunct="0">
        <a:spcBef>
          <a:spcPct val="0"/>
        </a:spcBef>
        <a:spcAft>
          <a:spcPct val="0"/>
        </a:spcAft>
        <a:buClr>
          <a:schemeClr val="tx2"/>
        </a:buClr>
        <a:buFont typeface="Times New Roman" pitchFamily="18" charset="0"/>
        <a:buChar char="–"/>
        <a:defRPr sz="1600">
          <a:solidFill>
            <a:schemeClr val="tx1"/>
          </a:solidFill>
          <a:latin typeface="+mn-lt"/>
        </a:defRPr>
      </a:lvl3pPr>
      <a:lvl4pPr marL="439738" indent="-136525" algn="l" defTabSz="912813" rtl="0" eaLnBrk="0" fontAlgn="base" hangingPunct="0">
        <a:spcBef>
          <a:spcPct val="0"/>
        </a:spcBef>
        <a:spcAft>
          <a:spcPct val="0"/>
        </a:spcAft>
        <a:buClr>
          <a:schemeClr val="tx2"/>
        </a:buClr>
        <a:buSzPct val="89000"/>
        <a:buChar char="•"/>
        <a:defRPr sz="1600">
          <a:solidFill>
            <a:schemeClr val="tx1"/>
          </a:solidFill>
          <a:latin typeface="+mn-lt"/>
        </a:defRPr>
      </a:lvl4pPr>
      <a:lvl5pPr marL="593725" indent="-150813" algn="l" defTabSz="912813" rtl="0" eaLnBrk="0" fontAlgn="base" hangingPunct="0">
        <a:spcBef>
          <a:spcPct val="0"/>
        </a:spcBef>
        <a:spcAft>
          <a:spcPct val="0"/>
        </a:spcAft>
        <a:buClr>
          <a:schemeClr val="tx2"/>
        </a:buClr>
        <a:buSzPct val="75000"/>
        <a:buFont typeface="Times New Roman" pitchFamily="18" charset="0"/>
        <a:buChar char="–"/>
        <a:defRPr sz="1600">
          <a:solidFill>
            <a:schemeClr val="tx1"/>
          </a:solidFill>
          <a:latin typeface="+mn-lt"/>
        </a:defRPr>
      </a:lvl5pPr>
      <a:lvl6pPr marL="1060921" indent="-152254" algn="l" defTabSz="913526" rtl="0" eaLnBrk="1" fontAlgn="base" hangingPunct="1">
        <a:spcBef>
          <a:spcPct val="0"/>
        </a:spcBef>
        <a:spcAft>
          <a:spcPct val="0"/>
        </a:spcAft>
        <a:buClr>
          <a:schemeClr val="tx2"/>
        </a:buClr>
        <a:buSzPct val="75000"/>
        <a:buFont typeface="Times New Roman" pitchFamily="18" charset="0"/>
        <a:buChar char="–"/>
        <a:defRPr sz="1600">
          <a:solidFill>
            <a:schemeClr val="tx1"/>
          </a:solidFill>
          <a:latin typeface="+mn-lt"/>
        </a:defRPr>
      </a:lvl6pPr>
      <a:lvl7pPr marL="1527402" indent="-152254" algn="l" defTabSz="913526" rtl="0" eaLnBrk="1" fontAlgn="base" hangingPunct="1">
        <a:spcBef>
          <a:spcPct val="0"/>
        </a:spcBef>
        <a:spcAft>
          <a:spcPct val="0"/>
        </a:spcAft>
        <a:buClr>
          <a:schemeClr val="tx2"/>
        </a:buClr>
        <a:buSzPct val="75000"/>
        <a:buFont typeface="Times New Roman" pitchFamily="18" charset="0"/>
        <a:buChar char="–"/>
        <a:defRPr sz="1600">
          <a:solidFill>
            <a:schemeClr val="tx1"/>
          </a:solidFill>
          <a:latin typeface="+mn-lt"/>
        </a:defRPr>
      </a:lvl7pPr>
      <a:lvl8pPr marL="1993884" indent="-152254" algn="l" defTabSz="913526" rtl="0" eaLnBrk="1" fontAlgn="base" hangingPunct="1">
        <a:spcBef>
          <a:spcPct val="0"/>
        </a:spcBef>
        <a:spcAft>
          <a:spcPct val="0"/>
        </a:spcAft>
        <a:buClr>
          <a:schemeClr val="tx2"/>
        </a:buClr>
        <a:buSzPct val="75000"/>
        <a:buFont typeface="Times New Roman" pitchFamily="18" charset="0"/>
        <a:buChar char="–"/>
        <a:defRPr sz="1600">
          <a:solidFill>
            <a:schemeClr val="tx1"/>
          </a:solidFill>
          <a:latin typeface="+mn-lt"/>
        </a:defRPr>
      </a:lvl8pPr>
      <a:lvl9pPr marL="2460365" indent="-152254" algn="l" defTabSz="913526" rtl="0" eaLnBrk="1" fontAlgn="base" hangingPunct="1">
        <a:spcBef>
          <a:spcPct val="0"/>
        </a:spcBef>
        <a:spcAft>
          <a:spcPct val="0"/>
        </a:spcAft>
        <a:buClr>
          <a:schemeClr val="tx2"/>
        </a:buClr>
        <a:buSzPct val="75000"/>
        <a:buFont typeface="Times New Roman" pitchFamily="18" charset="0"/>
        <a:buChar char="–"/>
        <a:defRPr sz="1600">
          <a:solidFill>
            <a:schemeClr val="tx1"/>
          </a:solidFill>
          <a:latin typeface="+mn-lt"/>
        </a:defRPr>
      </a:lvl9pPr>
    </p:bodyStyle>
    <p:otherStyle>
      <a:defPPr>
        <a:defRPr lang="en-US"/>
      </a:defPPr>
      <a:lvl1pPr marL="0" algn="l" defTabSz="932962" rtl="0" eaLnBrk="1" latinLnBrk="0" hangingPunct="1">
        <a:defRPr sz="1800" kern="1200">
          <a:solidFill>
            <a:schemeClr val="tx1"/>
          </a:solidFill>
          <a:latin typeface="+mn-lt"/>
          <a:ea typeface="+mn-ea"/>
          <a:cs typeface="+mn-cs"/>
        </a:defRPr>
      </a:lvl1pPr>
      <a:lvl2pPr marL="466481" algn="l" defTabSz="932962" rtl="0" eaLnBrk="1" latinLnBrk="0" hangingPunct="1">
        <a:defRPr sz="1800" kern="1200">
          <a:solidFill>
            <a:schemeClr val="tx1"/>
          </a:solidFill>
          <a:latin typeface="+mn-lt"/>
          <a:ea typeface="+mn-ea"/>
          <a:cs typeface="+mn-cs"/>
        </a:defRPr>
      </a:lvl2pPr>
      <a:lvl3pPr marL="932962" algn="l" defTabSz="932962" rtl="0" eaLnBrk="1" latinLnBrk="0" hangingPunct="1">
        <a:defRPr sz="1800" kern="1200">
          <a:solidFill>
            <a:schemeClr val="tx1"/>
          </a:solidFill>
          <a:latin typeface="+mn-lt"/>
          <a:ea typeface="+mn-ea"/>
          <a:cs typeface="+mn-cs"/>
        </a:defRPr>
      </a:lvl3pPr>
      <a:lvl4pPr marL="1399443" algn="l" defTabSz="932962" rtl="0" eaLnBrk="1" latinLnBrk="0" hangingPunct="1">
        <a:defRPr sz="1800" kern="1200">
          <a:solidFill>
            <a:schemeClr val="tx1"/>
          </a:solidFill>
          <a:latin typeface="+mn-lt"/>
          <a:ea typeface="+mn-ea"/>
          <a:cs typeface="+mn-cs"/>
        </a:defRPr>
      </a:lvl4pPr>
      <a:lvl5pPr marL="1865925" algn="l" defTabSz="932962" rtl="0" eaLnBrk="1" latinLnBrk="0" hangingPunct="1">
        <a:defRPr sz="1800" kern="1200">
          <a:solidFill>
            <a:schemeClr val="tx1"/>
          </a:solidFill>
          <a:latin typeface="+mn-lt"/>
          <a:ea typeface="+mn-ea"/>
          <a:cs typeface="+mn-cs"/>
        </a:defRPr>
      </a:lvl5pPr>
      <a:lvl6pPr marL="2332406" algn="l" defTabSz="932962" rtl="0" eaLnBrk="1" latinLnBrk="0" hangingPunct="1">
        <a:defRPr sz="1800" kern="1200">
          <a:solidFill>
            <a:schemeClr val="tx1"/>
          </a:solidFill>
          <a:latin typeface="+mn-lt"/>
          <a:ea typeface="+mn-ea"/>
          <a:cs typeface="+mn-cs"/>
        </a:defRPr>
      </a:lvl6pPr>
      <a:lvl7pPr marL="2798887" algn="l" defTabSz="932962" rtl="0" eaLnBrk="1" latinLnBrk="0" hangingPunct="1">
        <a:defRPr sz="1800" kern="1200">
          <a:solidFill>
            <a:schemeClr val="tx1"/>
          </a:solidFill>
          <a:latin typeface="+mn-lt"/>
          <a:ea typeface="+mn-ea"/>
          <a:cs typeface="+mn-cs"/>
        </a:defRPr>
      </a:lvl7pPr>
      <a:lvl8pPr marL="3265368" algn="l" defTabSz="932962" rtl="0" eaLnBrk="1" latinLnBrk="0" hangingPunct="1">
        <a:defRPr sz="1800" kern="1200">
          <a:solidFill>
            <a:schemeClr val="tx1"/>
          </a:solidFill>
          <a:latin typeface="+mn-lt"/>
          <a:ea typeface="+mn-ea"/>
          <a:cs typeface="+mn-cs"/>
        </a:defRPr>
      </a:lvl8pPr>
      <a:lvl9pPr marL="3731849" algn="l" defTabSz="93296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026" name="Picture 2" descr="miolo1 fundo branco"/>
          <p:cNvPicPr>
            <a:picLocks noChangeArrowheads="1"/>
          </p:cNvPicPr>
          <p:nvPr>
            <p:custDataLst>
              <p:tags r:id="rId18"/>
            </p:custDataLst>
          </p:nvPr>
        </p:nvPicPr>
        <p:blipFill>
          <a:blip r:embed="rId23">
            <a:extLst>
              <a:ext uri="{28A0092B-C50C-407E-A947-70E740481C1C}">
                <a14:useLocalDpi xmlns:a14="http://schemas.microsoft.com/office/drawing/2010/main" val="0"/>
              </a:ext>
            </a:extLst>
          </a:blip>
          <a:srcRect/>
          <a:stretch>
            <a:fillRect/>
          </a:stretch>
        </p:blipFill>
        <p:spPr bwMode="auto">
          <a:xfrm>
            <a:off x="1620" y="-3239"/>
            <a:ext cx="9330281" cy="699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
          <p:cNvSpPr>
            <a:spLocks noGrp="1" noChangeArrowheads="1"/>
          </p:cNvSpPr>
          <p:nvPr>
            <p:ph type="title"/>
            <p:custDataLst>
              <p:tags r:id="rId19"/>
            </p:custDataLst>
          </p:nvPr>
        </p:nvSpPr>
        <p:spPr bwMode="gray">
          <a:xfrm>
            <a:off x="124728" y="208959"/>
            <a:ext cx="8972296" cy="2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r>
              <a:rPr lang="en-GB" altLang="en-US"/>
              <a:t>Click to edit Master title style</a:t>
            </a:r>
          </a:p>
        </p:txBody>
      </p:sp>
      <p:sp>
        <p:nvSpPr>
          <p:cNvPr id="1028" name="Rectangle 5"/>
          <p:cNvSpPr>
            <a:spLocks noGrp="1" noChangeArrowheads="1"/>
          </p:cNvSpPr>
          <p:nvPr>
            <p:ph type="body" idx="1"/>
            <p:custDataLst>
              <p:tags r:id="rId20"/>
            </p:custDataLst>
          </p:nvPr>
        </p:nvSpPr>
        <p:spPr bwMode="gray">
          <a:xfrm>
            <a:off x="127968" y="1324951"/>
            <a:ext cx="8972296" cy="125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grpSp>
        <p:nvGrpSpPr>
          <p:cNvPr id="1029" name="McK Slide Elements"/>
          <p:cNvGrpSpPr>
            <a:grpSpLocks/>
          </p:cNvGrpSpPr>
          <p:nvPr/>
        </p:nvGrpSpPr>
        <p:grpSpPr bwMode="auto">
          <a:xfrm>
            <a:off x="127968" y="553964"/>
            <a:ext cx="8972296" cy="6412571"/>
            <a:chOff x="77" y="335"/>
            <a:chExt cx="5429" cy="3880"/>
          </a:xfrm>
        </p:grpSpPr>
        <p:sp>
          <p:nvSpPr>
            <p:cNvPr id="1032" name="McK Measure" hidden="1"/>
            <p:cNvSpPr txBox="1">
              <a:spLocks noChangeArrowheads="1"/>
            </p:cNvSpPr>
            <p:nvPr userDrawn="1"/>
          </p:nvSpPr>
          <p:spPr bwMode="gray">
            <a:xfrm>
              <a:off x="77" y="335"/>
              <a:ext cx="54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defTabSz="912813" eaLnBrk="0" fontAlgn="base" hangingPunct="0">
                <a:spcBef>
                  <a:spcPct val="0"/>
                </a:spcBef>
                <a:spcAft>
                  <a:spcPct val="0"/>
                </a:spcAft>
                <a:defRPr sz="2400">
                  <a:solidFill>
                    <a:schemeClr val="tx1"/>
                  </a:solidFill>
                  <a:latin typeface="Arial" charset="0"/>
                </a:defRPr>
              </a:lvl6pPr>
              <a:lvl7pPr marL="2971800" indent="-228600" defTabSz="912813" eaLnBrk="0" fontAlgn="base" hangingPunct="0">
                <a:spcBef>
                  <a:spcPct val="0"/>
                </a:spcBef>
                <a:spcAft>
                  <a:spcPct val="0"/>
                </a:spcAft>
                <a:defRPr sz="2400">
                  <a:solidFill>
                    <a:schemeClr val="tx1"/>
                  </a:solidFill>
                  <a:latin typeface="Arial" charset="0"/>
                </a:defRPr>
              </a:lvl7pPr>
              <a:lvl8pPr marL="3429000" indent="-228600" defTabSz="912813" eaLnBrk="0" fontAlgn="base" hangingPunct="0">
                <a:spcBef>
                  <a:spcPct val="0"/>
                </a:spcBef>
                <a:spcAft>
                  <a:spcPct val="0"/>
                </a:spcAft>
                <a:defRPr sz="2400">
                  <a:solidFill>
                    <a:schemeClr val="tx1"/>
                  </a:solidFill>
                  <a:latin typeface="Arial" charset="0"/>
                </a:defRPr>
              </a:lvl8pPr>
              <a:lvl9pPr marL="3886200" indent="-228600" defTabSz="912813" eaLnBrk="0" fontAlgn="base" hangingPunct="0">
                <a:spcBef>
                  <a:spcPct val="0"/>
                </a:spcBef>
                <a:spcAft>
                  <a:spcPct val="0"/>
                </a:spcAft>
                <a:defRPr sz="2400">
                  <a:solidFill>
                    <a:schemeClr val="tx1"/>
                  </a:solidFill>
                  <a:latin typeface="Arial" charset="0"/>
                </a:defRPr>
              </a:lvl9pPr>
            </a:lstStyle>
            <a:p>
              <a:pPr eaLnBrk="1" hangingPunct="1">
                <a:defRPr/>
              </a:pPr>
              <a:r>
                <a:rPr lang="en-GB" sz="1600" dirty="0">
                  <a:solidFill>
                    <a:srgbClr val="000000"/>
                  </a:solidFill>
                  <a:cs typeface="Arial" pitchFamily="34" charset="0"/>
                </a:rPr>
                <a:t>Unit of measure</a:t>
              </a:r>
            </a:p>
          </p:txBody>
        </p:sp>
        <p:sp>
          <p:nvSpPr>
            <p:cNvPr id="1033" name="McK Footnote" hidden="1"/>
            <p:cNvSpPr txBox="1">
              <a:spLocks noChangeArrowheads="1"/>
            </p:cNvSpPr>
            <p:nvPr userDrawn="1"/>
          </p:nvSpPr>
          <p:spPr bwMode="gray">
            <a:xfrm>
              <a:off x="79" y="3964"/>
              <a:ext cx="5145"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marL="584200" indent="-584200" defTabSz="912813" eaLnBrk="0" hangingPunct="0">
                <a:tabLst>
                  <a:tab pos="544513" algn="r"/>
                </a:tabLst>
                <a:defRPr sz="2400">
                  <a:solidFill>
                    <a:schemeClr val="tx1"/>
                  </a:solidFill>
                  <a:latin typeface="Arial" charset="0"/>
                </a:defRPr>
              </a:lvl1pPr>
              <a:lvl2pPr marL="742950" indent="-285750" defTabSz="912813" eaLnBrk="0" hangingPunct="0">
                <a:tabLst>
                  <a:tab pos="544513" algn="r"/>
                </a:tabLst>
                <a:defRPr sz="2400">
                  <a:solidFill>
                    <a:schemeClr val="tx1"/>
                  </a:solidFill>
                  <a:latin typeface="Arial" charset="0"/>
                </a:defRPr>
              </a:lvl2pPr>
              <a:lvl3pPr marL="1143000" indent="-228600" defTabSz="912813" eaLnBrk="0" hangingPunct="0">
                <a:tabLst>
                  <a:tab pos="544513" algn="r"/>
                </a:tabLst>
                <a:defRPr sz="2400">
                  <a:solidFill>
                    <a:schemeClr val="tx1"/>
                  </a:solidFill>
                  <a:latin typeface="Arial" charset="0"/>
                </a:defRPr>
              </a:lvl3pPr>
              <a:lvl4pPr marL="1600200" indent="-228600" defTabSz="912813" eaLnBrk="0" hangingPunct="0">
                <a:tabLst>
                  <a:tab pos="544513" algn="r"/>
                </a:tabLst>
                <a:defRPr sz="2400">
                  <a:solidFill>
                    <a:schemeClr val="tx1"/>
                  </a:solidFill>
                  <a:latin typeface="Arial" charset="0"/>
                </a:defRPr>
              </a:lvl4pPr>
              <a:lvl5pPr marL="2057400" indent="-228600" defTabSz="912813" eaLnBrk="0" hangingPunct="0">
                <a:tabLst>
                  <a:tab pos="544513" algn="r"/>
                </a:tabLst>
                <a:defRPr sz="2400">
                  <a:solidFill>
                    <a:schemeClr val="tx1"/>
                  </a:solidFill>
                  <a:latin typeface="Arial" charset="0"/>
                </a:defRPr>
              </a:lvl5pPr>
              <a:lvl6pPr marL="2514600" indent="-228600" defTabSz="912813" eaLnBrk="0" fontAlgn="base" hangingPunct="0">
                <a:spcBef>
                  <a:spcPct val="0"/>
                </a:spcBef>
                <a:spcAft>
                  <a:spcPct val="0"/>
                </a:spcAft>
                <a:tabLst>
                  <a:tab pos="544513" algn="r"/>
                </a:tabLst>
                <a:defRPr sz="2400">
                  <a:solidFill>
                    <a:schemeClr val="tx1"/>
                  </a:solidFill>
                  <a:latin typeface="Arial" charset="0"/>
                </a:defRPr>
              </a:lvl6pPr>
              <a:lvl7pPr marL="2971800" indent="-228600" defTabSz="912813" eaLnBrk="0" fontAlgn="base" hangingPunct="0">
                <a:spcBef>
                  <a:spcPct val="0"/>
                </a:spcBef>
                <a:spcAft>
                  <a:spcPct val="0"/>
                </a:spcAft>
                <a:tabLst>
                  <a:tab pos="544513" algn="r"/>
                </a:tabLst>
                <a:defRPr sz="2400">
                  <a:solidFill>
                    <a:schemeClr val="tx1"/>
                  </a:solidFill>
                  <a:latin typeface="Arial" charset="0"/>
                </a:defRPr>
              </a:lvl7pPr>
              <a:lvl8pPr marL="3429000" indent="-228600" defTabSz="912813" eaLnBrk="0" fontAlgn="base" hangingPunct="0">
                <a:spcBef>
                  <a:spcPct val="0"/>
                </a:spcBef>
                <a:spcAft>
                  <a:spcPct val="0"/>
                </a:spcAft>
                <a:tabLst>
                  <a:tab pos="544513" algn="r"/>
                </a:tabLst>
                <a:defRPr sz="2400">
                  <a:solidFill>
                    <a:schemeClr val="tx1"/>
                  </a:solidFill>
                  <a:latin typeface="Arial" charset="0"/>
                </a:defRPr>
              </a:lvl8pPr>
              <a:lvl9pPr marL="3886200" indent="-228600" defTabSz="912813" eaLnBrk="0" fontAlgn="base" hangingPunct="0">
                <a:spcBef>
                  <a:spcPct val="0"/>
                </a:spcBef>
                <a:spcAft>
                  <a:spcPct val="0"/>
                </a:spcAft>
                <a:tabLst>
                  <a:tab pos="544513" algn="r"/>
                </a:tabLst>
                <a:defRPr sz="2400">
                  <a:solidFill>
                    <a:schemeClr val="tx1"/>
                  </a:solidFill>
                  <a:latin typeface="Arial" charset="0"/>
                </a:defRPr>
              </a:lvl9pPr>
            </a:lstStyle>
            <a:p>
              <a:pPr eaLnBrk="1" hangingPunct="1">
                <a:defRPr/>
              </a:pPr>
              <a:r>
                <a:rPr lang="en-GB" sz="1200" dirty="0">
                  <a:solidFill>
                    <a:srgbClr val="000000"/>
                  </a:solidFill>
                  <a:cs typeface="Arial" pitchFamily="34" charset="0"/>
                </a:rPr>
                <a:t>	*	Footnote</a:t>
              </a:r>
            </a:p>
            <a:p>
              <a:pPr eaLnBrk="1" hangingPunct="1">
                <a:spcBef>
                  <a:spcPct val="20000"/>
                </a:spcBef>
                <a:defRPr/>
              </a:pPr>
              <a:r>
                <a:rPr lang="en-GB" sz="1200" dirty="0">
                  <a:solidFill>
                    <a:srgbClr val="000000"/>
                  </a:solidFill>
                  <a:cs typeface="Arial" pitchFamily="34" charset="0"/>
                </a:rPr>
                <a:t>Source:		Source</a:t>
              </a:r>
            </a:p>
          </p:txBody>
        </p:sp>
      </p:grpSp>
      <p:sp>
        <p:nvSpPr>
          <p:cNvPr id="474121" name="pg num"/>
          <p:cNvSpPr>
            <a:spLocks noGrp="1" noChangeArrowheads="1"/>
          </p:cNvSpPr>
          <p:nvPr>
            <p:ph type="sldNum" sz="quarter" idx="4"/>
            <p:custDataLst>
              <p:tags r:id="rId21"/>
            </p:custDataLst>
          </p:nvPr>
        </p:nvSpPr>
        <p:spPr bwMode="gray">
          <a:xfrm>
            <a:off x="6997711" y="6746238"/>
            <a:ext cx="879574" cy="18789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1200">
                <a:solidFill>
                  <a:schemeClr val="bg1"/>
                </a:solidFill>
                <a:latin typeface="Arial" charset="0"/>
                <a:cs typeface="+mn-cs"/>
              </a:defRPr>
            </a:lvl1pPr>
          </a:lstStyle>
          <a:p>
            <a:pPr defTabSz="913335">
              <a:defRPr/>
            </a:pPr>
            <a:fld id="{C2D9E0C8-34BA-46B5-808B-C40A28B8FC1E}" type="slidenum">
              <a:rPr lang="en-GB" smtClean="0">
                <a:solidFill>
                  <a:srgbClr val="FFFFFF"/>
                </a:solidFill>
              </a:rPr>
              <a:pPr defTabSz="913335">
                <a:defRPr/>
              </a:pPr>
              <a:t>‹#›</a:t>
            </a:fld>
            <a:endParaRPr lang="en-GB" dirty="0">
              <a:solidFill>
                <a:srgbClr val="FFFFFF"/>
              </a:solidFill>
            </a:endParaRPr>
          </a:p>
        </p:txBody>
      </p:sp>
      <p:graphicFrame>
        <p:nvGraphicFramePr>
          <p:cNvPr id="1031" name="Rectangle 10" hidden="1"/>
          <p:cNvGraphicFramePr>
            <a:graphicFrameLocks/>
          </p:cNvGraphicFramePr>
          <p:nvPr>
            <p:custDataLst>
              <p:tags r:id="rId22"/>
            </p:custDataLst>
          </p:nvPr>
        </p:nvGraphicFramePr>
        <p:xfrm>
          <a:off x="0" y="12"/>
          <a:ext cx="165224" cy="165214"/>
        </p:xfrm>
        <a:graphic>
          <a:graphicData uri="http://schemas.openxmlformats.org/presentationml/2006/ole">
            <mc:AlternateContent xmlns:mc="http://schemas.openxmlformats.org/markup-compatibility/2006">
              <mc:Choice xmlns:v="urn:schemas-microsoft-com:vml" Requires="v">
                <p:oleObj r:id="rId24" imgW="0" imgH="0" progId="TCLayout.ActiveDocument.1">
                  <p:embed/>
                </p:oleObj>
              </mc:Choice>
              <mc:Fallback>
                <p:oleObj r:id="rId24"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2"/>
                        <a:ext cx="165224" cy="1652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220912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9" r:id="rId12"/>
    <p:sldLayoutId id="2147483820" r:id="rId13"/>
    <p:sldLayoutId id="2147483821" r:id="rId14"/>
    <p:sldLayoutId id="2147483822" r:id="rId15"/>
    <p:sldLayoutId id="2147483823" r:id="rId16"/>
  </p:sldLayoutIdLst>
  <p:hf hdr="0" ftr="0" dt="0"/>
  <p:txStyles>
    <p:titleStyle>
      <a:lvl1pPr algn="l" defTabSz="930254" rtl="0" eaLnBrk="0" fontAlgn="base" hangingPunct="0">
        <a:spcBef>
          <a:spcPct val="0"/>
        </a:spcBef>
        <a:spcAft>
          <a:spcPct val="0"/>
        </a:spcAft>
        <a:defRPr sz="1900" b="1">
          <a:solidFill>
            <a:schemeClr val="bg1"/>
          </a:solidFill>
          <a:latin typeface="+mj-lt"/>
          <a:ea typeface="+mj-ea"/>
          <a:cs typeface="+mj-cs"/>
        </a:defRPr>
      </a:lvl1pPr>
      <a:lvl2pPr algn="l" defTabSz="930254" rtl="0" eaLnBrk="0" fontAlgn="base" hangingPunct="0">
        <a:spcBef>
          <a:spcPct val="0"/>
        </a:spcBef>
        <a:spcAft>
          <a:spcPct val="0"/>
        </a:spcAft>
        <a:defRPr sz="1900" b="1">
          <a:solidFill>
            <a:schemeClr val="bg1"/>
          </a:solidFill>
          <a:latin typeface="Arial" pitchFamily="34" charset="0"/>
        </a:defRPr>
      </a:lvl2pPr>
      <a:lvl3pPr algn="l" defTabSz="930254" rtl="0" eaLnBrk="0" fontAlgn="base" hangingPunct="0">
        <a:spcBef>
          <a:spcPct val="0"/>
        </a:spcBef>
        <a:spcAft>
          <a:spcPct val="0"/>
        </a:spcAft>
        <a:defRPr sz="1900" b="1">
          <a:solidFill>
            <a:schemeClr val="bg1"/>
          </a:solidFill>
          <a:latin typeface="Arial" pitchFamily="34" charset="0"/>
        </a:defRPr>
      </a:lvl3pPr>
      <a:lvl4pPr algn="l" defTabSz="930254" rtl="0" eaLnBrk="0" fontAlgn="base" hangingPunct="0">
        <a:spcBef>
          <a:spcPct val="0"/>
        </a:spcBef>
        <a:spcAft>
          <a:spcPct val="0"/>
        </a:spcAft>
        <a:defRPr sz="1900" b="1">
          <a:solidFill>
            <a:schemeClr val="bg1"/>
          </a:solidFill>
          <a:latin typeface="Arial" pitchFamily="34" charset="0"/>
        </a:defRPr>
      </a:lvl4pPr>
      <a:lvl5pPr algn="l" defTabSz="930254" rtl="0" eaLnBrk="0" fontAlgn="base" hangingPunct="0">
        <a:spcBef>
          <a:spcPct val="0"/>
        </a:spcBef>
        <a:spcAft>
          <a:spcPct val="0"/>
        </a:spcAft>
        <a:defRPr sz="1900" b="1">
          <a:solidFill>
            <a:schemeClr val="bg1"/>
          </a:solidFill>
          <a:latin typeface="Arial" pitchFamily="34" charset="0"/>
        </a:defRPr>
      </a:lvl5pPr>
      <a:lvl6pPr marL="465931" algn="l" defTabSz="930254" rtl="0" fontAlgn="base">
        <a:spcBef>
          <a:spcPct val="0"/>
        </a:spcBef>
        <a:spcAft>
          <a:spcPct val="0"/>
        </a:spcAft>
        <a:defRPr sz="1900" b="1">
          <a:solidFill>
            <a:schemeClr val="bg1"/>
          </a:solidFill>
          <a:latin typeface="Arial" pitchFamily="34" charset="0"/>
        </a:defRPr>
      </a:lvl6pPr>
      <a:lvl7pPr marL="931878" algn="l" defTabSz="930254" rtl="0" fontAlgn="base">
        <a:spcBef>
          <a:spcPct val="0"/>
        </a:spcBef>
        <a:spcAft>
          <a:spcPct val="0"/>
        </a:spcAft>
        <a:defRPr sz="1900" b="1">
          <a:solidFill>
            <a:schemeClr val="bg1"/>
          </a:solidFill>
          <a:latin typeface="Arial" pitchFamily="34" charset="0"/>
        </a:defRPr>
      </a:lvl7pPr>
      <a:lvl8pPr marL="1397815" algn="l" defTabSz="930254" rtl="0" fontAlgn="base">
        <a:spcBef>
          <a:spcPct val="0"/>
        </a:spcBef>
        <a:spcAft>
          <a:spcPct val="0"/>
        </a:spcAft>
        <a:defRPr sz="1900" b="1">
          <a:solidFill>
            <a:schemeClr val="bg1"/>
          </a:solidFill>
          <a:latin typeface="Arial" pitchFamily="34" charset="0"/>
        </a:defRPr>
      </a:lvl8pPr>
      <a:lvl9pPr marL="1863748" algn="l" defTabSz="930254" rtl="0" fontAlgn="base">
        <a:spcBef>
          <a:spcPct val="0"/>
        </a:spcBef>
        <a:spcAft>
          <a:spcPct val="0"/>
        </a:spcAft>
        <a:defRPr sz="1900" b="1">
          <a:solidFill>
            <a:schemeClr val="bg1"/>
          </a:solidFill>
          <a:latin typeface="Arial" pitchFamily="34" charset="0"/>
        </a:defRPr>
      </a:lvl9pPr>
    </p:titleStyle>
    <p:bodyStyle>
      <a:lvl1pPr marL="349452" indent="-349452" algn="l" defTabSz="930254" rtl="0" eaLnBrk="0" fontAlgn="base" hangingPunct="0">
        <a:spcBef>
          <a:spcPct val="0"/>
        </a:spcBef>
        <a:spcAft>
          <a:spcPct val="0"/>
        </a:spcAft>
        <a:buSzPct val="120000"/>
        <a:buChar char="•"/>
        <a:defRPr sz="1600">
          <a:solidFill>
            <a:schemeClr val="tx1"/>
          </a:solidFill>
          <a:latin typeface="+mn-lt"/>
          <a:ea typeface="+mn-ea"/>
          <a:cs typeface="+mn-cs"/>
        </a:defRPr>
      </a:lvl1pPr>
      <a:lvl2pPr marL="150460" indent="-148843" algn="l" defTabSz="930254" rtl="0" eaLnBrk="0" fontAlgn="base" hangingPunct="0">
        <a:spcBef>
          <a:spcPct val="0"/>
        </a:spcBef>
        <a:spcAft>
          <a:spcPct val="0"/>
        </a:spcAft>
        <a:buClr>
          <a:schemeClr val="tx2"/>
        </a:buClr>
        <a:buSzPct val="120000"/>
        <a:buChar char="•"/>
        <a:defRPr sz="1600">
          <a:solidFill>
            <a:schemeClr val="tx1"/>
          </a:solidFill>
          <a:latin typeface="+mn-lt"/>
        </a:defRPr>
      </a:lvl2pPr>
      <a:lvl3pPr marL="307389" indent="-155310" algn="l" defTabSz="930254" rtl="0" eaLnBrk="0" fontAlgn="base" hangingPunct="0">
        <a:spcBef>
          <a:spcPct val="0"/>
        </a:spcBef>
        <a:spcAft>
          <a:spcPct val="0"/>
        </a:spcAft>
        <a:buClr>
          <a:schemeClr val="tx2"/>
        </a:buClr>
        <a:buFont typeface="Times New Roman" pitchFamily="18" charset="0"/>
        <a:buChar char="–"/>
        <a:defRPr sz="1600">
          <a:solidFill>
            <a:schemeClr val="tx1"/>
          </a:solidFill>
          <a:latin typeface="+mn-lt"/>
        </a:defRPr>
      </a:lvl3pPr>
      <a:lvl4pPr marL="449756" indent="-140753" algn="l" defTabSz="930254" rtl="0" eaLnBrk="0" fontAlgn="base" hangingPunct="0">
        <a:spcBef>
          <a:spcPct val="0"/>
        </a:spcBef>
        <a:spcAft>
          <a:spcPct val="0"/>
        </a:spcAft>
        <a:buClr>
          <a:schemeClr val="tx2"/>
        </a:buClr>
        <a:buSzPct val="89000"/>
        <a:buChar char="•"/>
        <a:defRPr sz="1600">
          <a:solidFill>
            <a:schemeClr val="tx1"/>
          </a:solidFill>
          <a:latin typeface="+mn-lt"/>
        </a:defRPr>
      </a:lvl4pPr>
      <a:lvl5pPr marL="605072" indent="-153696" algn="l" defTabSz="930254" rtl="0" eaLnBrk="0" fontAlgn="base" hangingPunct="0">
        <a:spcBef>
          <a:spcPct val="0"/>
        </a:spcBef>
        <a:spcAft>
          <a:spcPct val="0"/>
        </a:spcAft>
        <a:buClr>
          <a:schemeClr val="tx2"/>
        </a:buClr>
        <a:buSzPct val="75000"/>
        <a:buFont typeface="Times New Roman" pitchFamily="18" charset="0"/>
        <a:buChar char="–"/>
        <a:defRPr sz="1600">
          <a:solidFill>
            <a:schemeClr val="tx1"/>
          </a:solidFill>
          <a:latin typeface="+mn-lt"/>
        </a:defRPr>
      </a:lvl5pPr>
      <a:lvl6pPr marL="1071009" indent="-153696" algn="l" defTabSz="930254" rtl="0" fontAlgn="base">
        <a:spcBef>
          <a:spcPct val="0"/>
        </a:spcBef>
        <a:spcAft>
          <a:spcPct val="0"/>
        </a:spcAft>
        <a:buClr>
          <a:schemeClr val="tx2"/>
        </a:buClr>
        <a:buSzPct val="75000"/>
        <a:buFont typeface="Times New Roman" pitchFamily="18" charset="0"/>
        <a:buChar char="–"/>
        <a:defRPr sz="1600">
          <a:solidFill>
            <a:schemeClr val="tx1"/>
          </a:solidFill>
          <a:latin typeface="+mn-lt"/>
        </a:defRPr>
      </a:lvl6pPr>
      <a:lvl7pPr marL="1536946" indent="-153696" algn="l" defTabSz="930254" rtl="0" fontAlgn="base">
        <a:spcBef>
          <a:spcPct val="0"/>
        </a:spcBef>
        <a:spcAft>
          <a:spcPct val="0"/>
        </a:spcAft>
        <a:buClr>
          <a:schemeClr val="tx2"/>
        </a:buClr>
        <a:buSzPct val="75000"/>
        <a:buFont typeface="Times New Roman" pitchFamily="18" charset="0"/>
        <a:buChar char="–"/>
        <a:defRPr sz="1600">
          <a:solidFill>
            <a:schemeClr val="tx1"/>
          </a:solidFill>
          <a:latin typeface="+mn-lt"/>
        </a:defRPr>
      </a:lvl7pPr>
      <a:lvl8pPr marL="2002886" indent="-153696" algn="l" defTabSz="930254" rtl="0" fontAlgn="base">
        <a:spcBef>
          <a:spcPct val="0"/>
        </a:spcBef>
        <a:spcAft>
          <a:spcPct val="0"/>
        </a:spcAft>
        <a:buClr>
          <a:schemeClr val="tx2"/>
        </a:buClr>
        <a:buSzPct val="75000"/>
        <a:buFont typeface="Times New Roman" pitchFamily="18" charset="0"/>
        <a:buChar char="–"/>
        <a:defRPr sz="1600">
          <a:solidFill>
            <a:schemeClr val="tx1"/>
          </a:solidFill>
          <a:latin typeface="+mn-lt"/>
        </a:defRPr>
      </a:lvl8pPr>
      <a:lvl9pPr marL="2468821" indent="-153696" algn="l" defTabSz="930254" rtl="0" fontAlgn="base">
        <a:spcBef>
          <a:spcPct val="0"/>
        </a:spcBef>
        <a:spcAft>
          <a:spcPct val="0"/>
        </a:spcAft>
        <a:buClr>
          <a:schemeClr val="tx2"/>
        </a:buClr>
        <a:buSzPct val="75000"/>
        <a:buFont typeface="Times New Roman" pitchFamily="18" charset="0"/>
        <a:buChar char="–"/>
        <a:defRPr sz="1600">
          <a:solidFill>
            <a:schemeClr val="tx1"/>
          </a:solidFill>
          <a:latin typeface="+mn-lt"/>
        </a:defRPr>
      </a:lvl9pPr>
    </p:bodyStyle>
    <p:otherStyle>
      <a:defPPr>
        <a:defRPr lang="en-US"/>
      </a:defPPr>
      <a:lvl1pPr marL="0" algn="l" defTabSz="931878" rtl="0" eaLnBrk="1" latinLnBrk="0" hangingPunct="1">
        <a:defRPr sz="1800" kern="1200">
          <a:solidFill>
            <a:schemeClr val="tx1"/>
          </a:solidFill>
          <a:latin typeface="+mn-lt"/>
          <a:ea typeface="+mn-ea"/>
          <a:cs typeface="+mn-cs"/>
        </a:defRPr>
      </a:lvl1pPr>
      <a:lvl2pPr marL="465931" algn="l" defTabSz="931878" rtl="0" eaLnBrk="1" latinLnBrk="0" hangingPunct="1">
        <a:defRPr sz="1800" kern="1200">
          <a:solidFill>
            <a:schemeClr val="tx1"/>
          </a:solidFill>
          <a:latin typeface="+mn-lt"/>
          <a:ea typeface="+mn-ea"/>
          <a:cs typeface="+mn-cs"/>
        </a:defRPr>
      </a:lvl2pPr>
      <a:lvl3pPr marL="931878" algn="l" defTabSz="931878" rtl="0" eaLnBrk="1" latinLnBrk="0" hangingPunct="1">
        <a:defRPr sz="1800" kern="1200">
          <a:solidFill>
            <a:schemeClr val="tx1"/>
          </a:solidFill>
          <a:latin typeface="+mn-lt"/>
          <a:ea typeface="+mn-ea"/>
          <a:cs typeface="+mn-cs"/>
        </a:defRPr>
      </a:lvl3pPr>
      <a:lvl4pPr marL="1397815" algn="l" defTabSz="931878" rtl="0" eaLnBrk="1" latinLnBrk="0" hangingPunct="1">
        <a:defRPr sz="1800" kern="1200">
          <a:solidFill>
            <a:schemeClr val="tx1"/>
          </a:solidFill>
          <a:latin typeface="+mn-lt"/>
          <a:ea typeface="+mn-ea"/>
          <a:cs typeface="+mn-cs"/>
        </a:defRPr>
      </a:lvl4pPr>
      <a:lvl5pPr marL="1863748" algn="l" defTabSz="931878" rtl="0" eaLnBrk="1" latinLnBrk="0" hangingPunct="1">
        <a:defRPr sz="1800" kern="1200">
          <a:solidFill>
            <a:schemeClr val="tx1"/>
          </a:solidFill>
          <a:latin typeface="+mn-lt"/>
          <a:ea typeface="+mn-ea"/>
          <a:cs typeface="+mn-cs"/>
        </a:defRPr>
      </a:lvl5pPr>
      <a:lvl6pPr marL="2329688" algn="l" defTabSz="931878" rtl="0" eaLnBrk="1" latinLnBrk="0" hangingPunct="1">
        <a:defRPr sz="1800" kern="1200">
          <a:solidFill>
            <a:schemeClr val="tx1"/>
          </a:solidFill>
          <a:latin typeface="+mn-lt"/>
          <a:ea typeface="+mn-ea"/>
          <a:cs typeface="+mn-cs"/>
        </a:defRPr>
      </a:lvl6pPr>
      <a:lvl7pPr marL="2795626" algn="l" defTabSz="931878" rtl="0" eaLnBrk="1" latinLnBrk="0" hangingPunct="1">
        <a:defRPr sz="1800" kern="1200">
          <a:solidFill>
            <a:schemeClr val="tx1"/>
          </a:solidFill>
          <a:latin typeface="+mn-lt"/>
          <a:ea typeface="+mn-ea"/>
          <a:cs typeface="+mn-cs"/>
        </a:defRPr>
      </a:lvl7pPr>
      <a:lvl8pPr marL="3261561" algn="l" defTabSz="931878" rtl="0" eaLnBrk="1" latinLnBrk="0" hangingPunct="1">
        <a:defRPr sz="1800" kern="1200">
          <a:solidFill>
            <a:schemeClr val="tx1"/>
          </a:solidFill>
          <a:latin typeface="+mn-lt"/>
          <a:ea typeface="+mn-ea"/>
          <a:cs typeface="+mn-cs"/>
        </a:defRPr>
      </a:lvl8pPr>
      <a:lvl9pPr marL="3727500" algn="l" defTabSz="9318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028" name="Picture 2" descr="capa-1 copy"/>
          <p:cNvPicPr>
            <a:picLocks noChangeAspect="1" noChangeArrowheads="1"/>
          </p:cNvPicPr>
          <p:nvPr/>
        </p:nvPicPr>
        <p:blipFill>
          <a:blip r:embed="rId17"/>
          <a:srcRect/>
          <a:stretch>
            <a:fillRect/>
          </a:stretch>
        </p:blipFill>
        <p:spPr bwMode="auto">
          <a:xfrm>
            <a:off x="0" y="0"/>
            <a:ext cx="9144000" cy="6858000"/>
          </a:xfrm>
          <a:prstGeom prst="rect">
            <a:avLst/>
          </a:prstGeom>
          <a:noFill/>
          <a:ln w="9525">
            <a:noFill/>
            <a:miter lim="800000"/>
            <a:headEnd/>
            <a:tailEnd/>
          </a:ln>
        </p:spPr>
      </p:pic>
      <p:graphicFrame>
        <p:nvGraphicFramePr>
          <p:cNvPr id="1026" name="Rectangle 3" hidden="1"/>
          <p:cNvGraphicFramePr>
            <a:graphicFrameLocks/>
          </p:cNvGraphicFramePr>
          <p:nvPr/>
        </p:nvGraphicFramePr>
        <p:xfrm>
          <a:off x="5862" y="1"/>
          <a:ext cx="149469" cy="161925"/>
        </p:xfrm>
        <a:graphic>
          <a:graphicData uri="http://schemas.openxmlformats.org/presentationml/2006/ole">
            <mc:AlternateContent xmlns:mc="http://schemas.openxmlformats.org/markup-compatibility/2006">
              <mc:Choice xmlns:v="urn:schemas-microsoft-com:vml" Requires="v">
                <p:oleObj r:id="rId18" imgW="0" imgH="0" progId="">
                  <p:embed/>
                </p:oleObj>
              </mc:Choice>
              <mc:Fallback>
                <p:oleObj r:id="rId18" imgW="0" imgH="0" progId="">
                  <p:embed/>
                  <p:pic>
                    <p:nvPicPr>
                      <p:cNvPr id="1026"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862" y="1"/>
                        <a:ext cx="149469"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029" name="McK Title Elements"/>
          <p:cNvGrpSpPr>
            <a:grpSpLocks/>
          </p:cNvGrpSpPr>
          <p:nvPr/>
        </p:nvGrpSpPr>
        <p:grpSpPr bwMode="auto">
          <a:xfrm>
            <a:off x="2693377" y="2182813"/>
            <a:ext cx="5130312" cy="4602162"/>
            <a:chOff x="1663" y="1348"/>
            <a:chExt cx="3167" cy="2841"/>
          </a:xfrm>
        </p:grpSpPr>
        <p:sp>
          <p:nvSpPr>
            <p:cNvPr id="13" name="McK Confidential" hidden="1"/>
            <p:cNvSpPr txBox="1">
              <a:spLocks noChangeArrowheads="1"/>
            </p:cNvSpPr>
            <p:nvPr/>
          </p:nvSpPr>
          <p:spPr bwMode="gray">
            <a:xfrm>
              <a:off x="1663" y="1348"/>
              <a:ext cx="936" cy="134"/>
            </a:xfrm>
            <a:prstGeom prst="rect">
              <a:avLst/>
            </a:prstGeom>
            <a:noFill/>
            <a:ln w="9525">
              <a:noFill/>
              <a:miter lim="800000"/>
              <a:headEnd/>
              <a:tailEnd/>
            </a:ln>
            <a:effectLst/>
          </p:spPr>
          <p:txBody>
            <a:bodyPr lIns="0" tIns="0" rIns="0" bIns="0">
              <a:spAutoFit/>
            </a:bodyPr>
            <a:lstStyle/>
            <a:p>
              <a:pPr defTabSz="933450" fontAlgn="base">
                <a:spcBef>
                  <a:spcPct val="0"/>
                </a:spcBef>
                <a:spcAft>
                  <a:spcPct val="0"/>
                </a:spcAft>
                <a:defRPr/>
              </a:pPr>
              <a:r>
                <a:rPr lang="en-GB" sz="1400" dirty="0">
                  <a:solidFill>
                    <a:srgbClr val="000000"/>
                  </a:solidFill>
                </a:rPr>
                <a:t>CONFIDENTIAL</a:t>
              </a:r>
            </a:p>
          </p:txBody>
        </p:sp>
        <p:sp>
          <p:nvSpPr>
            <p:cNvPr id="14" name="McK Document" hidden="1"/>
            <p:cNvSpPr txBox="1">
              <a:spLocks noChangeArrowheads="1"/>
            </p:cNvSpPr>
            <p:nvPr/>
          </p:nvSpPr>
          <p:spPr bwMode="gray">
            <a:xfrm>
              <a:off x="1663" y="3038"/>
              <a:ext cx="3167" cy="133"/>
            </a:xfrm>
            <a:prstGeom prst="rect">
              <a:avLst/>
            </a:prstGeom>
            <a:noFill/>
            <a:ln w="9525">
              <a:noFill/>
              <a:miter lim="800000"/>
              <a:headEnd/>
              <a:tailEnd/>
            </a:ln>
            <a:effectLst/>
          </p:spPr>
          <p:txBody>
            <a:bodyPr lIns="0" tIns="0" rIns="0" bIns="0" anchor="b">
              <a:spAutoFit/>
            </a:bodyPr>
            <a:lstStyle/>
            <a:p>
              <a:pPr defTabSz="933450" fontAlgn="base">
                <a:spcBef>
                  <a:spcPct val="0"/>
                </a:spcBef>
                <a:spcAft>
                  <a:spcPct val="0"/>
                </a:spcAft>
                <a:defRPr/>
              </a:pPr>
              <a:r>
                <a:rPr lang="en-GB" sz="1400" dirty="0">
                  <a:solidFill>
                    <a:srgbClr val="000000"/>
                  </a:solidFill>
                </a:rPr>
                <a:t>Document</a:t>
              </a:r>
            </a:p>
          </p:txBody>
        </p:sp>
        <p:sp>
          <p:nvSpPr>
            <p:cNvPr id="15" name="McK Date" hidden="1"/>
            <p:cNvSpPr txBox="1">
              <a:spLocks noChangeArrowheads="1"/>
            </p:cNvSpPr>
            <p:nvPr/>
          </p:nvSpPr>
          <p:spPr bwMode="gray">
            <a:xfrm>
              <a:off x="1663" y="3216"/>
              <a:ext cx="3167" cy="134"/>
            </a:xfrm>
            <a:prstGeom prst="rect">
              <a:avLst/>
            </a:prstGeom>
            <a:noFill/>
            <a:ln w="9525">
              <a:noFill/>
              <a:miter lim="800000"/>
              <a:headEnd/>
              <a:tailEnd/>
            </a:ln>
            <a:effectLst/>
          </p:spPr>
          <p:txBody>
            <a:bodyPr lIns="0" tIns="0" rIns="0" bIns="0">
              <a:spAutoFit/>
            </a:bodyPr>
            <a:lstStyle/>
            <a:p>
              <a:pPr defTabSz="933450" fontAlgn="base">
                <a:spcBef>
                  <a:spcPct val="0"/>
                </a:spcBef>
                <a:spcAft>
                  <a:spcPct val="0"/>
                </a:spcAft>
                <a:defRPr/>
              </a:pPr>
              <a:r>
                <a:rPr lang="en-GB" sz="1400" dirty="0">
                  <a:solidFill>
                    <a:srgbClr val="000000"/>
                  </a:solidFill>
                </a:rPr>
                <a:t>Date</a:t>
              </a:r>
            </a:p>
          </p:txBody>
        </p:sp>
        <p:sp>
          <p:nvSpPr>
            <p:cNvPr id="16" name="McK Disclaimer" hidden="1"/>
            <p:cNvSpPr>
              <a:spLocks noChangeArrowheads="1"/>
            </p:cNvSpPr>
            <p:nvPr>
              <p:custDataLst>
                <p:tags r:id="rId16"/>
              </p:custDataLst>
            </p:nvPr>
          </p:nvSpPr>
          <p:spPr bwMode="gray">
            <a:xfrm>
              <a:off x="1663" y="3759"/>
              <a:ext cx="2303" cy="430"/>
            </a:xfrm>
            <a:prstGeom prst="rect">
              <a:avLst/>
            </a:prstGeom>
            <a:noFill/>
            <a:ln w="9525">
              <a:noFill/>
              <a:miter lim="800000"/>
              <a:headEnd/>
              <a:tailEnd/>
            </a:ln>
            <a:effectLst/>
          </p:spPr>
          <p:txBody>
            <a:bodyPr lIns="0" tIns="0" rIns="0" bIns="0" anchor="b">
              <a:spAutoFit/>
            </a:bodyPr>
            <a:lstStyle/>
            <a:p>
              <a:pPr defTabSz="820738" eaLnBrk="0" fontAlgn="base" hangingPunct="0">
                <a:spcBef>
                  <a:spcPct val="0"/>
                </a:spcBef>
                <a:spcAft>
                  <a:spcPct val="0"/>
                </a:spcAft>
                <a:defRPr/>
              </a:pPr>
              <a:r>
                <a:rPr lang="en-GB" sz="900" dirty="0">
                  <a:solidFill>
                    <a:srgbClr val="000000"/>
                  </a:solidFill>
                </a:rPr>
                <a:t>This report is solely for the use of client personnel.  No part of it may be circulated, quoted, or reproduced for distribution outside the client organisation without prior written approval from McKinsey &amp; Company. This material was used by McKinsey &amp; Company during an oral presentation; it is not a complete record of the discussion.</a:t>
              </a:r>
            </a:p>
          </p:txBody>
        </p:sp>
      </p:grpSp>
      <p:sp>
        <p:nvSpPr>
          <p:cNvPr id="17" name="Working Draft Text" hidden="1"/>
          <p:cNvSpPr>
            <a:spLocks noChangeArrowheads="1"/>
          </p:cNvSpPr>
          <p:nvPr/>
        </p:nvSpPr>
        <p:spPr bwMode="gray">
          <a:xfrm>
            <a:off x="414705" y="504825"/>
            <a:ext cx="3109546" cy="276999"/>
          </a:xfrm>
          <a:prstGeom prst="rect">
            <a:avLst/>
          </a:prstGeom>
          <a:noFill/>
          <a:ln w="9525">
            <a:noFill/>
            <a:miter lim="800000"/>
            <a:headEnd/>
            <a:tailEnd/>
          </a:ln>
          <a:effectLst/>
        </p:spPr>
        <p:txBody>
          <a:bodyPr lIns="0" tIns="0" rIns="0" bIns="0">
            <a:spAutoFit/>
          </a:bodyPr>
          <a:lstStyle/>
          <a:p>
            <a:pPr defTabSz="912813" fontAlgn="base">
              <a:spcBef>
                <a:spcPct val="0"/>
              </a:spcBef>
              <a:spcAft>
                <a:spcPct val="0"/>
              </a:spcAft>
              <a:defRPr/>
            </a:pPr>
            <a:r>
              <a:rPr lang="en-US" dirty="0">
                <a:solidFill>
                  <a:srgbClr val="000000"/>
                </a:solidFill>
              </a:rPr>
              <a:t>Working Draft    </a:t>
            </a:r>
          </a:p>
        </p:txBody>
      </p:sp>
      <p:sp>
        <p:nvSpPr>
          <p:cNvPr id="18" name="Working Draft" hidden="1"/>
          <p:cNvSpPr txBox="1">
            <a:spLocks noChangeArrowheads="1"/>
          </p:cNvSpPr>
          <p:nvPr/>
        </p:nvSpPr>
        <p:spPr bwMode="gray">
          <a:xfrm>
            <a:off x="414704" y="749301"/>
            <a:ext cx="4043479" cy="184666"/>
          </a:xfrm>
          <a:prstGeom prst="rect">
            <a:avLst/>
          </a:prstGeom>
          <a:noFill/>
          <a:ln w="9525">
            <a:noFill/>
            <a:miter lim="800000"/>
            <a:headEnd/>
            <a:tailEnd/>
          </a:ln>
          <a:effectLst/>
        </p:spPr>
        <p:txBody>
          <a:bodyPr wrap="none" lIns="0" tIns="0" rIns="0" bIns="0">
            <a:spAutoFit/>
          </a:bodyPr>
          <a:lstStyle/>
          <a:p>
            <a:pPr defTabSz="933450" fontAlgn="base">
              <a:spcBef>
                <a:spcPct val="0"/>
              </a:spcBef>
              <a:spcAft>
                <a:spcPct val="0"/>
              </a:spcAft>
              <a:defRPr/>
            </a:pPr>
            <a:r>
              <a:rPr lang="en-US" sz="1200" dirty="0">
                <a:solidFill>
                  <a:srgbClr val="FFFFFF"/>
                </a:solidFill>
              </a:rPr>
              <a:t>Last Modified 09/20/2007 10:49:20 AM India Standard Time</a:t>
            </a:r>
          </a:p>
        </p:txBody>
      </p:sp>
      <p:sp>
        <p:nvSpPr>
          <p:cNvPr id="19" name="Printed" hidden="1"/>
          <p:cNvSpPr txBox="1">
            <a:spLocks noChangeArrowheads="1"/>
          </p:cNvSpPr>
          <p:nvPr/>
        </p:nvSpPr>
        <p:spPr bwMode="gray">
          <a:xfrm>
            <a:off x="414705" y="971551"/>
            <a:ext cx="3905250" cy="187325"/>
          </a:xfrm>
          <a:prstGeom prst="rect">
            <a:avLst/>
          </a:prstGeom>
          <a:noFill/>
          <a:ln w="9525">
            <a:noFill/>
            <a:miter lim="800000"/>
            <a:headEnd/>
            <a:tailEnd/>
          </a:ln>
          <a:effectLst/>
        </p:spPr>
        <p:txBody>
          <a:bodyPr wrap="none" lIns="0" tIns="0" rIns="0" bIns="0">
            <a:spAutoFit/>
          </a:bodyPr>
          <a:lstStyle/>
          <a:p>
            <a:pPr defTabSz="933450" fontAlgn="base">
              <a:spcBef>
                <a:spcPct val="0"/>
              </a:spcBef>
              <a:spcAft>
                <a:spcPct val="0"/>
              </a:spcAft>
              <a:defRPr/>
            </a:pPr>
            <a:r>
              <a:rPr lang="en-US" sz="1200" dirty="0">
                <a:solidFill>
                  <a:srgbClr val="FFFFFF"/>
                </a:solidFill>
              </a:rPr>
              <a:t>Printed 06/08/2007 18:26:04 South Africa Standard Time</a:t>
            </a:r>
          </a:p>
        </p:txBody>
      </p:sp>
      <p:sp>
        <p:nvSpPr>
          <p:cNvPr id="1033" name="Rectangle 3"/>
          <p:cNvSpPr>
            <a:spLocks noGrp="1" noChangeArrowheads="1"/>
          </p:cNvSpPr>
          <p:nvPr>
            <p:ph type="title"/>
            <p:custDataLst>
              <p:tags r:id="rId14"/>
            </p:custDataLst>
          </p:nvPr>
        </p:nvSpPr>
        <p:spPr bwMode="gray">
          <a:xfrm>
            <a:off x="121628" y="164586"/>
            <a:ext cx="8793773" cy="369332"/>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en-GB"/>
              <a:t>Click to edit Master title style</a:t>
            </a:r>
          </a:p>
        </p:txBody>
      </p:sp>
      <p:sp>
        <p:nvSpPr>
          <p:cNvPr id="1034" name="Rectangle 4"/>
          <p:cNvSpPr>
            <a:spLocks noGrp="1" noChangeArrowheads="1"/>
          </p:cNvSpPr>
          <p:nvPr>
            <p:ph type="body" idx="1"/>
            <p:custDataLst>
              <p:tags r:id="rId15"/>
            </p:custDataLst>
          </p:nvPr>
        </p:nvSpPr>
        <p:spPr bwMode="gray">
          <a:xfrm>
            <a:off x="126023" y="1298575"/>
            <a:ext cx="8792308" cy="163121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3765268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hf sldNum="0" hdr="0" dt="0"/>
  <p:txStyles>
    <p:titleStyle>
      <a:lvl1pPr algn="l" defTabSz="912813" rtl="0" eaLnBrk="0" fontAlgn="base" hangingPunct="0">
        <a:spcBef>
          <a:spcPct val="0"/>
        </a:spcBef>
        <a:spcAft>
          <a:spcPct val="0"/>
        </a:spcAft>
        <a:defRPr sz="2400" b="1">
          <a:solidFill>
            <a:schemeClr val="bg1"/>
          </a:solidFill>
          <a:latin typeface="+mj-lt"/>
          <a:ea typeface="+mj-ea"/>
          <a:cs typeface="+mj-cs"/>
        </a:defRPr>
      </a:lvl1pPr>
      <a:lvl2pPr algn="l" defTabSz="912813" rtl="0" eaLnBrk="0" fontAlgn="base" hangingPunct="0">
        <a:spcBef>
          <a:spcPct val="0"/>
        </a:spcBef>
        <a:spcAft>
          <a:spcPct val="0"/>
        </a:spcAft>
        <a:defRPr sz="2400" b="1">
          <a:solidFill>
            <a:schemeClr val="bg1"/>
          </a:solidFill>
          <a:latin typeface="Arial Rounded MT Bold" pitchFamily="34" charset="0"/>
        </a:defRPr>
      </a:lvl2pPr>
      <a:lvl3pPr algn="l" defTabSz="912813" rtl="0" eaLnBrk="0" fontAlgn="base" hangingPunct="0">
        <a:spcBef>
          <a:spcPct val="0"/>
        </a:spcBef>
        <a:spcAft>
          <a:spcPct val="0"/>
        </a:spcAft>
        <a:defRPr sz="2400" b="1">
          <a:solidFill>
            <a:schemeClr val="bg1"/>
          </a:solidFill>
          <a:latin typeface="Arial Rounded MT Bold" pitchFamily="34" charset="0"/>
        </a:defRPr>
      </a:lvl3pPr>
      <a:lvl4pPr algn="l" defTabSz="912813" rtl="0" eaLnBrk="0" fontAlgn="base" hangingPunct="0">
        <a:spcBef>
          <a:spcPct val="0"/>
        </a:spcBef>
        <a:spcAft>
          <a:spcPct val="0"/>
        </a:spcAft>
        <a:defRPr sz="2400" b="1">
          <a:solidFill>
            <a:schemeClr val="bg1"/>
          </a:solidFill>
          <a:latin typeface="Arial Rounded MT Bold" pitchFamily="34" charset="0"/>
        </a:defRPr>
      </a:lvl4pPr>
      <a:lvl5pPr algn="l" defTabSz="912813" rtl="0" eaLnBrk="0" fontAlgn="base" hangingPunct="0">
        <a:spcBef>
          <a:spcPct val="0"/>
        </a:spcBef>
        <a:spcAft>
          <a:spcPct val="0"/>
        </a:spcAft>
        <a:defRPr sz="2400" b="1">
          <a:solidFill>
            <a:schemeClr val="bg1"/>
          </a:solidFill>
          <a:latin typeface="Arial Rounded MT Bold" pitchFamily="34" charset="0"/>
        </a:defRPr>
      </a:lvl5pPr>
      <a:lvl6pPr marL="457200" algn="l" defTabSz="912813" rtl="0" eaLnBrk="0" fontAlgn="base" hangingPunct="0">
        <a:spcBef>
          <a:spcPct val="0"/>
        </a:spcBef>
        <a:spcAft>
          <a:spcPct val="0"/>
        </a:spcAft>
        <a:defRPr sz="2400" b="1">
          <a:solidFill>
            <a:schemeClr val="bg1"/>
          </a:solidFill>
          <a:latin typeface="Arial Rounded MT Bold" pitchFamily="34" charset="0"/>
        </a:defRPr>
      </a:lvl6pPr>
      <a:lvl7pPr marL="914400" algn="l" defTabSz="912813" rtl="0" eaLnBrk="0" fontAlgn="base" hangingPunct="0">
        <a:spcBef>
          <a:spcPct val="0"/>
        </a:spcBef>
        <a:spcAft>
          <a:spcPct val="0"/>
        </a:spcAft>
        <a:defRPr sz="2400" b="1">
          <a:solidFill>
            <a:schemeClr val="bg1"/>
          </a:solidFill>
          <a:latin typeface="Arial Rounded MT Bold" pitchFamily="34" charset="0"/>
        </a:defRPr>
      </a:lvl7pPr>
      <a:lvl8pPr marL="1371600" algn="l" defTabSz="912813" rtl="0" eaLnBrk="0" fontAlgn="base" hangingPunct="0">
        <a:spcBef>
          <a:spcPct val="0"/>
        </a:spcBef>
        <a:spcAft>
          <a:spcPct val="0"/>
        </a:spcAft>
        <a:defRPr sz="2400" b="1">
          <a:solidFill>
            <a:schemeClr val="bg1"/>
          </a:solidFill>
          <a:latin typeface="Arial Rounded MT Bold" pitchFamily="34" charset="0"/>
        </a:defRPr>
      </a:lvl8pPr>
      <a:lvl9pPr marL="1828800" algn="l" defTabSz="912813" rtl="0" eaLnBrk="0" fontAlgn="base" hangingPunct="0">
        <a:spcBef>
          <a:spcPct val="0"/>
        </a:spcBef>
        <a:spcAft>
          <a:spcPct val="0"/>
        </a:spcAft>
        <a:defRPr sz="2400" b="1">
          <a:solidFill>
            <a:schemeClr val="bg1"/>
          </a:solidFill>
          <a:latin typeface="Arial Rounded MT Bold" pitchFamily="34" charset="0"/>
        </a:defRPr>
      </a:lvl9pPr>
    </p:titleStyle>
    <p:bodyStyle>
      <a:lvl1pPr marL="342900" indent="-342900" algn="l" defTabSz="950913" rtl="0" eaLnBrk="0" fontAlgn="base" hangingPunct="0">
        <a:spcBef>
          <a:spcPct val="0"/>
        </a:spcBef>
        <a:spcAft>
          <a:spcPct val="0"/>
        </a:spcAft>
        <a:buSzPct val="120000"/>
        <a:buChar char="•"/>
        <a:defRPr sz="2400">
          <a:solidFill>
            <a:schemeClr val="tx1"/>
          </a:solidFill>
          <a:latin typeface="+mn-lt"/>
          <a:ea typeface="+mn-ea"/>
          <a:cs typeface="+mn-cs"/>
        </a:defRPr>
      </a:lvl1pPr>
      <a:lvl2pPr marL="153988" indent="-152400" algn="l" defTabSz="950913" rtl="0" eaLnBrk="0" fontAlgn="base" hangingPunct="0">
        <a:spcBef>
          <a:spcPct val="0"/>
        </a:spcBef>
        <a:spcAft>
          <a:spcPct val="0"/>
        </a:spcAft>
        <a:buClr>
          <a:schemeClr val="tx2"/>
        </a:buClr>
        <a:buSzPct val="120000"/>
        <a:buChar char="•"/>
        <a:defRPr sz="2200">
          <a:solidFill>
            <a:schemeClr val="tx1"/>
          </a:solidFill>
          <a:latin typeface="+mn-lt"/>
        </a:defRPr>
      </a:lvl2pPr>
      <a:lvl3pPr marL="314325" indent="-158750" algn="l" defTabSz="950913" rtl="0" eaLnBrk="0" fontAlgn="base" hangingPunct="0">
        <a:spcBef>
          <a:spcPct val="0"/>
        </a:spcBef>
        <a:spcAft>
          <a:spcPct val="0"/>
        </a:spcAft>
        <a:buClr>
          <a:schemeClr val="tx2"/>
        </a:buClr>
        <a:buFont typeface="Times New Roman" pitchFamily="18" charset="0"/>
        <a:buChar char="–"/>
        <a:defRPr sz="2000">
          <a:solidFill>
            <a:schemeClr val="tx1"/>
          </a:solidFill>
          <a:latin typeface="+mn-lt"/>
        </a:defRPr>
      </a:lvl3pPr>
      <a:lvl4pPr marL="460375" indent="-144463" algn="l" defTabSz="950913" rtl="0" eaLnBrk="0" fontAlgn="base" hangingPunct="0">
        <a:spcBef>
          <a:spcPct val="0"/>
        </a:spcBef>
        <a:spcAft>
          <a:spcPct val="0"/>
        </a:spcAft>
        <a:buClr>
          <a:schemeClr val="tx2"/>
        </a:buClr>
        <a:buSzPct val="89000"/>
        <a:buChar char="•"/>
        <a:defRPr sz="2000">
          <a:solidFill>
            <a:schemeClr val="tx1"/>
          </a:solidFill>
          <a:latin typeface="+mn-lt"/>
        </a:defRPr>
      </a:lvl4pPr>
      <a:lvl5pPr marL="619125" indent="-157163" algn="l" defTabSz="950913" rtl="0" eaLnBrk="0" fontAlgn="base" hangingPunct="0">
        <a:spcBef>
          <a:spcPct val="0"/>
        </a:spcBef>
        <a:spcAft>
          <a:spcPct val="0"/>
        </a:spcAft>
        <a:buClr>
          <a:schemeClr val="tx2"/>
        </a:buClr>
        <a:buSzPct val="75000"/>
        <a:buFont typeface="Times New Roman" pitchFamily="18" charset="0"/>
        <a:buChar char="–"/>
        <a:defRPr sz="2000">
          <a:solidFill>
            <a:schemeClr val="tx1"/>
          </a:solidFill>
          <a:latin typeface="+mn-lt"/>
        </a:defRPr>
      </a:lvl5pPr>
      <a:lvl6pPr marL="1076325" indent="-157163" algn="l" defTabSz="950913" rtl="0" eaLnBrk="0" fontAlgn="base" hangingPunct="0">
        <a:spcBef>
          <a:spcPct val="0"/>
        </a:spcBef>
        <a:spcAft>
          <a:spcPct val="0"/>
        </a:spcAft>
        <a:buClr>
          <a:schemeClr val="tx2"/>
        </a:buClr>
        <a:buSzPct val="75000"/>
        <a:buFont typeface="Times New Roman" pitchFamily="18" charset="0"/>
        <a:buChar char="–"/>
        <a:defRPr sz="2000">
          <a:solidFill>
            <a:schemeClr val="tx1"/>
          </a:solidFill>
          <a:latin typeface="+mn-lt"/>
        </a:defRPr>
      </a:lvl6pPr>
      <a:lvl7pPr marL="1533525" indent="-157163" algn="l" defTabSz="950913" rtl="0" eaLnBrk="0" fontAlgn="base" hangingPunct="0">
        <a:spcBef>
          <a:spcPct val="0"/>
        </a:spcBef>
        <a:spcAft>
          <a:spcPct val="0"/>
        </a:spcAft>
        <a:buClr>
          <a:schemeClr val="tx2"/>
        </a:buClr>
        <a:buSzPct val="75000"/>
        <a:buFont typeface="Times New Roman" pitchFamily="18" charset="0"/>
        <a:buChar char="–"/>
        <a:defRPr sz="2000">
          <a:solidFill>
            <a:schemeClr val="tx1"/>
          </a:solidFill>
          <a:latin typeface="+mn-lt"/>
        </a:defRPr>
      </a:lvl7pPr>
      <a:lvl8pPr marL="1990725" indent="-157163" algn="l" defTabSz="950913" rtl="0" eaLnBrk="0" fontAlgn="base" hangingPunct="0">
        <a:spcBef>
          <a:spcPct val="0"/>
        </a:spcBef>
        <a:spcAft>
          <a:spcPct val="0"/>
        </a:spcAft>
        <a:buClr>
          <a:schemeClr val="tx2"/>
        </a:buClr>
        <a:buSzPct val="75000"/>
        <a:buFont typeface="Times New Roman" pitchFamily="18" charset="0"/>
        <a:buChar char="–"/>
        <a:defRPr sz="2000">
          <a:solidFill>
            <a:schemeClr val="tx1"/>
          </a:solidFill>
          <a:latin typeface="+mn-lt"/>
        </a:defRPr>
      </a:lvl8pPr>
      <a:lvl9pPr marL="2447925" indent="-157163" algn="l" defTabSz="950913" rtl="0" eaLnBrk="0" fontAlgn="base" hangingPunct="0">
        <a:spcBef>
          <a:spcPct val="0"/>
        </a:spcBef>
        <a:spcAft>
          <a:spcPct val="0"/>
        </a:spcAft>
        <a:buClr>
          <a:schemeClr val="tx2"/>
        </a:buClr>
        <a:buSzPct val="75000"/>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pic>
        <p:nvPicPr>
          <p:cNvPr id="1028" name="Picture 778" descr="miolo1 fundo branco"/>
          <p:cNvPicPr>
            <a:picLocks noChangeArrowheads="1"/>
          </p:cNvPicPr>
          <p:nvPr>
            <p:custDataLst>
              <p:tags r:id="rId13"/>
            </p:custDataLst>
          </p:nvPr>
        </p:nvPicPr>
        <p:blipFill>
          <a:blip r:embed="rId15"/>
          <a:srcRect/>
          <a:stretch>
            <a:fillRect/>
          </a:stretch>
        </p:blipFill>
        <p:spPr bwMode="auto">
          <a:xfrm>
            <a:off x="1588" y="-3175"/>
            <a:ext cx="9144000" cy="6858000"/>
          </a:xfrm>
          <a:prstGeom prst="rect">
            <a:avLst/>
          </a:prstGeom>
          <a:noFill/>
          <a:ln w="9525">
            <a:noFill/>
            <a:miter lim="800000"/>
            <a:headEnd/>
            <a:tailEnd/>
          </a:ln>
        </p:spPr>
      </p:pic>
      <p:sp>
        <p:nvSpPr>
          <p:cNvPr id="1029" name="doc id"/>
          <p:cNvSpPr>
            <a:spLocks noGrp="1" noChangeArrowheads="1"/>
          </p:cNvSpPr>
          <p:nvPr>
            <p:ph type="ftr" sz="quarter" idx="3"/>
          </p:nvPr>
        </p:nvSpPr>
        <p:spPr bwMode="gray">
          <a:xfrm>
            <a:off x="7975600" y="-3175"/>
            <a:ext cx="939800" cy="76200"/>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a:defRPr sz="500">
                <a:solidFill>
                  <a:schemeClr val="accent2"/>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ZA" sz="500" b="0" i="0" u="none" strike="noStrike" kern="1200" cap="none" spc="0" normalizeH="0" baseline="0" noProof="0" dirty="0">
              <a:ln>
                <a:noFill/>
              </a:ln>
              <a:solidFill>
                <a:srgbClr val="6AAED8"/>
              </a:solidFill>
              <a:effectLst/>
              <a:uLnTx/>
              <a:uFillTx/>
              <a:latin typeface="Arial"/>
              <a:ea typeface="+mn-ea"/>
              <a:cs typeface="+mn-cs"/>
            </a:endParaRPr>
          </a:p>
        </p:txBody>
      </p:sp>
      <p:sp>
        <p:nvSpPr>
          <p:cNvPr id="1030" name="Rectangle 2"/>
          <p:cNvSpPr>
            <a:spLocks noGrp="1" noChangeArrowheads="1"/>
          </p:cNvSpPr>
          <p:nvPr>
            <p:ph type="title"/>
          </p:nvPr>
        </p:nvSpPr>
        <p:spPr bwMode="gray">
          <a:xfrm>
            <a:off x="122238" y="230188"/>
            <a:ext cx="8793162" cy="238125"/>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en-US"/>
              <a:t>Click to edit Master title style</a:t>
            </a:r>
            <a:endParaRPr lang="en-GB"/>
          </a:p>
        </p:txBody>
      </p:sp>
      <p:sp>
        <p:nvSpPr>
          <p:cNvPr id="1031" name="Rectangle 3"/>
          <p:cNvSpPr>
            <a:spLocks noGrp="1" noChangeArrowheads="1"/>
          </p:cNvSpPr>
          <p:nvPr>
            <p:ph type="body" idx="1"/>
            <p:custDataLst>
              <p:tags r:id="rId14"/>
            </p:custDataLst>
          </p:nvPr>
        </p:nvSpPr>
        <p:spPr bwMode="gray">
          <a:xfrm>
            <a:off x="125413" y="1298575"/>
            <a:ext cx="8793162" cy="12477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032" name="McK Slide Elements"/>
          <p:cNvGrpSpPr>
            <a:grpSpLocks/>
          </p:cNvGrpSpPr>
          <p:nvPr/>
        </p:nvGrpSpPr>
        <p:grpSpPr bwMode="auto">
          <a:xfrm>
            <a:off x="125413" y="542925"/>
            <a:ext cx="8793162" cy="6288088"/>
            <a:chOff x="77" y="335"/>
            <a:chExt cx="5429" cy="3882"/>
          </a:xfrm>
        </p:grpSpPr>
        <p:sp>
          <p:nvSpPr>
            <p:cNvPr id="2" name="McK Measure" hidden="1"/>
            <p:cNvSpPr txBox="1">
              <a:spLocks noChangeArrowheads="1"/>
            </p:cNvSpPr>
            <p:nvPr userDrawn="1"/>
          </p:nvSpPr>
          <p:spPr bwMode="gray">
            <a:xfrm>
              <a:off x="77" y="335"/>
              <a:ext cx="5429" cy="154"/>
            </a:xfrm>
            <a:prstGeom prst="rect">
              <a:avLst/>
            </a:prstGeom>
            <a:noFill/>
            <a:ln w="9525">
              <a:noFill/>
              <a:miter lim="800000"/>
              <a:headEnd/>
              <a:tailEnd/>
            </a:ln>
            <a:effectLst/>
          </p:spPr>
          <p:txBody>
            <a:bodyPr lIns="0" tIns="0" rIns="0" bIns="0">
              <a:spAutoFit/>
            </a:bodyPr>
            <a:lstStyle/>
            <a:p>
              <a:pPr marL="0" marR="0" lvl="0" indent="0" algn="l" defTabSz="913526"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Unit of measure</a:t>
              </a:r>
            </a:p>
          </p:txBody>
        </p:sp>
        <p:sp>
          <p:nvSpPr>
            <p:cNvPr id="1033" name="McK Footnote" hidden="1"/>
            <p:cNvSpPr txBox="1">
              <a:spLocks noChangeArrowheads="1"/>
            </p:cNvSpPr>
            <p:nvPr userDrawn="1"/>
          </p:nvSpPr>
          <p:spPr bwMode="gray">
            <a:xfrm>
              <a:off x="79" y="3964"/>
              <a:ext cx="5145" cy="253"/>
            </a:xfrm>
            <a:prstGeom prst="rect">
              <a:avLst/>
            </a:prstGeom>
            <a:noFill/>
            <a:ln w="9525">
              <a:noFill/>
              <a:miter lim="800000"/>
              <a:headEnd/>
              <a:tailEnd/>
            </a:ln>
            <a:effectLst/>
          </p:spPr>
          <p:txBody>
            <a:bodyPr lIns="0" tIns="0" rIns="0" bIns="0" anchor="b">
              <a:spAutoFit/>
            </a:bodyPr>
            <a:lstStyle/>
            <a:p>
              <a:pPr marL="586341" marR="0" lvl="0" indent="-586341" algn="l" defTabSz="913526" rtl="0" eaLnBrk="1" fontAlgn="auto" latinLnBrk="0" hangingPunct="1">
                <a:lnSpc>
                  <a:spcPct val="100000"/>
                </a:lnSpc>
                <a:spcBef>
                  <a:spcPts val="0"/>
                </a:spcBef>
                <a:spcAft>
                  <a:spcPts val="0"/>
                </a:spcAft>
                <a:buClrTx/>
                <a:buSzTx/>
                <a:buFontTx/>
                <a:buNone/>
                <a:tabLst>
                  <a:tab pos="544228" algn="r"/>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	*	Footnote</a:t>
              </a:r>
            </a:p>
            <a:p>
              <a:pPr marL="586341" marR="0" lvl="0" indent="-586341" algn="l" defTabSz="913526" rtl="0" eaLnBrk="1" fontAlgn="auto" latinLnBrk="0" hangingPunct="1">
                <a:lnSpc>
                  <a:spcPct val="100000"/>
                </a:lnSpc>
                <a:spcBef>
                  <a:spcPct val="20000"/>
                </a:spcBef>
                <a:spcAft>
                  <a:spcPts val="0"/>
                </a:spcAft>
                <a:buClrTx/>
                <a:buSzTx/>
                <a:buFontTx/>
                <a:buNone/>
                <a:tabLst>
                  <a:tab pos="544228" algn="r"/>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Source:		Source</a:t>
              </a:r>
            </a:p>
          </p:txBody>
        </p:sp>
      </p:grpSp>
      <p:sp>
        <p:nvSpPr>
          <p:cNvPr id="1057" name="pg num"/>
          <p:cNvSpPr>
            <a:spLocks noGrp="1" noChangeArrowheads="1"/>
          </p:cNvSpPr>
          <p:nvPr>
            <p:ph type="sldNum" sz="quarter" idx="4"/>
          </p:nvPr>
        </p:nvSpPr>
        <p:spPr bwMode="gray">
          <a:xfrm>
            <a:off x="8053388" y="6611938"/>
            <a:ext cx="862012" cy="18256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1200">
                <a:solidFill>
                  <a:schemeClr val="bg1"/>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DE87F4-0109-4B0E-B87E-7451EC998711}" type="slidenum">
              <a:rPr kumimoji="0" lang="en-ZA" sz="1200" b="0" i="0" u="none" strike="noStrike" kern="1200" cap="none" spc="0" normalizeH="0" baseline="0" noProof="0">
                <a:ln>
                  <a:noFill/>
                </a:ln>
                <a:solidFill>
                  <a:srgbClr val="FFFFFF"/>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ZA" sz="12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1026" name="Rectangle 34" hidden="1"/>
          <p:cNvGraphicFramePr>
            <a:graphicFrameLocks/>
          </p:cNvGraphicFramePr>
          <p:nvPr/>
        </p:nvGraphicFramePr>
        <p:xfrm>
          <a:off x="0" y="0"/>
          <a:ext cx="161925" cy="161925"/>
        </p:xfrm>
        <a:graphic>
          <a:graphicData uri="http://schemas.openxmlformats.org/presentationml/2006/ole">
            <mc:AlternateContent xmlns:mc="http://schemas.openxmlformats.org/markup-compatibility/2006">
              <mc:Choice xmlns:v="urn:schemas-microsoft-com:vml" Requires="v">
                <p:oleObj r:id="rId16" imgW="0" imgH="0" progId="">
                  <p:embed/>
                </p:oleObj>
              </mc:Choice>
              <mc:Fallback>
                <p:oleObj r:id="rId16" imgW="0" imgH="0" progId="">
                  <p:embed/>
                  <p:pic>
                    <p:nvPicPr>
                      <p:cNvPr id="1026" name="Rectangle 3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2308266"/>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hf hdr="0" dt="0"/>
  <p:txStyles>
    <p:titleStyle>
      <a:lvl1pPr algn="l" defTabSz="912813" rtl="0" eaLnBrk="0" fontAlgn="base" hangingPunct="0">
        <a:lnSpc>
          <a:spcPct val="85000"/>
        </a:lnSpc>
        <a:spcBef>
          <a:spcPct val="0"/>
        </a:spcBef>
        <a:spcAft>
          <a:spcPct val="0"/>
        </a:spcAft>
        <a:defRPr sz="4400" b="1">
          <a:solidFill>
            <a:schemeClr val="bg1"/>
          </a:solidFill>
          <a:latin typeface="+mj-lt"/>
          <a:ea typeface="+mj-ea"/>
          <a:cs typeface="+mj-cs"/>
        </a:defRPr>
      </a:lvl1pPr>
      <a:lvl2pPr algn="l" defTabSz="912813" rtl="0" eaLnBrk="0" fontAlgn="base" hangingPunct="0">
        <a:lnSpc>
          <a:spcPct val="85000"/>
        </a:lnSpc>
        <a:spcBef>
          <a:spcPct val="0"/>
        </a:spcBef>
        <a:spcAft>
          <a:spcPct val="0"/>
        </a:spcAft>
        <a:defRPr sz="4400" b="1">
          <a:solidFill>
            <a:schemeClr val="bg1"/>
          </a:solidFill>
          <a:latin typeface="Arial" charset="0"/>
        </a:defRPr>
      </a:lvl2pPr>
      <a:lvl3pPr algn="l" defTabSz="912813" rtl="0" eaLnBrk="0" fontAlgn="base" hangingPunct="0">
        <a:lnSpc>
          <a:spcPct val="85000"/>
        </a:lnSpc>
        <a:spcBef>
          <a:spcPct val="0"/>
        </a:spcBef>
        <a:spcAft>
          <a:spcPct val="0"/>
        </a:spcAft>
        <a:defRPr sz="4400" b="1">
          <a:solidFill>
            <a:schemeClr val="bg1"/>
          </a:solidFill>
          <a:latin typeface="Arial" charset="0"/>
        </a:defRPr>
      </a:lvl3pPr>
      <a:lvl4pPr algn="l" defTabSz="912813" rtl="0" eaLnBrk="0" fontAlgn="base" hangingPunct="0">
        <a:lnSpc>
          <a:spcPct val="85000"/>
        </a:lnSpc>
        <a:spcBef>
          <a:spcPct val="0"/>
        </a:spcBef>
        <a:spcAft>
          <a:spcPct val="0"/>
        </a:spcAft>
        <a:defRPr sz="4400" b="1">
          <a:solidFill>
            <a:schemeClr val="bg1"/>
          </a:solidFill>
          <a:latin typeface="Arial" charset="0"/>
        </a:defRPr>
      </a:lvl4pPr>
      <a:lvl5pPr algn="l" defTabSz="912813" rtl="0" eaLnBrk="0" fontAlgn="base" hangingPunct="0">
        <a:lnSpc>
          <a:spcPct val="85000"/>
        </a:lnSpc>
        <a:spcBef>
          <a:spcPct val="0"/>
        </a:spcBef>
        <a:spcAft>
          <a:spcPct val="0"/>
        </a:spcAft>
        <a:defRPr sz="4400" b="1">
          <a:solidFill>
            <a:schemeClr val="bg1"/>
          </a:solidFill>
          <a:latin typeface="Arial" charset="0"/>
        </a:defRPr>
      </a:lvl5pPr>
      <a:lvl6pPr marL="466481" algn="l" defTabSz="913526" rtl="0" eaLnBrk="1" fontAlgn="base" hangingPunct="1">
        <a:lnSpc>
          <a:spcPct val="85000"/>
        </a:lnSpc>
        <a:spcBef>
          <a:spcPct val="0"/>
        </a:spcBef>
        <a:spcAft>
          <a:spcPct val="0"/>
        </a:spcAft>
        <a:defRPr b="1">
          <a:solidFill>
            <a:schemeClr val="bg1"/>
          </a:solidFill>
          <a:latin typeface="Arial" charset="0"/>
        </a:defRPr>
      </a:lvl6pPr>
      <a:lvl7pPr marL="932962" algn="l" defTabSz="913526" rtl="0" eaLnBrk="1" fontAlgn="base" hangingPunct="1">
        <a:lnSpc>
          <a:spcPct val="85000"/>
        </a:lnSpc>
        <a:spcBef>
          <a:spcPct val="0"/>
        </a:spcBef>
        <a:spcAft>
          <a:spcPct val="0"/>
        </a:spcAft>
        <a:defRPr b="1">
          <a:solidFill>
            <a:schemeClr val="bg1"/>
          </a:solidFill>
          <a:latin typeface="Arial" charset="0"/>
        </a:defRPr>
      </a:lvl7pPr>
      <a:lvl8pPr marL="1399443" algn="l" defTabSz="913526" rtl="0" eaLnBrk="1" fontAlgn="base" hangingPunct="1">
        <a:lnSpc>
          <a:spcPct val="85000"/>
        </a:lnSpc>
        <a:spcBef>
          <a:spcPct val="0"/>
        </a:spcBef>
        <a:spcAft>
          <a:spcPct val="0"/>
        </a:spcAft>
        <a:defRPr b="1">
          <a:solidFill>
            <a:schemeClr val="bg1"/>
          </a:solidFill>
          <a:latin typeface="Arial" charset="0"/>
        </a:defRPr>
      </a:lvl8pPr>
      <a:lvl9pPr marL="1865925" algn="l" defTabSz="913526" rtl="0" eaLnBrk="1" fontAlgn="base" hangingPunct="1">
        <a:lnSpc>
          <a:spcPct val="85000"/>
        </a:lnSpc>
        <a:spcBef>
          <a:spcPct val="0"/>
        </a:spcBef>
        <a:spcAft>
          <a:spcPct val="0"/>
        </a:spcAft>
        <a:defRPr b="1">
          <a:solidFill>
            <a:schemeClr val="bg1"/>
          </a:solidFill>
          <a:latin typeface="Arial" charset="0"/>
        </a:defRPr>
      </a:lvl9pPr>
    </p:titleStyle>
    <p:bodyStyle>
      <a:lvl1pPr marL="342900" indent="-342900" algn="l" defTabSz="912813" rtl="0" eaLnBrk="0" fontAlgn="base" hangingPunct="0">
        <a:spcBef>
          <a:spcPct val="0"/>
        </a:spcBef>
        <a:spcAft>
          <a:spcPct val="0"/>
        </a:spcAft>
        <a:buSzPct val="120000"/>
        <a:buChar char="•"/>
        <a:defRPr sz="1600">
          <a:solidFill>
            <a:schemeClr val="tx1"/>
          </a:solidFill>
          <a:latin typeface="+mn-lt"/>
          <a:ea typeface="+mn-ea"/>
          <a:cs typeface="+mn-cs"/>
        </a:defRPr>
      </a:lvl1pPr>
      <a:lvl2pPr marL="146050" indent="-144463" algn="l" defTabSz="912813" rtl="0" eaLnBrk="0" fontAlgn="base" hangingPunct="0">
        <a:spcBef>
          <a:spcPct val="0"/>
        </a:spcBef>
        <a:spcAft>
          <a:spcPct val="0"/>
        </a:spcAft>
        <a:buClr>
          <a:schemeClr val="tx2"/>
        </a:buClr>
        <a:buSzPct val="120000"/>
        <a:buChar char="•"/>
        <a:defRPr sz="1600">
          <a:solidFill>
            <a:schemeClr val="tx1"/>
          </a:solidFill>
          <a:latin typeface="+mn-lt"/>
        </a:defRPr>
      </a:lvl2pPr>
      <a:lvl3pPr marL="300038" indent="-150813" algn="l" defTabSz="912813" rtl="0" eaLnBrk="0" fontAlgn="base" hangingPunct="0">
        <a:spcBef>
          <a:spcPct val="0"/>
        </a:spcBef>
        <a:spcAft>
          <a:spcPct val="0"/>
        </a:spcAft>
        <a:buClr>
          <a:schemeClr val="tx2"/>
        </a:buClr>
        <a:buFont typeface="Times New Roman" pitchFamily="18" charset="0"/>
        <a:buChar char="–"/>
        <a:defRPr sz="1600">
          <a:solidFill>
            <a:schemeClr val="tx1"/>
          </a:solidFill>
          <a:latin typeface="+mn-lt"/>
        </a:defRPr>
      </a:lvl3pPr>
      <a:lvl4pPr marL="439738" indent="-136525" algn="l" defTabSz="912813" rtl="0" eaLnBrk="0" fontAlgn="base" hangingPunct="0">
        <a:spcBef>
          <a:spcPct val="0"/>
        </a:spcBef>
        <a:spcAft>
          <a:spcPct val="0"/>
        </a:spcAft>
        <a:buClr>
          <a:schemeClr val="tx2"/>
        </a:buClr>
        <a:buSzPct val="89000"/>
        <a:buChar char="•"/>
        <a:defRPr sz="1600">
          <a:solidFill>
            <a:schemeClr val="tx1"/>
          </a:solidFill>
          <a:latin typeface="+mn-lt"/>
        </a:defRPr>
      </a:lvl4pPr>
      <a:lvl5pPr marL="593725" indent="-150813" algn="l" defTabSz="912813" rtl="0" eaLnBrk="0" fontAlgn="base" hangingPunct="0">
        <a:spcBef>
          <a:spcPct val="0"/>
        </a:spcBef>
        <a:spcAft>
          <a:spcPct val="0"/>
        </a:spcAft>
        <a:buClr>
          <a:schemeClr val="tx2"/>
        </a:buClr>
        <a:buSzPct val="75000"/>
        <a:buFont typeface="Times New Roman" pitchFamily="18" charset="0"/>
        <a:buChar char="–"/>
        <a:defRPr sz="1600">
          <a:solidFill>
            <a:schemeClr val="tx1"/>
          </a:solidFill>
          <a:latin typeface="+mn-lt"/>
        </a:defRPr>
      </a:lvl5pPr>
      <a:lvl6pPr marL="1060921" indent="-152254" algn="l" defTabSz="913526" rtl="0" eaLnBrk="1" fontAlgn="base" hangingPunct="1">
        <a:spcBef>
          <a:spcPct val="0"/>
        </a:spcBef>
        <a:spcAft>
          <a:spcPct val="0"/>
        </a:spcAft>
        <a:buClr>
          <a:schemeClr val="tx2"/>
        </a:buClr>
        <a:buSzPct val="75000"/>
        <a:buFont typeface="Times New Roman" pitchFamily="18" charset="0"/>
        <a:buChar char="–"/>
        <a:defRPr sz="1600">
          <a:solidFill>
            <a:schemeClr val="tx1"/>
          </a:solidFill>
          <a:latin typeface="+mn-lt"/>
        </a:defRPr>
      </a:lvl6pPr>
      <a:lvl7pPr marL="1527402" indent="-152254" algn="l" defTabSz="913526" rtl="0" eaLnBrk="1" fontAlgn="base" hangingPunct="1">
        <a:spcBef>
          <a:spcPct val="0"/>
        </a:spcBef>
        <a:spcAft>
          <a:spcPct val="0"/>
        </a:spcAft>
        <a:buClr>
          <a:schemeClr val="tx2"/>
        </a:buClr>
        <a:buSzPct val="75000"/>
        <a:buFont typeface="Times New Roman" pitchFamily="18" charset="0"/>
        <a:buChar char="–"/>
        <a:defRPr sz="1600">
          <a:solidFill>
            <a:schemeClr val="tx1"/>
          </a:solidFill>
          <a:latin typeface="+mn-lt"/>
        </a:defRPr>
      </a:lvl7pPr>
      <a:lvl8pPr marL="1993884" indent="-152254" algn="l" defTabSz="913526" rtl="0" eaLnBrk="1" fontAlgn="base" hangingPunct="1">
        <a:spcBef>
          <a:spcPct val="0"/>
        </a:spcBef>
        <a:spcAft>
          <a:spcPct val="0"/>
        </a:spcAft>
        <a:buClr>
          <a:schemeClr val="tx2"/>
        </a:buClr>
        <a:buSzPct val="75000"/>
        <a:buFont typeface="Times New Roman" pitchFamily="18" charset="0"/>
        <a:buChar char="–"/>
        <a:defRPr sz="1600">
          <a:solidFill>
            <a:schemeClr val="tx1"/>
          </a:solidFill>
          <a:latin typeface="+mn-lt"/>
        </a:defRPr>
      </a:lvl8pPr>
      <a:lvl9pPr marL="2460365" indent="-152254" algn="l" defTabSz="913526" rtl="0" eaLnBrk="1" fontAlgn="base" hangingPunct="1">
        <a:spcBef>
          <a:spcPct val="0"/>
        </a:spcBef>
        <a:spcAft>
          <a:spcPct val="0"/>
        </a:spcAft>
        <a:buClr>
          <a:schemeClr val="tx2"/>
        </a:buClr>
        <a:buSzPct val="75000"/>
        <a:buFont typeface="Times New Roman" pitchFamily="18" charset="0"/>
        <a:buChar char="–"/>
        <a:defRPr sz="1600">
          <a:solidFill>
            <a:schemeClr val="tx1"/>
          </a:solidFill>
          <a:latin typeface="+mn-lt"/>
        </a:defRPr>
      </a:lvl9pPr>
    </p:bodyStyle>
    <p:otherStyle>
      <a:defPPr>
        <a:defRPr lang="en-US"/>
      </a:defPPr>
      <a:lvl1pPr marL="0" algn="l" defTabSz="932962" rtl="0" eaLnBrk="1" latinLnBrk="0" hangingPunct="1">
        <a:defRPr sz="1800" kern="1200">
          <a:solidFill>
            <a:schemeClr val="tx1"/>
          </a:solidFill>
          <a:latin typeface="+mn-lt"/>
          <a:ea typeface="+mn-ea"/>
          <a:cs typeface="+mn-cs"/>
        </a:defRPr>
      </a:lvl1pPr>
      <a:lvl2pPr marL="466481" algn="l" defTabSz="932962" rtl="0" eaLnBrk="1" latinLnBrk="0" hangingPunct="1">
        <a:defRPr sz="1800" kern="1200">
          <a:solidFill>
            <a:schemeClr val="tx1"/>
          </a:solidFill>
          <a:latin typeface="+mn-lt"/>
          <a:ea typeface="+mn-ea"/>
          <a:cs typeface="+mn-cs"/>
        </a:defRPr>
      </a:lvl2pPr>
      <a:lvl3pPr marL="932962" algn="l" defTabSz="932962" rtl="0" eaLnBrk="1" latinLnBrk="0" hangingPunct="1">
        <a:defRPr sz="1800" kern="1200">
          <a:solidFill>
            <a:schemeClr val="tx1"/>
          </a:solidFill>
          <a:latin typeface="+mn-lt"/>
          <a:ea typeface="+mn-ea"/>
          <a:cs typeface="+mn-cs"/>
        </a:defRPr>
      </a:lvl3pPr>
      <a:lvl4pPr marL="1399443" algn="l" defTabSz="932962" rtl="0" eaLnBrk="1" latinLnBrk="0" hangingPunct="1">
        <a:defRPr sz="1800" kern="1200">
          <a:solidFill>
            <a:schemeClr val="tx1"/>
          </a:solidFill>
          <a:latin typeface="+mn-lt"/>
          <a:ea typeface="+mn-ea"/>
          <a:cs typeface="+mn-cs"/>
        </a:defRPr>
      </a:lvl4pPr>
      <a:lvl5pPr marL="1865925" algn="l" defTabSz="932962" rtl="0" eaLnBrk="1" latinLnBrk="0" hangingPunct="1">
        <a:defRPr sz="1800" kern="1200">
          <a:solidFill>
            <a:schemeClr val="tx1"/>
          </a:solidFill>
          <a:latin typeface="+mn-lt"/>
          <a:ea typeface="+mn-ea"/>
          <a:cs typeface="+mn-cs"/>
        </a:defRPr>
      </a:lvl5pPr>
      <a:lvl6pPr marL="2332406" algn="l" defTabSz="932962" rtl="0" eaLnBrk="1" latinLnBrk="0" hangingPunct="1">
        <a:defRPr sz="1800" kern="1200">
          <a:solidFill>
            <a:schemeClr val="tx1"/>
          </a:solidFill>
          <a:latin typeface="+mn-lt"/>
          <a:ea typeface="+mn-ea"/>
          <a:cs typeface="+mn-cs"/>
        </a:defRPr>
      </a:lvl6pPr>
      <a:lvl7pPr marL="2798887" algn="l" defTabSz="932962" rtl="0" eaLnBrk="1" latinLnBrk="0" hangingPunct="1">
        <a:defRPr sz="1800" kern="1200">
          <a:solidFill>
            <a:schemeClr val="tx1"/>
          </a:solidFill>
          <a:latin typeface="+mn-lt"/>
          <a:ea typeface="+mn-ea"/>
          <a:cs typeface="+mn-cs"/>
        </a:defRPr>
      </a:lvl7pPr>
      <a:lvl8pPr marL="3265368" algn="l" defTabSz="932962" rtl="0" eaLnBrk="1" latinLnBrk="0" hangingPunct="1">
        <a:defRPr sz="1800" kern="1200">
          <a:solidFill>
            <a:schemeClr val="tx1"/>
          </a:solidFill>
          <a:latin typeface="+mn-lt"/>
          <a:ea typeface="+mn-ea"/>
          <a:cs typeface="+mn-cs"/>
        </a:defRPr>
      </a:lvl8pPr>
      <a:lvl9pPr marL="3731849" algn="l" defTabSz="93296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2050" name="Picture 2" descr="miolo1 fundo branco">
            <a:extLst>
              <a:ext uri="{FF2B5EF4-FFF2-40B4-BE49-F238E27FC236}">
                <a16:creationId xmlns:a16="http://schemas.microsoft.com/office/drawing/2014/main" id="{330FDEB2-48A2-49B8-065F-B7B3A8301E05}"/>
              </a:ext>
            </a:extLst>
          </p:cNvPr>
          <p:cNvPicPr>
            <a:picLocks noChangeArrowheads="1"/>
          </p:cNvPicPr>
          <p:nvPr>
            <p:custDataLst>
              <p:tags r:id="rId13"/>
            </p:custDataLst>
          </p:nvPr>
        </p:nvPicPr>
        <p:blipFill>
          <a:blip r:embed="rId18">
            <a:extLst>
              <a:ext uri="{28A0092B-C50C-407E-A947-70E740481C1C}">
                <a14:useLocalDpi xmlns:a14="http://schemas.microsoft.com/office/drawing/2010/main" val="0"/>
              </a:ext>
            </a:extLst>
          </a:blip>
          <a:srcRect/>
          <a:stretch>
            <a:fillRect/>
          </a:stretch>
        </p:blipFill>
        <p:spPr bwMode="auto">
          <a:xfrm>
            <a:off x="1466" y="-31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a:extLst>
              <a:ext uri="{FF2B5EF4-FFF2-40B4-BE49-F238E27FC236}">
                <a16:creationId xmlns:a16="http://schemas.microsoft.com/office/drawing/2014/main" id="{E68D7760-6D0F-E04A-8799-A8582C223C6A}"/>
              </a:ext>
            </a:extLst>
          </p:cNvPr>
          <p:cNvSpPr>
            <a:spLocks noGrp="1" noChangeArrowheads="1"/>
          </p:cNvSpPr>
          <p:nvPr>
            <p:ph type="title"/>
            <p:custDataLst>
              <p:tags r:id="rId14"/>
            </p:custDataLst>
          </p:nvPr>
        </p:nvSpPr>
        <p:spPr bwMode="gray">
          <a:xfrm>
            <a:off x="121628" y="210752"/>
            <a:ext cx="87937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p>
            <a:pPr lvl="0"/>
            <a:r>
              <a:rPr lang="en-GB" altLang="en-US"/>
              <a:t>Click to edit Master title style</a:t>
            </a:r>
          </a:p>
        </p:txBody>
      </p:sp>
      <p:sp>
        <p:nvSpPr>
          <p:cNvPr id="2052" name="Rectangle 4">
            <a:extLst>
              <a:ext uri="{FF2B5EF4-FFF2-40B4-BE49-F238E27FC236}">
                <a16:creationId xmlns:a16="http://schemas.microsoft.com/office/drawing/2014/main" id="{8F822B10-3258-E585-02B0-9FCFCE74F78F}"/>
              </a:ext>
            </a:extLst>
          </p:cNvPr>
          <p:cNvSpPr>
            <a:spLocks noGrp="1" noChangeArrowheads="1"/>
          </p:cNvSpPr>
          <p:nvPr>
            <p:ph type="body" idx="1"/>
            <p:custDataLst>
              <p:tags r:id="rId15"/>
            </p:custDataLst>
          </p:nvPr>
        </p:nvSpPr>
        <p:spPr bwMode="gray">
          <a:xfrm>
            <a:off x="126024" y="1298575"/>
            <a:ext cx="8792308"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grpSp>
        <p:nvGrpSpPr>
          <p:cNvPr id="2053" name="McK Slide Elements">
            <a:extLst>
              <a:ext uri="{FF2B5EF4-FFF2-40B4-BE49-F238E27FC236}">
                <a16:creationId xmlns:a16="http://schemas.microsoft.com/office/drawing/2014/main" id="{84E6FD51-3007-AB28-2392-21C67942EF35}"/>
              </a:ext>
            </a:extLst>
          </p:cNvPr>
          <p:cNvGrpSpPr>
            <a:grpSpLocks/>
          </p:cNvGrpSpPr>
          <p:nvPr/>
        </p:nvGrpSpPr>
        <p:grpSpPr bwMode="auto">
          <a:xfrm>
            <a:off x="126024" y="542925"/>
            <a:ext cx="8792308" cy="6288088"/>
            <a:chOff x="79" y="342"/>
            <a:chExt cx="5539" cy="3961"/>
          </a:xfrm>
        </p:grpSpPr>
        <p:sp>
          <p:nvSpPr>
            <p:cNvPr id="2056" name="McK Measure" hidden="1">
              <a:extLst>
                <a:ext uri="{FF2B5EF4-FFF2-40B4-BE49-F238E27FC236}">
                  <a16:creationId xmlns:a16="http://schemas.microsoft.com/office/drawing/2014/main" id="{C2B64C48-0F4A-B758-1BCD-83116E9755DB}"/>
                </a:ext>
              </a:extLst>
            </p:cNvPr>
            <p:cNvSpPr txBox="1">
              <a:spLocks noChangeArrowheads="1"/>
            </p:cNvSpPr>
            <p:nvPr userDrawn="1"/>
          </p:nvSpPr>
          <p:spPr bwMode="gray">
            <a:xfrm>
              <a:off x="79" y="342"/>
              <a:ext cx="5539" cy="116"/>
            </a:xfrm>
            <a:prstGeom prst="rect">
              <a:avLst/>
            </a:prstGeom>
            <a:noFill/>
            <a:ln>
              <a:noFill/>
            </a:ln>
          </p:spPr>
          <p:txBody>
            <a:bodyPr lIns="0" tIns="0" rIns="0" bIns="0">
              <a:spAutoFit/>
            </a:bodyPr>
            <a:lstStyle>
              <a:lvl1pPr defTabSz="912813" eaLnBrk="0" hangingPunct="0">
                <a:defRPr sz="2400">
                  <a:solidFill>
                    <a:schemeClr val="tx1"/>
                  </a:solidFill>
                  <a:latin typeface="Arial" charset="0"/>
                </a:defRPr>
              </a:lvl1pPr>
              <a:lvl2pPr marL="742950" indent="-285750" defTabSz="912813" eaLnBrk="0" hangingPunct="0">
                <a:defRPr sz="2400">
                  <a:solidFill>
                    <a:schemeClr val="tx1"/>
                  </a:solidFill>
                  <a:latin typeface="Arial" charset="0"/>
                </a:defRPr>
              </a:lvl2pPr>
              <a:lvl3pPr marL="1143000" indent="-228600" defTabSz="912813" eaLnBrk="0" hangingPunct="0">
                <a:defRPr sz="2400">
                  <a:solidFill>
                    <a:schemeClr val="tx1"/>
                  </a:solidFill>
                  <a:latin typeface="Arial" charset="0"/>
                </a:defRPr>
              </a:lvl3pPr>
              <a:lvl4pPr marL="1600200" indent="-228600" defTabSz="912813" eaLnBrk="0" hangingPunct="0">
                <a:defRPr sz="2400">
                  <a:solidFill>
                    <a:schemeClr val="tx1"/>
                  </a:solidFill>
                  <a:latin typeface="Arial" charset="0"/>
                </a:defRPr>
              </a:lvl4pPr>
              <a:lvl5pPr marL="2057400" indent="-228600" defTabSz="912813" eaLnBrk="0" hangingPunct="0">
                <a:defRPr sz="2400">
                  <a:solidFill>
                    <a:schemeClr val="tx1"/>
                  </a:solidFill>
                  <a:latin typeface="Arial" charset="0"/>
                </a:defRPr>
              </a:lvl5pPr>
              <a:lvl6pPr marL="2514600" indent="-228600" algn="ctr" defTabSz="912813" eaLnBrk="0" fontAlgn="base" hangingPunct="0">
                <a:spcBef>
                  <a:spcPct val="0"/>
                </a:spcBef>
                <a:spcAft>
                  <a:spcPct val="0"/>
                </a:spcAft>
                <a:defRPr sz="2400">
                  <a:solidFill>
                    <a:schemeClr val="tx1"/>
                  </a:solidFill>
                  <a:latin typeface="Arial" charset="0"/>
                </a:defRPr>
              </a:lvl6pPr>
              <a:lvl7pPr marL="2971800" indent="-228600" algn="ctr" defTabSz="912813" eaLnBrk="0" fontAlgn="base" hangingPunct="0">
                <a:spcBef>
                  <a:spcPct val="0"/>
                </a:spcBef>
                <a:spcAft>
                  <a:spcPct val="0"/>
                </a:spcAft>
                <a:defRPr sz="2400">
                  <a:solidFill>
                    <a:schemeClr val="tx1"/>
                  </a:solidFill>
                  <a:latin typeface="Arial" charset="0"/>
                </a:defRPr>
              </a:lvl7pPr>
              <a:lvl8pPr marL="3429000" indent="-228600" algn="ctr" defTabSz="912813" eaLnBrk="0" fontAlgn="base" hangingPunct="0">
                <a:spcBef>
                  <a:spcPct val="0"/>
                </a:spcBef>
                <a:spcAft>
                  <a:spcPct val="0"/>
                </a:spcAft>
                <a:defRPr sz="2400">
                  <a:solidFill>
                    <a:schemeClr val="tx1"/>
                  </a:solidFill>
                  <a:latin typeface="Arial" charset="0"/>
                </a:defRPr>
              </a:lvl8pPr>
              <a:lvl9pPr marL="3886200" indent="-228600" algn="ctr" defTabSz="912813" eaLnBrk="0" fontAlgn="base" hangingPunct="0">
                <a:spcBef>
                  <a:spcPct val="0"/>
                </a:spcBef>
                <a:spcAft>
                  <a:spcPct val="0"/>
                </a:spcAft>
                <a:defRPr sz="2400">
                  <a:solidFill>
                    <a:schemeClr val="tx1"/>
                  </a:solidFill>
                  <a:latin typeface="Arial" charset="0"/>
                </a:defRPr>
              </a:lvl9pPr>
            </a:lstStyle>
            <a:p>
              <a:pPr eaLnBrk="1" hangingPunct="1">
                <a:defRPr/>
              </a:pPr>
              <a:r>
                <a:rPr lang="en-GB" sz="1200"/>
                <a:t>Unit of measure</a:t>
              </a:r>
            </a:p>
          </p:txBody>
        </p:sp>
        <p:sp>
          <p:nvSpPr>
            <p:cNvPr id="2057" name="McK Footnote" hidden="1">
              <a:extLst>
                <a:ext uri="{FF2B5EF4-FFF2-40B4-BE49-F238E27FC236}">
                  <a16:creationId xmlns:a16="http://schemas.microsoft.com/office/drawing/2014/main" id="{B2AAB9E6-2296-7522-4B16-9DAFB05099DB}"/>
                </a:ext>
              </a:extLst>
            </p:cNvPr>
            <p:cNvSpPr txBox="1">
              <a:spLocks noChangeArrowheads="1"/>
            </p:cNvSpPr>
            <p:nvPr userDrawn="1"/>
          </p:nvSpPr>
          <p:spPr bwMode="gray">
            <a:xfrm>
              <a:off x="81" y="4111"/>
              <a:ext cx="5249" cy="192"/>
            </a:xfrm>
            <a:prstGeom prst="rect">
              <a:avLst/>
            </a:prstGeom>
            <a:noFill/>
            <a:ln>
              <a:noFill/>
            </a:ln>
          </p:spPr>
          <p:txBody>
            <a:bodyPr lIns="0" tIns="0" rIns="0" bIns="0" anchor="b">
              <a:spAutoFit/>
            </a:bodyPr>
            <a:lstStyle>
              <a:lvl1pPr marL="585788" indent="-585788" defTabSz="912813" eaLnBrk="0" hangingPunct="0">
                <a:tabLst>
                  <a:tab pos="544513" algn="r"/>
                </a:tabLst>
                <a:defRPr sz="2400">
                  <a:solidFill>
                    <a:schemeClr val="tx1"/>
                  </a:solidFill>
                  <a:latin typeface="Arial" charset="0"/>
                </a:defRPr>
              </a:lvl1pPr>
              <a:lvl2pPr marL="742950" indent="-285750" defTabSz="912813" eaLnBrk="0" hangingPunct="0">
                <a:tabLst>
                  <a:tab pos="544513" algn="r"/>
                </a:tabLst>
                <a:defRPr sz="2400">
                  <a:solidFill>
                    <a:schemeClr val="tx1"/>
                  </a:solidFill>
                  <a:latin typeface="Arial" charset="0"/>
                </a:defRPr>
              </a:lvl2pPr>
              <a:lvl3pPr marL="1143000" indent="-228600" defTabSz="912813" eaLnBrk="0" hangingPunct="0">
                <a:tabLst>
                  <a:tab pos="544513" algn="r"/>
                </a:tabLst>
                <a:defRPr sz="2400">
                  <a:solidFill>
                    <a:schemeClr val="tx1"/>
                  </a:solidFill>
                  <a:latin typeface="Arial" charset="0"/>
                </a:defRPr>
              </a:lvl3pPr>
              <a:lvl4pPr marL="1600200" indent="-228600" defTabSz="912813" eaLnBrk="0" hangingPunct="0">
                <a:tabLst>
                  <a:tab pos="544513" algn="r"/>
                </a:tabLst>
                <a:defRPr sz="2400">
                  <a:solidFill>
                    <a:schemeClr val="tx1"/>
                  </a:solidFill>
                  <a:latin typeface="Arial" charset="0"/>
                </a:defRPr>
              </a:lvl4pPr>
              <a:lvl5pPr marL="2057400" indent="-228600" defTabSz="912813" eaLnBrk="0" hangingPunct="0">
                <a:tabLst>
                  <a:tab pos="544513" algn="r"/>
                </a:tabLst>
                <a:defRPr sz="2400">
                  <a:solidFill>
                    <a:schemeClr val="tx1"/>
                  </a:solidFill>
                  <a:latin typeface="Arial" charset="0"/>
                </a:defRPr>
              </a:lvl5pPr>
              <a:lvl6pPr marL="2514600" indent="-228600" algn="ctr" defTabSz="912813" eaLnBrk="0" fontAlgn="base" hangingPunct="0">
                <a:spcBef>
                  <a:spcPct val="0"/>
                </a:spcBef>
                <a:spcAft>
                  <a:spcPct val="0"/>
                </a:spcAft>
                <a:tabLst>
                  <a:tab pos="544513" algn="r"/>
                </a:tabLst>
                <a:defRPr sz="2400">
                  <a:solidFill>
                    <a:schemeClr val="tx1"/>
                  </a:solidFill>
                  <a:latin typeface="Arial" charset="0"/>
                </a:defRPr>
              </a:lvl6pPr>
              <a:lvl7pPr marL="2971800" indent="-228600" algn="ctr" defTabSz="912813" eaLnBrk="0" fontAlgn="base" hangingPunct="0">
                <a:spcBef>
                  <a:spcPct val="0"/>
                </a:spcBef>
                <a:spcAft>
                  <a:spcPct val="0"/>
                </a:spcAft>
                <a:tabLst>
                  <a:tab pos="544513" algn="r"/>
                </a:tabLst>
                <a:defRPr sz="2400">
                  <a:solidFill>
                    <a:schemeClr val="tx1"/>
                  </a:solidFill>
                  <a:latin typeface="Arial" charset="0"/>
                </a:defRPr>
              </a:lvl7pPr>
              <a:lvl8pPr marL="3429000" indent="-228600" algn="ctr" defTabSz="912813" eaLnBrk="0" fontAlgn="base" hangingPunct="0">
                <a:spcBef>
                  <a:spcPct val="0"/>
                </a:spcBef>
                <a:spcAft>
                  <a:spcPct val="0"/>
                </a:spcAft>
                <a:tabLst>
                  <a:tab pos="544513" algn="r"/>
                </a:tabLst>
                <a:defRPr sz="2400">
                  <a:solidFill>
                    <a:schemeClr val="tx1"/>
                  </a:solidFill>
                  <a:latin typeface="Arial" charset="0"/>
                </a:defRPr>
              </a:lvl8pPr>
              <a:lvl9pPr marL="3886200" indent="-228600" algn="ctr" defTabSz="912813" eaLnBrk="0" fontAlgn="base" hangingPunct="0">
                <a:spcBef>
                  <a:spcPct val="0"/>
                </a:spcBef>
                <a:spcAft>
                  <a:spcPct val="0"/>
                </a:spcAft>
                <a:tabLst>
                  <a:tab pos="544513" algn="r"/>
                </a:tabLst>
                <a:defRPr sz="2400">
                  <a:solidFill>
                    <a:schemeClr val="tx1"/>
                  </a:solidFill>
                  <a:latin typeface="Arial" charset="0"/>
                </a:defRPr>
              </a:lvl9pPr>
            </a:lstStyle>
            <a:p>
              <a:pPr eaLnBrk="1" hangingPunct="1">
                <a:defRPr/>
              </a:pPr>
              <a:r>
                <a:rPr lang="en-GB" sz="900">
                  <a:solidFill>
                    <a:srgbClr val="000000"/>
                  </a:solidFill>
                </a:rPr>
                <a:t>	*	Footnote</a:t>
              </a:r>
            </a:p>
            <a:p>
              <a:pPr eaLnBrk="1" hangingPunct="1">
                <a:spcBef>
                  <a:spcPct val="20000"/>
                </a:spcBef>
                <a:defRPr/>
              </a:pPr>
              <a:r>
                <a:rPr lang="en-GB" sz="900">
                  <a:solidFill>
                    <a:srgbClr val="000000"/>
                  </a:solidFill>
                </a:rPr>
                <a:t>Source:		Source</a:t>
              </a:r>
            </a:p>
          </p:txBody>
        </p:sp>
      </p:grpSp>
      <p:sp>
        <p:nvSpPr>
          <p:cNvPr id="327688" name="pg num">
            <a:extLst>
              <a:ext uri="{FF2B5EF4-FFF2-40B4-BE49-F238E27FC236}">
                <a16:creationId xmlns:a16="http://schemas.microsoft.com/office/drawing/2014/main" id="{68FD1890-183A-6A5E-B8CD-A019483E8256}"/>
              </a:ext>
            </a:extLst>
          </p:cNvPr>
          <p:cNvSpPr>
            <a:spLocks noGrp="1" noChangeArrowheads="1"/>
          </p:cNvSpPr>
          <p:nvPr>
            <p:ph type="sldNum" sz="quarter" idx="4"/>
            <p:custDataLst>
              <p:tags r:id="rId16"/>
            </p:custDataLst>
          </p:nvPr>
        </p:nvSpPr>
        <p:spPr bwMode="gray">
          <a:xfrm>
            <a:off x="6858000" y="6611938"/>
            <a:ext cx="861647" cy="13849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eaLnBrk="1" hangingPunct="1">
              <a:defRPr sz="900">
                <a:solidFill>
                  <a:schemeClr val="bg1"/>
                </a:solidFill>
              </a:defRPr>
            </a:lvl1pPr>
          </a:lstStyle>
          <a:p>
            <a:pPr>
              <a:defRPr/>
            </a:pPr>
            <a:fld id="{76DAC160-9029-496E-9551-4A1F66F67929}" type="slidenum">
              <a:rPr lang="en-GB" altLang="en-US"/>
              <a:pPr>
                <a:defRPr/>
              </a:pPr>
              <a:t>‹#›</a:t>
            </a:fld>
            <a:endParaRPr lang="en-GB" altLang="en-US"/>
          </a:p>
        </p:txBody>
      </p:sp>
      <p:graphicFrame>
        <p:nvGraphicFramePr>
          <p:cNvPr id="2055" name="Rectangle 9" hidden="1">
            <a:extLst>
              <a:ext uri="{FF2B5EF4-FFF2-40B4-BE49-F238E27FC236}">
                <a16:creationId xmlns:a16="http://schemas.microsoft.com/office/drawing/2014/main" id="{216F86D2-9A29-E5D5-2328-CB87F772A467}"/>
              </a:ext>
            </a:extLst>
          </p:cNvPr>
          <p:cNvGraphicFramePr>
            <a:graphicFrameLocks/>
          </p:cNvGraphicFramePr>
          <p:nvPr>
            <p:custDataLst>
              <p:tags r:id="rId17"/>
            </p:custDataLst>
          </p:nvPr>
        </p:nvGraphicFramePr>
        <p:xfrm>
          <a:off x="5862" y="2"/>
          <a:ext cx="149469" cy="161925"/>
        </p:xfrm>
        <a:graphic>
          <a:graphicData uri="http://schemas.openxmlformats.org/presentationml/2006/ole">
            <mc:AlternateContent xmlns:mc="http://schemas.openxmlformats.org/markup-compatibility/2006">
              <mc:Choice xmlns:v="urn:schemas-microsoft-com:vml" Requires="v">
                <p:oleObj r:id="rId19" imgW="0" imgH="0" progId="TCLayout.ActiveDocument.1">
                  <p:embed/>
                </p:oleObj>
              </mc:Choice>
              <mc:Fallback>
                <p:oleObj r:id="rId19" imgW="0" imgH="0" progId="TCLayout.ActiveDocument.1">
                  <p:embed/>
                  <p:pic>
                    <p:nvPicPr>
                      <p:cNvPr id="2055" name="Rectangle 9" hidden="1">
                        <a:extLst>
                          <a:ext uri="{FF2B5EF4-FFF2-40B4-BE49-F238E27FC236}">
                            <a16:creationId xmlns:a16="http://schemas.microsoft.com/office/drawing/2014/main" id="{216F86D2-9A29-E5D5-2328-CB87F772A467}"/>
                          </a:ext>
                        </a:extLst>
                      </p:cNvPr>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862" y="2"/>
                        <a:ext cx="149469"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90249746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hf hdr="0" ftr="0" dt="0"/>
  <p:txStyles>
    <p:titleStyle>
      <a:lvl1pPr algn="l" defTabSz="684610" rtl="0" eaLnBrk="0" fontAlgn="base" hangingPunct="0">
        <a:spcBef>
          <a:spcPct val="0"/>
        </a:spcBef>
        <a:spcAft>
          <a:spcPct val="0"/>
        </a:spcAft>
        <a:defRPr sz="1800" b="1">
          <a:solidFill>
            <a:schemeClr val="bg1"/>
          </a:solidFill>
          <a:latin typeface="+mj-lt"/>
          <a:ea typeface="+mj-ea"/>
          <a:cs typeface="+mj-cs"/>
        </a:defRPr>
      </a:lvl1pPr>
      <a:lvl2pPr algn="l" defTabSz="684610" rtl="0" eaLnBrk="0" fontAlgn="base" hangingPunct="0">
        <a:spcBef>
          <a:spcPct val="0"/>
        </a:spcBef>
        <a:spcAft>
          <a:spcPct val="0"/>
        </a:spcAft>
        <a:defRPr sz="1800" b="1">
          <a:solidFill>
            <a:schemeClr val="bg1"/>
          </a:solidFill>
          <a:latin typeface="Arial Rounded MT Bold" pitchFamily="34" charset="0"/>
        </a:defRPr>
      </a:lvl2pPr>
      <a:lvl3pPr algn="l" defTabSz="684610" rtl="0" eaLnBrk="0" fontAlgn="base" hangingPunct="0">
        <a:spcBef>
          <a:spcPct val="0"/>
        </a:spcBef>
        <a:spcAft>
          <a:spcPct val="0"/>
        </a:spcAft>
        <a:defRPr sz="1800" b="1">
          <a:solidFill>
            <a:schemeClr val="bg1"/>
          </a:solidFill>
          <a:latin typeface="Arial Rounded MT Bold" pitchFamily="34" charset="0"/>
        </a:defRPr>
      </a:lvl3pPr>
      <a:lvl4pPr algn="l" defTabSz="684610" rtl="0" eaLnBrk="0" fontAlgn="base" hangingPunct="0">
        <a:spcBef>
          <a:spcPct val="0"/>
        </a:spcBef>
        <a:spcAft>
          <a:spcPct val="0"/>
        </a:spcAft>
        <a:defRPr sz="1800" b="1">
          <a:solidFill>
            <a:schemeClr val="bg1"/>
          </a:solidFill>
          <a:latin typeface="Arial Rounded MT Bold" pitchFamily="34" charset="0"/>
        </a:defRPr>
      </a:lvl4pPr>
      <a:lvl5pPr algn="l" defTabSz="684610" rtl="0" eaLnBrk="0" fontAlgn="base" hangingPunct="0">
        <a:spcBef>
          <a:spcPct val="0"/>
        </a:spcBef>
        <a:spcAft>
          <a:spcPct val="0"/>
        </a:spcAft>
        <a:defRPr sz="1800" b="1">
          <a:solidFill>
            <a:schemeClr val="bg1"/>
          </a:solidFill>
          <a:latin typeface="Arial Rounded MT Bold" pitchFamily="34" charset="0"/>
        </a:defRPr>
      </a:lvl5pPr>
      <a:lvl6pPr marL="342900" algn="l" defTabSz="684610" rtl="0" eaLnBrk="0" fontAlgn="base" hangingPunct="0">
        <a:spcBef>
          <a:spcPct val="0"/>
        </a:spcBef>
        <a:spcAft>
          <a:spcPct val="0"/>
        </a:spcAft>
        <a:defRPr sz="1800" b="1">
          <a:solidFill>
            <a:schemeClr val="bg1"/>
          </a:solidFill>
          <a:latin typeface="Arial Rounded MT Bold" pitchFamily="34" charset="0"/>
        </a:defRPr>
      </a:lvl6pPr>
      <a:lvl7pPr marL="685800" algn="l" defTabSz="684610" rtl="0" eaLnBrk="0" fontAlgn="base" hangingPunct="0">
        <a:spcBef>
          <a:spcPct val="0"/>
        </a:spcBef>
        <a:spcAft>
          <a:spcPct val="0"/>
        </a:spcAft>
        <a:defRPr sz="1800" b="1">
          <a:solidFill>
            <a:schemeClr val="bg1"/>
          </a:solidFill>
          <a:latin typeface="Arial Rounded MT Bold" pitchFamily="34" charset="0"/>
        </a:defRPr>
      </a:lvl7pPr>
      <a:lvl8pPr marL="1028700" algn="l" defTabSz="684610" rtl="0" eaLnBrk="0" fontAlgn="base" hangingPunct="0">
        <a:spcBef>
          <a:spcPct val="0"/>
        </a:spcBef>
        <a:spcAft>
          <a:spcPct val="0"/>
        </a:spcAft>
        <a:defRPr sz="1800" b="1">
          <a:solidFill>
            <a:schemeClr val="bg1"/>
          </a:solidFill>
          <a:latin typeface="Arial Rounded MT Bold" pitchFamily="34" charset="0"/>
        </a:defRPr>
      </a:lvl8pPr>
      <a:lvl9pPr marL="1371600" algn="l" defTabSz="684610" rtl="0" eaLnBrk="0" fontAlgn="base" hangingPunct="0">
        <a:spcBef>
          <a:spcPct val="0"/>
        </a:spcBef>
        <a:spcAft>
          <a:spcPct val="0"/>
        </a:spcAft>
        <a:defRPr sz="1800" b="1">
          <a:solidFill>
            <a:schemeClr val="bg1"/>
          </a:solidFill>
          <a:latin typeface="Arial Rounded MT Bold" pitchFamily="34" charset="0"/>
        </a:defRPr>
      </a:lvl9pPr>
    </p:titleStyle>
    <p:bodyStyle>
      <a:lvl1pPr marL="257175" indent="-257175" algn="l" defTabSz="713185" rtl="0" eaLnBrk="0" fontAlgn="base" hangingPunct="0">
        <a:spcBef>
          <a:spcPct val="0"/>
        </a:spcBef>
        <a:spcAft>
          <a:spcPct val="0"/>
        </a:spcAft>
        <a:buSzPct val="120000"/>
        <a:buChar char="•"/>
        <a:defRPr sz="1800">
          <a:solidFill>
            <a:schemeClr val="tx1"/>
          </a:solidFill>
          <a:latin typeface="+mn-lt"/>
          <a:ea typeface="+mn-ea"/>
          <a:cs typeface="+mn-cs"/>
        </a:defRPr>
      </a:lvl1pPr>
      <a:lvl2pPr marL="115491" indent="-114300" algn="l" defTabSz="713185" rtl="0" eaLnBrk="0" fontAlgn="base" hangingPunct="0">
        <a:spcBef>
          <a:spcPct val="0"/>
        </a:spcBef>
        <a:spcAft>
          <a:spcPct val="0"/>
        </a:spcAft>
        <a:buClr>
          <a:schemeClr val="tx2"/>
        </a:buClr>
        <a:buSzPct val="120000"/>
        <a:buChar char="•"/>
        <a:defRPr sz="1650">
          <a:solidFill>
            <a:schemeClr val="tx1"/>
          </a:solidFill>
          <a:latin typeface="+mn-lt"/>
        </a:defRPr>
      </a:lvl2pPr>
      <a:lvl3pPr marL="235744" indent="-119063" algn="l" defTabSz="713185" rtl="0" eaLnBrk="0" fontAlgn="base" hangingPunct="0">
        <a:spcBef>
          <a:spcPct val="0"/>
        </a:spcBef>
        <a:spcAft>
          <a:spcPct val="0"/>
        </a:spcAft>
        <a:buClr>
          <a:schemeClr val="tx2"/>
        </a:buClr>
        <a:buFont typeface="Times New Roman" panose="02020603050405020304" pitchFamily="18" charset="0"/>
        <a:buChar char="–"/>
        <a:defRPr sz="1500">
          <a:solidFill>
            <a:schemeClr val="tx1"/>
          </a:solidFill>
          <a:latin typeface="+mn-lt"/>
        </a:defRPr>
      </a:lvl3pPr>
      <a:lvl4pPr marL="345281" indent="-108347" algn="l" defTabSz="713185" rtl="0" eaLnBrk="0" fontAlgn="base" hangingPunct="0">
        <a:spcBef>
          <a:spcPct val="0"/>
        </a:spcBef>
        <a:spcAft>
          <a:spcPct val="0"/>
        </a:spcAft>
        <a:buClr>
          <a:schemeClr val="tx2"/>
        </a:buClr>
        <a:buSzPct val="89000"/>
        <a:buChar char="•"/>
        <a:defRPr sz="1500">
          <a:solidFill>
            <a:schemeClr val="tx1"/>
          </a:solidFill>
          <a:latin typeface="+mn-lt"/>
        </a:defRPr>
      </a:lvl4pPr>
      <a:lvl5pPr marL="464344" indent="-117872" algn="l" defTabSz="713185" rtl="0" eaLnBrk="0" fontAlgn="base" hangingPunct="0">
        <a:spcBef>
          <a:spcPct val="0"/>
        </a:spcBef>
        <a:spcAft>
          <a:spcPct val="0"/>
        </a:spcAft>
        <a:buClr>
          <a:schemeClr val="tx2"/>
        </a:buClr>
        <a:buSzPct val="75000"/>
        <a:buFont typeface="Times New Roman" panose="02020603050405020304" pitchFamily="18" charset="0"/>
        <a:buChar char="–"/>
        <a:defRPr sz="1500">
          <a:solidFill>
            <a:schemeClr val="tx1"/>
          </a:solidFill>
          <a:latin typeface="+mn-lt"/>
        </a:defRPr>
      </a:lvl5pPr>
      <a:lvl6pPr marL="807244" indent="-117872" algn="l" defTabSz="713185" rtl="0" eaLnBrk="0" fontAlgn="base" hangingPunct="0">
        <a:spcBef>
          <a:spcPct val="0"/>
        </a:spcBef>
        <a:spcAft>
          <a:spcPct val="0"/>
        </a:spcAft>
        <a:buClr>
          <a:schemeClr val="tx2"/>
        </a:buClr>
        <a:buSzPct val="75000"/>
        <a:buFont typeface="Times New Roman" pitchFamily="18" charset="0"/>
        <a:buChar char="–"/>
        <a:defRPr sz="1500">
          <a:solidFill>
            <a:schemeClr val="tx1"/>
          </a:solidFill>
          <a:latin typeface="+mn-lt"/>
        </a:defRPr>
      </a:lvl6pPr>
      <a:lvl7pPr marL="1150144" indent="-117872" algn="l" defTabSz="713185" rtl="0" eaLnBrk="0" fontAlgn="base" hangingPunct="0">
        <a:spcBef>
          <a:spcPct val="0"/>
        </a:spcBef>
        <a:spcAft>
          <a:spcPct val="0"/>
        </a:spcAft>
        <a:buClr>
          <a:schemeClr val="tx2"/>
        </a:buClr>
        <a:buSzPct val="75000"/>
        <a:buFont typeface="Times New Roman" pitchFamily="18" charset="0"/>
        <a:buChar char="–"/>
        <a:defRPr sz="1500">
          <a:solidFill>
            <a:schemeClr val="tx1"/>
          </a:solidFill>
          <a:latin typeface="+mn-lt"/>
        </a:defRPr>
      </a:lvl7pPr>
      <a:lvl8pPr marL="1493044" indent="-117872" algn="l" defTabSz="713185" rtl="0" eaLnBrk="0" fontAlgn="base" hangingPunct="0">
        <a:spcBef>
          <a:spcPct val="0"/>
        </a:spcBef>
        <a:spcAft>
          <a:spcPct val="0"/>
        </a:spcAft>
        <a:buClr>
          <a:schemeClr val="tx2"/>
        </a:buClr>
        <a:buSzPct val="75000"/>
        <a:buFont typeface="Times New Roman" pitchFamily="18" charset="0"/>
        <a:buChar char="–"/>
        <a:defRPr sz="1500">
          <a:solidFill>
            <a:schemeClr val="tx1"/>
          </a:solidFill>
          <a:latin typeface="+mn-lt"/>
        </a:defRPr>
      </a:lvl8pPr>
      <a:lvl9pPr marL="1835944" indent="-117872" algn="l" defTabSz="713185" rtl="0" eaLnBrk="0" fontAlgn="base" hangingPunct="0">
        <a:spcBef>
          <a:spcPct val="0"/>
        </a:spcBef>
        <a:spcAft>
          <a:spcPct val="0"/>
        </a:spcAft>
        <a:buClr>
          <a:schemeClr val="tx2"/>
        </a:buClr>
        <a:buSzPct val="75000"/>
        <a:buFont typeface="Times New Roman" pitchFamily="18" charset="0"/>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1C2CAE-256A-98B2-57B9-03C68015709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EB9E79B-5188-01EA-70F9-F99985395ED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BEEF65F-ADB7-B533-C212-BB802EF7F7B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D039BC-9DA5-4737-AB02-4C946A16D7D1}" type="datetimeFigureOut">
              <a:rPr lang="en-ZA" smtClean="0"/>
              <a:t>2023/08/23</a:t>
            </a:fld>
            <a:endParaRPr lang="en-ZA"/>
          </a:p>
        </p:txBody>
      </p:sp>
      <p:sp>
        <p:nvSpPr>
          <p:cNvPr id="5" name="Footer Placeholder 4">
            <a:extLst>
              <a:ext uri="{FF2B5EF4-FFF2-40B4-BE49-F238E27FC236}">
                <a16:creationId xmlns:a16="http://schemas.microsoft.com/office/drawing/2014/main" id="{B5F9DAF5-34B1-B3CF-FB5C-B233F4B2BFF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E0A6E246-7E2E-8927-2645-3D5308EDB89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23B1404-3FA6-4DF7-8440-8A9968D2D408}" type="slidenum">
              <a:rPr lang="en-ZA" smtClean="0"/>
              <a:t>‹#›</a:t>
            </a:fld>
            <a:endParaRPr lang="en-ZA"/>
          </a:p>
        </p:txBody>
      </p:sp>
    </p:spTree>
    <p:extLst>
      <p:ext uri="{BB962C8B-B14F-4D97-AF65-F5344CB8AC3E}">
        <p14:creationId xmlns:p14="http://schemas.microsoft.com/office/powerpoint/2010/main" val="220402650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20.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package" Target="../embeddings/Microsoft_Excel_Worksheet.xlsx"/><Relationship Id="rId7" Type="http://schemas.openxmlformats.org/officeDocument/2006/relationships/package" Target="../embeddings/Microsoft_Excel_Worksheet2.xlsx"/><Relationship Id="rId2" Type="http://schemas.openxmlformats.org/officeDocument/2006/relationships/notesSlide" Target="../notesSlides/notesSlide6.xml"/><Relationship Id="rId1" Type="http://schemas.openxmlformats.org/officeDocument/2006/relationships/slideLayout" Target="../slideLayouts/slideLayout69.xml"/><Relationship Id="rId6" Type="http://schemas.openxmlformats.org/officeDocument/2006/relationships/image" Target="../media/image8.wmf"/><Relationship Id="rId5" Type="http://schemas.openxmlformats.org/officeDocument/2006/relationships/package" Target="../embeddings/Microsoft_Excel_Worksheet1.xlsx"/><Relationship Id="rId4" Type="http://schemas.openxmlformats.org/officeDocument/2006/relationships/image" Target="../media/image7.w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tenderoffice@sars.gov.za"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575" y="620159"/>
            <a:ext cx="8240485" cy="1789657"/>
          </a:xfrm>
        </p:spPr>
        <p:txBody>
          <a:bodyPr/>
          <a:lstStyle/>
          <a:p>
            <a:pPr marL="0" indent="0" algn="ctr">
              <a:lnSpc>
                <a:spcPct val="150000"/>
              </a:lnSpc>
              <a:buNone/>
            </a:pPr>
            <a:r>
              <a:rPr lang="en-GB" sz="2000" b="1" dirty="0"/>
              <a:t>RFP 02/2023:</a:t>
            </a:r>
          </a:p>
          <a:p>
            <a:pPr marL="0" indent="0" algn="ctr">
              <a:lnSpc>
                <a:spcPct val="150000"/>
              </a:lnSpc>
              <a:buNone/>
            </a:pPr>
            <a:r>
              <a:rPr lang="en-GB" sz="2000" b="1" dirty="0"/>
              <a:t>THE PROVISION OF CLEANING CONSUMABLES, CHEMICALS, AND INDUSTRIAL CLEANING EQUIPMENT TO THE SOUTH AFRICAN REVENUE SERVICE (SARS) OFFICES NATIONWIDE.</a:t>
            </a:r>
            <a:endParaRPr lang="en-ZA" sz="2000" b="1" dirty="0"/>
          </a:p>
        </p:txBody>
      </p:sp>
      <p:sp>
        <p:nvSpPr>
          <p:cNvPr id="8" name="Subtitle 3"/>
          <p:cNvSpPr txBox="1">
            <a:spLocks/>
          </p:cNvSpPr>
          <p:nvPr/>
        </p:nvSpPr>
        <p:spPr bwMode="auto">
          <a:xfrm>
            <a:off x="315310" y="3200096"/>
            <a:ext cx="7236373" cy="1420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defTabSz="912813" eaLnBrk="0" hangingPunct="0">
              <a:lnSpc>
                <a:spcPct val="150000"/>
              </a:lnSpc>
              <a:buSzPct val="120000"/>
              <a:defRPr/>
            </a:pPr>
            <a:r>
              <a:rPr kumimoji="0" lang="en-ZA" sz="2000" b="1" i="0" u="none" strike="noStrike" kern="0" cap="none" spc="0" normalizeH="0" baseline="0" noProof="0" dirty="0">
                <a:ln>
                  <a:noFill/>
                </a:ln>
                <a:solidFill>
                  <a:schemeClr val="bg1"/>
                </a:solidFill>
                <a:effectLst/>
                <a:uLnTx/>
                <a:uFillTx/>
                <a:cs typeface="Arial" charset="0"/>
              </a:rPr>
              <a:t>Briefing Session:	</a:t>
            </a:r>
            <a:r>
              <a:rPr lang="en-ZA" sz="2000" b="1" kern="0" dirty="0">
                <a:solidFill>
                  <a:schemeClr val="bg1"/>
                </a:solidFill>
                <a:cs typeface="Arial" charset="0"/>
              </a:rPr>
              <a:t>21 August 2023</a:t>
            </a:r>
          </a:p>
          <a:p>
            <a:pPr lvl="0" defTabSz="912813" eaLnBrk="0" hangingPunct="0">
              <a:lnSpc>
                <a:spcPct val="150000"/>
              </a:lnSpc>
              <a:buSzPct val="120000"/>
              <a:tabLst>
                <a:tab pos="2774950" algn="l"/>
              </a:tabLst>
              <a:defRPr/>
            </a:pPr>
            <a:r>
              <a:rPr kumimoji="0" lang="en-ZA" sz="2000" b="1" i="0" u="none" strike="noStrike" kern="0" cap="none" spc="0" normalizeH="0" baseline="0" noProof="0" dirty="0">
                <a:ln>
                  <a:noFill/>
                </a:ln>
                <a:solidFill>
                  <a:schemeClr val="bg1"/>
                </a:solidFill>
                <a:effectLst/>
                <a:uLnTx/>
                <a:uFillTx/>
                <a:cs typeface="Arial" charset="0"/>
              </a:rPr>
              <a:t>RFP No</a:t>
            </a:r>
            <a:r>
              <a:rPr lang="en-ZA" sz="2000" b="1" kern="0" noProof="0" dirty="0">
                <a:solidFill>
                  <a:schemeClr val="bg1"/>
                </a:solidFill>
                <a:cs typeface="Arial" charset="0"/>
              </a:rPr>
              <a:t> :	</a:t>
            </a:r>
            <a:r>
              <a:rPr kumimoji="0" lang="en-ZA" sz="2000" b="1" i="0" u="none" strike="noStrike" kern="0" cap="none" spc="0" normalizeH="0" baseline="0" noProof="0" dirty="0">
                <a:ln>
                  <a:noFill/>
                </a:ln>
                <a:solidFill>
                  <a:schemeClr val="bg1"/>
                </a:solidFill>
                <a:effectLst/>
                <a:uLnTx/>
                <a:uFillTx/>
                <a:cs typeface="Arial" charset="0"/>
              </a:rPr>
              <a:t>RFP </a:t>
            </a:r>
            <a:r>
              <a:rPr lang="en-ZA" sz="2000" b="1" kern="0" dirty="0">
                <a:solidFill>
                  <a:schemeClr val="bg1"/>
                </a:solidFill>
                <a:cs typeface="Arial" charset="0"/>
              </a:rPr>
              <a:t>02</a:t>
            </a:r>
            <a:r>
              <a:rPr kumimoji="0" lang="en-ZA" sz="2000" b="1" i="0" u="none" strike="noStrike" kern="0" cap="none" spc="0" normalizeH="0" baseline="0" noProof="0" dirty="0">
                <a:ln>
                  <a:noFill/>
                </a:ln>
                <a:solidFill>
                  <a:schemeClr val="bg1"/>
                </a:solidFill>
                <a:effectLst/>
                <a:uLnTx/>
                <a:uFillTx/>
                <a:cs typeface="Arial" charset="0"/>
              </a:rPr>
              <a:t>/2023</a:t>
            </a:r>
          </a:p>
          <a:p>
            <a:pPr lvl="0" defTabSz="912813" eaLnBrk="0" hangingPunct="0">
              <a:lnSpc>
                <a:spcPct val="150000"/>
              </a:lnSpc>
              <a:buSzPct val="120000"/>
              <a:defRPr/>
            </a:pPr>
            <a:r>
              <a:rPr kumimoji="0" lang="en-ZA" sz="2000" b="1" i="0" u="none" strike="noStrike" kern="0" cap="none" spc="0" normalizeH="0" baseline="0" noProof="0" dirty="0">
                <a:ln>
                  <a:noFill/>
                </a:ln>
                <a:solidFill>
                  <a:schemeClr val="bg1"/>
                </a:solidFill>
                <a:effectLst/>
                <a:uLnTx/>
                <a:uFillTx/>
                <a:cs typeface="Arial" charset="0"/>
              </a:rPr>
              <a:t>Closing Date:      	31</a:t>
            </a:r>
            <a:r>
              <a:rPr lang="en-ZA" sz="2000" b="1" kern="0" dirty="0">
                <a:solidFill>
                  <a:schemeClr val="bg1"/>
                </a:solidFill>
                <a:cs typeface="Arial" charset="0"/>
              </a:rPr>
              <a:t> August</a:t>
            </a:r>
            <a:r>
              <a:rPr kumimoji="0" lang="en-ZA" sz="2000" b="1" i="0" u="none" strike="noStrike" kern="0" cap="none" spc="0" normalizeH="0" baseline="0" noProof="0" dirty="0">
                <a:ln>
                  <a:noFill/>
                </a:ln>
                <a:solidFill>
                  <a:schemeClr val="bg1"/>
                </a:solidFill>
                <a:effectLst/>
                <a:uLnTx/>
                <a:uFillTx/>
                <a:cs typeface="Arial" charset="0"/>
              </a:rPr>
              <a:t> 2023 </a:t>
            </a:r>
            <a:r>
              <a:rPr lang="en-ZA" sz="2000" b="1" kern="0" dirty="0">
                <a:solidFill>
                  <a:schemeClr val="bg1"/>
                </a:solidFill>
                <a:cs typeface="Arial" charset="0"/>
              </a:rPr>
              <a:t>at </a:t>
            </a:r>
            <a:r>
              <a:rPr kumimoji="0" lang="en-ZA" sz="2000" b="1" i="0" u="none" strike="noStrike" kern="0" cap="none" spc="0" normalizeH="0" baseline="0" noProof="0" dirty="0">
                <a:ln>
                  <a:noFill/>
                </a:ln>
                <a:solidFill>
                  <a:schemeClr val="bg1"/>
                </a:solidFill>
                <a:effectLst/>
                <a:uLnTx/>
                <a:uFillTx/>
                <a:cs typeface="Arial" charset="0"/>
              </a:rPr>
              <a:t>11h00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21628" y="218445"/>
            <a:ext cx="8793773" cy="261610"/>
          </a:xfrm>
        </p:spPr>
        <p:txBody>
          <a:bodyPr/>
          <a:lstStyle/>
          <a:p>
            <a:pPr algn="ctr"/>
            <a:r>
              <a:rPr lang="en-ZA" altLang="en-US" sz="2000" dirty="0"/>
              <a:t>SARS REQUIREMENTS</a:t>
            </a:r>
          </a:p>
        </p:txBody>
      </p:sp>
      <p:sp>
        <p:nvSpPr>
          <p:cNvPr id="2" name="Rectangle 1"/>
          <p:cNvSpPr/>
          <p:nvPr/>
        </p:nvSpPr>
        <p:spPr>
          <a:xfrm>
            <a:off x="0" y="858129"/>
            <a:ext cx="8488219" cy="2739211"/>
          </a:xfrm>
          <a:prstGeom prst="rect">
            <a:avLst/>
          </a:prstGeom>
        </p:spPr>
        <p:txBody>
          <a:bodyPr wrap="square">
            <a:spAutoFit/>
          </a:bodyPr>
          <a:lstStyle/>
          <a:p>
            <a:pPr marL="285750" indent="-285750">
              <a:buFont typeface="Arial" panose="020B0604020202020204" pitchFamily="34" charset="0"/>
              <a:buChar char="•"/>
            </a:pPr>
            <a:r>
              <a:rPr lang="en-GB" sz="2000" dirty="0">
                <a:solidFill>
                  <a:schemeClr val="tx2"/>
                </a:solidFill>
                <a:latin typeface="Arial Narrow" panose="020B0606020202030204" pitchFamily="34" charset="0"/>
                <a:cs typeface="Arial" panose="020B0604020202020204" pitchFamily="34" charset="0"/>
              </a:rPr>
              <a:t>The Provision of Cleaning Consumables, Chemicals, and Industrial Cleaning Equipment to the South African Revenue Service (SARS) Offices Nationwide for a period of 3 years.</a:t>
            </a:r>
          </a:p>
          <a:p>
            <a:endParaRPr lang="en-ZA" sz="2000" dirty="0">
              <a:solidFill>
                <a:schemeClr val="tx2"/>
              </a:solidFill>
              <a:latin typeface="Arial Narrow" panose="020B0606020202030204" pitchFamily="34" charset="0"/>
              <a:cs typeface="Arial" panose="020B0604020202020204" pitchFamily="34" charset="0"/>
            </a:endParaRPr>
          </a:p>
          <a:p>
            <a:pPr marL="285750" indent="-285750">
              <a:buFont typeface="Arial" panose="020B0604020202020204" pitchFamily="34" charset="0"/>
              <a:buChar char="•"/>
            </a:pPr>
            <a:r>
              <a:rPr lang="en-ZA" sz="2000" dirty="0">
                <a:solidFill>
                  <a:schemeClr val="tx2"/>
                </a:solidFill>
                <a:latin typeface="Arial Narrow" panose="020B0606020202030204" pitchFamily="34" charset="0"/>
                <a:cs typeface="Arial" panose="020B0604020202020204" pitchFamily="34" charset="0"/>
              </a:rPr>
              <a:t>Bid requirements and specifications:</a:t>
            </a:r>
          </a:p>
          <a:p>
            <a:endParaRPr lang="en-GB" dirty="0">
              <a:solidFill>
                <a:srgbClr val="000000"/>
              </a:solidFill>
              <a:latin typeface="Arial Narrow" panose="020B0606020202030204" pitchFamily="34" charset="0"/>
            </a:endParaRPr>
          </a:p>
          <a:p>
            <a:pPr marL="285750" indent="-285750">
              <a:buFont typeface="Arial" panose="020B0604020202020204" pitchFamily="34" charset="0"/>
              <a:buChar char="•"/>
            </a:pPr>
            <a:endParaRPr lang="en-GB" dirty="0">
              <a:solidFill>
                <a:srgbClr val="000000"/>
              </a:solidFill>
              <a:latin typeface="Arial Narrow" panose="020B0606020202030204" pitchFamily="34" charset="0"/>
            </a:endParaRPr>
          </a:p>
          <a:p>
            <a:endParaRPr lang="en-ZA" dirty="0">
              <a:solidFill>
                <a:srgbClr val="000000"/>
              </a:solidFill>
              <a:latin typeface="Arial Narrow" panose="020B0606020202030204" pitchFamily="34" charset="0"/>
            </a:endParaRPr>
          </a:p>
          <a:p>
            <a:pPr marL="285750" indent="-285750">
              <a:buFont typeface="Arial" panose="020B0604020202020204" pitchFamily="34" charset="0"/>
              <a:buChar char="•"/>
            </a:pPr>
            <a:endParaRPr lang="en-ZA" dirty="0">
              <a:solidFill>
                <a:srgbClr val="000000"/>
              </a:solidFill>
              <a:latin typeface="Arial Narrow" panose="020B0606020202030204" pitchFamily="34" charset="0"/>
            </a:endParaRPr>
          </a:p>
        </p:txBody>
      </p:sp>
      <p:sp>
        <p:nvSpPr>
          <p:cNvPr id="3" name="Rectangle 2"/>
          <p:cNvSpPr/>
          <p:nvPr/>
        </p:nvSpPr>
        <p:spPr>
          <a:xfrm>
            <a:off x="494145" y="2126235"/>
            <a:ext cx="7499927" cy="375552"/>
          </a:xfrm>
          <a:prstGeom prst="rect">
            <a:avLst/>
          </a:prstGeom>
        </p:spPr>
        <p:txBody>
          <a:bodyPr wrap="square">
            <a:spAutoFit/>
          </a:bodyPr>
          <a:lstStyle/>
          <a:p>
            <a:pPr algn="ctr">
              <a:lnSpc>
                <a:spcPct val="150000"/>
              </a:lnSpc>
              <a:spcAft>
                <a:spcPts val="0"/>
              </a:spcAft>
            </a:pPr>
            <a:r>
              <a:rPr lang="en-GB" sz="1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ZA" sz="1050" dirty="0">
              <a:effectLst/>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E2B5F048-C135-E799-9D09-745662208CB5}"/>
              </a:ext>
            </a:extLst>
          </p:cNvPr>
          <p:cNvGraphicFramePr>
            <a:graphicFrameLocks noChangeAspect="1"/>
          </p:cNvGraphicFramePr>
          <p:nvPr>
            <p:extLst>
              <p:ext uri="{D42A27DB-BD31-4B8C-83A1-F6EECF244321}">
                <p14:modId xmlns:p14="http://schemas.microsoft.com/office/powerpoint/2010/main" val="365677702"/>
              </p:ext>
            </p:extLst>
          </p:nvPr>
        </p:nvGraphicFramePr>
        <p:xfrm>
          <a:off x="1371600" y="3043237"/>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2" imgW="914400" imgH="771480" progId="AcroExch.Document.DC">
                  <p:embed/>
                </p:oleObj>
              </mc:Choice>
              <mc:Fallback>
                <p:oleObj name="Acrobat Document" showAsIcon="1" r:id="rId2" imgW="914400" imgH="771480" progId="AcroExch.Document.DC">
                  <p:embed/>
                  <p:pic>
                    <p:nvPicPr>
                      <p:cNvPr id="0" name=""/>
                      <p:cNvPicPr/>
                      <p:nvPr/>
                    </p:nvPicPr>
                    <p:blipFill>
                      <a:blip r:embed="rId3"/>
                      <a:stretch>
                        <a:fillRect/>
                      </a:stretch>
                    </p:blipFill>
                    <p:spPr>
                      <a:xfrm>
                        <a:off x="1371600" y="3043237"/>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99569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2A1F1-8A97-424E-F0DB-1B247834B06E}"/>
              </a:ext>
            </a:extLst>
          </p:cNvPr>
          <p:cNvSpPr>
            <a:spLocks noGrp="1"/>
          </p:cNvSpPr>
          <p:nvPr>
            <p:ph type="title"/>
          </p:nvPr>
        </p:nvSpPr>
        <p:spPr>
          <a:xfrm>
            <a:off x="122238" y="218446"/>
            <a:ext cx="8793162" cy="261610"/>
          </a:xfrm>
        </p:spPr>
        <p:txBody>
          <a:bodyPr/>
          <a:lstStyle/>
          <a:p>
            <a:pPr algn="ctr"/>
            <a:r>
              <a:rPr lang="en-ZA" altLang="en-US" sz="2000" dirty="0"/>
              <a:t>MANDATORY REQUIREMENT</a:t>
            </a:r>
            <a:endParaRPr lang="en-ZA" sz="2000" dirty="0"/>
          </a:p>
        </p:txBody>
      </p:sp>
      <p:graphicFrame>
        <p:nvGraphicFramePr>
          <p:cNvPr id="5" name="Table 5">
            <a:extLst>
              <a:ext uri="{FF2B5EF4-FFF2-40B4-BE49-F238E27FC236}">
                <a16:creationId xmlns:a16="http://schemas.microsoft.com/office/drawing/2014/main" id="{FD625450-57AA-8A3A-01D1-F2DA113D48A3}"/>
              </a:ext>
            </a:extLst>
          </p:cNvPr>
          <p:cNvGraphicFramePr>
            <a:graphicFrameLocks noGrp="1"/>
          </p:cNvGraphicFramePr>
          <p:nvPr>
            <p:ph idx="1"/>
            <p:extLst>
              <p:ext uri="{D42A27DB-BD31-4B8C-83A1-F6EECF244321}">
                <p14:modId xmlns:p14="http://schemas.microsoft.com/office/powerpoint/2010/main" val="3850990374"/>
              </p:ext>
            </p:extLst>
          </p:nvPr>
        </p:nvGraphicFramePr>
        <p:xfrm>
          <a:off x="125413" y="1298574"/>
          <a:ext cx="8793162" cy="2350516"/>
        </p:xfrm>
        <a:graphic>
          <a:graphicData uri="http://schemas.openxmlformats.org/drawingml/2006/table">
            <a:tbl>
              <a:tblPr firstRow="1" bandRow="1">
                <a:tableStyleId>{5C22544A-7EE6-4342-B048-85BDC9FD1C3A}</a:tableStyleId>
              </a:tblPr>
              <a:tblGrid>
                <a:gridCol w="521701">
                  <a:extLst>
                    <a:ext uri="{9D8B030D-6E8A-4147-A177-3AD203B41FA5}">
                      <a16:colId xmlns:a16="http://schemas.microsoft.com/office/drawing/2014/main" val="4108427154"/>
                    </a:ext>
                  </a:extLst>
                </a:gridCol>
                <a:gridCol w="4965895">
                  <a:extLst>
                    <a:ext uri="{9D8B030D-6E8A-4147-A177-3AD203B41FA5}">
                      <a16:colId xmlns:a16="http://schemas.microsoft.com/office/drawing/2014/main" val="3505852110"/>
                    </a:ext>
                  </a:extLst>
                </a:gridCol>
                <a:gridCol w="3305566">
                  <a:extLst>
                    <a:ext uri="{9D8B030D-6E8A-4147-A177-3AD203B41FA5}">
                      <a16:colId xmlns:a16="http://schemas.microsoft.com/office/drawing/2014/main" val="2028158178"/>
                    </a:ext>
                  </a:extLst>
                </a:gridCol>
              </a:tblGrid>
              <a:tr h="778584">
                <a:tc>
                  <a:txBody>
                    <a:bodyPr/>
                    <a:lstStyle/>
                    <a:p>
                      <a:pPr algn="just">
                        <a:lnSpc>
                          <a:spcPct val="150000"/>
                        </a:lnSpc>
                      </a:pPr>
                      <a:r>
                        <a:rPr lang="en-GB" sz="2000" kern="1200" dirty="0">
                          <a:solidFill>
                            <a:schemeClr val="tx2"/>
                          </a:solidFill>
                          <a:latin typeface="Arial Narrow" panose="020B0606020202030204" pitchFamily="34" charset="0"/>
                          <a:ea typeface="+mn-ea"/>
                          <a:cs typeface="Arial" panose="020B0604020202020204" pitchFamily="34" charset="0"/>
                        </a:rPr>
                        <a:t> No.</a:t>
                      </a:r>
                      <a:endParaRPr lang="en-ZA" sz="2000" kern="1200" dirty="0">
                        <a:solidFill>
                          <a:schemeClr val="tx2"/>
                        </a:solidFill>
                        <a:latin typeface="Arial Narrow" panose="020B0606020202030204" pitchFamily="34" charset="0"/>
                        <a:ea typeface="+mn-ea"/>
                        <a:cs typeface="Arial" panose="020B0604020202020204" pitchFamily="34" charset="0"/>
                      </a:endParaRPr>
                    </a:p>
                  </a:txBody>
                  <a:tcPr marL="36195" marR="71755" marT="53975" marB="36195"/>
                </a:tc>
                <a:tc>
                  <a:txBody>
                    <a:bodyPr/>
                    <a:lstStyle/>
                    <a:p>
                      <a:pPr algn="l">
                        <a:lnSpc>
                          <a:spcPct val="150000"/>
                        </a:lnSpc>
                      </a:pPr>
                      <a:r>
                        <a:rPr lang="en-GB" sz="2000" kern="1200" dirty="0">
                          <a:solidFill>
                            <a:schemeClr val="tx2"/>
                          </a:solidFill>
                          <a:latin typeface="Arial Narrow" panose="020B0606020202030204" pitchFamily="34" charset="0"/>
                          <a:ea typeface="+mn-ea"/>
                          <a:cs typeface="Arial" panose="020B0604020202020204" pitchFamily="34" charset="0"/>
                        </a:rPr>
                        <a:t>Mandatory evaluation criteria</a:t>
                      </a:r>
                      <a:endParaRPr lang="en-ZA" sz="2000" kern="1200" dirty="0">
                        <a:solidFill>
                          <a:schemeClr val="tx2"/>
                        </a:solidFill>
                        <a:latin typeface="Arial Narrow" panose="020B0606020202030204" pitchFamily="34" charset="0"/>
                        <a:ea typeface="+mn-ea"/>
                        <a:cs typeface="Arial" panose="020B0604020202020204" pitchFamily="34" charset="0"/>
                      </a:endParaRPr>
                    </a:p>
                  </a:txBody>
                  <a:tcPr marL="36195" marR="71755" marT="53975" marB="36195"/>
                </a:tc>
                <a:tc>
                  <a:txBody>
                    <a:bodyPr/>
                    <a:lstStyle/>
                    <a:p>
                      <a:pPr algn="ctr">
                        <a:lnSpc>
                          <a:spcPct val="150000"/>
                        </a:lnSpc>
                      </a:pPr>
                      <a:r>
                        <a:rPr lang="en-GB" sz="2000" kern="1200" dirty="0">
                          <a:solidFill>
                            <a:schemeClr val="tx2"/>
                          </a:solidFill>
                          <a:latin typeface="Arial Narrow" panose="020B0606020202030204" pitchFamily="34" charset="0"/>
                          <a:ea typeface="+mn-ea"/>
                          <a:cs typeface="Arial" panose="020B0604020202020204" pitchFamily="34" charset="0"/>
                        </a:rPr>
                        <a:t>Non-submission will result in disqualification?</a:t>
                      </a:r>
                      <a:endParaRPr lang="en-ZA" sz="2000" kern="1200" dirty="0">
                        <a:solidFill>
                          <a:schemeClr val="tx2"/>
                        </a:solidFill>
                        <a:latin typeface="Arial Narrow" panose="020B0606020202030204" pitchFamily="34" charset="0"/>
                        <a:ea typeface="+mn-ea"/>
                        <a:cs typeface="Arial" panose="020B0604020202020204" pitchFamily="34" charset="0"/>
                      </a:endParaRPr>
                    </a:p>
                  </a:txBody>
                  <a:tcPr marL="36195" marR="71755" marT="53975" marB="36195"/>
                </a:tc>
                <a:extLst>
                  <a:ext uri="{0D108BD9-81ED-4DB2-BD59-A6C34878D82A}">
                    <a16:rowId xmlns:a16="http://schemas.microsoft.com/office/drawing/2014/main" val="4258881298"/>
                  </a:ext>
                </a:extLst>
              </a:tr>
              <a:tr h="778584">
                <a:tc>
                  <a:txBody>
                    <a:bodyPr/>
                    <a:lstStyle/>
                    <a:p>
                      <a:pPr algn="just">
                        <a:lnSpc>
                          <a:spcPct val="150000"/>
                        </a:lnSpc>
                      </a:pPr>
                      <a:r>
                        <a:rPr lang="en-GB" sz="2000" kern="1200" dirty="0">
                          <a:solidFill>
                            <a:schemeClr val="tx2"/>
                          </a:solidFill>
                          <a:latin typeface="Arial Narrow" panose="020B0606020202030204" pitchFamily="34" charset="0"/>
                          <a:ea typeface="+mn-ea"/>
                          <a:cs typeface="Arial" panose="020B0604020202020204" pitchFamily="34" charset="0"/>
                        </a:rPr>
                        <a:t>1.</a:t>
                      </a:r>
                      <a:endParaRPr lang="en-ZA" sz="2000" kern="1200" dirty="0">
                        <a:solidFill>
                          <a:schemeClr val="tx2"/>
                        </a:solidFill>
                        <a:latin typeface="Arial Narrow" panose="020B0606020202030204" pitchFamily="34" charset="0"/>
                        <a:ea typeface="+mn-ea"/>
                        <a:cs typeface="Arial" panose="020B0604020202020204" pitchFamily="34" charset="0"/>
                      </a:endParaRPr>
                    </a:p>
                  </a:txBody>
                  <a:tcPr marL="36195" marR="71755" marT="53975" marB="36195"/>
                </a:tc>
                <a:tc>
                  <a:txBody>
                    <a:bodyPr/>
                    <a:lstStyle/>
                    <a:p>
                      <a:pPr algn="just">
                        <a:lnSpc>
                          <a:spcPct val="150000"/>
                        </a:lnSpc>
                      </a:pPr>
                      <a:r>
                        <a:rPr lang="en-GB" sz="2000" kern="1200" dirty="0">
                          <a:solidFill>
                            <a:schemeClr val="tx2"/>
                          </a:solidFill>
                          <a:latin typeface="Arial Narrow" panose="020B0606020202030204" pitchFamily="34" charset="0"/>
                          <a:ea typeface="+mn-ea"/>
                          <a:cs typeface="Arial" panose="020B0604020202020204" pitchFamily="34" charset="0"/>
                        </a:rPr>
                        <a:t>Bidders must provide copies of Material Safety Data Sheets (MSDS) for all surface specific cleaning detergents.</a:t>
                      </a:r>
                      <a:endParaRPr lang="en-ZA" sz="2000" kern="1200" dirty="0">
                        <a:solidFill>
                          <a:schemeClr val="tx2"/>
                        </a:solidFill>
                        <a:latin typeface="Arial Narrow" panose="020B0606020202030204" pitchFamily="34" charset="0"/>
                        <a:ea typeface="+mn-ea"/>
                        <a:cs typeface="Arial" panose="020B0604020202020204" pitchFamily="34" charset="0"/>
                      </a:endParaRPr>
                    </a:p>
                  </a:txBody>
                  <a:tcPr marL="36195" marR="71755" marT="53975" marB="36195"/>
                </a:tc>
                <a:tc>
                  <a:txBody>
                    <a:bodyPr/>
                    <a:lstStyle/>
                    <a:p>
                      <a:pPr marL="57150" algn="ctr">
                        <a:lnSpc>
                          <a:spcPct val="150000"/>
                        </a:lnSpc>
                      </a:pPr>
                      <a:r>
                        <a:rPr lang="en-GB" sz="2000" kern="1200" dirty="0">
                          <a:solidFill>
                            <a:schemeClr val="tx2"/>
                          </a:solidFill>
                          <a:latin typeface="Arial Narrow" panose="020B0606020202030204" pitchFamily="34" charset="0"/>
                          <a:ea typeface="+mn-ea"/>
                          <a:cs typeface="Arial" panose="020B0604020202020204" pitchFamily="34" charset="0"/>
                        </a:rPr>
                        <a:t>Yes</a:t>
                      </a:r>
                      <a:endParaRPr lang="en-ZA" sz="2000" kern="1200" dirty="0">
                        <a:solidFill>
                          <a:schemeClr val="tx2"/>
                        </a:solidFill>
                        <a:latin typeface="Arial Narrow" panose="020B0606020202030204" pitchFamily="34" charset="0"/>
                        <a:ea typeface="+mn-ea"/>
                        <a:cs typeface="Arial" panose="020B0604020202020204" pitchFamily="34" charset="0"/>
                      </a:endParaRPr>
                    </a:p>
                  </a:txBody>
                  <a:tcPr marL="36195" marR="71755" marT="53975" marB="36195"/>
                </a:tc>
                <a:extLst>
                  <a:ext uri="{0D108BD9-81ED-4DB2-BD59-A6C34878D82A}">
                    <a16:rowId xmlns:a16="http://schemas.microsoft.com/office/drawing/2014/main" val="4236951975"/>
                  </a:ext>
                </a:extLst>
              </a:tr>
            </a:tbl>
          </a:graphicData>
        </a:graphic>
      </p:graphicFrame>
      <p:sp>
        <p:nvSpPr>
          <p:cNvPr id="4" name="Slide Number Placeholder 3">
            <a:extLst>
              <a:ext uri="{FF2B5EF4-FFF2-40B4-BE49-F238E27FC236}">
                <a16:creationId xmlns:a16="http://schemas.microsoft.com/office/drawing/2014/main" id="{01B7201A-6A74-5B1B-7E28-7CCCE4B04B4E}"/>
              </a:ext>
            </a:extLst>
          </p:cNvPr>
          <p:cNvSpPr>
            <a:spLocks noGrp="1"/>
          </p:cNvSpPr>
          <p:nvPr>
            <p:ph type="sldNum" sz="quarter" idx="11"/>
          </p:nvPr>
        </p:nvSpPr>
        <p:spPr/>
        <p:txBody>
          <a:bodyPr/>
          <a:lstStyle/>
          <a:p>
            <a:pPr>
              <a:defRPr/>
            </a:pPr>
            <a:fld id="{7ABC2798-EB18-44DC-8EE5-F31FF9AF6718}" type="slidenum">
              <a:rPr lang="en-ZA" smtClean="0"/>
              <a:pPr>
                <a:defRPr/>
              </a:pPr>
              <a:t>11</a:t>
            </a:fld>
            <a:endParaRPr lang="en-ZA" dirty="0"/>
          </a:p>
        </p:txBody>
      </p:sp>
    </p:spTree>
    <p:extLst>
      <p:ext uri="{BB962C8B-B14F-4D97-AF65-F5344CB8AC3E}">
        <p14:creationId xmlns:p14="http://schemas.microsoft.com/office/powerpoint/2010/main" val="1009902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012E-680D-9060-39FC-B9CB3C910156}"/>
              </a:ext>
            </a:extLst>
          </p:cNvPr>
          <p:cNvSpPr>
            <a:spLocks noGrp="1"/>
          </p:cNvSpPr>
          <p:nvPr>
            <p:ph type="title"/>
          </p:nvPr>
        </p:nvSpPr>
        <p:spPr>
          <a:xfrm>
            <a:off x="122238" y="218446"/>
            <a:ext cx="8793162" cy="261610"/>
          </a:xfrm>
        </p:spPr>
        <p:txBody>
          <a:bodyPr/>
          <a:lstStyle/>
          <a:p>
            <a:pPr algn="ctr"/>
            <a:r>
              <a:rPr kumimoji="0" lang="en-ZA" altLang="en-US" sz="2000" b="1" i="0" u="none" strike="noStrike" kern="0" cap="none" spc="0" normalizeH="0" baseline="0" noProof="0" dirty="0">
                <a:ln>
                  <a:noFill/>
                </a:ln>
                <a:solidFill>
                  <a:srgbClr val="FFFFFF"/>
                </a:solidFill>
                <a:effectLst/>
                <a:uLnTx/>
                <a:uFillTx/>
                <a:latin typeface="Arial"/>
                <a:ea typeface="+mj-ea"/>
                <a:cs typeface="+mj-cs"/>
              </a:rPr>
              <a:t>TECHNICAL EVALUATION CRITERIA </a:t>
            </a:r>
            <a:endParaRPr lang="en-ZA" dirty="0"/>
          </a:p>
        </p:txBody>
      </p:sp>
      <p:sp>
        <p:nvSpPr>
          <p:cNvPr id="3" name="Content Placeholder 2">
            <a:extLst>
              <a:ext uri="{FF2B5EF4-FFF2-40B4-BE49-F238E27FC236}">
                <a16:creationId xmlns:a16="http://schemas.microsoft.com/office/drawing/2014/main" id="{7C530ED5-19C1-9C76-28AA-D76EFE1E79FC}"/>
              </a:ext>
            </a:extLst>
          </p:cNvPr>
          <p:cNvSpPr>
            <a:spLocks noGrp="1"/>
          </p:cNvSpPr>
          <p:nvPr>
            <p:ph idx="1"/>
          </p:nvPr>
        </p:nvSpPr>
        <p:spPr>
          <a:xfrm>
            <a:off x="125413" y="1298575"/>
            <a:ext cx="8793162" cy="492443"/>
          </a:xfrm>
        </p:spPr>
        <p:txBody>
          <a:bodyPr/>
          <a:lstStyle/>
          <a:p>
            <a:pPr marL="0" indent="0">
              <a:buNone/>
            </a:pPr>
            <a:endParaRPr lang="en-ZA" dirty="0"/>
          </a:p>
          <a:p>
            <a:pPr marL="0" indent="0">
              <a:buNone/>
            </a:pPr>
            <a:endParaRPr lang="en-ZA" dirty="0"/>
          </a:p>
        </p:txBody>
      </p:sp>
      <p:sp>
        <p:nvSpPr>
          <p:cNvPr id="4" name="Slide Number Placeholder 3">
            <a:extLst>
              <a:ext uri="{FF2B5EF4-FFF2-40B4-BE49-F238E27FC236}">
                <a16:creationId xmlns:a16="http://schemas.microsoft.com/office/drawing/2014/main" id="{F4AA19FD-266B-6F84-BF3B-86CFE0454832}"/>
              </a:ext>
            </a:extLst>
          </p:cNvPr>
          <p:cNvSpPr>
            <a:spLocks noGrp="1"/>
          </p:cNvSpPr>
          <p:nvPr>
            <p:ph type="sldNum" sz="quarter" idx="11"/>
          </p:nvPr>
        </p:nvSpPr>
        <p:spPr/>
        <p:txBody>
          <a:bodyPr/>
          <a:lstStyle/>
          <a:p>
            <a:pPr>
              <a:defRPr/>
            </a:pPr>
            <a:fld id="{7ABC2798-EB18-44DC-8EE5-F31FF9AF6718}" type="slidenum">
              <a:rPr lang="en-ZA" smtClean="0"/>
              <a:pPr>
                <a:defRPr/>
              </a:pPr>
              <a:t>12</a:t>
            </a:fld>
            <a:endParaRPr lang="en-ZA" dirty="0"/>
          </a:p>
        </p:txBody>
      </p:sp>
      <p:graphicFrame>
        <p:nvGraphicFramePr>
          <p:cNvPr id="6" name="Table 6">
            <a:extLst>
              <a:ext uri="{FF2B5EF4-FFF2-40B4-BE49-F238E27FC236}">
                <a16:creationId xmlns:a16="http://schemas.microsoft.com/office/drawing/2014/main" id="{EF58D3F4-1233-25F5-034B-DBC0D6F97490}"/>
              </a:ext>
            </a:extLst>
          </p:cNvPr>
          <p:cNvGraphicFramePr>
            <a:graphicFrameLocks noGrp="1"/>
          </p:cNvGraphicFramePr>
          <p:nvPr>
            <p:extLst>
              <p:ext uri="{D42A27DB-BD31-4B8C-83A1-F6EECF244321}">
                <p14:modId xmlns:p14="http://schemas.microsoft.com/office/powerpoint/2010/main" val="761587069"/>
              </p:ext>
            </p:extLst>
          </p:nvPr>
        </p:nvGraphicFramePr>
        <p:xfrm>
          <a:off x="436096" y="956603"/>
          <a:ext cx="8243669" cy="5134707"/>
        </p:xfrm>
        <a:graphic>
          <a:graphicData uri="http://schemas.openxmlformats.org/drawingml/2006/table">
            <a:tbl>
              <a:tblPr firstRow="1" bandRow="1">
                <a:tableStyleId>{5C22544A-7EE6-4342-B048-85BDC9FD1C3A}</a:tableStyleId>
              </a:tblPr>
              <a:tblGrid>
                <a:gridCol w="984721">
                  <a:extLst>
                    <a:ext uri="{9D8B030D-6E8A-4147-A177-3AD203B41FA5}">
                      <a16:colId xmlns:a16="http://schemas.microsoft.com/office/drawing/2014/main" val="1717429435"/>
                    </a:ext>
                  </a:extLst>
                </a:gridCol>
                <a:gridCol w="5472461">
                  <a:extLst>
                    <a:ext uri="{9D8B030D-6E8A-4147-A177-3AD203B41FA5}">
                      <a16:colId xmlns:a16="http://schemas.microsoft.com/office/drawing/2014/main" val="3376782836"/>
                    </a:ext>
                  </a:extLst>
                </a:gridCol>
                <a:gridCol w="1786487">
                  <a:extLst>
                    <a:ext uri="{9D8B030D-6E8A-4147-A177-3AD203B41FA5}">
                      <a16:colId xmlns:a16="http://schemas.microsoft.com/office/drawing/2014/main" val="3708717124"/>
                    </a:ext>
                  </a:extLst>
                </a:gridCol>
              </a:tblGrid>
              <a:tr h="503110">
                <a:tc>
                  <a:txBody>
                    <a:bodyPr/>
                    <a:lstStyle/>
                    <a:p>
                      <a:r>
                        <a:rPr lang="en-ZA" sz="2000" kern="1200" dirty="0">
                          <a:solidFill>
                            <a:schemeClr val="tx2"/>
                          </a:solidFill>
                          <a:latin typeface="Arial Narrow" panose="020B0606020202030204" pitchFamily="34" charset="0"/>
                          <a:ea typeface="+mn-ea"/>
                          <a:cs typeface="Arial" panose="020B0604020202020204" pitchFamily="34" charset="0"/>
                        </a:rPr>
                        <a:t>No.</a:t>
                      </a:r>
                    </a:p>
                  </a:txBody>
                  <a:tcPr/>
                </a:tc>
                <a:tc>
                  <a:txBody>
                    <a:bodyPr/>
                    <a:lstStyle/>
                    <a:p>
                      <a:r>
                        <a:rPr lang="en-ZA" sz="2000" kern="1200" dirty="0">
                          <a:solidFill>
                            <a:schemeClr val="tx2"/>
                          </a:solidFill>
                          <a:latin typeface="Arial Narrow" panose="020B0606020202030204" pitchFamily="34" charset="0"/>
                          <a:ea typeface="+mn-ea"/>
                          <a:cs typeface="Arial" panose="020B0604020202020204" pitchFamily="34" charset="0"/>
                        </a:rPr>
                        <a:t>Technical evaluation criteria</a:t>
                      </a:r>
                    </a:p>
                  </a:txBody>
                  <a:tcPr/>
                </a:tc>
                <a:tc>
                  <a:txBody>
                    <a:bodyPr/>
                    <a:lstStyle/>
                    <a:p>
                      <a:pPr algn="ctr"/>
                      <a:r>
                        <a:rPr lang="en-ZA" sz="2000" kern="1200" dirty="0">
                          <a:solidFill>
                            <a:schemeClr val="tx2"/>
                          </a:solidFill>
                          <a:latin typeface="Arial Narrow" panose="020B0606020202030204" pitchFamily="34" charset="0"/>
                          <a:ea typeface="+mn-ea"/>
                          <a:cs typeface="Arial" panose="020B0604020202020204" pitchFamily="34" charset="0"/>
                        </a:rPr>
                        <a:t>Weights</a:t>
                      </a:r>
                    </a:p>
                  </a:txBody>
                  <a:tcPr/>
                </a:tc>
                <a:extLst>
                  <a:ext uri="{0D108BD9-81ED-4DB2-BD59-A6C34878D82A}">
                    <a16:rowId xmlns:a16="http://schemas.microsoft.com/office/drawing/2014/main" val="3851009030"/>
                  </a:ext>
                </a:extLst>
              </a:tr>
              <a:tr h="572691">
                <a:tc>
                  <a:txBody>
                    <a:bodyPr/>
                    <a:lstStyle/>
                    <a:p>
                      <a:pPr marL="0" lvl="2" indent="0" algn="just" defTabSz="932863" rtl="0" eaLnBrk="0" fontAlgn="base" hangingPunct="0">
                        <a:lnSpc>
                          <a:spcPct val="150000"/>
                        </a:lnSpc>
                        <a:spcBef>
                          <a:spcPct val="20000"/>
                        </a:spcBef>
                        <a:spcAft>
                          <a:spcPct val="0"/>
                        </a:spcAft>
                        <a:buClrTx/>
                        <a:buFont typeface="Arial" panose="020B0604020202020204" pitchFamily="34" charset="0"/>
                        <a:buNone/>
                        <a:tabLst>
                          <a:tab pos="278563" algn="l"/>
                        </a:tabLst>
                        <a:defRPr/>
                      </a:pPr>
                      <a:r>
                        <a:rPr lang="en-ZA" sz="1800" dirty="0">
                          <a:solidFill>
                            <a:schemeClr val="tx2"/>
                          </a:solidFill>
                          <a:latin typeface="Arial Narrow" panose="020B0606020202030204" pitchFamily="34" charset="0"/>
                          <a:ea typeface="+mn-ea"/>
                          <a:cs typeface="Arial" panose="020B0604020202020204" pitchFamily="34" charset="0"/>
                        </a:rPr>
                        <a:t>1.</a:t>
                      </a:r>
                    </a:p>
                  </a:txBody>
                  <a:tcPr/>
                </a:tc>
                <a:tc>
                  <a:txBody>
                    <a:bodyPr/>
                    <a:lstStyle/>
                    <a:p>
                      <a:pPr marL="0" lvl="2" indent="0" algn="just" defTabSz="932863" rtl="0" eaLnBrk="0" fontAlgn="base" hangingPunct="0">
                        <a:lnSpc>
                          <a:spcPct val="150000"/>
                        </a:lnSpc>
                        <a:spcBef>
                          <a:spcPct val="20000"/>
                        </a:spcBef>
                        <a:spcAft>
                          <a:spcPct val="0"/>
                        </a:spcAft>
                        <a:buClrTx/>
                        <a:buFont typeface="Arial" panose="020B0604020202020204" pitchFamily="34" charset="0"/>
                        <a:buNone/>
                        <a:tabLst>
                          <a:tab pos="278563" algn="l"/>
                        </a:tabLst>
                        <a:defRPr/>
                      </a:pPr>
                      <a:r>
                        <a:rPr lang="en-GB" sz="1800" dirty="0">
                          <a:solidFill>
                            <a:schemeClr val="tx2"/>
                          </a:solidFill>
                          <a:latin typeface="Arial Narrow" panose="020B0606020202030204" pitchFamily="34" charset="0"/>
                          <a:ea typeface="+mn-ea"/>
                          <a:cs typeface="Arial" panose="020B0604020202020204" pitchFamily="34" charset="0"/>
                        </a:rPr>
                        <a:t>Bidder’s Schedule of Experience - Reference Letters</a:t>
                      </a:r>
                      <a:endParaRPr lang="en-ZA" sz="1800" dirty="0">
                        <a:solidFill>
                          <a:schemeClr val="tx2"/>
                        </a:solidFill>
                        <a:latin typeface="Arial Narrow" panose="020B0606020202030204" pitchFamily="34" charset="0"/>
                        <a:ea typeface="+mn-ea"/>
                        <a:cs typeface="Arial" panose="020B0604020202020204" pitchFamily="34" charset="0"/>
                      </a:endParaRPr>
                    </a:p>
                  </a:txBody>
                  <a:tcPr/>
                </a:tc>
                <a:tc>
                  <a:txBody>
                    <a:bodyPr/>
                    <a:lstStyle/>
                    <a:p>
                      <a:pPr marL="0" lvl="2" indent="0" algn="ctr" defTabSz="932863" rtl="0" eaLnBrk="0" fontAlgn="base" hangingPunct="0">
                        <a:lnSpc>
                          <a:spcPct val="150000"/>
                        </a:lnSpc>
                        <a:spcBef>
                          <a:spcPct val="20000"/>
                        </a:spcBef>
                        <a:spcAft>
                          <a:spcPct val="0"/>
                        </a:spcAft>
                        <a:buClrTx/>
                        <a:buFont typeface="Arial" panose="020B0604020202020204" pitchFamily="34" charset="0"/>
                        <a:buNone/>
                        <a:tabLst>
                          <a:tab pos="278563" algn="l"/>
                        </a:tabLst>
                        <a:defRPr/>
                      </a:pPr>
                      <a:r>
                        <a:rPr lang="en-ZA" sz="1800" dirty="0">
                          <a:solidFill>
                            <a:schemeClr val="tx2"/>
                          </a:solidFill>
                          <a:latin typeface="Arial Narrow" panose="020B0606020202030204" pitchFamily="34" charset="0"/>
                          <a:ea typeface="+mn-ea"/>
                          <a:cs typeface="Arial" panose="020B0604020202020204" pitchFamily="34" charset="0"/>
                        </a:rPr>
                        <a:t>15</a:t>
                      </a:r>
                    </a:p>
                  </a:txBody>
                  <a:tcPr/>
                </a:tc>
                <a:extLst>
                  <a:ext uri="{0D108BD9-81ED-4DB2-BD59-A6C34878D82A}">
                    <a16:rowId xmlns:a16="http://schemas.microsoft.com/office/drawing/2014/main" val="648055346"/>
                  </a:ext>
                </a:extLst>
              </a:tr>
              <a:tr h="572691">
                <a:tc>
                  <a:txBody>
                    <a:bodyPr/>
                    <a:lstStyle/>
                    <a:p>
                      <a:pPr marL="0" lvl="2" indent="0" algn="just" defTabSz="932863" rtl="0" eaLnBrk="0" fontAlgn="base" hangingPunct="0">
                        <a:lnSpc>
                          <a:spcPct val="150000"/>
                        </a:lnSpc>
                        <a:spcBef>
                          <a:spcPct val="20000"/>
                        </a:spcBef>
                        <a:spcAft>
                          <a:spcPct val="0"/>
                        </a:spcAft>
                        <a:buClrTx/>
                        <a:buFont typeface="Arial" panose="020B0604020202020204" pitchFamily="34" charset="0"/>
                        <a:buNone/>
                        <a:tabLst>
                          <a:tab pos="278563" algn="l"/>
                        </a:tabLst>
                        <a:defRPr/>
                      </a:pPr>
                      <a:r>
                        <a:rPr lang="en-ZA" sz="1800" dirty="0">
                          <a:solidFill>
                            <a:schemeClr val="tx2"/>
                          </a:solidFill>
                          <a:latin typeface="Arial Narrow" panose="020B0606020202030204" pitchFamily="34" charset="0"/>
                          <a:ea typeface="+mn-ea"/>
                          <a:cs typeface="Arial" panose="020B0604020202020204" pitchFamily="34" charset="0"/>
                        </a:rPr>
                        <a:t>2.</a:t>
                      </a:r>
                    </a:p>
                  </a:txBody>
                  <a:tcPr/>
                </a:tc>
                <a:tc>
                  <a:txBody>
                    <a:bodyPr/>
                    <a:lstStyle/>
                    <a:p>
                      <a:pPr marL="0" lvl="2" indent="0" algn="just" defTabSz="932863" rtl="0" eaLnBrk="0" fontAlgn="base" hangingPunct="0">
                        <a:lnSpc>
                          <a:spcPct val="150000"/>
                        </a:lnSpc>
                        <a:spcBef>
                          <a:spcPct val="20000"/>
                        </a:spcBef>
                        <a:spcAft>
                          <a:spcPct val="0"/>
                        </a:spcAft>
                        <a:buClrTx/>
                        <a:buFont typeface="Arial" panose="020B0604020202020204" pitchFamily="34" charset="0"/>
                        <a:buNone/>
                        <a:tabLst>
                          <a:tab pos="278563" algn="l"/>
                        </a:tabLst>
                        <a:defRPr/>
                      </a:pPr>
                      <a:r>
                        <a:rPr lang="en-GB" sz="1800" dirty="0">
                          <a:solidFill>
                            <a:schemeClr val="tx2"/>
                          </a:solidFill>
                          <a:latin typeface="Arial Narrow" panose="020B0606020202030204" pitchFamily="34" charset="0"/>
                          <a:ea typeface="+mn-ea"/>
                          <a:cs typeface="Arial" panose="020B0604020202020204" pitchFamily="34" charset="0"/>
                        </a:rPr>
                        <a:t>Ordering Procedures and Billing Plan</a:t>
                      </a:r>
                      <a:endParaRPr lang="en-ZA" sz="1800" dirty="0">
                        <a:solidFill>
                          <a:schemeClr val="tx2"/>
                        </a:solidFill>
                        <a:latin typeface="Arial Narrow" panose="020B0606020202030204" pitchFamily="34" charset="0"/>
                        <a:ea typeface="+mn-ea"/>
                        <a:cs typeface="Arial" panose="020B0604020202020204" pitchFamily="34" charset="0"/>
                      </a:endParaRPr>
                    </a:p>
                  </a:txBody>
                  <a:tcPr/>
                </a:tc>
                <a:tc>
                  <a:txBody>
                    <a:bodyPr/>
                    <a:lstStyle/>
                    <a:p>
                      <a:pPr marL="0" lvl="2" indent="0" algn="ctr" defTabSz="932863" rtl="0" eaLnBrk="0" fontAlgn="base" hangingPunct="0">
                        <a:lnSpc>
                          <a:spcPct val="150000"/>
                        </a:lnSpc>
                        <a:spcBef>
                          <a:spcPct val="20000"/>
                        </a:spcBef>
                        <a:spcAft>
                          <a:spcPct val="0"/>
                        </a:spcAft>
                        <a:buClrTx/>
                        <a:buFont typeface="Arial" panose="020B0604020202020204" pitchFamily="34" charset="0"/>
                        <a:buNone/>
                        <a:tabLst>
                          <a:tab pos="278563" algn="l"/>
                        </a:tabLst>
                        <a:defRPr/>
                      </a:pPr>
                      <a:r>
                        <a:rPr lang="en-ZA" sz="1800" dirty="0">
                          <a:solidFill>
                            <a:schemeClr val="tx2"/>
                          </a:solidFill>
                          <a:latin typeface="Arial Narrow" panose="020B0606020202030204" pitchFamily="34" charset="0"/>
                          <a:ea typeface="+mn-ea"/>
                          <a:cs typeface="Arial" panose="020B0604020202020204" pitchFamily="34" charset="0"/>
                        </a:rPr>
                        <a:t>15</a:t>
                      </a:r>
                    </a:p>
                  </a:txBody>
                  <a:tcPr/>
                </a:tc>
                <a:extLst>
                  <a:ext uri="{0D108BD9-81ED-4DB2-BD59-A6C34878D82A}">
                    <a16:rowId xmlns:a16="http://schemas.microsoft.com/office/drawing/2014/main" val="1638076190"/>
                  </a:ext>
                </a:extLst>
              </a:tr>
              <a:tr h="572691">
                <a:tc>
                  <a:txBody>
                    <a:bodyPr/>
                    <a:lstStyle/>
                    <a:p>
                      <a:pPr marL="0" lvl="2" indent="0" algn="just" defTabSz="932863" rtl="0" eaLnBrk="0" fontAlgn="base" hangingPunct="0">
                        <a:lnSpc>
                          <a:spcPct val="150000"/>
                        </a:lnSpc>
                        <a:spcBef>
                          <a:spcPct val="20000"/>
                        </a:spcBef>
                        <a:spcAft>
                          <a:spcPct val="0"/>
                        </a:spcAft>
                        <a:buClrTx/>
                        <a:buFont typeface="Arial" panose="020B0604020202020204" pitchFamily="34" charset="0"/>
                        <a:buNone/>
                        <a:tabLst>
                          <a:tab pos="278563" algn="l"/>
                        </a:tabLst>
                        <a:defRPr/>
                      </a:pPr>
                      <a:r>
                        <a:rPr lang="en-ZA" sz="1800" dirty="0">
                          <a:solidFill>
                            <a:schemeClr val="tx2"/>
                          </a:solidFill>
                          <a:latin typeface="Arial Narrow" panose="020B0606020202030204" pitchFamily="34" charset="0"/>
                          <a:ea typeface="+mn-ea"/>
                          <a:cs typeface="Arial" panose="020B0604020202020204" pitchFamily="34" charset="0"/>
                        </a:rPr>
                        <a:t>3.</a:t>
                      </a:r>
                    </a:p>
                  </a:txBody>
                  <a:tcPr/>
                </a:tc>
                <a:tc>
                  <a:txBody>
                    <a:bodyPr/>
                    <a:lstStyle/>
                    <a:p>
                      <a:pPr marL="0" lvl="2" indent="0" algn="just" defTabSz="932863" rtl="0" eaLnBrk="0" fontAlgn="base" hangingPunct="0">
                        <a:lnSpc>
                          <a:spcPct val="150000"/>
                        </a:lnSpc>
                        <a:spcBef>
                          <a:spcPct val="20000"/>
                        </a:spcBef>
                        <a:spcAft>
                          <a:spcPct val="0"/>
                        </a:spcAft>
                        <a:buClrTx/>
                        <a:buFont typeface="Arial" panose="020B0604020202020204" pitchFamily="34" charset="0"/>
                        <a:buNone/>
                        <a:tabLst>
                          <a:tab pos="278563" algn="l"/>
                        </a:tabLst>
                        <a:defRPr/>
                      </a:pPr>
                      <a:r>
                        <a:rPr lang="en-ZA" sz="1800" dirty="0">
                          <a:solidFill>
                            <a:schemeClr val="tx2"/>
                          </a:solidFill>
                          <a:latin typeface="Arial Narrow" panose="020B0606020202030204" pitchFamily="34" charset="0"/>
                          <a:ea typeface="+mn-ea"/>
                          <a:cs typeface="Arial" panose="020B0604020202020204" pitchFamily="34" charset="0"/>
                        </a:rPr>
                        <a:t>Supply Contracts</a:t>
                      </a:r>
                    </a:p>
                  </a:txBody>
                  <a:tcPr/>
                </a:tc>
                <a:tc>
                  <a:txBody>
                    <a:bodyPr/>
                    <a:lstStyle/>
                    <a:p>
                      <a:pPr marL="0" lvl="2" indent="0" algn="ctr" defTabSz="932863" rtl="0" eaLnBrk="0" fontAlgn="base" hangingPunct="0">
                        <a:lnSpc>
                          <a:spcPct val="150000"/>
                        </a:lnSpc>
                        <a:spcBef>
                          <a:spcPct val="20000"/>
                        </a:spcBef>
                        <a:spcAft>
                          <a:spcPct val="0"/>
                        </a:spcAft>
                        <a:buClrTx/>
                        <a:buFont typeface="Arial" panose="020B0604020202020204" pitchFamily="34" charset="0"/>
                        <a:buNone/>
                        <a:tabLst>
                          <a:tab pos="278563" algn="l"/>
                        </a:tabLst>
                        <a:defRPr/>
                      </a:pPr>
                      <a:r>
                        <a:rPr lang="en-ZA" sz="1800" dirty="0">
                          <a:solidFill>
                            <a:schemeClr val="tx2"/>
                          </a:solidFill>
                          <a:latin typeface="Arial Narrow" panose="020B0606020202030204" pitchFamily="34" charset="0"/>
                          <a:ea typeface="+mn-ea"/>
                          <a:cs typeface="Arial" panose="020B0604020202020204" pitchFamily="34" charset="0"/>
                        </a:rPr>
                        <a:t>15</a:t>
                      </a:r>
                    </a:p>
                  </a:txBody>
                  <a:tcPr/>
                </a:tc>
                <a:extLst>
                  <a:ext uri="{0D108BD9-81ED-4DB2-BD59-A6C34878D82A}">
                    <a16:rowId xmlns:a16="http://schemas.microsoft.com/office/drawing/2014/main" val="1979121969"/>
                  </a:ext>
                </a:extLst>
              </a:tr>
              <a:tr h="572691">
                <a:tc>
                  <a:txBody>
                    <a:bodyPr/>
                    <a:lstStyle/>
                    <a:p>
                      <a:pPr marL="0" lvl="2" indent="0" algn="just" defTabSz="932863" rtl="0" eaLnBrk="0" fontAlgn="base" hangingPunct="0">
                        <a:lnSpc>
                          <a:spcPct val="150000"/>
                        </a:lnSpc>
                        <a:spcBef>
                          <a:spcPct val="20000"/>
                        </a:spcBef>
                        <a:spcAft>
                          <a:spcPct val="0"/>
                        </a:spcAft>
                        <a:buClrTx/>
                        <a:buFont typeface="Arial" panose="020B0604020202020204" pitchFamily="34" charset="0"/>
                        <a:buNone/>
                        <a:tabLst>
                          <a:tab pos="278563" algn="l"/>
                        </a:tabLst>
                        <a:defRPr/>
                      </a:pPr>
                      <a:r>
                        <a:rPr lang="en-ZA" sz="1800" dirty="0">
                          <a:solidFill>
                            <a:schemeClr val="tx2"/>
                          </a:solidFill>
                          <a:latin typeface="Arial Narrow" panose="020B0606020202030204" pitchFamily="34" charset="0"/>
                          <a:ea typeface="+mn-ea"/>
                          <a:cs typeface="Arial" panose="020B0604020202020204" pitchFamily="34" charset="0"/>
                        </a:rPr>
                        <a:t>4.</a:t>
                      </a:r>
                    </a:p>
                  </a:txBody>
                  <a:tcPr/>
                </a:tc>
                <a:tc>
                  <a:txBody>
                    <a:bodyPr/>
                    <a:lstStyle/>
                    <a:p>
                      <a:pPr marL="0" lvl="2" indent="0" algn="just" defTabSz="932863" rtl="0" eaLnBrk="0" fontAlgn="base" hangingPunct="0">
                        <a:lnSpc>
                          <a:spcPct val="150000"/>
                        </a:lnSpc>
                        <a:spcBef>
                          <a:spcPct val="20000"/>
                        </a:spcBef>
                        <a:spcAft>
                          <a:spcPct val="0"/>
                        </a:spcAft>
                        <a:buClrTx/>
                        <a:buFont typeface="Arial" panose="020B0604020202020204" pitchFamily="34" charset="0"/>
                        <a:buNone/>
                        <a:tabLst>
                          <a:tab pos="278563" algn="l"/>
                        </a:tabLst>
                        <a:defRPr/>
                      </a:pPr>
                      <a:r>
                        <a:rPr lang="en-ZA" sz="1800" dirty="0">
                          <a:solidFill>
                            <a:schemeClr val="tx2"/>
                          </a:solidFill>
                          <a:latin typeface="Arial Narrow" panose="020B0606020202030204" pitchFamily="34" charset="0"/>
                          <a:ea typeface="+mn-ea"/>
                          <a:cs typeface="Arial" panose="020B0604020202020204" pitchFamily="34" charset="0"/>
                        </a:rPr>
                        <a:t>Delivery Infrastructure</a:t>
                      </a:r>
                    </a:p>
                  </a:txBody>
                  <a:tcPr/>
                </a:tc>
                <a:tc>
                  <a:txBody>
                    <a:bodyPr/>
                    <a:lstStyle/>
                    <a:p>
                      <a:pPr marL="0" lvl="2" indent="0" algn="ctr" defTabSz="932863" rtl="0" eaLnBrk="0" fontAlgn="base" hangingPunct="0">
                        <a:lnSpc>
                          <a:spcPct val="150000"/>
                        </a:lnSpc>
                        <a:spcBef>
                          <a:spcPct val="20000"/>
                        </a:spcBef>
                        <a:spcAft>
                          <a:spcPct val="0"/>
                        </a:spcAft>
                        <a:buClrTx/>
                        <a:buFont typeface="Arial" panose="020B0604020202020204" pitchFamily="34" charset="0"/>
                        <a:buNone/>
                        <a:tabLst>
                          <a:tab pos="278563" algn="l"/>
                        </a:tabLst>
                        <a:defRPr/>
                      </a:pPr>
                      <a:r>
                        <a:rPr lang="en-ZA" sz="1800" dirty="0">
                          <a:solidFill>
                            <a:schemeClr val="tx2"/>
                          </a:solidFill>
                          <a:latin typeface="Arial Narrow" panose="020B0606020202030204" pitchFamily="34" charset="0"/>
                          <a:ea typeface="+mn-ea"/>
                          <a:cs typeface="Arial" panose="020B0604020202020204" pitchFamily="34" charset="0"/>
                        </a:rPr>
                        <a:t>15</a:t>
                      </a:r>
                    </a:p>
                  </a:txBody>
                  <a:tcPr/>
                </a:tc>
                <a:extLst>
                  <a:ext uri="{0D108BD9-81ED-4DB2-BD59-A6C34878D82A}">
                    <a16:rowId xmlns:a16="http://schemas.microsoft.com/office/drawing/2014/main" val="3920815564"/>
                  </a:ext>
                </a:extLst>
              </a:tr>
              <a:tr h="572691">
                <a:tc>
                  <a:txBody>
                    <a:bodyPr/>
                    <a:lstStyle/>
                    <a:p>
                      <a:pPr marL="0" lvl="2" indent="0" algn="just" defTabSz="932863" rtl="0" eaLnBrk="0" fontAlgn="base" hangingPunct="0">
                        <a:lnSpc>
                          <a:spcPct val="150000"/>
                        </a:lnSpc>
                        <a:spcBef>
                          <a:spcPct val="20000"/>
                        </a:spcBef>
                        <a:spcAft>
                          <a:spcPct val="0"/>
                        </a:spcAft>
                        <a:buClrTx/>
                        <a:buFont typeface="Arial" panose="020B0604020202020204" pitchFamily="34" charset="0"/>
                        <a:buNone/>
                        <a:tabLst>
                          <a:tab pos="278563" algn="l"/>
                        </a:tabLst>
                        <a:defRPr/>
                      </a:pPr>
                      <a:r>
                        <a:rPr lang="en-ZA" sz="1800" dirty="0">
                          <a:solidFill>
                            <a:schemeClr val="tx2"/>
                          </a:solidFill>
                          <a:latin typeface="Arial Narrow" panose="020B0606020202030204" pitchFamily="34" charset="0"/>
                          <a:ea typeface="+mn-ea"/>
                          <a:cs typeface="Arial" panose="020B0604020202020204" pitchFamily="34" charset="0"/>
                        </a:rPr>
                        <a:t>5.</a:t>
                      </a:r>
                    </a:p>
                  </a:txBody>
                  <a:tcPr/>
                </a:tc>
                <a:tc>
                  <a:txBody>
                    <a:bodyPr/>
                    <a:lstStyle/>
                    <a:p>
                      <a:pPr marL="0" lvl="2" indent="0" algn="just" defTabSz="932863" rtl="0" eaLnBrk="0" fontAlgn="base" hangingPunct="0">
                        <a:lnSpc>
                          <a:spcPct val="150000"/>
                        </a:lnSpc>
                        <a:spcBef>
                          <a:spcPct val="20000"/>
                        </a:spcBef>
                        <a:spcAft>
                          <a:spcPct val="0"/>
                        </a:spcAft>
                        <a:buClrTx/>
                        <a:buFont typeface="Arial" panose="020B0604020202020204" pitchFamily="34" charset="0"/>
                        <a:buNone/>
                        <a:tabLst>
                          <a:tab pos="278563" algn="l"/>
                        </a:tabLst>
                        <a:defRPr/>
                      </a:pPr>
                      <a:r>
                        <a:rPr lang="en-ZA" sz="1800" dirty="0">
                          <a:solidFill>
                            <a:schemeClr val="tx2"/>
                          </a:solidFill>
                          <a:latin typeface="Arial Narrow" panose="020B0606020202030204" pitchFamily="34" charset="0"/>
                          <a:ea typeface="+mn-ea"/>
                          <a:cs typeface="Arial" panose="020B0604020202020204" pitchFamily="34" charset="0"/>
                        </a:rPr>
                        <a:t>Training Program</a:t>
                      </a:r>
                    </a:p>
                  </a:txBody>
                  <a:tcPr/>
                </a:tc>
                <a:tc>
                  <a:txBody>
                    <a:bodyPr/>
                    <a:lstStyle/>
                    <a:p>
                      <a:pPr marL="0" lvl="2" indent="0" algn="ctr" defTabSz="932863" rtl="0" eaLnBrk="0" fontAlgn="base" hangingPunct="0">
                        <a:lnSpc>
                          <a:spcPct val="150000"/>
                        </a:lnSpc>
                        <a:spcBef>
                          <a:spcPct val="20000"/>
                        </a:spcBef>
                        <a:spcAft>
                          <a:spcPct val="0"/>
                        </a:spcAft>
                        <a:buClrTx/>
                        <a:buFont typeface="Arial" panose="020B0604020202020204" pitchFamily="34" charset="0"/>
                        <a:buNone/>
                        <a:tabLst>
                          <a:tab pos="278563" algn="l"/>
                        </a:tabLst>
                        <a:defRPr/>
                      </a:pPr>
                      <a:r>
                        <a:rPr lang="en-ZA" sz="1800" dirty="0">
                          <a:solidFill>
                            <a:schemeClr val="tx2"/>
                          </a:solidFill>
                          <a:latin typeface="Arial Narrow" panose="020B0606020202030204" pitchFamily="34" charset="0"/>
                          <a:ea typeface="+mn-ea"/>
                          <a:cs typeface="Arial" panose="020B0604020202020204" pitchFamily="34" charset="0"/>
                        </a:rPr>
                        <a:t>10</a:t>
                      </a:r>
                    </a:p>
                  </a:txBody>
                  <a:tcPr/>
                </a:tc>
                <a:extLst>
                  <a:ext uri="{0D108BD9-81ED-4DB2-BD59-A6C34878D82A}">
                    <a16:rowId xmlns:a16="http://schemas.microsoft.com/office/drawing/2014/main" val="387254764"/>
                  </a:ext>
                </a:extLst>
              </a:tr>
              <a:tr h="572691">
                <a:tc>
                  <a:txBody>
                    <a:bodyPr/>
                    <a:lstStyle/>
                    <a:p>
                      <a:pPr marL="0" lvl="2" indent="0" algn="just" defTabSz="932863" rtl="0" eaLnBrk="0" fontAlgn="base" latinLnBrk="0" hangingPunct="0">
                        <a:lnSpc>
                          <a:spcPct val="150000"/>
                        </a:lnSpc>
                        <a:spcBef>
                          <a:spcPct val="20000"/>
                        </a:spcBef>
                        <a:spcAft>
                          <a:spcPct val="0"/>
                        </a:spcAft>
                        <a:buClrTx/>
                        <a:buFont typeface="Arial" panose="020B0604020202020204" pitchFamily="34" charset="0"/>
                        <a:buNone/>
                        <a:tabLst>
                          <a:tab pos="278563" algn="l"/>
                        </a:tabLst>
                        <a:defRPr/>
                      </a:pPr>
                      <a:r>
                        <a:rPr lang="en-ZA" sz="1800" kern="1200" dirty="0">
                          <a:solidFill>
                            <a:schemeClr val="tx2"/>
                          </a:solidFill>
                          <a:latin typeface="Arial Narrow" panose="020B0606020202030204" pitchFamily="34" charset="0"/>
                          <a:ea typeface="+mn-ea"/>
                          <a:cs typeface="Arial" panose="020B0604020202020204" pitchFamily="34" charset="0"/>
                        </a:rPr>
                        <a:t>6.</a:t>
                      </a:r>
                    </a:p>
                  </a:txBody>
                  <a:tcPr/>
                </a:tc>
                <a:tc>
                  <a:txBody>
                    <a:bodyPr/>
                    <a:lstStyle/>
                    <a:p>
                      <a:pPr marL="0" lvl="2" indent="0" algn="just" defTabSz="932863" rtl="0" eaLnBrk="0" fontAlgn="base" latinLnBrk="0" hangingPunct="0">
                        <a:lnSpc>
                          <a:spcPct val="150000"/>
                        </a:lnSpc>
                        <a:spcBef>
                          <a:spcPct val="20000"/>
                        </a:spcBef>
                        <a:spcAft>
                          <a:spcPct val="0"/>
                        </a:spcAft>
                        <a:buClrTx/>
                        <a:buFont typeface="Arial" panose="020B0604020202020204" pitchFamily="34" charset="0"/>
                        <a:buNone/>
                        <a:tabLst>
                          <a:tab pos="278563" algn="l"/>
                        </a:tabLst>
                        <a:defRPr/>
                      </a:pPr>
                      <a:r>
                        <a:rPr lang="en-ZA" sz="1800" kern="1200" dirty="0">
                          <a:solidFill>
                            <a:schemeClr val="tx2"/>
                          </a:solidFill>
                          <a:latin typeface="Arial Narrow" panose="020B0606020202030204" pitchFamily="34" charset="0"/>
                          <a:ea typeface="+mn-ea"/>
                          <a:cs typeface="Arial" panose="020B0604020202020204" pitchFamily="34" charset="0"/>
                        </a:rPr>
                        <a:t>Cluster/Footprint Presence</a:t>
                      </a:r>
                    </a:p>
                  </a:txBody>
                  <a:tcPr/>
                </a:tc>
                <a:tc>
                  <a:txBody>
                    <a:bodyPr/>
                    <a:lstStyle/>
                    <a:p>
                      <a:pPr marL="0" lvl="2" indent="0" algn="ctr" defTabSz="932863" rtl="0" eaLnBrk="0" fontAlgn="base" latinLnBrk="0" hangingPunct="0">
                        <a:lnSpc>
                          <a:spcPct val="150000"/>
                        </a:lnSpc>
                        <a:spcBef>
                          <a:spcPct val="20000"/>
                        </a:spcBef>
                        <a:spcAft>
                          <a:spcPct val="0"/>
                        </a:spcAft>
                        <a:buClrTx/>
                        <a:buFont typeface="Arial" panose="020B0604020202020204" pitchFamily="34" charset="0"/>
                        <a:buNone/>
                        <a:tabLst>
                          <a:tab pos="278563" algn="l"/>
                        </a:tabLst>
                        <a:defRPr/>
                      </a:pPr>
                      <a:r>
                        <a:rPr lang="en-ZA" sz="1800" kern="1200" dirty="0">
                          <a:solidFill>
                            <a:schemeClr val="tx2"/>
                          </a:solidFill>
                          <a:latin typeface="Arial Narrow" panose="020B0606020202030204" pitchFamily="34" charset="0"/>
                          <a:ea typeface="+mn-ea"/>
                          <a:cs typeface="Arial" panose="020B0604020202020204" pitchFamily="34" charset="0"/>
                        </a:rPr>
                        <a:t>15</a:t>
                      </a:r>
                    </a:p>
                  </a:txBody>
                  <a:tcPr/>
                </a:tc>
                <a:extLst>
                  <a:ext uri="{0D108BD9-81ED-4DB2-BD59-A6C34878D82A}">
                    <a16:rowId xmlns:a16="http://schemas.microsoft.com/office/drawing/2014/main" val="2394019221"/>
                  </a:ext>
                </a:extLst>
              </a:tr>
              <a:tr h="572691">
                <a:tc>
                  <a:txBody>
                    <a:bodyPr/>
                    <a:lstStyle/>
                    <a:p>
                      <a:pPr marL="0" lvl="2" indent="0" algn="just" defTabSz="932863" rtl="0" eaLnBrk="0" fontAlgn="base" latinLnBrk="0" hangingPunct="0">
                        <a:lnSpc>
                          <a:spcPct val="150000"/>
                        </a:lnSpc>
                        <a:spcBef>
                          <a:spcPct val="20000"/>
                        </a:spcBef>
                        <a:spcAft>
                          <a:spcPct val="0"/>
                        </a:spcAft>
                        <a:buClrTx/>
                        <a:buFont typeface="Arial" panose="020B0604020202020204" pitchFamily="34" charset="0"/>
                        <a:buNone/>
                        <a:tabLst>
                          <a:tab pos="278563" algn="l"/>
                        </a:tabLst>
                        <a:defRPr/>
                      </a:pPr>
                      <a:r>
                        <a:rPr lang="en-ZA" sz="1800" kern="1200" dirty="0">
                          <a:solidFill>
                            <a:schemeClr val="tx2"/>
                          </a:solidFill>
                          <a:latin typeface="Arial Narrow" panose="020B0606020202030204" pitchFamily="34" charset="0"/>
                          <a:ea typeface="+mn-ea"/>
                          <a:cs typeface="Arial" panose="020B0604020202020204" pitchFamily="34" charset="0"/>
                        </a:rPr>
                        <a:t>7.</a:t>
                      </a:r>
                    </a:p>
                  </a:txBody>
                  <a:tcPr/>
                </a:tc>
                <a:tc>
                  <a:txBody>
                    <a:bodyPr/>
                    <a:lstStyle/>
                    <a:p>
                      <a:pPr marL="0" lvl="2" indent="0" algn="just" defTabSz="932863" rtl="0" eaLnBrk="0" fontAlgn="base" latinLnBrk="0" hangingPunct="0">
                        <a:lnSpc>
                          <a:spcPct val="150000"/>
                        </a:lnSpc>
                        <a:spcBef>
                          <a:spcPct val="20000"/>
                        </a:spcBef>
                        <a:spcAft>
                          <a:spcPct val="0"/>
                        </a:spcAft>
                        <a:buClrTx/>
                        <a:buFont typeface="Arial" panose="020B0604020202020204" pitchFamily="34" charset="0"/>
                        <a:buNone/>
                        <a:tabLst>
                          <a:tab pos="278563" algn="l"/>
                        </a:tabLst>
                        <a:defRPr/>
                      </a:pPr>
                      <a:r>
                        <a:rPr lang="en-ZA" sz="1800" kern="1200" dirty="0">
                          <a:solidFill>
                            <a:schemeClr val="tx2"/>
                          </a:solidFill>
                          <a:latin typeface="Arial Narrow" panose="020B0606020202030204" pitchFamily="34" charset="0"/>
                          <a:ea typeface="+mn-ea"/>
                          <a:cs typeface="Arial" panose="020B0604020202020204" pitchFamily="34" charset="0"/>
                        </a:rPr>
                        <a:t>ISO Certification (45001/ 9001)</a:t>
                      </a:r>
                    </a:p>
                  </a:txBody>
                  <a:tcPr/>
                </a:tc>
                <a:tc>
                  <a:txBody>
                    <a:bodyPr/>
                    <a:lstStyle/>
                    <a:p>
                      <a:pPr marL="0" lvl="2" indent="0" algn="ctr" defTabSz="932863" rtl="0" eaLnBrk="0" fontAlgn="base" latinLnBrk="0" hangingPunct="0">
                        <a:lnSpc>
                          <a:spcPct val="150000"/>
                        </a:lnSpc>
                        <a:spcBef>
                          <a:spcPct val="20000"/>
                        </a:spcBef>
                        <a:spcAft>
                          <a:spcPct val="0"/>
                        </a:spcAft>
                        <a:buClrTx/>
                        <a:buFont typeface="Arial" panose="020B0604020202020204" pitchFamily="34" charset="0"/>
                        <a:buNone/>
                        <a:tabLst>
                          <a:tab pos="278563" algn="l"/>
                        </a:tabLst>
                        <a:defRPr/>
                      </a:pPr>
                      <a:r>
                        <a:rPr lang="en-ZA" sz="1800" kern="1200" dirty="0">
                          <a:solidFill>
                            <a:schemeClr val="tx2"/>
                          </a:solidFill>
                          <a:latin typeface="Arial Narrow" panose="020B0606020202030204" pitchFamily="34" charset="0"/>
                          <a:ea typeface="+mn-ea"/>
                          <a:cs typeface="Arial" panose="020B0604020202020204" pitchFamily="34" charset="0"/>
                        </a:rPr>
                        <a:t>15</a:t>
                      </a:r>
                    </a:p>
                  </a:txBody>
                  <a:tcPr/>
                </a:tc>
                <a:extLst>
                  <a:ext uri="{0D108BD9-81ED-4DB2-BD59-A6C34878D82A}">
                    <a16:rowId xmlns:a16="http://schemas.microsoft.com/office/drawing/2014/main" val="378868292"/>
                  </a:ext>
                </a:extLst>
              </a:tr>
              <a:tr h="622760">
                <a:tc gridSpan="2">
                  <a:txBody>
                    <a:bodyPr/>
                    <a:lstStyle/>
                    <a:p>
                      <a:pPr marL="0" lvl="2" indent="0" algn="just" defTabSz="932863" rtl="0" eaLnBrk="0" fontAlgn="base" latinLnBrk="0" hangingPunct="0">
                        <a:lnSpc>
                          <a:spcPct val="150000"/>
                        </a:lnSpc>
                        <a:spcBef>
                          <a:spcPct val="20000"/>
                        </a:spcBef>
                        <a:spcAft>
                          <a:spcPct val="0"/>
                        </a:spcAft>
                        <a:buClrTx/>
                        <a:buFont typeface="Arial" panose="020B0604020202020204" pitchFamily="34" charset="0"/>
                        <a:buNone/>
                        <a:tabLst>
                          <a:tab pos="278563" algn="l"/>
                        </a:tabLst>
                        <a:defRPr/>
                      </a:pPr>
                      <a:r>
                        <a:rPr lang="en-ZA" sz="2000" b="1" kern="1200" dirty="0">
                          <a:solidFill>
                            <a:schemeClr val="tx2"/>
                          </a:solidFill>
                          <a:latin typeface="Arial Narrow" panose="020B0606020202030204" pitchFamily="34" charset="0"/>
                          <a:ea typeface="+mn-ea"/>
                          <a:cs typeface="Arial" panose="020B0604020202020204" pitchFamily="34" charset="0"/>
                        </a:rPr>
                        <a:t>Total</a:t>
                      </a:r>
                    </a:p>
                  </a:txBody>
                  <a:tcPr/>
                </a:tc>
                <a:tc hMerge="1">
                  <a:txBody>
                    <a:bodyPr/>
                    <a:lstStyle/>
                    <a:p>
                      <a:r>
                        <a:rPr lang="en-ZA" dirty="0"/>
                        <a:t>Total</a:t>
                      </a:r>
                    </a:p>
                  </a:txBody>
                  <a:tcPr/>
                </a:tc>
                <a:tc>
                  <a:txBody>
                    <a:bodyPr/>
                    <a:lstStyle/>
                    <a:p>
                      <a:pPr marL="0" lvl="2" indent="0" algn="ctr" defTabSz="932863" rtl="0" eaLnBrk="0" fontAlgn="base" latinLnBrk="0" hangingPunct="0">
                        <a:lnSpc>
                          <a:spcPct val="150000"/>
                        </a:lnSpc>
                        <a:spcBef>
                          <a:spcPct val="20000"/>
                        </a:spcBef>
                        <a:spcAft>
                          <a:spcPct val="0"/>
                        </a:spcAft>
                        <a:buClrTx/>
                        <a:buFont typeface="Arial" panose="020B0604020202020204" pitchFamily="34" charset="0"/>
                        <a:buNone/>
                        <a:tabLst>
                          <a:tab pos="278563" algn="l"/>
                        </a:tabLst>
                        <a:defRPr/>
                      </a:pPr>
                      <a:r>
                        <a:rPr lang="en-ZA" sz="1800" b="1" kern="1200" dirty="0">
                          <a:solidFill>
                            <a:schemeClr val="tx2"/>
                          </a:solidFill>
                          <a:latin typeface="Arial Narrow" panose="020B0606020202030204" pitchFamily="34" charset="0"/>
                          <a:ea typeface="+mn-ea"/>
                          <a:cs typeface="Arial" panose="020B0604020202020204" pitchFamily="34" charset="0"/>
                        </a:rPr>
                        <a:t>100</a:t>
                      </a:r>
                    </a:p>
                  </a:txBody>
                  <a:tcPr/>
                </a:tc>
                <a:extLst>
                  <a:ext uri="{0D108BD9-81ED-4DB2-BD59-A6C34878D82A}">
                    <a16:rowId xmlns:a16="http://schemas.microsoft.com/office/drawing/2014/main" val="2677352928"/>
                  </a:ext>
                </a:extLst>
              </a:tr>
            </a:tbl>
          </a:graphicData>
        </a:graphic>
      </p:graphicFrame>
    </p:spTree>
    <p:extLst>
      <p:ext uri="{BB962C8B-B14F-4D97-AF65-F5344CB8AC3E}">
        <p14:creationId xmlns:p14="http://schemas.microsoft.com/office/powerpoint/2010/main" val="1168987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3811" y="2230211"/>
            <a:ext cx="8240485" cy="1169551"/>
          </a:xfrm>
        </p:spPr>
        <p:txBody>
          <a:bodyPr/>
          <a:lstStyle/>
          <a:p>
            <a:pPr marL="0" indent="0" algn="ctr">
              <a:buNone/>
            </a:pPr>
            <a:endParaRPr lang="en-ZA" sz="1600" dirty="0"/>
          </a:p>
          <a:p>
            <a:pPr marL="0" indent="0" algn="ctr">
              <a:buNone/>
            </a:pPr>
            <a:r>
              <a:rPr lang="en-ZA" sz="2000" b="1" dirty="0">
                <a:effectLst>
                  <a:outerShdw blurRad="38100" dist="38100" dir="2700000" algn="tl">
                    <a:srgbClr val="000000">
                      <a:alpha val="43137"/>
                    </a:srgbClr>
                  </a:outerShdw>
                </a:effectLst>
                <a:latin typeface="+mj-lt"/>
              </a:rPr>
              <a:t>Bid Evaluation Process:  Gate 2 (Price &amp; Specific Goals) </a:t>
            </a:r>
          </a:p>
          <a:p>
            <a:pPr marL="0" indent="0" algn="ctr">
              <a:buNone/>
            </a:pPr>
            <a:endParaRPr lang="en-ZA" sz="2000" b="1" dirty="0">
              <a:latin typeface="+mj-lt"/>
            </a:endParaRPr>
          </a:p>
          <a:p>
            <a:pPr marL="0" indent="0" algn="ctr">
              <a:buNone/>
            </a:pPr>
            <a:r>
              <a:rPr lang="en-ZA" sz="2000" b="1" dirty="0">
                <a:latin typeface="+mj-lt"/>
              </a:rPr>
              <a:t>PRICING </a:t>
            </a:r>
          </a:p>
        </p:txBody>
      </p:sp>
    </p:spTree>
    <p:extLst>
      <p:ext uri="{BB962C8B-B14F-4D97-AF65-F5344CB8AC3E}">
        <p14:creationId xmlns:p14="http://schemas.microsoft.com/office/powerpoint/2010/main" val="431409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45784" y="267656"/>
            <a:ext cx="9417753" cy="261610"/>
          </a:xfrm>
        </p:spPr>
        <p:txBody>
          <a:bodyPr/>
          <a:lstStyle/>
          <a:p>
            <a:pPr algn="ctr"/>
            <a:r>
              <a:rPr lang="en-ZA" altLang="en-US" sz="2000" dirty="0"/>
              <a:t>NATIONAL TREASURY PREFERENTIAL PROCUREMENT REGULATION </a:t>
            </a:r>
          </a:p>
        </p:txBody>
      </p:sp>
      <p:sp>
        <p:nvSpPr>
          <p:cNvPr id="3" name="Content Placeholder 2"/>
          <p:cNvSpPr>
            <a:spLocks noGrp="1"/>
          </p:cNvSpPr>
          <p:nvPr>
            <p:ph idx="1"/>
          </p:nvPr>
        </p:nvSpPr>
        <p:spPr>
          <a:xfrm>
            <a:off x="0" y="907659"/>
            <a:ext cx="8972297" cy="3659463"/>
          </a:xfrm>
        </p:spPr>
        <p:txBody>
          <a:bodyPr/>
          <a:lstStyle/>
          <a:p>
            <a:pPr marL="0" indent="0" defTabSz="932863">
              <a:spcBef>
                <a:spcPct val="20000"/>
              </a:spcBef>
              <a:buSzTx/>
              <a:buNone/>
              <a:defRPr/>
            </a:pPr>
            <a:r>
              <a:rPr lang="en-ZA" sz="1800" b="1" dirty="0">
                <a:solidFill>
                  <a:schemeClr val="tx2"/>
                </a:solidFill>
                <a:latin typeface="Arial Narrow" panose="020B0606020202030204" pitchFamily="34" charset="0"/>
              </a:rPr>
              <a:t>      </a:t>
            </a:r>
            <a:r>
              <a:rPr lang="en-ZA" sz="1800" b="1" dirty="0">
                <a:solidFill>
                  <a:schemeClr val="tx2"/>
                </a:solidFill>
                <a:latin typeface="Arial Narrow" panose="020B0606020202030204" pitchFamily="34" charset="0"/>
                <a:cs typeface="Arial" panose="020B0604020202020204" pitchFamily="34" charset="0"/>
              </a:rPr>
              <a:t>Preference Point System</a:t>
            </a:r>
          </a:p>
          <a:p>
            <a:pPr marL="342900" lvl="2" indent="-342900" algn="just" defTabSz="932863">
              <a:lnSpc>
                <a:spcPct val="150000"/>
              </a:lnSpc>
              <a:spcBef>
                <a:spcPct val="20000"/>
              </a:spcBef>
              <a:buClrTx/>
              <a:buFont typeface="Arial" panose="020B0604020202020204" pitchFamily="34" charset="0"/>
              <a:buChar char="•"/>
              <a:tabLst>
                <a:tab pos="278563" algn="l"/>
              </a:tabLst>
              <a:defRPr/>
            </a:pPr>
            <a:r>
              <a:rPr lang="en-GB" sz="1800" dirty="0">
                <a:solidFill>
                  <a:schemeClr val="tx2"/>
                </a:solidFill>
                <a:latin typeface="Arial Narrow" panose="020B0606020202030204" pitchFamily="34" charset="0"/>
                <a:ea typeface="+mn-ea"/>
                <a:cs typeface="Arial" panose="020B0604020202020204" pitchFamily="34" charset="0"/>
              </a:rPr>
              <a:t>In line with the requirements of the Preferential Procurement Policy Framework Act, 2000, and its Preferential Procurement Regulations 2022, only bidders that have met or exceeded the minimum threshold of 70 points for functionality in the technical evaluation, will be evaluated further in terms of the following preference point system</a:t>
            </a:r>
            <a:endParaRPr lang="en-ZA" sz="1800" dirty="0">
              <a:solidFill>
                <a:schemeClr val="tx2"/>
              </a:solidFill>
              <a:latin typeface="Arial Narrow" panose="020B0606020202030204" pitchFamily="34" charset="0"/>
              <a:ea typeface="+mn-ea"/>
              <a:cs typeface="Arial" panose="020B0604020202020204" pitchFamily="34" charset="0"/>
            </a:endParaRPr>
          </a:p>
          <a:p>
            <a:pPr marL="0" indent="0" defTabSz="932863">
              <a:spcBef>
                <a:spcPct val="20000"/>
              </a:spcBef>
              <a:buSzTx/>
              <a:buNone/>
              <a:defRPr/>
            </a:pPr>
            <a:endParaRPr lang="en-ZA" sz="1800" b="1" dirty="0">
              <a:solidFill>
                <a:schemeClr val="tx2"/>
              </a:solidFill>
              <a:latin typeface="Arial Narrow" panose="020B0606020202030204" pitchFamily="34" charset="0"/>
              <a:cs typeface="Arial" panose="020B0604020202020204" pitchFamily="34" charset="0"/>
            </a:endParaRPr>
          </a:p>
          <a:p>
            <a:pPr marL="342900" lvl="2" indent="-342900" algn="just" defTabSz="932863">
              <a:lnSpc>
                <a:spcPct val="150000"/>
              </a:lnSpc>
              <a:spcBef>
                <a:spcPct val="20000"/>
              </a:spcBef>
              <a:buClrTx/>
              <a:buSzTx/>
              <a:buFont typeface="Arial" panose="020B0604020202020204" pitchFamily="34" charset="0"/>
              <a:buChar char="•"/>
              <a:tabLst>
                <a:tab pos="278563" algn="l"/>
              </a:tabLst>
              <a:defRPr/>
            </a:pPr>
            <a:r>
              <a:rPr lang="en-GB" sz="1800" dirty="0">
                <a:solidFill>
                  <a:schemeClr val="tx2"/>
                </a:solidFill>
                <a:latin typeface="Arial Narrow" panose="020B0606020202030204" pitchFamily="34" charset="0"/>
                <a:ea typeface="+mn-ea"/>
                <a:cs typeface="Arial" panose="020B0604020202020204" pitchFamily="34" charset="0"/>
              </a:rPr>
              <a:t>The value of this bid is estimated to not exceed R50 000 000 (all applicable taxes included) and therefore the 80/20 preference point system shall be applicable</a:t>
            </a:r>
            <a:endParaRPr lang="en-ZA" sz="1800" dirty="0">
              <a:solidFill>
                <a:schemeClr val="tx2"/>
              </a:solidFill>
              <a:latin typeface="Arial Narrow" panose="020B0606020202030204" pitchFamily="34" charset="0"/>
              <a:ea typeface="+mn-ea"/>
              <a:cs typeface="Arial" panose="020B0604020202020204" pitchFamily="34" charset="0"/>
            </a:endParaRPr>
          </a:p>
          <a:p>
            <a:pPr marL="0" indent="0">
              <a:buNone/>
              <a:defRPr/>
            </a:pPr>
            <a:endParaRPr lang="en-ZA" sz="2900" dirty="0"/>
          </a:p>
        </p:txBody>
      </p:sp>
    </p:spTree>
    <p:extLst>
      <p:ext uri="{BB962C8B-B14F-4D97-AF65-F5344CB8AC3E}">
        <p14:creationId xmlns:p14="http://schemas.microsoft.com/office/powerpoint/2010/main" val="2530521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71705" y="185257"/>
            <a:ext cx="8972297" cy="261610"/>
          </a:xfrm>
        </p:spPr>
        <p:txBody>
          <a:bodyPr/>
          <a:lstStyle/>
          <a:p>
            <a:pPr algn="ctr"/>
            <a:r>
              <a:rPr lang="en-ZA" altLang="en-US" sz="2000" dirty="0"/>
              <a:t>PRICE EVALUATION</a:t>
            </a:r>
          </a:p>
        </p:txBody>
      </p:sp>
      <p:sp>
        <p:nvSpPr>
          <p:cNvPr id="3" name="Content Placeholder 2"/>
          <p:cNvSpPr>
            <a:spLocks noGrp="1"/>
          </p:cNvSpPr>
          <p:nvPr>
            <p:ph idx="1"/>
          </p:nvPr>
        </p:nvSpPr>
        <p:spPr>
          <a:xfrm>
            <a:off x="127968" y="779098"/>
            <a:ext cx="9016032" cy="5761577"/>
          </a:xfrm>
        </p:spPr>
        <p:txBody>
          <a:bodyPr/>
          <a:lstStyle/>
          <a:p>
            <a:pPr defTabSz="932863">
              <a:spcBef>
                <a:spcPct val="20000"/>
              </a:spcBef>
              <a:buSzTx/>
              <a:buFont typeface="Arial" panose="020B0604020202020204" pitchFamily="34" charset="0"/>
              <a:buChar char="•"/>
              <a:tabLst>
                <a:tab pos="278563" algn="l"/>
              </a:tabLst>
              <a:defRPr/>
            </a:pPr>
            <a:r>
              <a:rPr lang="en-ZA" sz="1800" dirty="0">
                <a:solidFill>
                  <a:schemeClr val="tx2"/>
                </a:solidFill>
                <a:latin typeface="Arial Narrow" panose="020B0606020202030204" pitchFamily="34" charset="0"/>
                <a:cs typeface="Arial" panose="020B0604020202020204" pitchFamily="34" charset="0"/>
              </a:rPr>
              <a:t>Only Bidders that  have achieved the minimum  technical threshold of</a:t>
            </a:r>
            <a:r>
              <a:rPr lang="en-ZA" sz="1800" b="1" dirty="0">
                <a:solidFill>
                  <a:schemeClr val="tx2"/>
                </a:solidFill>
                <a:latin typeface="Arial Narrow" panose="020B0606020202030204" pitchFamily="34" charset="0"/>
                <a:cs typeface="Arial" panose="020B0604020202020204" pitchFamily="34" charset="0"/>
              </a:rPr>
              <a:t> 70 points </a:t>
            </a:r>
            <a:r>
              <a:rPr lang="en-ZA" sz="1800" dirty="0">
                <a:solidFill>
                  <a:schemeClr val="tx2"/>
                </a:solidFill>
                <a:latin typeface="Arial Narrow" panose="020B0606020202030204" pitchFamily="34" charset="0"/>
                <a:cs typeface="Arial" panose="020B0604020202020204" pitchFamily="34" charset="0"/>
              </a:rPr>
              <a:t>will be considered  for price evaluation </a:t>
            </a:r>
          </a:p>
          <a:p>
            <a:pPr defTabSz="932863">
              <a:spcBef>
                <a:spcPct val="20000"/>
              </a:spcBef>
              <a:buSzTx/>
              <a:buFont typeface="Arial" panose="020B0604020202020204" pitchFamily="34" charset="0"/>
              <a:buChar char="•"/>
              <a:tabLst>
                <a:tab pos="278563" algn="l"/>
              </a:tabLst>
              <a:defRPr/>
            </a:pPr>
            <a:endParaRPr lang="en-ZA" sz="1800" dirty="0">
              <a:solidFill>
                <a:schemeClr val="tx2"/>
              </a:solidFill>
              <a:latin typeface="Arial Narrow" panose="020B0606020202030204" pitchFamily="34" charset="0"/>
              <a:cs typeface="Arial" panose="020B0604020202020204" pitchFamily="34" charset="0"/>
            </a:endParaRPr>
          </a:p>
          <a:p>
            <a:pPr defTabSz="932863">
              <a:spcBef>
                <a:spcPct val="20000"/>
              </a:spcBef>
              <a:buSzTx/>
              <a:buFont typeface="Arial" panose="020B0604020202020204" pitchFamily="34" charset="0"/>
              <a:buChar char="•"/>
              <a:defRPr/>
            </a:pPr>
            <a:r>
              <a:rPr lang="en-ZA" sz="1800" dirty="0">
                <a:solidFill>
                  <a:schemeClr val="tx2"/>
                </a:solidFill>
                <a:latin typeface="Arial Narrow" panose="020B0606020202030204" pitchFamily="34" charset="0"/>
                <a:cs typeface="Arial" panose="020B0604020202020204" pitchFamily="34" charset="0"/>
              </a:rPr>
              <a:t>Evaluation criteria:</a:t>
            </a:r>
            <a:endParaRPr lang="en-ZA" sz="1800" b="1" dirty="0">
              <a:solidFill>
                <a:schemeClr val="tx2"/>
              </a:solidFill>
              <a:latin typeface="Arial Narrow" panose="020B0606020202030204" pitchFamily="34" charset="0"/>
              <a:cs typeface="Arial" panose="020B0604020202020204" pitchFamily="34" charset="0"/>
            </a:endParaRPr>
          </a:p>
          <a:p>
            <a:pPr marL="0" indent="0" defTabSz="932863">
              <a:spcBef>
                <a:spcPct val="20000"/>
              </a:spcBef>
              <a:buSzTx/>
              <a:buNone/>
              <a:defRPr/>
            </a:pPr>
            <a:endParaRPr lang="en-ZA" sz="2000" b="1" dirty="0">
              <a:solidFill>
                <a:schemeClr val="tx2"/>
              </a:solidFill>
              <a:latin typeface="Arial" panose="020B0604020202020204" pitchFamily="34" charset="0"/>
              <a:cs typeface="Arial" panose="020B0604020202020204" pitchFamily="34" charset="0"/>
            </a:endParaRPr>
          </a:p>
          <a:p>
            <a:pPr marL="0" indent="0" defTabSz="932863">
              <a:spcBef>
                <a:spcPct val="20000"/>
              </a:spcBef>
              <a:buSzTx/>
              <a:buNone/>
              <a:defRPr/>
            </a:pPr>
            <a:endParaRPr lang="en-ZA" sz="2000" b="1" dirty="0">
              <a:solidFill>
                <a:schemeClr val="tx2"/>
              </a:solidFill>
              <a:latin typeface="Arial" panose="020B0604020202020204" pitchFamily="34" charset="0"/>
              <a:cs typeface="Arial" panose="020B0604020202020204" pitchFamily="34" charset="0"/>
            </a:endParaRPr>
          </a:p>
          <a:p>
            <a:pPr marL="0" indent="0" defTabSz="932863">
              <a:spcBef>
                <a:spcPct val="20000"/>
              </a:spcBef>
              <a:buSzTx/>
              <a:buNone/>
              <a:defRPr/>
            </a:pPr>
            <a:endParaRPr lang="en-ZA" sz="2000" b="1" dirty="0">
              <a:solidFill>
                <a:schemeClr val="tx2"/>
              </a:solidFill>
              <a:latin typeface="Arial" panose="020B0604020202020204" pitchFamily="34" charset="0"/>
              <a:cs typeface="Arial" panose="020B0604020202020204" pitchFamily="34" charset="0"/>
            </a:endParaRPr>
          </a:p>
          <a:p>
            <a:pPr marL="0" indent="0" defTabSz="932863">
              <a:spcBef>
                <a:spcPct val="20000"/>
              </a:spcBef>
              <a:buSzTx/>
              <a:buNone/>
              <a:defRPr/>
            </a:pPr>
            <a:endParaRPr lang="en-ZA" sz="2000" b="1" dirty="0">
              <a:solidFill>
                <a:schemeClr val="tx2"/>
              </a:solidFill>
              <a:latin typeface="Arial" panose="020B0604020202020204" pitchFamily="34" charset="0"/>
              <a:cs typeface="Arial" panose="020B0604020202020204" pitchFamily="34" charset="0"/>
            </a:endParaRPr>
          </a:p>
          <a:p>
            <a:pPr marL="0" indent="0" defTabSz="932863">
              <a:spcBef>
                <a:spcPct val="20000"/>
              </a:spcBef>
              <a:buSzTx/>
              <a:buNone/>
              <a:defRPr/>
            </a:pPr>
            <a:endParaRPr lang="en-ZA" sz="2000" b="1" dirty="0">
              <a:solidFill>
                <a:schemeClr val="tx2"/>
              </a:solidFill>
              <a:latin typeface="Arial" panose="020B0604020202020204" pitchFamily="34" charset="0"/>
              <a:cs typeface="Arial" panose="020B0604020202020204" pitchFamily="34" charset="0"/>
            </a:endParaRPr>
          </a:p>
          <a:p>
            <a:pPr marL="0" indent="0" defTabSz="932863">
              <a:spcBef>
                <a:spcPct val="20000"/>
              </a:spcBef>
              <a:buSzTx/>
              <a:buNone/>
              <a:defRPr/>
            </a:pPr>
            <a:endParaRPr lang="en-ZA" sz="2000" b="1" dirty="0">
              <a:solidFill>
                <a:schemeClr val="tx2"/>
              </a:solidFill>
              <a:latin typeface="Arial" panose="020B0604020202020204" pitchFamily="34" charset="0"/>
              <a:cs typeface="Arial" panose="020B0604020202020204" pitchFamily="34" charset="0"/>
            </a:endParaRPr>
          </a:p>
          <a:p>
            <a:pPr marL="0" indent="0" defTabSz="932863">
              <a:spcBef>
                <a:spcPct val="20000"/>
              </a:spcBef>
              <a:buSzTx/>
              <a:buNone/>
              <a:defRPr/>
            </a:pPr>
            <a:endParaRPr lang="en-ZA" sz="2000" b="1" dirty="0">
              <a:solidFill>
                <a:schemeClr val="tx2"/>
              </a:solidFill>
              <a:latin typeface="Arial" panose="020B0604020202020204" pitchFamily="34" charset="0"/>
              <a:cs typeface="Arial" panose="020B0604020202020204" pitchFamily="34" charset="0"/>
            </a:endParaRPr>
          </a:p>
          <a:p>
            <a:pPr marL="0" indent="0" defTabSz="932863">
              <a:spcBef>
                <a:spcPct val="20000"/>
              </a:spcBef>
              <a:buSzTx/>
              <a:buNone/>
              <a:defRPr/>
            </a:pPr>
            <a:endParaRPr lang="en-ZA" sz="2000" b="1" dirty="0">
              <a:solidFill>
                <a:schemeClr val="tx2"/>
              </a:solidFill>
              <a:latin typeface="Arial" panose="020B0604020202020204" pitchFamily="34" charset="0"/>
              <a:cs typeface="Arial" panose="020B0604020202020204" pitchFamily="34" charset="0"/>
            </a:endParaRPr>
          </a:p>
          <a:p>
            <a:pPr marL="0" indent="0" defTabSz="932863">
              <a:spcBef>
                <a:spcPct val="20000"/>
              </a:spcBef>
              <a:buSzTx/>
              <a:buNone/>
              <a:defRPr/>
            </a:pPr>
            <a:r>
              <a:rPr lang="en-ZA" sz="1800" dirty="0">
                <a:solidFill>
                  <a:schemeClr val="tx2"/>
                </a:solidFill>
                <a:latin typeface="Arial Narrow" panose="020B0606020202030204" pitchFamily="34" charset="0"/>
                <a:cs typeface="Arial" panose="020B0604020202020204" pitchFamily="34" charset="0"/>
              </a:rPr>
              <a:t>Where </a:t>
            </a:r>
          </a:p>
          <a:p>
            <a:pPr defTabSz="932863">
              <a:spcBef>
                <a:spcPct val="20000"/>
              </a:spcBef>
              <a:buSzTx/>
              <a:buFont typeface="Arial" panose="020B0604020202020204" pitchFamily="34" charset="0"/>
              <a:buChar char="•"/>
              <a:defRPr/>
            </a:pPr>
            <a:r>
              <a:rPr lang="en-ZA" sz="1800" dirty="0">
                <a:solidFill>
                  <a:schemeClr val="tx2"/>
                </a:solidFill>
                <a:latin typeface="Arial Narrow" panose="020B0606020202030204" pitchFamily="34" charset="0"/>
                <a:cs typeface="Arial" panose="020B0604020202020204" pitchFamily="34" charset="0"/>
              </a:rPr>
              <a:t>Ps	= Points scored for price of bid under consideration</a:t>
            </a:r>
          </a:p>
          <a:p>
            <a:pPr defTabSz="932863">
              <a:spcBef>
                <a:spcPct val="20000"/>
              </a:spcBef>
              <a:buSzTx/>
              <a:buFont typeface="Arial" panose="020B0604020202020204" pitchFamily="34" charset="0"/>
              <a:buChar char="•"/>
              <a:defRPr/>
            </a:pPr>
            <a:r>
              <a:rPr lang="en-ZA" sz="1800" dirty="0">
                <a:solidFill>
                  <a:schemeClr val="tx2"/>
                </a:solidFill>
                <a:latin typeface="Arial Narrow" panose="020B0606020202030204" pitchFamily="34" charset="0"/>
                <a:cs typeface="Arial" panose="020B0604020202020204" pitchFamily="34" charset="0"/>
              </a:rPr>
              <a:t>Pt	= Rand value of bid under consideration</a:t>
            </a:r>
          </a:p>
          <a:p>
            <a:pPr defTabSz="932863">
              <a:spcBef>
                <a:spcPct val="20000"/>
              </a:spcBef>
              <a:buSzTx/>
              <a:buFont typeface="Arial" panose="020B0604020202020204" pitchFamily="34" charset="0"/>
              <a:buChar char="•"/>
              <a:defRPr/>
            </a:pPr>
            <a:r>
              <a:rPr lang="en-ZA" sz="1800" dirty="0">
                <a:solidFill>
                  <a:schemeClr val="tx2"/>
                </a:solidFill>
                <a:latin typeface="Arial Narrow" panose="020B0606020202030204" pitchFamily="34" charset="0"/>
                <a:cs typeface="Arial" panose="020B0604020202020204" pitchFamily="34" charset="0"/>
              </a:rPr>
              <a:t>Pmin   = Rand value of lowest acceptable bid</a:t>
            </a:r>
          </a:p>
          <a:p>
            <a:pPr defTabSz="932863">
              <a:spcBef>
                <a:spcPct val="20000"/>
              </a:spcBef>
              <a:buSzTx/>
              <a:defRPr/>
            </a:pPr>
            <a:endParaRPr lang="en-ZA" sz="1400" dirty="0">
              <a:solidFill>
                <a:srgbClr val="00000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145753903"/>
              </p:ext>
            </p:extLst>
          </p:nvPr>
        </p:nvGraphicFramePr>
        <p:xfrm>
          <a:off x="1342848" y="2636913"/>
          <a:ext cx="5870302" cy="1558032"/>
        </p:xfrm>
        <a:graphic>
          <a:graphicData uri="http://schemas.openxmlformats.org/drawingml/2006/table">
            <a:tbl>
              <a:tblPr firstRow="1" bandRow="1">
                <a:tableStyleId>{5C22544A-7EE6-4342-B048-85BDC9FD1C3A}</a:tableStyleId>
              </a:tblPr>
              <a:tblGrid>
                <a:gridCol w="2941120">
                  <a:extLst>
                    <a:ext uri="{9D8B030D-6E8A-4147-A177-3AD203B41FA5}">
                      <a16:colId xmlns:a16="http://schemas.microsoft.com/office/drawing/2014/main" val="20000"/>
                    </a:ext>
                  </a:extLst>
                </a:gridCol>
                <a:gridCol w="2929182">
                  <a:extLst>
                    <a:ext uri="{9D8B030D-6E8A-4147-A177-3AD203B41FA5}">
                      <a16:colId xmlns:a16="http://schemas.microsoft.com/office/drawing/2014/main" val="20001"/>
                    </a:ext>
                  </a:extLst>
                </a:gridCol>
              </a:tblGrid>
              <a:tr h="8661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Adjudication Criteria</a:t>
                      </a:r>
                      <a:endParaRPr lang="en-ZA" sz="2400" dirty="0">
                        <a:effectLst/>
                        <a:latin typeface="+mn-lt"/>
                        <a:ea typeface="Times New Roman"/>
                        <a:cs typeface="Times New Roman"/>
                      </a:endParaRPr>
                    </a:p>
                    <a:p>
                      <a:endParaRPr lang="en-ZA" sz="1800" dirty="0"/>
                    </a:p>
                  </a:txBody>
                  <a:tcPr marL="93299" marR="93299" marT="46608" marB="46608">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                                               Points</a:t>
                      </a:r>
                      <a:endParaRPr lang="en-ZA" sz="2400" dirty="0">
                        <a:effectLst/>
                        <a:latin typeface="+mn-lt"/>
                        <a:ea typeface="Times New Roman"/>
                        <a:cs typeface="Times New Roman"/>
                      </a:endParaRPr>
                    </a:p>
                    <a:p>
                      <a:endParaRPr lang="en-ZA" sz="1800" dirty="0"/>
                    </a:p>
                  </a:txBody>
                  <a:tcPr marL="93299" marR="93299" marT="46608" marB="46608">
                    <a:solidFill>
                      <a:schemeClr val="tx2"/>
                    </a:solidFill>
                  </a:tcPr>
                </a:tc>
                <a:extLst>
                  <a:ext uri="{0D108BD9-81ED-4DB2-BD59-A6C34878D82A}">
                    <a16:rowId xmlns:a16="http://schemas.microsoft.com/office/drawing/2014/main" val="10000"/>
                  </a:ext>
                </a:extLst>
              </a:tr>
              <a:tr h="554677">
                <a:tc>
                  <a:txBody>
                    <a:bodyPr/>
                    <a:lstStyle/>
                    <a:p>
                      <a:endParaRPr lang="en-ZA" sz="1800" dirty="0"/>
                    </a:p>
                  </a:txBody>
                  <a:tcPr marL="93299" marR="93299" marT="46608" marB="46608">
                    <a:solidFill>
                      <a:schemeClr val="tx2">
                        <a:lumMod val="40000"/>
                        <a:lumOff val="60000"/>
                      </a:schemeClr>
                    </a:solidFill>
                  </a:tcPr>
                </a:tc>
                <a:tc>
                  <a:txBody>
                    <a:bodyPr/>
                    <a:lstStyle/>
                    <a:p>
                      <a:pPr algn="ctr"/>
                      <a:r>
                        <a:rPr lang="en-ZA" sz="1800" dirty="0"/>
                        <a:t>                                                      </a:t>
                      </a:r>
                      <a:r>
                        <a:rPr lang="en-ZA" sz="1800" b="1" dirty="0">
                          <a:solidFill>
                            <a:schemeClr val="tx2"/>
                          </a:solidFill>
                        </a:rPr>
                        <a:t>80</a:t>
                      </a:r>
                    </a:p>
                  </a:txBody>
                  <a:tcPr marL="93299" marR="93299" marT="46608" marB="46608">
                    <a:solidFill>
                      <a:schemeClr val="tx2">
                        <a:lumMod val="40000"/>
                        <a:lumOff val="60000"/>
                      </a:schemeClr>
                    </a:solidFill>
                  </a:tcPr>
                </a:tc>
                <a:extLst>
                  <a:ext uri="{0D108BD9-81ED-4DB2-BD59-A6C34878D82A}">
                    <a16:rowId xmlns:a16="http://schemas.microsoft.com/office/drawing/2014/main" val="10001"/>
                  </a:ext>
                </a:extLst>
              </a:tr>
            </a:tbl>
          </a:graphicData>
        </a:graphic>
      </p:graphicFrame>
      <p:pic>
        <p:nvPicPr>
          <p:cNvPr id="4" name="Picture 3">
            <a:extLst>
              <a:ext uri="{FF2B5EF4-FFF2-40B4-BE49-F238E27FC236}">
                <a16:creationId xmlns:a16="http://schemas.microsoft.com/office/drawing/2014/main" id="{72B69CAB-3A1D-2D8F-B644-448014733129}"/>
              </a:ext>
            </a:extLst>
          </p:cNvPr>
          <p:cNvPicPr>
            <a:picLocks noChangeAspect="1"/>
          </p:cNvPicPr>
          <p:nvPr/>
        </p:nvPicPr>
        <p:blipFill rotWithShape="1">
          <a:blip r:embed="rId2"/>
          <a:srcRect b="13513"/>
          <a:stretch/>
        </p:blipFill>
        <p:spPr bwMode="auto">
          <a:xfrm>
            <a:off x="1828800" y="3587263"/>
            <a:ext cx="2038912" cy="5064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9653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6732240" y="6558374"/>
            <a:ext cx="862012" cy="184666"/>
          </a:xfrm>
        </p:spPr>
        <p:txBody>
          <a:bodyPr/>
          <a:lstStyle/>
          <a:p>
            <a:pPr marL="0" marR="0" lvl="0" indent="0" algn="r" defTabSz="912753" rtl="0" eaLnBrk="1" fontAlgn="auto" latinLnBrk="0" hangingPunct="1">
              <a:lnSpc>
                <a:spcPct val="100000"/>
              </a:lnSpc>
              <a:spcBef>
                <a:spcPts val="0"/>
              </a:spcBef>
              <a:spcAft>
                <a:spcPts val="0"/>
              </a:spcAft>
              <a:buClrTx/>
              <a:buSzTx/>
              <a:buFontTx/>
              <a:buNone/>
              <a:tabLst/>
              <a:defRPr/>
            </a:pPr>
            <a:fld id="{25B0C65C-ACB3-41B3-B9D6-603EB25AD180}" type="slidenum">
              <a:rPr kumimoji="0" lang="en-ZA"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2753" rtl="0" eaLnBrk="1" fontAlgn="auto" latinLnBrk="0" hangingPunct="1">
                <a:lnSpc>
                  <a:spcPct val="100000"/>
                </a:lnSpc>
                <a:spcBef>
                  <a:spcPts val="0"/>
                </a:spcBef>
                <a:spcAft>
                  <a:spcPts val="0"/>
                </a:spcAft>
                <a:buClrTx/>
                <a:buSzTx/>
                <a:buFontTx/>
                <a:buNone/>
                <a:tabLst/>
                <a:defRPr/>
              </a:pPr>
              <a:t>16</a:t>
            </a:fld>
            <a:endParaRPr kumimoji="0" lang="en-ZA"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itle 1"/>
          <p:cNvSpPr txBox="1">
            <a:spLocks/>
          </p:cNvSpPr>
          <p:nvPr/>
        </p:nvSpPr>
        <p:spPr>
          <a:xfrm>
            <a:off x="0" y="60362"/>
            <a:ext cx="9144000" cy="431056"/>
          </a:xfrm>
          <a:prstGeom prst="rect">
            <a:avLst/>
          </a:prstGeom>
        </p:spPr>
        <p:txBody>
          <a:bodyPr lIns="360000"/>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ZA" sz="2000" b="1" i="0" u="none" strike="noStrike" kern="1200" cap="none" spc="0" normalizeH="0" baseline="0" noProof="0" dirty="0">
                <a:ln>
                  <a:noFill/>
                </a:ln>
                <a:solidFill>
                  <a:srgbClr val="FFFFFF"/>
                </a:solidFill>
                <a:effectLst/>
                <a:uLnTx/>
                <a:uFillTx/>
                <a:latin typeface="+mj-lt"/>
                <a:ea typeface="+mn-ea"/>
                <a:cs typeface="+mn-cs"/>
              </a:rPr>
              <a:t>PRICING TEMPLATES</a:t>
            </a:r>
            <a:endParaRPr kumimoji="0" lang="en-ZA"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j-lt"/>
              <a:ea typeface="+mn-ea"/>
              <a:cs typeface="+mn-cs"/>
            </a:endParaRPr>
          </a:p>
        </p:txBody>
      </p:sp>
      <p:graphicFrame>
        <p:nvGraphicFramePr>
          <p:cNvPr id="4" name="Object 3">
            <a:extLst>
              <a:ext uri="{FF2B5EF4-FFF2-40B4-BE49-F238E27FC236}">
                <a16:creationId xmlns:a16="http://schemas.microsoft.com/office/drawing/2014/main" id="{21BEA028-3255-32C0-AF85-E9126FB6AB22}"/>
              </a:ext>
            </a:extLst>
          </p:cNvPr>
          <p:cNvGraphicFramePr>
            <a:graphicFrameLocks noChangeAspect="1"/>
          </p:cNvGraphicFramePr>
          <p:nvPr>
            <p:extLst>
              <p:ext uri="{D42A27DB-BD31-4B8C-83A1-F6EECF244321}">
                <p14:modId xmlns:p14="http://schemas.microsoft.com/office/powerpoint/2010/main" val="2984042864"/>
              </p:ext>
            </p:extLst>
          </p:nvPr>
        </p:nvGraphicFramePr>
        <p:xfrm>
          <a:off x="661183" y="2067951"/>
          <a:ext cx="1378632" cy="1254443"/>
        </p:xfrm>
        <a:graphic>
          <a:graphicData uri="http://schemas.openxmlformats.org/presentationml/2006/ole">
            <mc:AlternateContent xmlns:mc="http://schemas.openxmlformats.org/markup-compatibility/2006">
              <mc:Choice xmlns:v="urn:schemas-microsoft-com:vml" Requires="v">
                <p:oleObj name="Worksheet" showAsIcon="1" r:id="rId3" imgW="914400" imgH="771480" progId="Excel.Sheet.12">
                  <p:embed/>
                </p:oleObj>
              </mc:Choice>
              <mc:Fallback>
                <p:oleObj name="Worksheet" showAsIcon="1" r:id="rId3" imgW="914400" imgH="771480" progId="Excel.Sheet.12">
                  <p:embed/>
                  <p:pic>
                    <p:nvPicPr>
                      <p:cNvPr id="0" name=""/>
                      <p:cNvPicPr/>
                      <p:nvPr/>
                    </p:nvPicPr>
                    <p:blipFill>
                      <a:blip r:embed="rId4"/>
                      <a:stretch>
                        <a:fillRect/>
                      </a:stretch>
                    </p:blipFill>
                    <p:spPr>
                      <a:xfrm>
                        <a:off x="661183" y="2067951"/>
                        <a:ext cx="1378632" cy="1254443"/>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F4E0C966-1258-DABA-313D-690E10EC65A9}"/>
              </a:ext>
            </a:extLst>
          </p:cNvPr>
          <p:cNvGraphicFramePr>
            <a:graphicFrameLocks noChangeAspect="1"/>
          </p:cNvGraphicFramePr>
          <p:nvPr>
            <p:extLst>
              <p:ext uri="{D42A27DB-BD31-4B8C-83A1-F6EECF244321}">
                <p14:modId xmlns:p14="http://schemas.microsoft.com/office/powerpoint/2010/main" val="3411086175"/>
              </p:ext>
            </p:extLst>
          </p:nvPr>
        </p:nvGraphicFramePr>
        <p:xfrm>
          <a:off x="3492304" y="2067951"/>
          <a:ext cx="1181686" cy="1071182"/>
        </p:xfrm>
        <a:graphic>
          <a:graphicData uri="http://schemas.openxmlformats.org/presentationml/2006/ole">
            <mc:AlternateContent xmlns:mc="http://schemas.openxmlformats.org/markup-compatibility/2006">
              <mc:Choice xmlns:v="urn:schemas-microsoft-com:vml" Requires="v">
                <p:oleObj name="Worksheet" showAsIcon="1" r:id="rId5" imgW="914400" imgH="771480" progId="Excel.Sheet.12">
                  <p:embed/>
                </p:oleObj>
              </mc:Choice>
              <mc:Fallback>
                <p:oleObj name="Worksheet" showAsIcon="1" r:id="rId5" imgW="914400" imgH="771480" progId="Excel.Sheet.12">
                  <p:embed/>
                  <p:pic>
                    <p:nvPicPr>
                      <p:cNvPr id="0" name=""/>
                      <p:cNvPicPr/>
                      <p:nvPr/>
                    </p:nvPicPr>
                    <p:blipFill>
                      <a:blip r:embed="rId6"/>
                      <a:stretch>
                        <a:fillRect/>
                      </a:stretch>
                    </p:blipFill>
                    <p:spPr>
                      <a:xfrm>
                        <a:off x="3492304" y="2067951"/>
                        <a:ext cx="1181686" cy="107118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C322B3E-B333-CA7A-FEB5-EBA4FD922403}"/>
              </a:ext>
            </a:extLst>
          </p:cNvPr>
          <p:cNvGraphicFramePr>
            <a:graphicFrameLocks noChangeAspect="1"/>
          </p:cNvGraphicFramePr>
          <p:nvPr>
            <p:extLst>
              <p:ext uri="{D42A27DB-BD31-4B8C-83A1-F6EECF244321}">
                <p14:modId xmlns:p14="http://schemas.microsoft.com/office/powerpoint/2010/main" val="2769192179"/>
              </p:ext>
            </p:extLst>
          </p:nvPr>
        </p:nvGraphicFramePr>
        <p:xfrm>
          <a:off x="5873260" y="2022136"/>
          <a:ext cx="1181685" cy="1162812"/>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tretch>
                        <a:fillRect/>
                      </a:stretch>
                    </p:blipFill>
                    <p:spPr>
                      <a:xfrm>
                        <a:off x="5873260" y="2022136"/>
                        <a:ext cx="1181685" cy="1162812"/>
                      </a:xfrm>
                      <a:prstGeom prst="rect">
                        <a:avLst/>
                      </a:prstGeom>
                    </p:spPr>
                  </p:pic>
                </p:oleObj>
              </mc:Fallback>
            </mc:AlternateContent>
          </a:graphicData>
        </a:graphic>
      </p:graphicFrame>
    </p:spTree>
    <p:extLst>
      <p:ext uri="{BB962C8B-B14F-4D97-AF65-F5344CB8AC3E}">
        <p14:creationId xmlns:p14="http://schemas.microsoft.com/office/powerpoint/2010/main" val="84891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3811" y="2230211"/>
            <a:ext cx="8240485" cy="1169551"/>
          </a:xfrm>
        </p:spPr>
        <p:txBody>
          <a:bodyPr/>
          <a:lstStyle/>
          <a:p>
            <a:pPr marL="0" indent="0" algn="ctr">
              <a:buNone/>
            </a:pPr>
            <a:endParaRPr lang="en-ZA" sz="1600" dirty="0"/>
          </a:p>
          <a:p>
            <a:pPr marL="0" indent="0" algn="ctr">
              <a:buNone/>
            </a:pPr>
            <a:r>
              <a:rPr lang="en-ZA" sz="2000" b="1" dirty="0">
                <a:effectLst>
                  <a:outerShdw blurRad="38100" dist="38100" dir="2700000" algn="tl">
                    <a:srgbClr val="000000">
                      <a:alpha val="43137"/>
                    </a:srgbClr>
                  </a:outerShdw>
                </a:effectLst>
                <a:latin typeface="+mj-lt"/>
              </a:rPr>
              <a:t>Bid Evaluation Process  Gate 2 (Price &amp; Specific goals) </a:t>
            </a:r>
          </a:p>
          <a:p>
            <a:pPr marL="0" indent="0" algn="ctr">
              <a:buNone/>
            </a:pPr>
            <a:r>
              <a:rPr lang="en-ZA" sz="2000" b="1" dirty="0">
                <a:effectLst>
                  <a:outerShdw blurRad="38100" dist="38100" dir="2700000" algn="tl">
                    <a:srgbClr val="000000">
                      <a:alpha val="43137"/>
                    </a:srgbClr>
                  </a:outerShdw>
                </a:effectLst>
                <a:latin typeface="+mj-lt"/>
              </a:rPr>
              <a:t> </a:t>
            </a:r>
            <a:endParaRPr lang="en-ZA" sz="2000" b="1" dirty="0">
              <a:latin typeface="+mj-lt"/>
            </a:endParaRPr>
          </a:p>
          <a:p>
            <a:pPr marL="0" indent="0" algn="ctr">
              <a:buNone/>
            </a:pPr>
            <a:r>
              <a:rPr lang="en-ZA" sz="2000" b="1" dirty="0">
                <a:latin typeface="+mj-lt"/>
              </a:rPr>
              <a:t>SPECIFIC GOALS</a:t>
            </a:r>
          </a:p>
        </p:txBody>
      </p:sp>
    </p:spTree>
    <p:extLst>
      <p:ext uri="{BB962C8B-B14F-4D97-AF65-F5344CB8AC3E}">
        <p14:creationId xmlns:p14="http://schemas.microsoft.com/office/powerpoint/2010/main" val="289955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79886" y="205212"/>
            <a:ext cx="8853854" cy="307777"/>
          </a:xfrm>
        </p:spPr>
        <p:txBody>
          <a:bodyPr/>
          <a:lstStyle/>
          <a:p>
            <a:pPr algn="ctr"/>
            <a:r>
              <a:rPr lang="en-ZA" sz="2000" dirty="0">
                <a:latin typeface="+mn-lt"/>
              </a:rPr>
              <a:t>SPECIFIC GOALS = 10 POINTS</a:t>
            </a:r>
            <a:endParaRPr lang="en-GB" sz="2000" dirty="0">
              <a:latin typeface="+mn-lt"/>
            </a:endParaRPr>
          </a:p>
        </p:txBody>
      </p:sp>
      <p:sp>
        <p:nvSpPr>
          <p:cNvPr id="19459" name="TextBox 8"/>
          <p:cNvSpPr txBox="1">
            <a:spLocks noChangeArrowheads="1"/>
          </p:cNvSpPr>
          <p:nvPr/>
        </p:nvSpPr>
        <p:spPr bwMode="auto">
          <a:xfrm>
            <a:off x="148278" y="692696"/>
            <a:ext cx="8782804" cy="8255017"/>
          </a:xfrm>
          <a:prstGeom prst="rect">
            <a:avLst/>
          </a:prstGeom>
          <a:noFill/>
          <a:ln w="9525">
            <a:noFill/>
            <a:miter lim="800000"/>
            <a:headEnd/>
            <a:tailEnd/>
          </a:ln>
        </p:spPr>
        <p:txBody>
          <a:bodyPr wrap="square">
            <a:spAutoFit/>
          </a:bodyPr>
          <a:lstStyle/>
          <a:p>
            <a:pPr marL="0" marR="0" lvl="0" indent="0" algn="just" defTabSz="914400" rtl="0" eaLnBrk="1" fontAlgn="base" latinLnBrk="0" hangingPunct="1">
              <a:lnSpc>
                <a:spcPct val="150000"/>
              </a:lnSpc>
              <a:spcBef>
                <a:spcPct val="0"/>
              </a:spcBef>
              <a:spcAft>
                <a:spcPct val="0"/>
              </a:spcAft>
              <a:buClrTx/>
              <a:buSzTx/>
              <a:buFont typeface="Wingdings" pitchFamily="2" charset="2"/>
              <a:buNone/>
              <a:tabLst/>
              <a:defRPr/>
            </a:pPr>
            <a:r>
              <a:rPr kumimoji="0" lang="en-ZA" b="1" i="0" u="none" strike="noStrike" kern="1200" cap="none" spc="0" normalizeH="0" baseline="0" noProof="0" dirty="0">
                <a:ln>
                  <a:noFill/>
                </a:ln>
                <a:solidFill>
                  <a:srgbClr val="004F87">
                    <a:lumMod val="75000"/>
                  </a:srgbClr>
                </a:solidFill>
                <a:effectLst/>
                <a:uLnTx/>
                <a:uFillTx/>
                <a:latin typeface="Arial Narrow" panose="020B0606020202030204" pitchFamily="34" charset="0"/>
                <a:cs typeface="Arial" panose="020B0604020202020204" pitchFamily="34" charset="0"/>
              </a:rPr>
              <a:t>Specific goals points may be allocated to Bidders on submission of </a:t>
            </a:r>
            <a:r>
              <a:rPr kumimoji="0" lang="en-GB" b="1" i="0" u="none" strike="noStrike" kern="1200" cap="none" spc="0" normalizeH="0" baseline="0" noProof="0" dirty="0">
                <a:ln>
                  <a:noFill/>
                </a:ln>
                <a:solidFill>
                  <a:srgbClr val="004F87">
                    <a:lumMod val="75000"/>
                  </a:srgbClr>
                </a:solidFill>
                <a:effectLst/>
                <a:uLnTx/>
                <a:uFillTx/>
                <a:latin typeface="Arial Narrow" panose="020B0606020202030204" pitchFamily="34" charset="0"/>
                <a:cs typeface="Arial" panose="020B0604020202020204" pitchFamily="34" charset="0"/>
              </a:rPr>
              <a:t>valid B-BBEE certificate or sworn affidavit together with the SBD 6.1 Preference points claim form:</a:t>
            </a:r>
            <a:endParaRPr kumimoji="0" lang="en-ZA" b="1" i="0" u="none" strike="noStrike" kern="1200" cap="none" spc="0" normalizeH="0" baseline="0" noProof="0" dirty="0">
              <a:ln>
                <a:noFill/>
              </a:ln>
              <a:solidFill>
                <a:srgbClr val="004F87">
                  <a:lumMod val="75000"/>
                </a:srgbClr>
              </a:solidFill>
              <a:effectLst/>
              <a:uLnTx/>
              <a:uFillTx/>
              <a:latin typeface="Arial Narrow" panose="020B0606020202030204" pitchFamily="34" charset="0"/>
              <a:cs typeface="Arial" panose="020B0604020202020204" pitchFamily="34" charset="0"/>
            </a:endParaRPr>
          </a:p>
          <a:p>
            <a:pPr marL="0" marR="0" lvl="0" indent="0" algn="l" defTabSz="914400" rtl="0" eaLnBrk="1" fontAlgn="base" latinLnBrk="0" hangingPunct="1">
              <a:lnSpc>
                <a:spcPct val="150000"/>
              </a:lnSpc>
              <a:spcBef>
                <a:spcPct val="0"/>
              </a:spcBef>
              <a:spcAft>
                <a:spcPct val="0"/>
              </a:spcAft>
              <a:buClrTx/>
              <a:buSzTx/>
              <a:buFont typeface="Wingdings" pitchFamily="2" charset="2"/>
              <a:buNone/>
              <a:tabLst/>
              <a:defRPr/>
            </a:pPr>
            <a:endParaRPr kumimoji="0" lang="en-ZA" altLang="zh-TW" sz="2000" b="1" i="0" u="none" strike="noStrike" kern="1200" cap="none" spc="0" normalizeH="0" baseline="0" noProof="0" dirty="0">
              <a:ln>
                <a:noFill/>
              </a:ln>
              <a:solidFill>
                <a:srgbClr val="004F87"/>
              </a:solidFill>
              <a:effectLst/>
              <a:uLnTx/>
              <a:uFillTx/>
              <a:latin typeface="Arial" panose="020B0604020202020204" pitchFamily="34" charset="0"/>
              <a:ea typeface="Times New Roman" pitchFamily="18" charset="0"/>
              <a:cs typeface="Arial" panose="020B0604020202020204" pitchFamily="34" charset="0"/>
            </a:endParaRPr>
          </a:p>
          <a:p>
            <a:pPr marL="0" marR="0" lvl="0" indent="0" algn="l" defTabSz="914400" rtl="0" eaLnBrk="1" fontAlgn="base" latinLnBrk="0" hangingPunct="1">
              <a:lnSpc>
                <a:spcPct val="150000"/>
              </a:lnSpc>
              <a:spcBef>
                <a:spcPct val="0"/>
              </a:spcBef>
              <a:spcAft>
                <a:spcPct val="0"/>
              </a:spcAft>
              <a:buClrTx/>
              <a:buSzTx/>
              <a:buFont typeface="Wingdings" pitchFamily="2" charset="2"/>
              <a:buNone/>
              <a:tabLst/>
              <a:defRPr/>
            </a:pPr>
            <a:endParaRPr kumimoji="0" lang="en-ZA" altLang="zh-TW" sz="2000" b="1" i="0" u="none" strike="noStrike" kern="1200" cap="none" spc="0" normalizeH="0" baseline="0" noProof="0" dirty="0">
              <a:ln>
                <a:noFill/>
              </a:ln>
              <a:solidFill>
                <a:srgbClr val="004F87"/>
              </a:solidFill>
              <a:effectLst/>
              <a:uLnTx/>
              <a:uFillTx/>
              <a:latin typeface="Arial" panose="020B0604020202020204" pitchFamily="34" charset="0"/>
              <a:ea typeface="Times New Roman" pitchFamily="18" charset="0"/>
              <a:cs typeface="Arial" panose="020B0604020202020204" pitchFamily="34" charset="0"/>
            </a:endParaRPr>
          </a:p>
          <a:p>
            <a:pPr marL="0" marR="0" lvl="0" indent="0" algn="just" defTabSz="914400" rtl="0" eaLnBrk="1" fontAlgn="base" latinLnBrk="0" hangingPunct="1">
              <a:lnSpc>
                <a:spcPct val="150000"/>
              </a:lnSpc>
              <a:spcBef>
                <a:spcPct val="0"/>
              </a:spcBef>
              <a:spcAft>
                <a:spcPct val="0"/>
              </a:spcAft>
              <a:buClrTx/>
              <a:buSzTx/>
              <a:buFont typeface="Wingdings" pitchFamily="2" charset="2"/>
              <a:buNone/>
              <a:tabLst/>
              <a:defRPr/>
            </a:pPr>
            <a:endParaRPr kumimoji="0" lang="en-US" sz="2000" b="0" i="0" u="none" strike="noStrike" kern="1200" cap="none" spc="0" normalizeH="0" baseline="0" noProof="0" dirty="0">
              <a:ln>
                <a:noFill/>
              </a:ln>
              <a:solidFill>
                <a:srgbClr val="003366"/>
              </a:solidFill>
              <a:effectLst/>
              <a:uLnTx/>
              <a:uFillTx/>
              <a:latin typeface="Arial" panose="020B0604020202020204" pitchFamily="34" charset="0"/>
              <a:ea typeface="Times New Roman" pitchFamily="18" charset="0"/>
              <a:cs typeface="Arial" panose="020B0604020202020204" pitchFamily="34" charset="0"/>
            </a:endParaRPr>
          </a:p>
          <a:p>
            <a:pPr marL="342900" marR="0" lvl="0" indent="-342900" algn="just"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lang="en-GB" dirty="0">
                <a:solidFill>
                  <a:srgbClr val="004F87">
                    <a:lumMod val="75000"/>
                  </a:srgbClr>
                </a:solidFill>
                <a:latin typeface="Arial Narrow" panose="020B0606020202030204" pitchFamily="34" charset="0"/>
                <a:cs typeface="Arial" panose="020B0604020202020204" pitchFamily="34" charset="0"/>
              </a:rPr>
              <a:t>The specific goals allocated points in terms of this tender is to </a:t>
            </a:r>
            <a:r>
              <a:rPr lang="en-GB" b="1" dirty="0">
                <a:solidFill>
                  <a:srgbClr val="004F87">
                    <a:lumMod val="75000"/>
                  </a:srgbClr>
                </a:solidFill>
                <a:latin typeface="Arial Narrow" panose="020B0606020202030204" pitchFamily="34" charset="0"/>
                <a:cs typeface="Arial" panose="020B0604020202020204" pitchFamily="34" charset="0"/>
              </a:rPr>
              <a:t>EMEs, QSEs and WO </a:t>
            </a:r>
            <a:r>
              <a:rPr lang="en-GB" dirty="0">
                <a:solidFill>
                  <a:srgbClr val="004F87">
                    <a:lumMod val="75000"/>
                  </a:srgbClr>
                </a:solidFill>
                <a:latin typeface="Arial Narrow" panose="020B0606020202030204" pitchFamily="34" charset="0"/>
                <a:cs typeface="Arial" panose="020B0604020202020204" pitchFamily="34" charset="0"/>
              </a:rPr>
              <a:t>entities only.</a:t>
            </a:r>
          </a:p>
          <a:p>
            <a:pPr marL="342900" marR="0" lvl="0" indent="-342900" algn="just"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lang="en-GB" dirty="0">
                <a:solidFill>
                  <a:srgbClr val="004F87">
                    <a:lumMod val="75000"/>
                  </a:srgbClr>
                </a:solidFill>
                <a:latin typeface="Arial Narrow" panose="020B0606020202030204" pitchFamily="34" charset="0"/>
                <a:cs typeface="Arial" panose="020B0604020202020204" pitchFamily="34" charset="0"/>
              </a:rPr>
              <a:t>A bidder who does not claim preference points will be scored zero for Specific goals</a:t>
            </a:r>
          </a:p>
          <a:p>
            <a:pPr marL="342900" marR="0" lvl="0" indent="-342900" algn="just"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lang="en-US" dirty="0">
                <a:solidFill>
                  <a:srgbClr val="004F87">
                    <a:lumMod val="75000"/>
                  </a:srgbClr>
                </a:solidFill>
                <a:latin typeface="Arial Narrow" panose="020B0606020202030204" pitchFamily="34" charset="0"/>
                <a:cs typeface="Arial" panose="020B0604020202020204" pitchFamily="34" charset="0"/>
              </a:rPr>
              <a:t>The B-BBEE certificate or sworn affidavit should be submitted in the name of the bidding entity. Entities who are in a holding and subsidiary relationships must submit a list / annexure of the B-BBEE certificate indicating the subsidiaries to the holding company</a:t>
            </a:r>
          </a:p>
          <a:p>
            <a:pPr marL="742950" marR="0" lvl="1"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tab pos="457200" algn="l"/>
                <a:tab pos="1828800" algn="l"/>
                <a:tab pos="3657600" algn="l"/>
                <a:tab pos="5029200" algn="l"/>
              </a:tabLst>
              <a:defRPr/>
            </a:pPr>
            <a:r>
              <a:rPr lang="en-US" dirty="0">
                <a:solidFill>
                  <a:srgbClr val="004F87">
                    <a:lumMod val="75000"/>
                  </a:srgbClr>
                </a:solidFill>
                <a:latin typeface="Arial Narrow" panose="020B0606020202030204" pitchFamily="34" charset="0"/>
                <a:cs typeface="Arial" panose="020B0604020202020204" pitchFamily="34" charset="0"/>
              </a:rPr>
              <a:t>Incorporated JVs or Consortiums must submit the B-BBEE certificate or affidavit of the entity. Unincorporated JVs must submit a consolidated B-BBEE certificate as if they were a group structure for every separate bid.</a:t>
            </a:r>
          </a:p>
          <a:p>
            <a:pPr marL="742950" marR="0" lvl="1"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tab pos="457200" algn="l"/>
                <a:tab pos="1828800" algn="l"/>
                <a:tab pos="3657600" algn="l"/>
                <a:tab pos="5029200" algn="l"/>
              </a:tabLst>
              <a:defRPr/>
            </a:pPr>
            <a:r>
              <a:rPr lang="en-US" dirty="0">
                <a:solidFill>
                  <a:srgbClr val="004F87">
                    <a:lumMod val="75000"/>
                  </a:srgbClr>
                </a:solidFill>
                <a:latin typeface="Arial Narrow" panose="020B0606020202030204" pitchFamily="34" charset="0"/>
                <a:cs typeface="Arial" panose="020B0604020202020204" pitchFamily="34" charset="0"/>
              </a:rPr>
              <a:t>JVs or Consortiums are also required to submit signed JV or Consortium agreements</a:t>
            </a:r>
          </a:p>
          <a:p>
            <a:pPr marL="742950" marR="0" lvl="1"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tab pos="457200" algn="l"/>
                <a:tab pos="1828800" algn="l"/>
                <a:tab pos="3657600" algn="l"/>
                <a:tab pos="5029200" algn="l"/>
              </a:tabLst>
              <a:defRPr/>
            </a:pPr>
            <a:endParaRPr kumimoji="0" lang="en-US" sz="2000" b="0" i="0" u="none" strike="noStrike" kern="1200" cap="none" spc="0" normalizeH="0" baseline="0" noProof="0" dirty="0">
              <a:ln>
                <a:noFill/>
              </a:ln>
              <a:solidFill>
                <a:srgbClr val="003366"/>
              </a:solidFill>
              <a:effectLst/>
              <a:uLnTx/>
              <a:uFillTx/>
              <a:latin typeface="Arial" panose="020B0604020202020204"/>
              <a:ea typeface="+mn-ea"/>
              <a:cs typeface="Tahoma" pitchFamily="34" charset="0"/>
            </a:endParaRPr>
          </a:p>
          <a:p>
            <a:pPr marL="342900" marR="0" lvl="0" indent="-342900" algn="just"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solidFill>
                <a:srgbClr val="004F87">
                  <a:lumMod val="75000"/>
                </a:srgbClr>
              </a:solidFill>
              <a:latin typeface="Arial Narrow" panose="020B0606020202030204" pitchFamily="34" charset="0"/>
              <a:cs typeface="Arial" panose="020B0604020202020204" pitchFamily="34" charset="0"/>
            </a:endParaRPr>
          </a:p>
          <a:p>
            <a:pPr marL="742950" marR="0" lvl="1" indent="-285750" algn="just" defTabSz="914400" rtl="0" eaLnBrk="1" fontAlgn="auto" latinLnBrk="0" hangingPunct="1">
              <a:lnSpc>
                <a:spcPct val="107000"/>
              </a:lnSpc>
              <a:spcBef>
                <a:spcPts val="0"/>
              </a:spcBef>
              <a:spcAft>
                <a:spcPts val="0"/>
              </a:spcAft>
              <a:buClrTx/>
              <a:buSzTx/>
              <a:buFont typeface="Arial" panose="020B0604020202020204" pitchFamily="34" charset="0"/>
              <a:buChar char="•"/>
              <a:tabLst>
                <a:tab pos="457200" algn="l"/>
                <a:tab pos="1828800" algn="l"/>
                <a:tab pos="3657600" algn="l"/>
                <a:tab pos="5029200" algn="l"/>
              </a:tabLst>
              <a:defRPr/>
            </a:pPr>
            <a:endParaRPr kumimoji="0" lang="en-US" sz="2000" b="0" i="0" u="none" strike="noStrike" kern="1200" cap="none" spc="0" normalizeH="0" baseline="0" noProof="0" dirty="0">
              <a:ln>
                <a:noFill/>
              </a:ln>
              <a:solidFill>
                <a:srgbClr val="003366"/>
              </a:solidFill>
              <a:effectLst/>
              <a:uLnTx/>
              <a:uFillTx/>
              <a:latin typeface="Arial" panose="020B0604020202020204"/>
              <a:ea typeface="+mn-ea"/>
              <a:cs typeface="Tahoma" pitchFamily="34" charset="0"/>
            </a:endParaRPr>
          </a:p>
          <a:p>
            <a:pPr marL="342900" marR="0" lvl="0" indent="-342900" algn="just"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GB" dirty="0">
              <a:solidFill>
                <a:srgbClr val="004F87">
                  <a:lumMod val="75000"/>
                </a:srgbClr>
              </a:solidFill>
              <a:latin typeface="Arial Narrow" panose="020B0606020202030204" pitchFamily="34" charset="0"/>
              <a:cs typeface="Arial" panose="020B0604020202020204" pitchFamily="34" charset="0"/>
            </a:endParaRPr>
          </a:p>
          <a:p>
            <a:pPr marL="342900" marR="0" lvl="0" indent="-342900" algn="just"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GB" dirty="0">
              <a:solidFill>
                <a:srgbClr val="004F87">
                  <a:lumMod val="75000"/>
                </a:srgbClr>
              </a:solidFill>
              <a:latin typeface="Arial Narrow" panose="020B0606020202030204" pitchFamily="34" charset="0"/>
              <a:cs typeface="Arial" panose="020B0604020202020204" pitchFamily="34" charset="0"/>
            </a:endParaRPr>
          </a:p>
          <a:p>
            <a:pPr marL="342900" marR="0" lvl="0" indent="-342900" algn="just"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GB" dirty="0">
              <a:solidFill>
                <a:srgbClr val="004F87">
                  <a:lumMod val="75000"/>
                </a:srgbClr>
              </a:solidFill>
              <a:latin typeface="Arial Narrow" panose="020B0606020202030204" pitchFamily="34" charset="0"/>
              <a:cs typeface="Arial" panose="020B0604020202020204" pitchFamily="34" charset="0"/>
            </a:endParaRPr>
          </a:p>
          <a:p>
            <a:pPr marL="342900" marR="0" lvl="0" indent="-342900" algn="just"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solidFill>
                <a:srgbClr val="004F87">
                  <a:lumMod val="75000"/>
                </a:srgbClr>
              </a:solidFill>
              <a:latin typeface="Arial Narrow" panose="020B060602020203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3166044"/>
              </p:ext>
            </p:extLst>
          </p:nvPr>
        </p:nvGraphicFramePr>
        <p:xfrm>
          <a:off x="212918" y="1531721"/>
          <a:ext cx="8782803" cy="1465263"/>
        </p:xfrm>
        <a:graphic>
          <a:graphicData uri="http://schemas.openxmlformats.org/drawingml/2006/table">
            <a:tbl>
              <a:tblPr firstRow="1" firstCol="1" bandRow="1">
                <a:tableStyleId>{5C22544A-7EE6-4342-B048-85BDC9FD1C3A}</a:tableStyleId>
              </a:tblPr>
              <a:tblGrid>
                <a:gridCol w="4385700">
                  <a:extLst>
                    <a:ext uri="{9D8B030D-6E8A-4147-A177-3AD203B41FA5}">
                      <a16:colId xmlns:a16="http://schemas.microsoft.com/office/drawing/2014/main" val="20000"/>
                    </a:ext>
                  </a:extLst>
                </a:gridCol>
                <a:gridCol w="4397103">
                  <a:extLst>
                    <a:ext uri="{9D8B030D-6E8A-4147-A177-3AD203B41FA5}">
                      <a16:colId xmlns:a16="http://schemas.microsoft.com/office/drawing/2014/main" val="20001"/>
                    </a:ext>
                  </a:extLst>
                </a:gridCol>
              </a:tblGrid>
              <a:tr h="459500">
                <a:tc>
                  <a:txBody>
                    <a:bodyPr/>
                    <a:lstStyle/>
                    <a:p>
                      <a:pPr algn="l">
                        <a:lnSpc>
                          <a:spcPct val="115000"/>
                        </a:lnSpc>
                        <a:spcBef>
                          <a:spcPts val="1200"/>
                        </a:spcBef>
                        <a:spcAft>
                          <a:spcPts val="0"/>
                        </a:spcAft>
                        <a:tabLst>
                          <a:tab pos="630555" algn="l"/>
                        </a:tabLst>
                      </a:pPr>
                      <a:r>
                        <a:rPr lang="en-ZA" sz="1800" kern="1600" dirty="0">
                          <a:solidFill>
                            <a:schemeClr val="tx2"/>
                          </a:solidFill>
                          <a:effectLst/>
                          <a:latin typeface="Arial Narrow" panose="020B0606020202030204" pitchFamily="34" charset="0"/>
                          <a:cs typeface="Arial" panose="020B0604020202020204" pitchFamily="34" charset="0"/>
                        </a:rPr>
                        <a:t>ADJUDICATION CRITERIA</a:t>
                      </a:r>
                      <a:endParaRPr lang="en-ZA" sz="1800" b="1" kern="1600" dirty="0">
                        <a:solidFill>
                          <a:schemeClr val="tx2"/>
                        </a:solidFill>
                        <a:effectLst/>
                        <a:latin typeface="Arial Narrow" panose="020B0606020202030204" pitchFamily="34" charset="0"/>
                        <a:cs typeface="Arial" panose="020B0604020202020204" pitchFamily="34" charset="0"/>
                      </a:endParaRPr>
                    </a:p>
                  </a:txBody>
                  <a:tcPr marL="63305" marR="63305" marT="0" marB="0" anchor="ctr"/>
                </a:tc>
                <a:tc>
                  <a:txBody>
                    <a:bodyPr/>
                    <a:lstStyle/>
                    <a:p>
                      <a:pPr algn="ctr">
                        <a:lnSpc>
                          <a:spcPct val="115000"/>
                        </a:lnSpc>
                        <a:spcBef>
                          <a:spcPts val="1200"/>
                        </a:spcBef>
                        <a:spcAft>
                          <a:spcPts val="0"/>
                        </a:spcAft>
                        <a:tabLst>
                          <a:tab pos="630555" algn="l"/>
                        </a:tabLst>
                      </a:pPr>
                      <a:r>
                        <a:rPr lang="en-ZA" sz="1800" kern="1600" dirty="0">
                          <a:solidFill>
                            <a:schemeClr val="tx2"/>
                          </a:solidFill>
                          <a:effectLst/>
                          <a:latin typeface="Arial Narrow" panose="020B0606020202030204" pitchFamily="34" charset="0"/>
                          <a:cs typeface="Arial" panose="020B0604020202020204" pitchFamily="34" charset="0"/>
                        </a:rPr>
                        <a:t>POINTS</a:t>
                      </a:r>
                      <a:endParaRPr lang="en-ZA" sz="1800" b="1" kern="1600" dirty="0">
                        <a:solidFill>
                          <a:schemeClr val="tx2"/>
                        </a:solidFill>
                        <a:effectLst/>
                        <a:latin typeface="Arial Narrow" panose="020B0606020202030204" pitchFamily="34" charset="0"/>
                        <a:cs typeface="Arial" panose="020B0604020202020204" pitchFamily="34" charset="0"/>
                      </a:endParaRPr>
                    </a:p>
                  </a:txBody>
                  <a:tcPr marL="63305" marR="63305" marT="0" marB="0" anchor="ctr"/>
                </a:tc>
                <a:extLst>
                  <a:ext uri="{0D108BD9-81ED-4DB2-BD59-A6C34878D82A}">
                    <a16:rowId xmlns:a16="http://schemas.microsoft.com/office/drawing/2014/main" val="10000"/>
                  </a:ext>
                </a:extLst>
              </a:tr>
              <a:tr h="1005763">
                <a:tc>
                  <a:txBody>
                    <a:bodyPr/>
                    <a:lstStyle/>
                    <a:p>
                      <a:pPr algn="just">
                        <a:lnSpc>
                          <a:spcPct val="115000"/>
                        </a:lnSpc>
                        <a:spcBef>
                          <a:spcPts val="1200"/>
                        </a:spcBef>
                        <a:spcAft>
                          <a:spcPts val="0"/>
                        </a:spcAft>
                        <a:tabLst>
                          <a:tab pos="630555" algn="l"/>
                        </a:tabLst>
                      </a:pPr>
                      <a:r>
                        <a:rPr lang="en-ZA" sz="1800" b="0" kern="1600" dirty="0">
                          <a:solidFill>
                            <a:schemeClr val="tx2"/>
                          </a:solidFill>
                          <a:effectLst/>
                          <a:latin typeface="Arial Narrow" panose="020B0606020202030204" pitchFamily="34" charset="0"/>
                          <a:cs typeface="Arial" panose="020B0604020202020204" pitchFamily="34" charset="0"/>
                        </a:rPr>
                        <a:t>A duly completed Preference Point Claim Form: SBD 6.1 and a B-BBEE Certificate/Affidavit.</a:t>
                      </a:r>
                    </a:p>
                  </a:txBody>
                  <a:tcPr marL="63305" marR="63305" marT="0" marB="0"/>
                </a:tc>
                <a:tc>
                  <a:txBody>
                    <a:bodyPr/>
                    <a:lstStyle/>
                    <a:p>
                      <a:pPr algn="ctr">
                        <a:lnSpc>
                          <a:spcPct val="115000"/>
                        </a:lnSpc>
                        <a:spcBef>
                          <a:spcPts val="1200"/>
                        </a:spcBef>
                        <a:spcAft>
                          <a:spcPts val="0"/>
                        </a:spcAft>
                        <a:tabLst>
                          <a:tab pos="630555" algn="l"/>
                        </a:tabLst>
                      </a:pPr>
                      <a:r>
                        <a:rPr lang="en-ZA" sz="1800" kern="1600" dirty="0">
                          <a:solidFill>
                            <a:schemeClr val="tx2"/>
                          </a:solidFill>
                          <a:effectLst/>
                          <a:latin typeface="Arial Narrow" panose="020B0606020202030204" pitchFamily="34" charset="0"/>
                          <a:cs typeface="Arial" panose="020B0604020202020204" pitchFamily="34" charset="0"/>
                        </a:rPr>
                        <a:t> </a:t>
                      </a:r>
                    </a:p>
                    <a:p>
                      <a:pPr algn="ctr">
                        <a:lnSpc>
                          <a:spcPct val="115000"/>
                        </a:lnSpc>
                        <a:spcBef>
                          <a:spcPts val="1200"/>
                        </a:spcBef>
                        <a:spcAft>
                          <a:spcPts val="0"/>
                        </a:spcAft>
                        <a:tabLst>
                          <a:tab pos="630555" algn="l"/>
                        </a:tabLst>
                      </a:pPr>
                      <a:r>
                        <a:rPr lang="en-ZA" sz="1800" b="1" kern="1600" dirty="0">
                          <a:solidFill>
                            <a:schemeClr val="tx2"/>
                          </a:solidFill>
                          <a:effectLst/>
                          <a:latin typeface="Arial Narrow" panose="020B0606020202030204" pitchFamily="34" charset="0"/>
                          <a:cs typeface="Arial" panose="020B0604020202020204" pitchFamily="34" charset="0"/>
                        </a:rPr>
                        <a:t>20</a:t>
                      </a:r>
                    </a:p>
                  </a:txBody>
                  <a:tcPr marL="63305" marR="63305"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8291443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3">
            <a:extLst>
              <a:ext uri="{FF2B5EF4-FFF2-40B4-BE49-F238E27FC236}">
                <a16:creationId xmlns:a16="http://schemas.microsoft.com/office/drawing/2014/main" id="{DAE5D593-D05F-2743-E0C8-1004A42B11DB}"/>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panose="020B0604020202020204" pitchFamily="34" charset="0"/>
              </a:defRPr>
            </a:lvl1pPr>
            <a:lvl2pPr marL="557213" indent="-214313">
              <a:defRPr sz="1800">
                <a:solidFill>
                  <a:schemeClr val="tx1"/>
                </a:solidFill>
                <a:latin typeface="Arial" panose="020B0604020202020204" pitchFamily="34" charset="0"/>
              </a:defRPr>
            </a:lvl2pPr>
            <a:lvl3pPr marL="857250" indent="-171450">
              <a:defRPr sz="1800">
                <a:solidFill>
                  <a:schemeClr val="tx1"/>
                </a:solidFill>
                <a:latin typeface="Arial" panose="020B0604020202020204" pitchFamily="34" charset="0"/>
              </a:defRPr>
            </a:lvl3pPr>
            <a:lvl4pPr marL="1200150" indent="-171450">
              <a:defRPr sz="1800">
                <a:solidFill>
                  <a:schemeClr val="tx1"/>
                </a:solidFill>
                <a:latin typeface="Arial" panose="020B0604020202020204" pitchFamily="34" charset="0"/>
              </a:defRPr>
            </a:lvl4pPr>
            <a:lvl5pPr marL="1543050" indent="-171450">
              <a:defRPr sz="1800">
                <a:solidFill>
                  <a:schemeClr val="tx1"/>
                </a:solidFill>
                <a:latin typeface="Arial" panose="020B0604020202020204" pitchFamily="34" charset="0"/>
              </a:defRPr>
            </a:lvl5pPr>
            <a:lvl6pPr marL="1885950" indent="-171450" eaLnBrk="0" fontAlgn="base" hangingPunct="0">
              <a:spcBef>
                <a:spcPct val="0"/>
              </a:spcBef>
              <a:spcAft>
                <a:spcPct val="0"/>
              </a:spcAft>
              <a:defRPr sz="1800">
                <a:solidFill>
                  <a:schemeClr val="tx1"/>
                </a:solidFill>
                <a:latin typeface="Arial" panose="020B0604020202020204" pitchFamily="34" charset="0"/>
              </a:defRPr>
            </a:lvl6pPr>
            <a:lvl7pPr marL="2228850" indent="-171450" eaLnBrk="0" fontAlgn="base" hangingPunct="0">
              <a:spcBef>
                <a:spcPct val="0"/>
              </a:spcBef>
              <a:spcAft>
                <a:spcPct val="0"/>
              </a:spcAft>
              <a:defRPr sz="1800">
                <a:solidFill>
                  <a:schemeClr val="tx1"/>
                </a:solidFill>
                <a:latin typeface="Arial" panose="020B0604020202020204" pitchFamily="34" charset="0"/>
              </a:defRPr>
            </a:lvl7pPr>
            <a:lvl8pPr marL="2571750" indent="-171450" eaLnBrk="0" fontAlgn="base" hangingPunct="0">
              <a:spcBef>
                <a:spcPct val="0"/>
              </a:spcBef>
              <a:spcAft>
                <a:spcPct val="0"/>
              </a:spcAft>
              <a:defRPr sz="1800">
                <a:solidFill>
                  <a:schemeClr val="tx1"/>
                </a:solidFill>
                <a:latin typeface="Arial" panose="020B0604020202020204" pitchFamily="34" charset="0"/>
              </a:defRPr>
            </a:lvl8pPr>
            <a:lvl9pPr marL="2914650" indent="-171450" eaLnBrk="0" fontAlgn="base" hangingPunct="0">
              <a:spcBef>
                <a:spcPct val="0"/>
              </a:spcBef>
              <a:spcAft>
                <a:spcPct val="0"/>
              </a:spcAft>
              <a:defRPr sz="1800">
                <a:solidFill>
                  <a:schemeClr val="tx1"/>
                </a:solidFill>
                <a:latin typeface="Arial" panose="020B0604020202020204" pitchFamily="34" charset="0"/>
              </a:defRPr>
            </a:lvl9pPr>
          </a:lstStyle>
          <a:p>
            <a:pPr defTabSz="685800" fontAlgn="auto">
              <a:spcBef>
                <a:spcPts val="0"/>
              </a:spcBef>
              <a:spcAft>
                <a:spcPts val="0"/>
              </a:spcAft>
            </a:pPr>
            <a:fld id="{BE19F5DF-8CF3-48B8-8E97-C91FFB53A665}" type="slidenum">
              <a:rPr lang="en-GB" altLang="en-US" sz="900">
                <a:solidFill>
                  <a:srgbClr val="FFFFFF"/>
                </a:solidFill>
              </a:rPr>
              <a:pPr defTabSz="685800" fontAlgn="auto">
                <a:spcBef>
                  <a:spcPts val="0"/>
                </a:spcBef>
                <a:spcAft>
                  <a:spcPts val="0"/>
                </a:spcAft>
              </a:pPr>
              <a:t>19</a:t>
            </a:fld>
            <a:endParaRPr lang="en-GB" altLang="en-US" sz="900">
              <a:solidFill>
                <a:srgbClr val="FFFFFF"/>
              </a:solidFill>
            </a:endParaRPr>
          </a:p>
        </p:txBody>
      </p:sp>
      <p:sp>
        <p:nvSpPr>
          <p:cNvPr id="3" name="Title 2">
            <a:extLst>
              <a:ext uri="{FF2B5EF4-FFF2-40B4-BE49-F238E27FC236}">
                <a16:creationId xmlns:a16="http://schemas.microsoft.com/office/drawing/2014/main" id="{BE8C6920-DEE8-A5AE-AF1E-303A5E313040}"/>
              </a:ext>
            </a:extLst>
          </p:cNvPr>
          <p:cNvSpPr>
            <a:spLocks noGrp="1"/>
          </p:cNvSpPr>
          <p:nvPr>
            <p:ph type="title"/>
          </p:nvPr>
        </p:nvSpPr>
        <p:spPr>
          <a:xfrm>
            <a:off x="121628" y="980690"/>
            <a:ext cx="8793773" cy="276999"/>
          </a:xfrm>
        </p:spPr>
        <p:txBody>
          <a:bodyPr/>
          <a:lstStyle/>
          <a:p>
            <a:r>
              <a:rPr lang="en-ZA" u="sng" dirty="0">
                <a:latin typeface="Arial" panose="020B0604020202020204" pitchFamily="34" charset="0"/>
                <a:cs typeface="Arial" panose="020B0604020202020204" pitchFamily="34" charset="0"/>
              </a:rPr>
              <a:t>Valid Affidavits</a:t>
            </a:r>
            <a:endParaRPr lang="en-ZA" dirty="0"/>
          </a:p>
        </p:txBody>
      </p:sp>
      <p:sp>
        <p:nvSpPr>
          <p:cNvPr id="4" name="Rectangle 3">
            <a:extLst>
              <a:ext uri="{FF2B5EF4-FFF2-40B4-BE49-F238E27FC236}">
                <a16:creationId xmlns:a16="http://schemas.microsoft.com/office/drawing/2014/main" id="{6D5BA918-FAB7-FCB5-EE90-E582B27A261C}"/>
              </a:ext>
            </a:extLst>
          </p:cNvPr>
          <p:cNvSpPr/>
          <p:nvPr/>
        </p:nvSpPr>
        <p:spPr>
          <a:xfrm>
            <a:off x="121628" y="1452997"/>
            <a:ext cx="8793773" cy="5262979"/>
          </a:xfrm>
          <a:prstGeom prst="rect">
            <a:avLst/>
          </a:prstGeom>
        </p:spPr>
        <p:txBody>
          <a:bodyPr wrap="square">
            <a:spAutoFit/>
          </a:bodyPr>
          <a:lstStyle/>
          <a:p>
            <a:pPr marL="214313" indent="-214313" defTabSz="685800" fontAlgn="auto">
              <a:spcBef>
                <a:spcPts val="0"/>
              </a:spcBef>
              <a:spcAft>
                <a:spcPts val="0"/>
              </a:spcAft>
              <a:buFont typeface="Arial" panose="020B0604020202020204" pitchFamily="34" charset="0"/>
              <a:buChar char="•"/>
            </a:pPr>
            <a:r>
              <a:rPr lang="en-US" dirty="0">
                <a:solidFill>
                  <a:srgbClr val="004F87">
                    <a:lumMod val="75000"/>
                  </a:srgbClr>
                </a:solidFill>
                <a:latin typeface="Arial Narrow" panose="020B0606020202030204" pitchFamily="34" charset="0"/>
                <a:cs typeface="Arial" panose="020B0604020202020204" pitchFamily="34" charset="0"/>
              </a:rPr>
              <a:t>Affidavits must be sworn or affirmed before a person authorized to administer the oath or take the affirmation.</a:t>
            </a:r>
          </a:p>
          <a:p>
            <a:pPr defTabSz="685800" fontAlgn="auto">
              <a:spcBef>
                <a:spcPts val="0"/>
              </a:spcBef>
              <a:spcAft>
                <a:spcPts val="0"/>
              </a:spcAft>
            </a:pPr>
            <a:endParaRPr lang="en-US" dirty="0">
              <a:solidFill>
                <a:srgbClr val="004F87">
                  <a:lumMod val="75000"/>
                </a:srgbClr>
              </a:solidFill>
              <a:latin typeface="Arial Narrow" panose="020B0606020202030204" pitchFamily="34" charset="0"/>
              <a:cs typeface="Arial" panose="020B0604020202020204" pitchFamily="34" charset="0"/>
            </a:endParaRPr>
          </a:p>
          <a:p>
            <a:pPr marL="214313" indent="-214313" defTabSz="685800" fontAlgn="auto">
              <a:spcBef>
                <a:spcPts val="0"/>
              </a:spcBef>
              <a:spcAft>
                <a:spcPts val="0"/>
              </a:spcAft>
              <a:buFont typeface="Arial" panose="020B0604020202020204" pitchFamily="34" charset="0"/>
              <a:buChar char="•"/>
            </a:pPr>
            <a:r>
              <a:rPr lang="en-US" dirty="0">
                <a:solidFill>
                  <a:srgbClr val="004F87">
                    <a:lumMod val="75000"/>
                  </a:srgbClr>
                </a:solidFill>
                <a:latin typeface="Arial Narrow" panose="020B0606020202030204" pitchFamily="34" charset="0"/>
                <a:cs typeface="Arial" panose="020B0604020202020204" pitchFamily="34" charset="0"/>
              </a:rPr>
              <a:t>The deponent must then sign the affidavit in the presence of Commissioner of Oaths</a:t>
            </a:r>
          </a:p>
          <a:p>
            <a:pPr defTabSz="685800" fontAlgn="auto">
              <a:spcBef>
                <a:spcPts val="0"/>
              </a:spcBef>
              <a:spcAft>
                <a:spcPts val="0"/>
              </a:spcAft>
            </a:pPr>
            <a:endParaRPr lang="en-US" dirty="0">
              <a:solidFill>
                <a:srgbClr val="004F87">
                  <a:lumMod val="75000"/>
                </a:srgbClr>
              </a:solidFill>
              <a:latin typeface="Arial Narrow" panose="020B0606020202030204" pitchFamily="34" charset="0"/>
              <a:cs typeface="Arial" panose="020B0604020202020204" pitchFamily="34" charset="0"/>
            </a:endParaRPr>
          </a:p>
          <a:p>
            <a:pPr marL="214313" indent="-214313" defTabSz="685800" fontAlgn="auto">
              <a:spcBef>
                <a:spcPts val="0"/>
              </a:spcBef>
              <a:spcAft>
                <a:spcPts val="0"/>
              </a:spcAft>
              <a:buFont typeface="Arial" panose="020B0604020202020204" pitchFamily="34" charset="0"/>
              <a:buChar char="•"/>
            </a:pPr>
            <a:r>
              <a:rPr lang="en-US" dirty="0">
                <a:solidFill>
                  <a:srgbClr val="004F87">
                    <a:lumMod val="75000"/>
                  </a:srgbClr>
                </a:solidFill>
                <a:latin typeface="Arial Narrow" panose="020B0606020202030204" pitchFamily="34" charset="0"/>
                <a:cs typeface="Arial" panose="020B0604020202020204" pitchFamily="34" charset="0"/>
              </a:rPr>
              <a:t>It is not permissible to backdate or postdate an affidavit. The backdating or postdating makes the affidavit misleading and irregular.</a:t>
            </a:r>
          </a:p>
          <a:p>
            <a:pPr defTabSz="685800" fontAlgn="auto">
              <a:spcBef>
                <a:spcPts val="0"/>
              </a:spcBef>
              <a:spcAft>
                <a:spcPts val="0"/>
              </a:spcAft>
            </a:pPr>
            <a:endParaRPr lang="en-US" dirty="0">
              <a:solidFill>
                <a:srgbClr val="004F87">
                  <a:lumMod val="75000"/>
                </a:srgbClr>
              </a:solidFill>
              <a:latin typeface="Arial Narrow" panose="020B0606020202030204" pitchFamily="34" charset="0"/>
              <a:cs typeface="Arial" panose="020B0604020202020204" pitchFamily="34" charset="0"/>
            </a:endParaRPr>
          </a:p>
          <a:p>
            <a:pPr marL="214313" indent="-214313" defTabSz="685800" fontAlgn="auto">
              <a:spcBef>
                <a:spcPts val="0"/>
              </a:spcBef>
              <a:spcAft>
                <a:spcPts val="0"/>
              </a:spcAft>
              <a:buFont typeface="Arial" panose="020B0604020202020204" pitchFamily="34" charset="0"/>
              <a:buChar char="•"/>
            </a:pPr>
            <a:r>
              <a:rPr lang="en-US" dirty="0">
                <a:solidFill>
                  <a:srgbClr val="004F87">
                    <a:lumMod val="75000"/>
                  </a:srgbClr>
                </a:solidFill>
                <a:latin typeface="Arial Narrow" panose="020B0606020202030204" pitchFamily="34" charset="0"/>
                <a:cs typeface="Arial" panose="020B0604020202020204" pitchFamily="34" charset="0"/>
              </a:rPr>
              <a:t>The date on the affidavit is the date on which the deponent is saying that the information stated in the affidavit is true.</a:t>
            </a:r>
          </a:p>
          <a:p>
            <a:pPr defTabSz="685800" fontAlgn="auto">
              <a:spcBef>
                <a:spcPts val="0"/>
              </a:spcBef>
              <a:spcAft>
                <a:spcPts val="0"/>
              </a:spcAft>
            </a:pPr>
            <a:endParaRPr lang="en-US" dirty="0">
              <a:solidFill>
                <a:srgbClr val="004F87">
                  <a:lumMod val="75000"/>
                </a:srgbClr>
              </a:solidFill>
              <a:latin typeface="Arial Narrow" panose="020B0606020202030204" pitchFamily="34" charset="0"/>
              <a:cs typeface="Arial" panose="020B0604020202020204" pitchFamily="34" charset="0"/>
            </a:endParaRPr>
          </a:p>
          <a:p>
            <a:pPr marL="214313" indent="-214313" defTabSz="685800" fontAlgn="auto">
              <a:spcBef>
                <a:spcPts val="0"/>
              </a:spcBef>
              <a:spcAft>
                <a:spcPts val="0"/>
              </a:spcAft>
              <a:buFont typeface="Arial" panose="020B0604020202020204" pitchFamily="34" charset="0"/>
              <a:buChar char="•"/>
            </a:pPr>
            <a:r>
              <a:rPr lang="en-US" dirty="0">
                <a:solidFill>
                  <a:srgbClr val="004F87">
                    <a:lumMod val="75000"/>
                  </a:srgbClr>
                </a:solidFill>
                <a:latin typeface="Arial Narrow" panose="020B0606020202030204" pitchFamily="34" charset="0"/>
                <a:cs typeface="Arial" panose="020B0604020202020204" pitchFamily="34" charset="0"/>
              </a:rPr>
              <a:t>The signature of the deponent and the Commissioner of Oaths must be on the same day.</a:t>
            </a:r>
          </a:p>
          <a:p>
            <a:pPr defTabSz="685800" fontAlgn="auto">
              <a:spcBef>
                <a:spcPts val="0"/>
              </a:spcBef>
              <a:spcAft>
                <a:spcPts val="0"/>
              </a:spcAft>
            </a:pPr>
            <a:endParaRPr lang="en-US" dirty="0">
              <a:solidFill>
                <a:srgbClr val="004F87">
                  <a:lumMod val="75000"/>
                </a:srgbClr>
              </a:solidFill>
              <a:latin typeface="Arial Narrow" panose="020B0606020202030204" pitchFamily="34" charset="0"/>
              <a:cs typeface="Arial" panose="020B0604020202020204" pitchFamily="34" charset="0"/>
            </a:endParaRPr>
          </a:p>
          <a:p>
            <a:pPr marL="214313" indent="-214313" defTabSz="685800" fontAlgn="auto">
              <a:spcBef>
                <a:spcPts val="0"/>
              </a:spcBef>
              <a:spcAft>
                <a:spcPts val="0"/>
              </a:spcAft>
              <a:buFont typeface="Arial" panose="020B0604020202020204" pitchFamily="34" charset="0"/>
              <a:buChar char="•"/>
            </a:pPr>
            <a:r>
              <a:rPr lang="en-US" dirty="0">
                <a:solidFill>
                  <a:srgbClr val="004F87">
                    <a:lumMod val="75000"/>
                  </a:srgbClr>
                </a:solidFill>
                <a:latin typeface="Arial Narrow" panose="020B0606020202030204" pitchFamily="34" charset="0"/>
                <a:cs typeface="Arial" panose="020B0604020202020204" pitchFamily="34" charset="0"/>
              </a:rPr>
              <a:t>The Commissioner must give their details on the affidavit.(Usually the commissioner stamp and signature)</a:t>
            </a:r>
            <a:endParaRPr lang="en-ZA" dirty="0">
              <a:solidFill>
                <a:srgbClr val="004F87">
                  <a:lumMod val="75000"/>
                </a:srgbClr>
              </a:solidFill>
              <a:latin typeface="Arial Narrow" panose="020B0606020202030204" pitchFamily="34" charset="0"/>
              <a:cs typeface="Arial" panose="020B0604020202020204" pitchFamily="34" charset="0"/>
            </a:endParaRPr>
          </a:p>
          <a:p>
            <a:pPr defTabSz="684565" fontAlgn="auto">
              <a:spcBef>
                <a:spcPts val="0"/>
              </a:spcBef>
              <a:spcAft>
                <a:spcPts val="0"/>
              </a:spcAft>
            </a:pPr>
            <a:endParaRPr lang="en-ZA" sz="1500" b="1" dirty="0">
              <a:solidFill>
                <a:srgbClr val="FF0000"/>
              </a:solidFill>
              <a:latin typeface="Arial" panose="020B0604020202020204" pitchFamily="34" charset="0"/>
              <a:cs typeface="Arial" panose="020B0604020202020204" pitchFamily="34" charset="0"/>
            </a:endParaRPr>
          </a:p>
          <a:p>
            <a:pPr defTabSz="684565" fontAlgn="auto">
              <a:spcBef>
                <a:spcPts val="0"/>
              </a:spcBef>
              <a:spcAft>
                <a:spcPts val="0"/>
              </a:spcAft>
            </a:pPr>
            <a:r>
              <a:rPr lang="en-ZA" sz="1500" b="1" dirty="0">
                <a:solidFill>
                  <a:srgbClr val="FF0000"/>
                </a:solidFill>
                <a:latin typeface="Arial" panose="020B0604020202020204" pitchFamily="34" charset="0"/>
                <a:cs typeface="Arial" panose="020B0604020202020204" pitchFamily="34" charset="0"/>
              </a:rPr>
              <a:t>SARS reserves the right to request that bidders submit their Black ownership and turnover information in support of their Affidavits.</a:t>
            </a:r>
          </a:p>
          <a:p>
            <a:pPr defTabSz="684565" fontAlgn="auto">
              <a:spcBef>
                <a:spcPts val="0"/>
              </a:spcBef>
              <a:spcAft>
                <a:spcPts val="0"/>
              </a:spcAft>
            </a:pPr>
            <a:endParaRPr lang="en-ZA" sz="2100" dirty="0">
              <a:solidFill>
                <a:srgbClr val="004F8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A44D7B6-8D4F-C6FA-7051-2546411F6AE9}"/>
              </a:ext>
            </a:extLst>
          </p:cNvPr>
          <p:cNvSpPr txBox="1"/>
          <p:nvPr/>
        </p:nvSpPr>
        <p:spPr>
          <a:xfrm>
            <a:off x="3094892" y="177818"/>
            <a:ext cx="5431888" cy="461665"/>
          </a:xfrm>
          <a:prstGeom prst="rect">
            <a:avLst/>
          </a:prstGeom>
          <a:noFill/>
        </p:spPr>
        <p:txBody>
          <a:bodyPr wrap="square">
            <a:spAutoFit/>
          </a:bodyPr>
          <a:lstStyle/>
          <a:p>
            <a:r>
              <a:rPr kumimoji="0" lang="en-ZA" sz="2400" b="1" i="0" strike="noStrike" kern="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Valid Affidavits</a:t>
            </a:r>
            <a:endParaRPr lang="en-ZA" dirty="0"/>
          </a:p>
        </p:txBody>
      </p:sp>
    </p:spTree>
    <p:extLst>
      <p:ext uri="{BB962C8B-B14F-4D97-AF65-F5344CB8AC3E}">
        <p14:creationId xmlns:p14="http://schemas.microsoft.com/office/powerpoint/2010/main" val="1564361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1"/>
          <p:cNvSpPr txBox="1"/>
          <p:nvPr/>
        </p:nvSpPr>
        <p:spPr>
          <a:xfrm>
            <a:off x="3203027" y="5021786"/>
            <a:ext cx="280837" cy="23601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ZA" sz="1000" b="1" i="1" dirty="0">
              <a:solidFill>
                <a:srgbClr val="0070C0"/>
              </a:solidFill>
            </a:endParaRPr>
          </a:p>
        </p:txBody>
      </p:sp>
      <p:sp>
        <p:nvSpPr>
          <p:cNvPr id="13" name="Rectangle 3"/>
          <p:cNvSpPr>
            <a:spLocks noChangeArrowheads="1"/>
          </p:cNvSpPr>
          <p:nvPr/>
        </p:nvSpPr>
        <p:spPr bwMode="auto">
          <a:xfrm>
            <a:off x="357172" y="766080"/>
            <a:ext cx="8429655" cy="5834306"/>
          </a:xfrm>
          <a:prstGeom prst="rect">
            <a:avLst/>
          </a:prstGeom>
          <a:noFill/>
          <a:ln w="9525" algn="ctr">
            <a:noFill/>
            <a:miter lim="800000"/>
            <a:headEnd/>
            <a:tailEnd/>
          </a:ln>
        </p:spPr>
        <p:txBody>
          <a:bodyPr/>
          <a:lstStyle/>
          <a:p>
            <a:pPr marL="228600" indent="-228600">
              <a:lnSpc>
                <a:spcPct val="135000"/>
              </a:lnSpc>
              <a:spcBef>
                <a:spcPct val="75000"/>
              </a:spcBef>
              <a:spcAft>
                <a:spcPct val="10000"/>
              </a:spcAft>
              <a:buClr>
                <a:schemeClr val="accent1"/>
              </a:buClr>
            </a:pPr>
            <a:r>
              <a:rPr lang="en-US" sz="2000" b="1" dirty="0">
                <a:solidFill>
                  <a:schemeClr val="tx2"/>
                </a:solidFill>
                <a:latin typeface="Arial Narrow" panose="020B0606020202030204" pitchFamily="34" charset="0"/>
                <a:cs typeface="Arial" panose="020B0604020202020204" pitchFamily="34" charset="0"/>
              </a:rPr>
              <a:t>1. Welcome and Introduction</a:t>
            </a:r>
          </a:p>
          <a:p>
            <a:pPr marL="228600" indent="-228600">
              <a:lnSpc>
                <a:spcPct val="135000"/>
              </a:lnSpc>
              <a:spcBef>
                <a:spcPct val="75000"/>
              </a:spcBef>
              <a:spcAft>
                <a:spcPct val="10000"/>
              </a:spcAft>
              <a:buClr>
                <a:schemeClr val="accent1"/>
              </a:buClr>
            </a:pPr>
            <a:r>
              <a:rPr lang="en-ZA" sz="2000" b="1" dirty="0">
                <a:solidFill>
                  <a:schemeClr val="tx2"/>
                </a:solidFill>
                <a:latin typeface="Arial Narrow" panose="020B0606020202030204" pitchFamily="34" charset="0"/>
                <a:cs typeface="Arial" panose="020B0604020202020204" pitchFamily="34" charset="0"/>
              </a:rPr>
              <a:t>2. RFP Timelines</a:t>
            </a:r>
          </a:p>
          <a:p>
            <a:pPr marL="228600" indent="-228600">
              <a:lnSpc>
                <a:spcPct val="135000"/>
              </a:lnSpc>
              <a:spcBef>
                <a:spcPct val="75000"/>
              </a:spcBef>
              <a:spcAft>
                <a:spcPct val="10000"/>
              </a:spcAft>
              <a:buClr>
                <a:schemeClr val="accent1"/>
              </a:buClr>
            </a:pPr>
            <a:r>
              <a:rPr lang="en-ZA" sz="2000" b="1" dirty="0">
                <a:solidFill>
                  <a:schemeClr val="tx2"/>
                </a:solidFill>
                <a:latin typeface="Arial Narrow" panose="020B0606020202030204" pitchFamily="34" charset="0"/>
                <a:cs typeface="Arial" panose="020B0604020202020204" pitchFamily="34" charset="0"/>
              </a:rPr>
              <a:t>3. Governance Requirements</a:t>
            </a:r>
          </a:p>
          <a:p>
            <a:pPr marL="228600" indent="-228600">
              <a:lnSpc>
                <a:spcPct val="135000"/>
              </a:lnSpc>
              <a:spcBef>
                <a:spcPct val="75000"/>
              </a:spcBef>
              <a:spcAft>
                <a:spcPct val="10000"/>
              </a:spcAft>
              <a:buClr>
                <a:schemeClr val="accent1"/>
              </a:buClr>
            </a:pPr>
            <a:r>
              <a:rPr lang="en-ZA" sz="2000" b="1" dirty="0">
                <a:solidFill>
                  <a:schemeClr val="tx2"/>
                </a:solidFill>
                <a:latin typeface="Arial Narrow" panose="020B0606020202030204" pitchFamily="34" charset="0"/>
                <a:cs typeface="Arial" panose="020B0604020202020204" pitchFamily="34" charset="0"/>
              </a:rPr>
              <a:t>4. Technical Requirements</a:t>
            </a:r>
          </a:p>
          <a:p>
            <a:pPr marL="228600" indent="-228600">
              <a:lnSpc>
                <a:spcPct val="135000"/>
              </a:lnSpc>
              <a:spcBef>
                <a:spcPct val="75000"/>
              </a:spcBef>
              <a:spcAft>
                <a:spcPct val="10000"/>
              </a:spcAft>
              <a:buClr>
                <a:schemeClr val="accent1"/>
              </a:buClr>
            </a:pPr>
            <a:r>
              <a:rPr lang="en-ZA" sz="2000" b="1" dirty="0">
                <a:solidFill>
                  <a:schemeClr val="tx2"/>
                </a:solidFill>
                <a:latin typeface="Arial Narrow" panose="020B0606020202030204" pitchFamily="34" charset="0"/>
                <a:cs typeface="Arial" panose="020B0604020202020204" pitchFamily="34" charset="0"/>
              </a:rPr>
              <a:t>5. Bid Evaluation Process </a:t>
            </a:r>
          </a:p>
          <a:p>
            <a:pPr marL="228600" indent="-228600">
              <a:lnSpc>
                <a:spcPct val="135000"/>
              </a:lnSpc>
              <a:spcBef>
                <a:spcPct val="75000"/>
              </a:spcBef>
              <a:spcAft>
                <a:spcPct val="10000"/>
              </a:spcAft>
              <a:buClr>
                <a:schemeClr val="accent1"/>
              </a:buClr>
            </a:pPr>
            <a:r>
              <a:rPr lang="en-ZA" sz="2000" b="1" dirty="0">
                <a:solidFill>
                  <a:schemeClr val="tx2"/>
                </a:solidFill>
                <a:latin typeface="Arial Narrow" panose="020B0606020202030204" pitchFamily="34" charset="0"/>
                <a:cs typeface="Arial" panose="020B0604020202020204" pitchFamily="34" charset="0"/>
              </a:rPr>
              <a:t>6. Price &amp; Specific goals</a:t>
            </a:r>
          </a:p>
          <a:p>
            <a:pPr marL="228600" indent="-228600">
              <a:lnSpc>
                <a:spcPct val="135000"/>
              </a:lnSpc>
              <a:spcBef>
                <a:spcPct val="75000"/>
              </a:spcBef>
              <a:spcAft>
                <a:spcPct val="10000"/>
              </a:spcAft>
              <a:buClr>
                <a:schemeClr val="accent1"/>
              </a:buClr>
            </a:pPr>
            <a:r>
              <a:rPr lang="en-ZA" sz="2000" b="1" dirty="0">
                <a:solidFill>
                  <a:schemeClr val="tx2"/>
                </a:solidFill>
                <a:latin typeface="Arial Narrow" panose="020B0606020202030204" pitchFamily="34" charset="0"/>
                <a:cs typeface="Arial" panose="020B0604020202020204" pitchFamily="34" charset="0"/>
              </a:rPr>
              <a:t>7. Financial Analysis</a:t>
            </a:r>
          </a:p>
          <a:p>
            <a:pPr marL="228600" indent="-228600">
              <a:lnSpc>
                <a:spcPct val="135000"/>
              </a:lnSpc>
              <a:spcBef>
                <a:spcPct val="75000"/>
              </a:spcBef>
              <a:spcAft>
                <a:spcPct val="10000"/>
              </a:spcAft>
              <a:buClr>
                <a:schemeClr val="accent1"/>
              </a:buClr>
            </a:pPr>
            <a:r>
              <a:rPr lang="en-ZA" sz="2000" b="1" dirty="0">
                <a:solidFill>
                  <a:schemeClr val="tx2"/>
                </a:solidFill>
                <a:latin typeface="Arial Narrow" panose="020B0606020202030204" pitchFamily="34" charset="0"/>
                <a:cs typeface="Arial" panose="020B0604020202020204" pitchFamily="34" charset="0"/>
              </a:rPr>
              <a:t>8. RFP submission and contact details</a:t>
            </a:r>
          </a:p>
          <a:p>
            <a:pPr marL="228600" indent="-228600" algn="l">
              <a:lnSpc>
                <a:spcPct val="135000"/>
              </a:lnSpc>
              <a:spcBef>
                <a:spcPct val="75000"/>
              </a:spcBef>
              <a:spcAft>
                <a:spcPct val="10000"/>
              </a:spcAft>
              <a:buClr>
                <a:schemeClr val="accent1"/>
              </a:buClr>
            </a:pPr>
            <a:r>
              <a:rPr lang="en-ZA" sz="2000" b="1" dirty="0">
                <a:solidFill>
                  <a:schemeClr val="tx2"/>
                </a:solidFill>
                <a:latin typeface="Arial Narrow" panose="020B0606020202030204" pitchFamily="34" charset="0"/>
                <a:cs typeface="Arial" panose="020B0604020202020204" pitchFamily="34" charset="0"/>
              </a:rPr>
              <a:t>9. Q&amp;A</a:t>
            </a:r>
            <a:endParaRPr lang="en-ZA" sz="2000" dirty="0">
              <a:solidFill>
                <a:schemeClr val="tx1"/>
              </a:solidFill>
              <a:latin typeface="Arial Narrow" panose="020B0606020202030204" pitchFamily="34" charset="0"/>
              <a:cs typeface="Arial" panose="020B0604020202020204" pitchFamily="34" charset="0"/>
            </a:endParaRPr>
          </a:p>
          <a:p>
            <a:pPr marL="228600" indent="-228600" algn="l" eaLnBrk="0" hangingPunct="0">
              <a:lnSpc>
                <a:spcPct val="110000"/>
              </a:lnSpc>
              <a:spcBef>
                <a:spcPct val="10000"/>
              </a:spcBef>
              <a:spcAft>
                <a:spcPct val="10000"/>
              </a:spcAft>
              <a:buClr>
                <a:schemeClr val="tx2"/>
              </a:buClr>
              <a:buSzPct val="120000"/>
              <a:buFontTx/>
              <a:buChar char="•"/>
            </a:pPr>
            <a:endParaRPr lang="en-US" sz="1200" dirty="0">
              <a:solidFill>
                <a:schemeClr val="tx1"/>
              </a:solidFill>
            </a:endParaRPr>
          </a:p>
        </p:txBody>
      </p:sp>
      <p:sp>
        <p:nvSpPr>
          <p:cNvPr id="18" name="Title 1"/>
          <p:cNvSpPr txBox="1">
            <a:spLocks/>
          </p:cNvSpPr>
          <p:nvPr/>
        </p:nvSpPr>
        <p:spPr>
          <a:xfrm>
            <a:off x="0" y="257614"/>
            <a:ext cx="9144000" cy="261938"/>
          </a:xfrm>
          <a:prstGeom prst="rect">
            <a:avLst/>
          </a:prstGeom>
          <a:noFill/>
          <a:ln w="9525">
            <a:noFill/>
            <a:miter lim="800000"/>
            <a:headEnd/>
            <a:tailEnd/>
          </a:ln>
        </p:spPr>
        <p:txBody>
          <a:bodyPr vert="horz" wrap="square" lIns="360000" tIns="0" rIns="0" bIns="0" numCol="1" anchor="ctr" anchorCtr="0" compatLnSpc="1">
            <a:prstTxWarp prst="textNoShape">
              <a:avLst/>
            </a:prstTxWarp>
            <a:spAutoFit/>
          </a:bodyPr>
          <a:lstStyle>
            <a:defPPr>
              <a:defRPr lang="en-US"/>
            </a:defPPr>
            <a:lvl1pPr marL="0" marR="0" lvl="0" indent="0" defTabSz="914400" eaLnBrk="1" latinLnBrk="0" hangingPunct="1">
              <a:lnSpc>
                <a:spcPct val="85000"/>
              </a:lnSpc>
              <a:buClrTx/>
              <a:buSzTx/>
              <a:buFontTx/>
              <a:buNone/>
              <a:tabLst/>
              <a:defRPr kumimoji="0" sz="2000" b="1" i="0" u="none" strike="noStrike" cap="none" spc="0" normalizeH="0" baseline="0">
                <a:ln>
                  <a:noFill/>
                </a:ln>
                <a:solidFill>
                  <a:schemeClr val="bg1"/>
                </a:solidFill>
                <a:effectLst>
                  <a:outerShdw blurRad="38100" dist="38100" dir="2700000" algn="tl">
                    <a:srgbClr val="000000">
                      <a:alpha val="43137"/>
                    </a:srgbClr>
                  </a:outerShdw>
                </a:effectLst>
                <a:uLnTx/>
                <a:uFillTx/>
                <a:latin typeface="+mj-lt"/>
                <a:ea typeface="+mj-ea"/>
                <a:cs typeface="+mj-cs"/>
              </a:defRPr>
            </a:lvl1pPr>
          </a:lstStyle>
          <a:p>
            <a:pPr algn="ctr"/>
            <a:r>
              <a:rPr lang="en-ZA" dirty="0"/>
              <a:t>TABLE OF CONTENT</a:t>
            </a:r>
          </a:p>
        </p:txBody>
      </p:sp>
      <p:sp>
        <p:nvSpPr>
          <p:cNvPr id="3" name="Slide Number Placeholder 2"/>
          <p:cNvSpPr>
            <a:spLocks noGrp="1"/>
          </p:cNvSpPr>
          <p:nvPr>
            <p:ph type="sldNum" sz="quarter" idx="11"/>
          </p:nvPr>
        </p:nvSpPr>
        <p:spPr>
          <a:xfrm>
            <a:off x="6864668" y="6520498"/>
            <a:ext cx="862012" cy="184666"/>
          </a:xfrm>
        </p:spPr>
        <p:txBody>
          <a:bodyPr/>
          <a:lstStyle/>
          <a:p>
            <a:pPr>
              <a:defRPr/>
            </a:pPr>
            <a:fld id="{1D46AC71-C261-4AF3-BFB1-CCAEF8821007}" type="slidenum">
              <a:rPr lang="en-ZA" smtClean="0">
                <a:solidFill>
                  <a:schemeClr val="tx1"/>
                </a:solidFill>
              </a:rPr>
              <a:pPr>
                <a:defRPr/>
              </a:pPr>
              <a:t>2</a:t>
            </a:fld>
            <a:endParaRPr lang="en-ZA" dirty="0">
              <a:solidFill>
                <a:schemeClr val="tx1"/>
              </a:solidFill>
            </a:endParaRPr>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5"/>
          <p:cNvSpPr>
            <a:spLocks noGrp="1"/>
          </p:cNvSpPr>
          <p:nvPr>
            <p:ph type="title"/>
          </p:nvPr>
        </p:nvSpPr>
        <p:spPr>
          <a:xfrm>
            <a:off x="122238" y="218446"/>
            <a:ext cx="8793162" cy="261610"/>
          </a:xfrm>
        </p:spPr>
        <p:txBody>
          <a:bodyPr/>
          <a:lstStyle/>
          <a:p>
            <a:pPr algn="ctr"/>
            <a:r>
              <a:rPr lang="en-ZA" sz="2000" dirty="0"/>
              <a:t>POINTS AWARDED FOR SPECIFIC GOALS</a:t>
            </a:r>
          </a:p>
        </p:txBody>
      </p:sp>
      <p:sp>
        <p:nvSpPr>
          <p:cNvPr id="4" name="Content Placeholder 3">
            <a:extLst>
              <a:ext uri="{FF2B5EF4-FFF2-40B4-BE49-F238E27FC236}">
                <a16:creationId xmlns:a16="http://schemas.microsoft.com/office/drawing/2014/main" id="{F45AD638-E203-4B24-B662-64A17AC5E6E5}"/>
              </a:ext>
            </a:extLst>
          </p:cNvPr>
          <p:cNvSpPr>
            <a:spLocks noGrp="1"/>
          </p:cNvSpPr>
          <p:nvPr>
            <p:ph idx="1"/>
          </p:nvPr>
        </p:nvSpPr>
        <p:spPr>
          <a:xfrm>
            <a:off x="253605" y="5982876"/>
            <a:ext cx="7799783" cy="246221"/>
          </a:xfrm>
        </p:spPr>
        <p:txBody>
          <a:bodyPr/>
          <a:lstStyle/>
          <a:p>
            <a:r>
              <a:rPr lang="en-ZA" b="1" kern="1200" dirty="0">
                <a:solidFill>
                  <a:srgbClr val="004F87"/>
                </a:solidFill>
                <a:latin typeface="Arial Narrow" panose="020B0606020202030204" pitchFamily="34" charset="0"/>
                <a:cs typeface="Arial" panose="020B0604020202020204" pitchFamily="34" charset="0"/>
              </a:rPr>
              <a:t>Page 4 of SBD6.1</a:t>
            </a:r>
          </a:p>
        </p:txBody>
      </p:sp>
      <p:sp>
        <p:nvSpPr>
          <p:cNvPr id="34820" name="Slide Number Placeholder 4"/>
          <p:cNvSpPr>
            <a:spLocks noGrp="1"/>
          </p:cNvSpPr>
          <p:nvPr>
            <p:ph type="sldNum" sz="quarter" idx="11"/>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691C9E-E97C-43C8-9CEE-7DF2F4708F1D}" type="slidenum">
              <a:rPr kumimoji="0" lang="en-GB" sz="500" b="0" i="0" u="none" strike="noStrike" kern="1200" cap="none" spc="0" normalizeH="0" baseline="0" noProof="0" smtClean="0">
                <a:ln>
                  <a:noFill/>
                </a:ln>
                <a:solidFill>
                  <a:srgbClr val="6AAED8"/>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500" b="0" i="0" u="none" strike="noStrike" kern="1200" cap="none" spc="0" normalizeH="0" baseline="0" noProof="0">
              <a:ln>
                <a:noFill/>
              </a:ln>
              <a:solidFill>
                <a:srgbClr val="6AAED8"/>
              </a:solidFill>
              <a:effectLst/>
              <a:uLnTx/>
              <a:uFillTx/>
              <a:latin typeface="Arial" charset="0"/>
              <a:ea typeface="+mn-ea"/>
              <a:cs typeface="+mn-cs"/>
            </a:endParaRPr>
          </a:p>
        </p:txBody>
      </p:sp>
      <p:sp>
        <p:nvSpPr>
          <p:cNvPr id="5" name="Slide Number Placeholder 2"/>
          <p:cNvSpPr>
            <a:spLocks noGrp="1"/>
          </p:cNvSpPr>
          <p:nvPr>
            <p:ph type="sldNum" sz="quarter" idx="4294967295"/>
          </p:nvPr>
        </p:nvSpPr>
        <p:spPr>
          <a:xfrm>
            <a:off x="8281988" y="6561138"/>
            <a:ext cx="862012" cy="1841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0C65C-ACB3-41B3-B9D6-603EB25AD180}" type="slidenum">
              <a:rPr kumimoji="0" lang="en-ZA"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ZA"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TextBox 2">
            <a:extLst>
              <a:ext uri="{FF2B5EF4-FFF2-40B4-BE49-F238E27FC236}">
                <a16:creationId xmlns:a16="http://schemas.microsoft.com/office/drawing/2014/main" id="{94346D9B-B235-405F-9659-7E3195F54118}"/>
              </a:ext>
            </a:extLst>
          </p:cNvPr>
          <p:cNvSpPr txBox="1"/>
          <p:nvPr/>
        </p:nvSpPr>
        <p:spPr>
          <a:xfrm>
            <a:off x="122238" y="771556"/>
            <a:ext cx="8793161" cy="1701941"/>
          </a:xfrm>
          <a:prstGeom prst="rect">
            <a:avLst/>
          </a:prstGeom>
          <a:noFill/>
        </p:spPr>
        <p:txBody>
          <a:bodyPr wrap="square">
            <a:spAutoFit/>
          </a:bodyPr>
          <a:lstStyle/>
          <a:p>
            <a:pPr algn="just">
              <a:lnSpc>
                <a:spcPct val="150000"/>
              </a:lnSpc>
            </a:pPr>
            <a:r>
              <a:rPr lang="en-GB" dirty="0">
                <a:solidFill>
                  <a:srgbClr val="004F87"/>
                </a:solidFill>
                <a:latin typeface="Arial Narrow" panose="020B0606020202030204" pitchFamily="34" charset="0"/>
                <a:cs typeface="Arial" panose="020B0604020202020204" pitchFamily="34" charset="0"/>
              </a:rPr>
              <a:t>4.1. In terms of Regulation 4(2); 5(2); 6(2) and 7(2) of the Preferential Procurement Regulations, preference points must be awarded for specific goals stated in the tender. For the purposes of this tender the tenderer will be allocated points based on the goals stated in table 1 below as may be supported by proof/ documentation stated in the conditions of this tender: </a:t>
            </a:r>
            <a:endParaRPr lang="en-ZA" dirty="0">
              <a:solidFill>
                <a:srgbClr val="004F87"/>
              </a:solidFill>
              <a:latin typeface="Arial Narrow" panose="020B0606020202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1F1D487-8A8F-655B-F9AB-8F02F3EA7584}"/>
              </a:ext>
            </a:extLst>
          </p:cNvPr>
          <p:cNvPicPr>
            <a:picLocks noChangeAspect="1"/>
          </p:cNvPicPr>
          <p:nvPr/>
        </p:nvPicPr>
        <p:blipFill>
          <a:blip r:embed="rId3"/>
          <a:stretch>
            <a:fillRect/>
          </a:stretch>
        </p:blipFill>
        <p:spPr>
          <a:xfrm>
            <a:off x="122238" y="2524297"/>
            <a:ext cx="8793160" cy="3321961"/>
          </a:xfrm>
          <a:prstGeom prst="rect">
            <a:avLst/>
          </a:prstGeom>
        </p:spPr>
      </p:pic>
    </p:spTree>
    <p:extLst>
      <p:ext uri="{BB962C8B-B14F-4D97-AF65-F5344CB8AC3E}">
        <p14:creationId xmlns:p14="http://schemas.microsoft.com/office/powerpoint/2010/main" val="132173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6403" y="242281"/>
            <a:ext cx="8853854" cy="307777"/>
          </a:xfrm>
        </p:spPr>
        <p:txBody>
          <a:bodyPr/>
          <a:lstStyle/>
          <a:p>
            <a:pPr algn="ctr"/>
            <a:r>
              <a:rPr lang="en-ZA" sz="2000" dirty="0">
                <a:latin typeface="+mn-lt"/>
              </a:rPr>
              <a:t>B-BBEE  CERTIFICATE/AFFIDAVIT</a:t>
            </a:r>
            <a:endParaRPr lang="en-GB" sz="2000" dirty="0">
              <a:latin typeface="+mn-lt"/>
            </a:endParaRPr>
          </a:p>
        </p:txBody>
      </p:sp>
      <p:sp>
        <p:nvSpPr>
          <p:cNvPr id="20483" name="TextBox 8"/>
          <p:cNvSpPr txBox="1">
            <a:spLocks noChangeArrowheads="1"/>
          </p:cNvSpPr>
          <p:nvPr/>
        </p:nvSpPr>
        <p:spPr bwMode="auto">
          <a:xfrm>
            <a:off x="82609" y="757443"/>
            <a:ext cx="8890296" cy="4647426"/>
          </a:xfrm>
          <a:prstGeom prst="rect">
            <a:avLst/>
          </a:prstGeom>
          <a:noFill/>
          <a:ln w="9525">
            <a:noFill/>
            <a:miter lim="800000"/>
            <a:headEnd/>
            <a:tailEnd/>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x-none" b="0" i="0" u="none" strike="noStrike" kern="1200" cap="none" spc="0" normalizeH="0" baseline="0" noProof="0" dirty="0">
                <a:ln>
                  <a:noFill/>
                </a:ln>
                <a:solidFill>
                  <a:srgbClr val="003366"/>
                </a:solidFill>
                <a:effectLst/>
                <a:uLnTx/>
                <a:uFillTx/>
                <a:latin typeface="Arial Narrow" panose="020B0606020202030204" pitchFamily="34" charset="0"/>
                <a:ea typeface="Times New Roman" pitchFamily="18" charset="0"/>
                <a:cs typeface="Arial" panose="020B0604020202020204" pitchFamily="34" charset="0"/>
              </a:rPr>
              <a:t>The t</a:t>
            </a:r>
            <a:r>
              <a:rPr kumimoji="0" lang="en-ZA" b="0" i="0" u="none" strike="noStrike" kern="1200" cap="none" spc="0" normalizeH="0" baseline="0" noProof="0" dirty="0">
                <a:ln>
                  <a:noFill/>
                </a:ln>
                <a:solidFill>
                  <a:srgbClr val="003366"/>
                </a:solidFill>
                <a:effectLst/>
                <a:uLnTx/>
                <a:uFillTx/>
                <a:latin typeface="Arial Narrow" panose="020B0606020202030204" pitchFamily="34" charset="0"/>
                <a:ea typeface="Times New Roman" pitchFamily="18" charset="0"/>
                <a:cs typeface="Arial" panose="020B0604020202020204" pitchFamily="34" charset="0"/>
              </a:rPr>
              <a:t>able</a:t>
            </a:r>
            <a:r>
              <a:rPr kumimoji="0" lang="x-none" b="0" i="0" u="none" strike="noStrike" kern="1200" cap="none" spc="0" normalizeH="0" baseline="0" noProof="0" dirty="0">
                <a:ln>
                  <a:noFill/>
                </a:ln>
                <a:solidFill>
                  <a:srgbClr val="003366"/>
                </a:solidFill>
                <a:effectLst/>
                <a:uLnTx/>
                <a:uFillTx/>
                <a:latin typeface="Arial Narrow" panose="020B0606020202030204" pitchFamily="34" charset="0"/>
                <a:ea typeface="Times New Roman" pitchFamily="18" charset="0"/>
                <a:cs typeface="Arial" panose="020B0604020202020204" pitchFamily="34" charset="0"/>
              </a:rPr>
              <a:t> below indicates the specific B-BBEE certification documents that must be submitted for this tender. </a:t>
            </a:r>
            <a:endParaRPr kumimoji="0" lang="en-ZA" b="0" i="0" u="none" strike="noStrike" kern="1200" cap="none" spc="0" normalizeH="0" baseline="0" noProof="0" dirty="0">
              <a:ln>
                <a:noFill/>
              </a:ln>
              <a:solidFill>
                <a:srgbClr val="003366"/>
              </a:solidFill>
              <a:effectLst/>
              <a:uLnTx/>
              <a:uFillTx/>
              <a:latin typeface="Arial Narrow" panose="020B0606020202030204" pitchFamily="34" charset="0"/>
              <a:ea typeface="Times New Roman" pitchFamily="18"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sz="2000" b="0" i="0" u="none" strike="noStrike" kern="1200" cap="none" spc="0" normalizeH="0" baseline="0" noProof="0" dirty="0">
              <a:ln>
                <a:noFill/>
              </a:ln>
              <a:solidFill>
                <a:srgbClr val="003366"/>
              </a:solidFill>
              <a:effectLst/>
              <a:uLnTx/>
              <a:uFillTx/>
              <a:latin typeface="Arial" panose="020B0604020202020204" pitchFamily="34" charset="0"/>
              <a:ea typeface="Times New Roman" pitchFamily="18"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sz="2000" b="0" i="0" u="none" strike="noStrike" kern="1200" cap="none" spc="0" normalizeH="0" baseline="0" noProof="0" dirty="0">
              <a:ln>
                <a:noFill/>
              </a:ln>
              <a:solidFill>
                <a:srgbClr val="003366"/>
              </a:solidFill>
              <a:effectLst/>
              <a:uLnTx/>
              <a:uFillTx/>
              <a:latin typeface="Arial" panose="020B0604020202020204" pitchFamily="34" charset="0"/>
              <a:ea typeface="Times New Roman" pitchFamily="18"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sz="2000" b="0" i="0" u="none" strike="noStrike" kern="1200" cap="none" spc="0" normalizeH="0" baseline="0" noProof="0" dirty="0">
              <a:ln>
                <a:noFill/>
              </a:ln>
              <a:solidFill>
                <a:srgbClr val="003366"/>
              </a:solidFill>
              <a:effectLst/>
              <a:uLnTx/>
              <a:uFillTx/>
              <a:latin typeface="Arial" panose="020B0604020202020204" pitchFamily="34" charset="0"/>
              <a:ea typeface="Times New Roman" pitchFamily="18"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sz="2000" b="0" i="0" u="none" strike="noStrike" kern="1200" cap="none" spc="0" normalizeH="0" baseline="0" noProof="0" dirty="0">
              <a:ln>
                <a:noFill/>
              </a:ln>
              <a:solidFill>
                <a:srgbClr val="003366"/>
              </a:solidFill>
              <a:effectLst/>
              <a:uLnTx/>
              <a:uFillTx/>
              <a:latin typeface="Arial" panose="020B0604020202020204" pitchFamily="34" charset="0"/>
              <a:ea typeface="Times New Roman" pitchFamily="18"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sz="2000" b="0" i="0" u="none" strike="noStrike" kern="1200" cap="none" spc="0" normalizeH="0" baseline="0" noProof="0" dirty="0">
              <a:ln>
                <a:noFill/>
              </a:ln>
              <a:solidFill>
                <a:srgbClr val="003366"/>
              </a:solidFill>
              <a:effectLst/>
              <a:uLnTx/>
              <a:uFillTx/>
              <a:latin typeface="Arial" panose="020B0604020202020204" pitchFamily="34" charset="0"/>
              <a:ea typeface="Times New Roman" pitchFamily="18"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sz="2000" b="0" i="0" u="none" strike="noStrike" kern="1200" cap="none" spc="0" normalizeH="0" baseline="0" noProof="0" dirty="0">
              <a:ln>
                <a:noFill/>
              </a:ln>
              <a:solidFill>
                <a:srgbClr val="003366"/>
              </a:solidFill>
              <a:effectLst/>
              <a:uLnTx/>
              <a:uFillTx/>
              <a:latin typeface="Arial" panose="020B0604020202020204" pitchFamily="34" charset="0"/>
              <a:ea typeface="Times New Roman" pitchFamily="18"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sz="2000" b="0" i="0" u="none" strike="noStrike" kern="1200" cap="none" spc="0" normalizeH="0" baseline="0" noProof="0" dirty="0">
              <a:ln>
                <a:noFill/>
              </a:ln>
              <a:solidFill>
                <a:srgbClr val="003366"/>
              </a:solidFill>
              <a:effectLst/>
              <a:uLnTx/>
              <a:uFillTx/>
              <a:latin typeface="Arial" panose="020B0604020202020204" pitchFamily="34" charset="0"/>
              <a:ea typeface="Times New Roman" pitchFamily="18"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sz="2000" b="0" i="0" u="none" strike="noStrike" kern="1200" cap="none" spc="0" normalizeH="0" baseline="0" noProof="0" dirty="0">
              <a:ln>
                <a:noFill/>
              </a:ln>
              <a:solidFill>
                <a:srgbClr val="003366"/>
              </a:solidFill>
              <a:effectLst/>
              <a:uLnTx/>
              <a:uFillTx/>
              <a:latin typeface="Arial" panose="020B0604020202020204" pitchFamily="34" charset="0"/>
              <a:ea typeface="Times New Roman" pitchFamily="18"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sz="2000" b="0" i="0" u="none" strike="noStrike" kern="1200" cap="none" spc="0" normalizeH="0" baseline="0" noProof="0" dirty="0">
              <a:ln>
                <a:noFill/>
              </a:ln>
              <a:solidFill>
                <a:srgbClr val="003366"/>
              </a:solidFill>
              <a:effectLst/>
              <a:uLnTx/>
              <a:uFillTx/>
              <a:latin typeface="Arial" panose="020B0604020202020204" pitchFamily="34" charset="0"/>
              <a:ea typeface="Times New Roman" pitchFamily="18"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sz="2000" b="0" i="0" u="none" strike="noStrike" kern="1200" cap="none" spc="0" normalizeH="0" baseline="0" noProof="0" dirty="0">
              <a:ln>
                <a:noFill/>
              </a:ln>
              <a:solidFill>
                <a:srgbClr val="003366"/>
              </a:solidFill>
              <a:effectLst/>
              <a:uLnTx/>
              <a:uFillTx/>
              <a:latin typeface="Arial" panose="020B0604020202020204" pitchFamily="34" charset="0"/>
              <a:ea typeface="Times New Roman" pitchFamily="18"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sz="2000" b="0" i="0" u="none" strike="noStrike" kern="1200" cap="none" spc="0" normalizeH="0" baseline="0" noProof="0" dirty="0">
              <a:ln>
                <a:noFill/>
              </a:ln>
              <a:solidFill>
                <a:srgbClr val="003366"/>
              </a:solidFill>
              <a:effectLst/>
              <a:uLnTx/>
              <a:uFillTx/>
              <a:latin typeface="Arial" panose="020B0604020202020204" pitchFamily="34" charset="0"/>
              <a:ea typeface="Times New Roman" pitchFamily="18"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sz="2000" b="0" i="0" u="none" strike="noStrike" kern="1200" cap="none" spc="0" normalizeH="0" baseline="0" noProof="0" dirty="0">
              <a:ln>
                <a:noFill/>
              </a:ln>
              <a:solidFill>
                <a:srgbClr val="003366"/>
              </a:solidFill>
              <a:effectLst/>
              <a:uLnTx/>
              <a:uFillTx/>
              <a:latin typeface="Arial" panose="020B0604020202020204" pitchFamily="34" charset="0"/>
              <a:ea typeface="Times New Roman" pitchFamily="18"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ZA" sz="2000" b="0" i="0" u="none" strike="noStrike" kern="1200" cap="none" spc="0" normalizeH="0" baseline="0" noProof="0" dirty="0">
              <a:ln>
                <a:noFill/>
              </a:ln>
              <a:solidFill>
                <a:srgbClr val="003366"/>
              </a:solidFill>
              <a:effectLst/>
              <a:uLnTx/>
              <a:uFillTx/>
              <a:latin typeface="Arial Narrow" panose="020B0606020202030204" pitchFamily="34" charset="0"/>
              <a:ea typeface="Times New Roman" pitchFamily="18" charset="0"/>
              <a:cs typeface="Tahoma" pitchFamily="34" charset="0"/>
            </a:endParaRPr>
          </a:p>
        </p:txBody>
      </p:sp>
      <p:graphicFrame>
        <p:nvGraphicFramePr>
          <p:cNvPr id="4" name="Table 3">
            <a:extLst>
              <a:ext uri="{FF2B5EF4-FFF2-40B4-BE49-F238E27FC236}">
                <a16:creationId xmlns:a16="http://schemas.microsoft.com/office/drawing/2014/main" id="{A08B4F24-D621-2FC2-F2D7-1ECA0E019F8C}"/>
              </a:ext>
            </a:extLst>
          </p:cNvPr>
          <p:cNvGraphicFramePr>
            <a:graphicFrameLocks noGrp="1"/>
          </p:cNvGraphicFramePr>
          <p:nvPr>
            <p:extLst>
              <p:ext uri="{D42A27DB-BD31-4B8C-83A1-F6EECF244321}">
                <p14:modId xmlns:p14="http://schemas.microsoft.com/office/powerpoint/2010/main" val="1007000383"/>
              </p:ext>
            </p:extLst>
          </p:nvPr>
        </p:nvGraphicFramePr>
        <p:xfrm>
          <a:off x="356660" y="1612201"/>
          <a:ext cx="8108610" cy="3491907"/>
        </p:xfrm>
        <a:graphic>
          <a:graphicData uri="http://schemas.openxmlformats.org/drawingml/2006/table">
            <a:tbl>
              <a:tblPr firstRow="1" firstCol="1" bandRow="1">
                <a:tableStyleId>{5C22544A-7EE6-4342-B048-85BDC9FD1C3A}</a:tableStyleId>
              </a:tblPr>
              <a:tblGrid>
                <a:gridCol w="473334">
                  <a:extLst>
                    <a:ext uri="{9D8B030D-6E8A-4147-A177-3AD203B41FA5}">
                      <a16:colId xmlns:a16="http://schemas.microsoft.com/office/drawing/2014/main" val="1673894789"/>
                    </a:ext>
                  </a:extLst>
                </a:gridCol>
                <a:gridCol w="1686119">
                  <a:extLst>
                    <a:ext uri="{9D8B030D-6E8A-4147-A177-3AD203B41FA5}">
                      <a16:colId xmlns:a16="http://schemas.microsoft.com/office/drawing/2014/main" val="168628127"/>
                    </a:ext>
                  </a:extLst>
                </a:gridCol>
                <a:gridCol w="2013986">
                  <a:extLst>
                    <a:ext uri="{9D8B030D-6E8A-4147-A177-3AD203B41FA5}">
                      <a16:colId xmlns:a16="http://schemas.microsoft.com/office/drawing/2014/main" val="2882957065"/>
                    </a:ext>
                  </a:extLst>
                </a:gridCol>
                <a:gridCol w="3935171">
                  <a:extLst>
                    <a:ext uri="{9D8B030D-6E8A-4147-A177-3AD203B41FA5}">
                      <a16:colId xmlns:a16="http://schemas.microsoft.com/office/drawing/2014/main" val="3911704347"/>
                    </a:ext>
                  </a:extLst>
                </a:gridCol>
              </a:tblGrid>
              <a:tr h="449921">
                <a:tc>
                  <a:txBody>
                    <a:bodyPr/>
                    <a:lstStyle/>
                    <a:p>
                      <a:pPr algn="just">
                        <a:lnSpc>
                          <a:spcPct val="115000"/>
                        </a:lnSpc>
                      </a:pPr>
                      <a:r>
                        <a:rPr lang="en-GB" sz="1200" dirty="0">
                          <a:solidFill>
                            <a:schemeClr val="tx1"/>
                          </a:solidFill>
                          <a:effectLst/>
                        </a:rPr>
                        <a:t> No.</a:t>
                      </a:r>
                      <a:endParaRPr lang="en-ZA"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584" marR="59584" marT="46895" marB="31447" anchor="b"/>
                </a:tc>
                <a:tc>
                  <a:txBody>
                    <a:bodyPr/>
                    <a:lstStyle/>
                    <a:p>
                      <a:pPr algn="just">
                        <a:lnSpc>
                          <a:spcPct val="115000"/>
                        </a:lnSpc>
                      </a:pPr>
                      <a:endParaRPr lang="en-GB" sz="1400" dirty="0">
                        <a:solidFill>
                          <a:schemeClr val="tx1"/>
                        </a:solidFill>
                        <a:effectLst/>
                      </a:endParaRPr>
                    </a:p>
                    <a:p>
                      <a:pPr algn="just">
                        <a:lnSpc>
                          <a:spcPct val="115000"/>
                        </a:lnSpc>
                      </a:pPr>
                      <a:r>
                        <a:rPr lang="en-GB" sz="1400" dirty="0">
                          <a:solidFill>
                            <a:schemeClr val="tx1"/>
                          </a:solidFill>
                          <a:effectLst/>
                        </a:rPr>
                        <a:t>Classification</a:t>
                      </a:r>
                      <a:endParaRPr lang="en-ZA"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584" marR="59584" marT="46895" marB="31447"/>
                </a:tc>
                <a:tc>
                  <a:txBody>
                    <a:bodyPr/>
                    <a:lstStyle/>
                    <a:p>
                      <a:pPr algn="ctr">
                        <a:lnSpc>
                          <a:spcPct val="115000"/>
                        </a:lnSpc>
                      </a:pPr>
                      <a:endParaRPr lang="en-GB" sz="1400" dirty="0">
                        <a:solidFill>
                          <a:schemeClr val="tx1"/>
                        </a:solidFill>
                        <a:effectLst/>
                      </a:endParaRPr>
                    </a:p>
                    <a:p>
                      <a:pPr algn="ctr">
                        <a:lnSpc>
                          <a:spcPct val="115000"/>
                        </a:lnSpc>
                      </a:pPr>
                      <a:r>
                        <a:rPr lang="en-GB" sz="1400" dirty="0">
                          <a:solidFill>
                            <a:schemeClr val="tx1"/>
                          </a:solidFill>
                          <a:effectLst/>
                        </a:rPr>
                        <a:t>Turnover</a:t>
                      </a:r>
                      <a:endParaRPr lang="en-ZA"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584" marR="59584" marT="46895" marB="31447" anchor="ctr"/>
                </a:tc>
                <a:tc>
                  <a:txBody>
                    <a:bodyPr/>
                    <a:lstStyle/>
                    <a:p>
                      <a:pPr algn="ctr">
                        <a:lnSpc>
                          <a:spcPct val="115000"/>
                        </a:lnSpc>
                      </a:pPr>
                      <a:endParaRPr lang="en-GB" sz="1400" dirty="0">
                        <a:solidFill>
                          <a:schemeClr val="tx1"/>
                        </a:solidFill>
                        <a:effectLst/>
                      </a:endParaRPr>
                    </a:p>
                    <a:p>
                      <a:pPr algn="ctr">
                        <a:lnSpc>
                          <a:spcPct val="115000"/>
                        </a:lnSpc>
                      </a:pPr>
                      <a:r>
                        <a:rPr lang="en-GB" sz="1400" dirty="0">
                          <a:solidFill>
                            <a:schemeClr val="tx1"/>
                          </a:solidFill>
                          <a:effectLst/>
                        </a:rPr>
                        <a:t>Submission requirement</a:t>
                      </a:r>
                      <a:endParaRPr lang="en-ZA"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584" marR="59584" marT="46895" marB="31447" anchor="ctr"/>
                </a:tc>
                <a:extLst>
                  <a:ext uri="{0D108BD9-81ED-4DB2-BD59-A6C34878D82A}">
                    <a16:rowId xmlns:a16="http://schemas.microsoft.com/office/drawing/2014/main" val="2340535642"/>
                  </a:ext>
                </a:extLst>
              </a:tr>
              <a:tr h="768714">
                <a:tc>
                  <a:txBody>
                    <a:bodyPr/>
                    <a:lstStyle/>
                    <a:p>
                      <a:pPr algn="l">
                        <a:lnSpc>
                          <a:spcPct val="115000"/>
                        </a:lnSpc>
                      </a:pPr>
                      <a:r>
                        <a:rPr lang="en-GB" sz="1200" dirty="0">
                          <a:solidFill>
                            <a:schemeClr val="tx1"/>
                          </a:solidFill>
                          <a:effectLst/>
                        </a:rPr>
                        <a:t>1.</a:t>
                      </a:r>
                      <a:endParaRPr lang="en-ZA"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584" marR="59584" marT="46895" marB="31447"/>
                </a:tc>
                <a:tc>
                  <a:txBody>
                    <a:bodyPr/>
                    <a:lstStyle/>
                    <a:p>
                      <a:pPr algn="l">
                        <a:lnSpc>
                          <a:spcPct val="115000"/>
                        </a:lnSpc>
                      </a:pPr>
                      <a:r>
                        <a:rPr lang="en-GB" sz="1200" dirty="0">
                          <a:effectLst/>
                        </a:rPr>
                        <a:t>Exempted Micro Enterprise (EME)</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584" marR="59584" marT="46895" marB="31447"/>
                </a:tc>
                <a:tc>
                  <a:txBody>
                    <a:bodyPr/>
                    <a:lstStyle/>
                    <a:p>
                      <a:pPr algn="l">
                        <a:lnSpc>
                          <a:spcPct val="115000"/>
                        </a:lnSpc>
                      </a:pPr>
                      <a:r>
                        <a:rPr lang="en-GB" sz="1200" dirty="0">
                          <a:effectLst/>
                        </a:rPr>
                        <a:t>Below R10 million p.a.</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584" marR="59584" marT="46895" marB="31447"/>
                </a:tc>
                <a:tc>
                  <a:txBody>
                    <a:bodyPr/>
                    <a:lstStyle/>
                    <a:p>
                      <a:pPr marL="342900" lvl="0" indent="-342900" algn="l">
                        <a:lnSpc>
                          <a:spcPct val="115000"/>
                        </a:lnSpc>
                        <a:buFont typeface="Symbol" panose="05050102010706020507" pitchFamily="18" charset="2"/>
                        <a:buChar char=""/>
                      </a:pPr>
                      <a:r>
                        <a:rPr lang="en-GB" sz="1200" dirty="0">
                          <a:effectLst/>
                        </a:rPr>
                        <a:t>A sworn affidavit or certificate from CIPC.</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584" marR="59584" marT="46895" marB="31447"/>
                </a:tc>
                <a:extLst>
                  <a:ext uri="{0D108BD9-81ED-4DB2-BD59-A6C34878D82A}">
                    <a16:rowId xmlns:a16="http://schemas.microsoft.com/office/drawing/2014/main" val="1828767896"/>
                  </a:ext>
                </a:extLst>
              </a:tr>
              <a:tr h="1406300">
                <a:tc>
                  <a:txBody>
                    <a:bodyPr/>
                    <a:lstStyle/>
                    <a:p>
                      <a:pPr algn="l">
                        <a:lnSpc>
                          <a:spcPct val="115000"/>
                        </a:lnSpc>
                      </a:pPr>
                      <a:r>
                        <a:rPr lang="en-GB" sz="1200" dirty="0">
                          <a:solidFill>
                            <a:schemeClr val="tx1"/>
                          </a:solidFill>
                          <a:effectLst/>
                        </a:rPr>
                        <a:t>2.</a:t>
                      </a:r>
                      <a:endParaRPr lang="en-ZA"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584" marR="59584" marT="46895" marB="31447"/>
                </a:tc>
                <a:tc>
                  <a:txBody>
                    <a:bodyPr/>
                    <a:lstStyle/>
                    <a:p>
                      <a:pPr algn="l">
                        <a:lnSpc>
                          <a:spcPct val="115000"/>
                        </a:lnSpc>
                      </a:pPr>
                      <a:r>
                        <a:rPr lang="en-GB" sz="1200">
                          <a:effectLst/>
                        </a:rPr>
                        <a:t>Qualifying Small Enterprise (QSE)</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9584" marR="59584" marT="46895" marB="31447"/>
                </a:tc>
                <a:tc>
                  <a:txBody>
                    <a:bodyPr/>
                    <a:lstStyle/>
                    <a:p>
                      <a:pPr algn="l">
                        <a:lnSpc>
                          <a:spcPct val="115000"/>
                        </a:lnSpc>
                      </a:pPr>
                      <a:r>
                        <a:rPr lang="en-GB" sz="1200" dirty="0">
                          <a:effectLst/>
                        </a:rPr>
                        <a:t>Between R10 million and R50 million p.a.</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584" marR="59584" marT="46895" marB="31447"/>
                </a:tc>
                <a:tc>
                  <a:txBody>
                    <a:bodyPr/>
                    <a:lstStyle/>
                    <a:p>
                      <a:pPr marL="342900" lvl="0" indent="-342900" algn="l">
                        <a:lnSpc>
                          <a:spcPct val="115000"/>
                        </a:lnSpc>
                        <a:buFont typeface="Symbol" panose="05050102010706020507" pitchFamily="18" charset="2"/>
                        <a:buChar char=""/>
                      </a:pPr>
                      <a:r>
                        <a:rPr lang="en-GB" sz="1200" dirty="0">
                          <a:effectLst/>
                        </a:rPr>
                        <a:t>A sworn affidavit only 51% Black Ownership and above; or </a:t>
                      </a:r>
                      <a:endParaRPr lang="en-ZA" sz="1200" dirty="0">
                        <a:effectLst/>
                      </a:endParaRPr>
                    </a:p>
                    <a:p>
                      <a:pPr marL="342900" lvl="0" indent="-342900" algn="l">
                        <a:lnSpc>
                          <a:spcPct val="115000"/>
                        </a:lnSpc>
                        <a:buFont typeface="Symbol" panose="05050102010706020507" pitchFamily="18" charset="2"/>
                        <a:buChar char=""/>
                      </a:pPr>
                      <a:r>
                        <a:rPr lang="en-GB" sz="1200" dirty="0">
                          <a:effectLst/>
                        </a:rPr>
                        <a:t>A copy of B-BBEE Rating Certificate from a SANAS accredited rating agency.</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584" marR="59584" marT="46895" marB="31447"/>
                </a:tc>
                <a:extLst>
                  <a:ext uri="{0D108BD9-81ED-4DB2-BD59-A6C34878D82A}">
                    <a16:rowId xmlns:a16="http://schemas.microsoft.com/office/drawing/2014/main" val="448212851"/>
                  </a:ext>
                </a:extLst>
              </a:tr>
              <a:tr h="768714">
                <a:tc>
                  <a:txBody>
                    <a:bodyPr/>
                    <a:lstStyle/>
                    <a:p>
                      <a:pPr algn="l">
                        <a:lnSpc>
                          <a:spcPct val="115000"/>
                        </a:lnSpc>
                      </a:pPr>
                      <a:r>
                        <a:rPr lang="en-GB" sz="1200" dirty="0">
                          <a:solidFill>
                            <a:schemeClr val="tx1"/>
                          </a:solidFill>
                          <a:effectLst/>
                        </a:rPr>
                        <a:t>3.</a:t>
                      </a:r>
                      <a:endParaRPr lang="en-ZA"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584" marR="59584" marT="46895" marB="31447"/>
                </a:tc>
                <a:tc>
                  <a:txBody>
                    <a:bodyPr/>
                    <a:lstStyle/>
                    <a:p>
                      <a:pPr algn="l">
                        <a:lnSpc>
                          <a:spcPct val="115000"/>
                        </a:lnSpc>
                      </a:pPr>
                      <a:r>
                        <a:rPr lang="en-GB" sz="1200">
                          <a:effectLst/>
                        </a:rPr>
                        <a:t>Large Enterprise (LE)</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9584" marR="59584" marT="46895" marB="31447"/>
                </a:tc>
                <a:tc>
                  <a:txBody>
                    <a:bodyPr/>
                    <a:lstStyle/>
                    <a:p>
                      <a:pPr algn="l">
                        <a:lnSpc>
                          <a:spcPct val="115000"/>
                        </a:lnSpc>
                      </a:pPr>
                      <a:r>
                        <a:rPr lang="en-GB" sz="1200">
                          <a:effectLst/>
                        </a:rPr>
                        <a:t>Above R50 million p.a.</a:t>
                      </a:r>
                      <a:endParaRPr lang="en-ZA"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9584" marR="59584" marT="46895" marB="31447"/>
                </a:tc>
                <a:tc>
                  <a:txBody>
                    <a:bodyPr/>
                    <a:lstStyle/>
                    <a:p>
                      <a:pPr marL="342900" lvl="0" indent="-342900" algn="l">
                        <a:lnSpc>
                          <a:spcPct val="115000"/>
                        </a:lnSpc>
                        <a:buFont typeface="Symbol" panose="05050102010706020507" pitchFamily="18" charset="2"/>
                        <a:buChar char=""/>
                      </a:pPr>
                      <a:r>
                        <a:rPr lang="en-GB" sz="1200" dirty="0">
                          <a:effectLst/>
                        </a:rPr>
                        <a:t>A copy of B-BBEE Rating Certificate from a SANAS accredited rating. agency.</a:t>
                      </a:r>
                      <a:endParaRPr lang="en-ZA"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9584" marR="59584" marT="46895" marB="31447"/>
                </a:tc>
                <a:extLst>
                  <a:ext uri="{0D108BD9-81ED-4DB2-BD59-A6C34878D82A}">
                    <a16:rowId xmlns:a16="http://schemas.microsoft.com/office/drawing/2014/main" val="2957156519"/>
                  </a:ext>
                </a:extLst>
              </a:tr>
            </a:tbl>
          </a:graphicData>
        </a:graphic>
      </p:graphicFrame>
    </p:spTree>
    <p:extLst>
      <p:ext uri="{BB962C8B-B14F-4D97-AF65-F5344CB8AC3E}">
        <p14:creationId xmlns:p14="http://schemas.microsoft.com/office/powerpoint/2010/main" val="98620419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2915" y="313909"/>
            <a:ext cx="8853854" cy="677108"/>
          </a:xfrm>
        </p:spPr>
        <p:txBody>
          <a:bodyPr/>
          <a:lstStyle/>
          <a:p>
            <a:pPr algn="ctr"/>
            <a:r>
              <a:rPr lang="en-ZA" sz="2000" dirty="0">
                <a:latin typeface="+mn-lt"/>
              </a:rPr>
              <a:t>USE AND ACCEPTANCE OF AFFIDAVITS</a:t>
            </a:r>
            <a:br>
              <a:rPr lang="en-ZA" dirty="0"/>
            </a:br>
            <a:endParaRPr lang="en-ZA" dirty="0"/>
          </a:p>
        </p:txBody>
      </p:sp>
      <p:sp>
        <p:nvSpPr>
          <p:cNvPr id="4" name="Rectangle 3"/>
          <p:cNvSpPr/>
          <p:nvPr/>
        </p:nvSpPr>
        <p:spPr>
          <a:xfrm>
            <a:off x="482991" y="1148404"/>
            <a:ext cx="7848872" cy="427809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ZA" b="0" i="0" u="none" strike="noStrike" kern="1200" cap="none" spc="0" normalizeH="0" baseline="0" noProof="0" dirty="0">
                <a:ln>
                  <a:noFill/>
                </a:ln>
                <a:solidFill>
                  <a:srgbClr val="004F87"/>
                </a:solidFill>
                <a:effectLst/>
                <a:uLnTx/>
                <a:uFillTx/>
                <a:latin typeface="Arial Narrow" panose="020B0606020202030204" pitchFamily="34" charset="0"/>
                <a:cs typeface="Arial" panose="020B0604020202020204" pitchFamily="34" charset="0"/>
              </a:rPr>
              <a:t>Section 1.6 SBD 6.1 states.. </a:t>
            </a:r>
            <a:r>
              <a:rPr kumimoji="0" lang="en-GB" b="0" i="0" u="none" strike="noStrike" kern="1200" cap="none" spc="0" normalizeH="0" baseline="0" noProof="0" dirty="0">
                <a:ln>
                  <a:noFill/>
                </a:ln>
                <a:solidFill>
                  <a:srgbClr val="004F87"/>
                </a:solidFill>
                <a:effectLst/>
                <a:uLnTx/>
                <a:uFillTx/>
                <a:latin typeface="Arial Narrow" panose="020B0606020202030204" pitchFamily="34" charset="0"/>
                <a:cs typeface="Arial" panose="020B0604020202020204" pitchFamily="34" charset="0"/>
              </a:rPr>
              <a:t>1.6	The organ of state reserves the right to require of a tenderer, either before a tender is adjudicated or at any time subsequently, to substantiate any claim </a:t>
            </a:r>
            <a:r>
              <a:rPr lang="en-GB" dirty="0">
                <a:solidFill>
                  <a:srgbClr val="004F87"/>
                </a:solidFill>
                <a:latin typeface="Arial Narrow" panose="020B0606020202030204" pitchFamily="34" charset="0"/>
                <a:cs typeface="Arial" panose="020B0604020202020204" pitchFamily="34" charset="0"/>
              </a:rPr>
              <a:t>with</a:t>
            </a:r>
            <a:r>
              <a:rPr kumimoji="0" lang="en-GB" b="0" i="0" u="none" strike="noStrike" kern="1200" cap="none" spc="0" normalizeH="0" baseline="0" noProof="0" dirty="0">
                <a:ln>
                  <a:noFill/>
                </a:ln>
                <a:solidFill>
                  <a:srgbClr val="004F87"/>
                </a:solidFill>
                <a:effectLst/>
                <a:uLnTx/>
                <a:uFillTx/>
                <a:latin typeface="Arial Narrow" panose="020B0606020202030204" pitchFamily="34" charset="0"/>
                <a:cs typeface="Arial" panose="020B0604020202020204" pitchFamily="34" charset="0"/>
              </a:rPr>
              <a:t> regards to preferences, in any manner required by the organ of state.</a:t>
            </a:r>
            <a:endParaRPr kumimoji="0" lang="en-ZA" b="0" i="0" u="none" strike="noStrike" kern="1200" cap="none" spc="0" normalizeH="0" baseline="0" noProof="0" dirty="0">
              <a:ln>
                <a:noFill/>
              </a:ln>
              <a:solidFill>
                <a:srgbClr val="004F87"/>
              </a:solidFill>
              <a:effectLst/>
              <a:uLnTx/>
              <a:uFillTx/>
              <a:latin typeface="Arial Narrow" panose="020B0606020202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ZA" b="0" i="0" u="none" strike="noStrike" kern="1200" cap="none" spc="0" normalizeH="0" baseline="0" noProof="0" dirty="0">
              <a:ln>
                <a:noFill/>
              </a:ln>
              <a:solidFill>
                <a:srgbClr val="004F87"/>
              </a:solidFill>
              <a:effectLst/>
              <a:uLnTx/>
              <a:uFillTx/>
              <a:latin typeface="Arial Narrow" panose="020B0606020202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ZA" b="0" i="0" u="none" strike="noStrike" kern="1200" cap="none" spc="0" normalizeH="0" baseline="0" noProof="0" dirty="0">
                <a:ln>
                  <a:noFill/>
                </a:ln>
                <a:solidFill>
                  <a:srgbClr val="004F87"/>
                </a:solidFill>
                <a:effectLst/>
                <a:uLnTx/>
                <a:uFillTx/>
                <a:latin typeface="Arial Narrow" panose="020B0606020202030204" pitchFamily="34" charset="0"/>
                <a:cs typeface="Arial" panose="020B0604020202020204" pitchFamily="34" charset="0"/>
              </a:rPr>
              <a:t>SARS reserves the right to request that bidders submit proof of their Black ownership and turnover information in support of their Affidavits.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2000" b="0" i="0" u="none" strike="noStrike" kern="1200" cap="none" spc="0" normalizeH="0" baseline="0" noProof="0" dirty="0">
              <a:ln>
                <a:noFill/>
              </a:ln>
              <a:solidFill>
                <a:srgbClr val="004F87"/>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17986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770" name="Picture 2" descr="capa-1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30281" cy="699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body" sz="quarter" idx="10"/>
          </p:nvPr>
        </p:nvSpPr>
        <p:spPr>
          <a:xfrm>
            <a:off x="126355" y="2126726"/>
            <a:ext cx="9203934" cy="1908215"/>
          </a:xfrm>
        </p:spPr>
        <p:txBody>
          <a:bodyPr/>
          <a:lstStyle/>
          <a:p>
            <a:pPr algn="ctr">
              <a:buFontTx/>
              <a:buNone/>
              <a:defRPr/>
            </a:pPr>
            <a:endParaRPr lang="en-US" sz="3200" b="1" dirty="0">
              <a:solidFill>
                <a:srgbClr val="FBFCFA"/>
              </a:solidFill>
            </a:endParaRPr>
          </a:p>
          <a:p>
            <a:pPr algn="ctr">
              <a:buFontTx/>
              <a:buNone/>
              <a:defRPr/>
            </a:pPr>
            <a:r>
              <a:rPr lang="en-US" sz="2000" b="1" dirty="0">
                <a:solidFill>
                  <a:srgbClr val="FBFCFA"/>
                </a:solidFill>
                <a:latin typeface="+mj-lt"/>
              </a:rPr>
              <a:t>FINANCIAL ANALYSIS</a:t>
            </a:r>
          </a:p>
          <a:p>
            <a:pPr lvl="3">
              <a:buFont typeface="Wingdings" pitchFamily="2" charset="2"/>
              <a:buChar char="§"/>
              <a:defRPr/>
            </a:pPr>
            <a:endParaRPr lang="en-ZA" b="1" dirty="0">
              <a:solidFill>
                <a:schemeClr val="bg1"/>
              </a:solidFill>
            </a:endParaRPr>
          </a:p>
          <a:p>
            <a:pPr lvl="3">
              <a:buFont typeface="Wingdings" pitchFamily="2" charset="2"/>
              <a:buChar char="§"/>
              <a:defRPr/>
            </a:pPr>
            <a:endParaRPr lang="en-US" b="1" dirty="0">
              <a:solidFill>
                <a:schemeClr val="bg1"/>
              </a:solidFill>
            </a:endParaRPr>
          </a:p>
          <a:p>
            <a:pPr algn="ctr">
              <a:buFontTx/>
              <a:buNone/>
              <a:defRPr/>
            </a:pPr>
            <a:endParaRPr lang="en-US" sz="4000" b="1" dirty="0">
              <a:solidFill>
                <a:srgbClr val="FBFCFA"/>
              </a:solidFill>
            </a:endParaRPr>
          </a:p>
        </p:txBody>
      </p:sp>
    </p:spTree>
    <p:extLst>
      <p:ext uri="{BB962C8B-B14F-4D97-AF65-F5344CB8AC3E}">
        <p14:creationId xmlns:p14="http://schemas.microsoft.com/office/powerpoint/2010/main" val="3864022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71719" y="252264"/>
            <a:ext cx="8972297" cy="261610"/>
          </a:xfrm>
        </p:spPr>
        <p:txBody>
          <a:bodyPr/>
          <a:lstStyle/>
          <a:p>
            <a:pPr algn="ctr"/>
            <a:r>
              <a:rPr lang="en-ZA" altLang="en-US" sz="2000" dirty="0"/>
              <a:t>PURPOSE</a:t>
            </a:r>
          </a:p>
        </p:txBody>
      </p:sp>
      <p:sp>
        <p:nvSpPr>
          <p:cNvPr id="5124" name="Content Placeholder 5"/>
          <p:cNvSpPr>
            <a:spLocks noGrp="1"/>
          </p:cNvSpPr>
          <p:nvPr>
            <p:ph idx="1"/>
          </p:nvPr>
        </p:nvSpPr>
        <p:spPr>
          <a:xfrm>
            <a:off x="171719" y="836712"/>
            <a:ext cx="8972297" cy="7617470"/>
          </a:xfrm>
        </p:spPr>
        <p:txBody>
          <a:bodyPr/>
          <a:lstStyle/>
          <a:p>
            <a:pPr eaLnBrk="1" fontAlgn="t" hangingPunct="1">
              <a:lnSpc>
                <a:spcPct val="150000"/>
              </a:lnSpc>
              <a:buFont typeface="Arial" panose="020B0604020202020204" pitchFamily="34" charset="0"/>
              <a:buChar char="•"/>
              <a:defRPr/>
            </a:pPr>
            <a:r>
              <a:rPr lang="en-ZA" sz="1800" dirty="0">
                <a:solidFill>
                  <a:schemeClr val="tx2"/>
                </a:solidFill>
                <a:latin typeface="Arial Narrow" panose="020B0606020202030204" pitchFamily="34" charset="0"/>
                <a:cs typeface="Arial" panose="020B0604020202020204" pitchFamily="34" charset="0"/>
              </a:rPr>
              <a:t>Part of overall risk management strategy of SARS</a:t>
            </a:r>
          </a:p>
          <a:p>
            <a:pPr marL="0" indent="0" eaLnBrk="1" fontAlgn="t" hangingPunct="1">
              <a:lnSpc>
                <a:spcPct val="150000"/>
              </a:lnSpc>
              <a:buNone/>
              <a:defRPr/>
            </a:pPr>
            <a:endParaRPr lang="en-ZA" sz="1800" dirty="0">
              <a:solidFill>
                <a:schemeClr val="tx2"/>
              </a:solidFill>
              <a:latin typeface="Arial Narrow" panose="020B0606020202030204" pitchFamily="34" charset="0"/>
              <a:cs typeface="Arial" panose="020B0604020202020204" pitchFamily="34" charset="0"/>
            </a:endParaRPr>
          </a:p>
          <a:p>
            <a:pPr eaLnBrk="1" fontAlgn="t" hangingPunct="1">
              <a:lnSpc>
                <a:spcPct val="150000"/>
              </a:lnSpc>
              <a:buFont typeface="Arial" panose="020B0604020202020204" pitchFamily="34" charset="0"/>
              <a:buChar char="•"/>
              <a:defRPr/>
            </a:pPr>
            <a:r>
              <a:rPr lang="en-ZA" sz="1800" dirty="0">
                <a:solidFill>
                  <a:schemeClr val="tx2"/>
                </a:solidFill>
                <a:latin typeface="Arial Narrow" panose="020B0606020202030204" pitchFamily="34" charset="0"/>
                <a:cs typeface="Arial" panose="020B0604020202020204" pitchFamily="34" charset="0"/>
              </a:rPr>
              <a:t>One of multiple governance steps to assess financial fitness of bidders</a:t>
            </a:r>
          </a:p>
          <a:p>
            <a:pPr marL="0" indent="0" eaLnBrk="1" fontAlgn="t" hangingPunct="1">
              <a:lnSpc>
                <a:spcPct val="150000"/>
              </a:lnSpc>
              <a:buNone/>
              <a:defRPr/>
            </a:pPr>
            <a:endParaRPr lang="en-ZA" sz="1800" dirty="0">
              <a:solidFill>
                <a:schemeClr val="tx2"/>
              </a:solidFill>
              <a:latin typeface="Arial Narrow" panose="020B0606020202030204" pitchFamily="34" charset="0"/>
              <a:cs typeface="Arial" panose="020B0604020202020204" pitchFamily="34" charset="0"/>
            </a:endParaRPr>
          </a:p>
          <a:p>
            <a:pPr eaLnBrk="1" fontAlgn="t" hangingPunct="1">
              <a:lnSpc>
                <a:spcPct val="150000"/>
              </a:lnSpc>
              <a:buFont typeface="Arial" panose="020B0604020202020204" pitchFamily="34" charset="0"/>
              <a:buChar char="•"/>
              <a:defRPr/>
            </a:pPr>
            <a:r>
              <a:rPr lang="en-ZA" sz="1800" dirty="0">
                <a:solidFill>
                  <a:schemeClr val="tx2"/>
                </a:solidFill>
                <a:latin typeface="Arial Narrow" panose="020B0606020202030204" pitchFamily="34" charset="0"/>
                <a:cs typeface="Arial" panose="020B0604020202020204" pitchFamily="34" charset="0"/>
              </a:rPr>
              <a:t>Assess financially stability</a:t>
            </a:r>
          </a:p>
          <a:p>
            <a:pPr marL="0" indent="0" eaLnBrk="1" fontAlgn="t" hangingPunct="1">
              <a:lnSpc>
                <a:spcPct val="150000"/>
              </a:lnSpc>
              <a:buNone/>
              <a:defRPr/>
            </a:pPr>
            <a:endParaRPr lang="en-ZA" sz="1800" dirty="0">
              <a:solidFill>
                <a:schemeClr val="tx2"/>
              </a:solidFill>
              <a:latin typeface="Arial Narrow" panose="020B0606020202030204" pitchFamily="34" charset="0"/>
              <a:cs typeface="Arial" panose="020B0604020202020204" pitchFamily="34" charset="0"/>
            </a:endParaRPr>
          </a:p>
          <a:p>
            <a:pPr eaLnBrk="1" fontAlgn="t" hangingPunct="1">
              <a:lnSpc>
                <a:spcPct val="150000"/>
              </a:lnSpc>
              <a:buFont typeface="Arial" panose="020B0604020202020204" pitchFamily="34" charset="0"/>
              <a:buChar char="•"/>
              <a:defRPr/>
            </a:pPr>
            <a:r>
              <a:rPr lang="en-ZA" sz="1800" dirty="0">
                <a:solidFill>
                  <a:schemeClr val="tx2"/>
                </a:solidFill>
                <a:latin typeface="Arial Narrow" panose="020B0606020202030204" pitchFamily="34" charset="0"/>
                <a:cs typeface="Arial" panose="020B0604020202020204" pitchFamily="34" charset="0"/>
              </a:rPr>
              <a:t>Identify financial risks that SARS as an organisation is exposed too</a:t>
            </a:r>
          </a:p>
          <a:p>
            <a:pPr marL="0" indent="0" eaLnBrk="1" fontAlgn="t" hangingPunct="1">
              <a:lnSpc>
                <a:spcPct val="150000"/>
              </a:lnSpc>
              <a:buNone/>
              <a:defRPr/>
            </a:pPr>
            <a:endParaRPr lang="en-ZA" sz="1800" dirty="0">
              <a:solidFill>
                <a:schemeClr val="tx2"/>
              </a:solidFill>
              <a:latin typeface="Arial Narrow" panose="020B0606020202030204" pitchFamily="34" charset="0"/>
              <a:cs typeface="Arial" panose="020B0604020202020204" pitchFamily="34" charset="0"/>
            </a:endParaRPr>
          </a:p>
          <a:p>
            <a:pPr eaLnBrk="1" fontAlgn="t" hangingPunct="1">
              <a:lnSpc>
                <a:spcPct val="150000"/>
              </a:lnSpc>
              <a:buFont typeface="Arial" panose="020B0604020202020204" pitchFamily="34" charset="0"/>
              <a:buChar char="•"/>
              <a:defRPr/>
            </a:pPr>
            <a:r>
              <a:rPr lang="en-ZA" sz="1800" dirty="0">
                <a:solidFill>
                  <a:schemeClr val="tx2"/>
                </a:solidFill>
                <a:latin typeface="Arial Narrow" panose="020B0606020202030204" pitchFamily="34" charset="0"/>
                <a:cs typeface="Arial" panose="020B0604020202020204" pitchFamily="34" charset="0"/>
              </a:rPr>
              <a:t>Recommend appropriate mitigating strategies</a:t>
            </a:r>
          </a:p>
          <a:p>
            <a:pPr eaLnBrk="1" fontAlgn="t" hangingPunct="1">
              <a:lnSpc>
                <a:spcPct val="150000"/>
              </a:lnSpc>
              <a:buFont typeface="Arial" panose="020B0604020202020204" pitchFamily="34" charset="0"/>
              <a:buChar char="•"/>
              <a:defRPr/>
            </a:pPr>
            <a:endParaRPr lang="en-ZA" sz="2400" dirty="0">
              <a:solidFill>
                <a:schemeClr val="tx2"/>
              </a:solidFill>
              <a:latin typeface="Arial Narrow" panose="020B0606020202030204" pitchFamily="34" charset="0"/>
            </a:endParaRPr>
          </a:p>
          <a:p>
            <a:pPr eaLnBrk="1" fontAlgn="t" hangingPunct="1">
              <a:buFontTx/>
              <a:buNone/>
              <a:defRPr/>
            </a:pPr>
            <a:endParaRPr lang="en-ZA" sz="2400" dirty="0"/>
          </a:p>
          <a:p>
            <a:pPr marL="0" indent="0" eaLnBrk="1" fontAlgn="t" hangingPunct="1">
              <a:buNone/>
              <a:defRPr/>
            </a:pPr>
            <a:endParaRPr lang="en-ZA" sz="2400" dirty="0"/>
          </a:p>
          <a:p>
            <a:pPr eaLnBrk="1" fontAlgn="t" hangingPunct="1">
              <a:buFontTx/>
              <a:buNone/>
              <a:defRPr/>
            </a:pPr>
            <a:endParaRPr lang="en-ZA" sz="2400" dirty="0"/>
          </a:p>
          <a:p>
            <a:pPr eaLnBrk="1" fontAlgn="t" hangingPunct="1">
              <a:buFont typeface="Wingdings" pitchFamily="2" charset="2"/>
              <a:buChar char="1"/>
              <a:defRPr/>
            </a:pPr>
            <a:endParaRPr lang="en-ZA" sz="2400" dirty="0"/>
          </a:p>
          <a:p>
            <a:pPr eaLnBrk="1" fontAlgn="t" hangingPunct="1">
              <a:buFont typeface="Wingdings" pitchFamily="2" charset="2"/>
              <a:buChar char="1"/>
              <a:defRPr/>
            </a:pPr>
            <a:endParaRPr lang="en-ZA" sz="2400" dirty="0"/>
          </a:p>
          <a:p>
            <a:pPr eaLnBrk="1" fontAlgn="t" hangingPunct="1">
              <a:buFont typeface="Wingdings" pitchFamily="2" charset="2"/>
              <a:buChar char="1"/>
              <a:defRPr/>
            </a:pPr>
            <a:endParaRPr lang="en-ZA" sz="2400" dirty="0"/>
          </a:p>
          <a:p>
            <a:pPr eaLnBrk="1" fontAlgn="t" hangingPunct="1">
              <a:buFont typeface="Wingdings" pitchFamily="2" charset="2"/>
              <a:buChar char="1"/>
              <a:defRPr/>
            </a:pPr>
            <a:endParaRPr lang="en-ZA" sz="2400" dirty="0"/>
          </a:p>
          <a:p>
            <a:pPr eaLnBrk="1" fontAlgn="t" hangingPunct="1">
              <a:buFont typeface="Wingdings" pitchFamily="2" charset="2"/>
              <a:buChar char="1"/>
              <a:defRPr/>
            </a:pPr>
            <a:endParaRPr lang="en-ZA" sz="2400" dirty="0"/>
          </a:p>
          <a:p>
            <a:pPr>
              <a:buFont typeface="Wingdings" pitchFamily="2" charset="2"/>
              <a:buChar char="1"/>
              <a:defRPr/>
            </a:pPr>
            <a:endParaRPr lang="en-ZA" sz="2400" dirty="0"/>
          </a:p>
        </p:txBody>
      </p:sp>
    </p:spTree>
    <p:extLst>
      <p:ext uri="{BB962C8B-B14F-4D97-AF65-F5344CB8AC3E}">
        <p14:creationId xmlns:p14="http://schemas.microsoft.com/office/powerpoint/2010/main" val="1125536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71719" y="244992"/>
            <a:ext cx="8972297" cy="261610"/>
          </a:xfrm>
        </p:spPr>
        <p:txBody>
          <a:bodyPr/>
          <a:lstStyle/>
          <a:p>
            <a:pPr algn="ctr"/>
            <a:r>
              <a:rPr lang="en-ZA" altLang="en-US" sz="2000" dirty="0"/>
              <a:t>FINANCIAL  REQUIREMENTS</a:t>
            </a:r>
          </a:p>
        </p:txBody>
      </p:sp>
      <p:sp>
        <p:nvSpPr>
          <p:cNvPr id="5124" name="Content Placeholder 5"/>
          <p:cNvSpPr>
            <a:spLocks noGrp="1"/>
          </p:cNvSpPr>
          <p:nvPr>
            <p:ph idx="1"/>
          </p:nvPr>
        </p:nvSpPr>
        <p:spPr>
          <a:xfrm>
            <a:off x="107504" y="764704"/>
            <a:ext cx="9036496" cy="4662815"/>
          </a:xfrm>
        </p:spPr>
        <p:txBody>
          <a:bodyPr/>
          <a:lstStyle/>
          <a:p>
            <a:pPr eaLnBrk="1" fontAlgn="t" hangingPunct="1">
              <a:lnSpc>
                <a:spcPct val="150000"/>
              </a:lnSpc>
              <a:buFont typeface="Arial" panose="020B0604020202020204" pitchFamily="34" charset="0"/>
              <a:buChar char="•"/>
              <a:defRPr/>
            </a:pPr>
            <a:r>
              <a:rPr lang="en-ZA" sz="1800" b="1" dirty="0">
                <a:solidFill>
                  <a:schemeClr val="tx2"/>
                </a:solidFill>
                <a:latin typeface="Arial Narrow" panose="020B0606020202030204" pitchFamily="34" charset="0"/>
              </a:rPr>
              <a:t>Three recent complete sets of Audited/Reviewed Annual Financial Statements comprising of:</a:t>
            </a:r>
          </a:p>
          <a:p>
            <a:pPr lvl="4" eaLnBrk="1" fontAlgn="t" hangingPunct="1">
              <a:lnSpc>
                <a:spcPct val="150000"/>
              </a:lnSpc>
              <a:buClrTx/>
              <a:buFont typeface="Wingdings" panose="05000000000000000000" pitchFamily="2" charset="2"/>
              <a:buChar char="ü"/>
              <a:defRPr/>
            </a:pPr>
            <a:r>
              <a:rPr lang="en-ZA" sz="1800" dirty="0">
                <a:solidFill>
                  <a:schemeClr val="tx2"/>
                </a:solidFill>
                <a:latin typeface="Arial Narrow" panose="020B0606020202030204" pitchFamily="34" charset="0"/>
              </a:rPr>
              <a:t>Statement Of Comprehensive Income (</a:t>
            </a:r>
            <a:r>
              <a:rPr lang="en-ZA" sz="1800" i="1" dirty="0">
                <a:solidFill>
                  <a:schemeClr val="tx2"/>
                </a:solidFill>
                <a:latin typeface="Arial Narrow" panose="020B0606020202030204" pitchFamily="34" charset="0"/>
              </a:rPr>
              <a:t>Income Statement</a:t>
            </a:r>
            <a:r>
              <a:rPr lang="en-ZA" sz="1800" dirty="0">
                <a:solidFill>
                  <a:schemeClr val="tx2"/>
                </a:solidFill>
                <a:latin typeface="Arial Narrow" panose="020B0606020202030204" pitchFamily="34" charset="0"/>
              </a:rPr>
              <a:t>)</a:t>
            </a:r>
          </a:p>
          <a:p>
            <a:pPr lvl="4" eaLnBrk="1" fontAlgn="t" hangingPunct="1">
              <a:lnSpc>
                <a:spcPct val="150000"/>
              </a:lnSpc>
              <a:buClrTx/>
              <a:buFont typeface="Wingdings" panose="05000000000000000000" pitchFamily="2" charset="2"/>
              <a:buChar char="ü"/>
              <a:defRPr/>
            </a:pPr>
            <a:r>
              <a:rPr lang="en-ZA" sz="1800" dirty="0">
                <a:solidFill>
                  <a:schemeClr val="tx2"/>
                </a:solidFill>
                <a:latin typeface="Arial Narrow" panose="020B0606020202030204" pitchFamily="34" charset="0"/>
              </a:rPr>
              <a:t>Statement of Financial Position (</a:t>
            </a:r>
            <a:r>
              <a:rPr lang="en-ZA" sz="1800" i="1" dirty="0">
                <a:solidFill>
                  <a:schemeClr val="tx2"/>
                </a:solidFill>
                <a:latin typeface="Arial Narrow" panose="020B0606020202030204" pitchFamily="34" charset="0"/>
              </a:rPr>
              <a:t>Balance Sheet</a:t>
            </a:r>
            <a:r>
              <a:rPr lang="en-ZA" sz="1800" dirty="0">
                <a:solidFill>
                  <a:schemeClr val="tx2"/>
                </a:solidFill>
                <a:latin typeface="Arial Narrow" panose="020B0606020202030204" pitchFamily="34" charset="0"/>
              </a:rPr>
              <a:t>)</a:t>
            </a:r>
          </a:p>
          <a:p>
            <a:pPr lvl="4" eaLnBrk="1" fontAlgn="t" hangingPunct="1">
              <a:lnSpc>
                <a:spcPct val="150000"/>
              </a:lnSpc>
              <a:buClrTx/>
              <a:buFont typeface="Wingdings" panose="05000000000000000000" pitchFamily="2" charset="2"/>
              <a:buChar char="ü"/>
              <a:defRPr/>
            </a:pPr>
            <a:r>
              <a:rPr lang="en-ZA" sz="1800" dirty="0">
                <a:solidFill>
                  <a:schemeClr val="tx2"/>
                </a:solidFill>
                <a:latin typeface="Arial Narrow" panose="020B0606020202030204" pitchFamily="34" charset="0"/>
              </a:rPr>
              <a:t>Statement of Cash Flows (</a:t>
            </a:r>
            <a:r>
              <a:rPr lang="en-ZA" sz="1800" i="1" dirty="0">
                <a:solidFill>
                  <a:schemeClr val="tx2"/>
                </a:solidFill>
                <a:latin typeface="Arial Narrow" panose="020B0606020202030204" pitchFamily="34" charset="0"/>
              </a:rPr>
              <a:t>Cash Flow Statement)</a:t>
            </a:r>
          </a:p>
          <a:p>
            <a:pPr lvl="4" eaLnBrk="1" fontAlgn="t" hangingPunct="1">
              <a:lnSpc>
                <a:spcPct val="150000"/>
              </a:lnSpc>
              <a:buClrTx/>
              <a:buFont typeface="Wingdings" panose="05000000000000000000" pitchFamily="2" charset="2"/>
              <a:buChar char="ü"/>
              <a:defRPr/>
            </a:pPr>
            <a:r>
              <a:rPr lang="en-ZA" sz="1800" dirty="0">
                <a:solidFill>
                  <a:schemeClr val="tx2"/>
                </a:solidFill>
                <a:latin typeface="Arial Narrow" panose="020B0606020202030204" pitchFamily="34" charset="0"/>
              </a:rPr>
              <a:t>Accompanying Unabridged Notes for ALL of the above documents</a:t>
            </a:r>
          </a:p>
          <a:p>
            <a:pPr lvl="4" eaLnBrk="1" fontAlgn="t" hangingPunct="1">
              <a:lnSpc>
                <a:spcPct val="150000"/>
              </a:lnSpc>
              <a:buClrTx/>
              <a:buFont typeface="Wingdings" panose="05000000000000000000" pitchFamily="2" charset="2"/>
              <a:buChar char="ü"/>
              <a:defRPr/>
            </a:pPr>
            <a:r>
              <a:rPr lang="en-ZA" sz="1800" dirty="0">
                <a:solidFill>
                  <a:schemeClr val="tx2"/>
                </a:solidFill>
                <a:latin typeface="Arial Narrow" panose="020B0606020202030204" pitchFamily="34" charset="0"/>
              </a:rPr>
              <a:t>Any supplementary information</a:t>
            </a:r>
          </a:p>
          <a:p>
            <a:pPr marL="442912" lvl="4" indent="0" eaLnBrk="1" fontAlgn="t" hangingPunct="1">
              <a:lnSpc>
                <a:spcPct val="150000"/>
              </a:lnSpc>
              <a:buClrTx/>
              <a:buNone/>
              <a:defRPr/>
            </a:pPr>
            <a:endParaRPr lang="en-ZA" sz="1800" dirty="0">
              <a:solidFill>
                <a:schemeClr val="tx2"/>
              </a:solidFill>
              <a:latin typeface="Arial Narrow" panose="020B0606020202030204" pitchFamily="34" charset="0"/>
            </a:endParaRPr>
          </a:p>
          <a:p>
            <a:pPr eaLnBrk="1" fontAlgn="t" hangingPunct="1">
              <a:lnSpc>
                <a:spcPct val="150000"/>
              </a:lnSpc>
              <a:buFont typeface="Arial" panose="020B0604020202020204" pitchFamily="34" charset="0"/>
              <a:buChar char="•"/>
              <a:defRPr/>
            </a:pPr>
            <a:r>
              <a:rPr lang="en-ZA" sz="1800" dirty="0">
                <a:solidFill>
                  <a:schemeClr val="tx2"/>
                </a:solidFill>
                <a:latin typeface="Arial Narrow" panose="020B0606020202030204" pitchFamily="34" charset="0"/>
              </a:rPr>
              <a:t> </a:t>
            </a:r>
            <a:r>
              <a:rPr lang="en-ZA" sz="1800" b="1" dirty="0">
                <a:solidFill>
                  <a:schemeClr val="tx2"/>
                </a:solidFill>
                <a:latin typeface="Arial Narrow" panose="020B0606020202030204" pitchFamily="34" charset="0"/>
              </a:rPr>
              <a:t>Less than three years Financial Periods</a:t>
            </a:r>
          </a:p>
          <a:p>
            <a:pPr lvl="4" eaLnBrk="1" fontAlgn="t" hangingPunct="1">
              <a:lnSpc>
                <a:spcPct val="150000"/>
              </a:lnSpc>
              <a:buClrTx/>
              <a:buFont typeface="Wingdings" panose="05000000000000000000" pitchFamily="2" charset="2"/>
              <a:buChar char="ü"/>
              <a:defRPr/>
            </a:pPr>
            <a:r>
              <a:rPr lang="en-ZA" sz="1800" dirty="0">
                <a:solidFill>
                  <a:schemeClr val="tx2"/>
                </a:solidFill>
                <a:latin typeface="Arial Narrow" panose="020B0606020202030204" pitchFamily="34" charset="0"/>
              </a:rPr>
              <a:t>Explanatory Letter – Providing reasons why the entity has been trading for less than three years signed by the Financial Director</a:t>
            </a:r>
          </a:p>
          <a:p>
            <a:pPr eaLnBrk="1" fontAlgn="t" hangingPunct="1">
              <a:lnSpc>
                <a:spcPct val="150000"/>
              </a:lnSpc>
              <a:buFontTx/>
              <a:buNone/>
              <a:defRPr/>
            </a:pPr>
            <a:endParaRPr lang="en-ZA" sz="2200"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1298269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28" y="199039"/>
            <a:ext cx="8972296" cy="261610"/>
          </a:xfrm>
        </p:spPr>
        <p:txBody>
          <a:bodyPr/>
          <a:lstStyle/>
          <a:p>
            <a:pPr algn="ctr"/>
            <a:r>
              <a:rPr lang="en-ZA" altLang="en-US" sz="2000" dirty="0">
                <a:solidFill>
                  <a:srgbClr val="FFFFFF"/>
                </a:solidFill>
              </a:rPr>
              <a:t>FINANCIAL  REQUIREMENTS</a:t>
            </a:r>
            <a:endParaRPr lang="en-ZA" sz="2000" dirty="0"/>
          </a:p>
        </p:txBody>
      </p:sp>
      <p:sp>
        <p:nvSpPr>
          <p:cNvPr id="3" name="Content Placeholder 2"/>
          <p:cNvSpPr>
            <a:spLocks noGrp="1"/>
          </p:cNvSpPr>
          <p:nvPr>
            <p:ph idx="1"/>
          </p:nvPr>
        </p:nvSpPr>
        <p:spPr>
          <a:xfrm>
            <a:off x="157260" y="980728"/>
            <a:ext cx="8972296" cy="5001369"/>
          </a:xfrm>
        </p:spPr>
        <p:txBody>
          <a:bodyPr/>
          <a:lstStyle/>
          <a:p>
            <a:pPr eaLnBrk="1" fontAlgn="t" hangingPunct="1">
              <a:lnSpc>
                <a:spcPct val="150000"/>
              </a:lnSpc>
              <a:buFont typeface="Arial" panose="020B0604020202020204" pitchFamily="34" charset="0"/>
              <a:buChar char="•"/>
              <a:defRPr/>
            </a:pPr>
            <a:r>
              <a:rPr lang="en-ZA" sz="1800" b="1" dirty="0">
                <a:solidFill>
                  <a:schemeClr val="tx2"/>
                </a:solidFill>
                <a:latin typeface="Arial Narrow" panose="020B0606020202030204" pitchFamily="34" charset="0"/>
              </a:rPr>
              <a:t>Joint Arrangements (JA)</a:t>
            </a:r>
          </a:p>
          <a:p>
            <a:pPr lvl="4" eaLnBrk="1" fontAlgn="t" hangingPunct="1">
              <a:lnSpc>
                <a:spcPct val="150000"/>
              </a:lnSpc>
              <a:buClrTx/>
              <a:buFont typeface="Wingdings" panose="05000000000000000000" pitchFamily="2" charset="2"/>
              <a:buChar char="ü"/>
              <a:defRPr/>
            </a:pPr>
            <a:r>
              <a:rPr lang="en-ZA" sz="1800" dirty="0">
                <a:solidFill>
                  <a:schemeClr val="tx2"/>
                </a:solidFill>
                <a:latin typeface="Arial Narrow" panose="020B0606020202030204" pitchFamily="34" charset="0"/>
              </a:rPr>
              <a:t>Annual financial statements of the JA and legal agreement detailing the percentage of ownership of each entity.</a:t>
            </a:r>
          </a:p>
          <a:p>
            <a:pPr lvl="4" eaLnBrk="1" fontAlgn="t" hangingPunct="1">
              <a:lnSpc>
                <a:spcPct val="150000"/>
              </a:lnSpc>
              <a:buClrTx/>
              <a:buFont typeface="Wingdings" panose="05000000000000000000" pitchFamily="2" charset="2"/>
              <a:buChar char="ü"/>
              <a:defRPr/>
            </a:pPr>
            <a:r>
              <a:rPr lang="en-ZA" sz="1800" dirty="0">
                <a:solidFill>
                  <a:schemeClr val="tx2"/>
                </a:solidFill>
                <a:latin typeface="Arial Narrow" panose="020B0606020202030204" pitchFamily="34" charset="0"/>
              </a:rPr>
              <a:t>Unincorporated JAs must submit separate F/S for each party to the JA.</a:t>
            </a:r>
          </a:p>
          <a:p>
            <a:pPr lvl="4" eaLnBrk="1" fontAlgn="t" hangingPunct="1">
              <a:lnSpc>
                <a:spcPct val="150000"/>
              </a:lnSpc>
              <a:buClrTx/>
              <a:buFont typeface="Wingdings" panose="05000000000000000000" pitchFamily="2" charset="2"/>
              <a:buChar char="ü"/>
              <a:defRPr/>
            </a:pPr>
            <a:r>
              <a:rPr lang="en-ZA" sz="1800" dirty="0">
                <a:solidFill>
                  <a:schemeClr val="tx2"/>
                </a:solidFill>
                <a:latin typeface="Arial Narrow" panose="020B0606020202030204" pitchFamily="34" charset="0"/>
              </a:rPr>
              <a:t>Signed JA legal agreement</a:t>
            </a:r>
            <a:r>
              <a:rPr lang="en-ZA" sz="1800" i="1" dirty="0">
                <a:solidFill>
                  <a:schemeClr val="tx2"/>
                </a:solidFill>
                <a:latin typeface="Arial Narrow" panose="020B0606020202030204" pitchFamily="34" charset="0"/>
              </a:rPr>
              <a:t>.</a:t>
            </a:r>
          </a:p>
          <a:p>
            <a:pPr marL="442912" lvl="4" indent="0" eaLnBrk="1" fontAlgn="t" hangingPunct="1">
              <a:lnSpc>
                <a:spcPct val="150000"/>
              </a:lnSpc>
              <a:buClrTx/>
              <a:buNone/>
              <a:defRPr/>
            </a:pPr>
            <a:endParaRPr lang="en-ZA" sz="1800" i="1" dirty="0">
              <a:solidFill>
                <a:schemeClr val="tx2"/>
              </a:solidFill>
              <a:latin typeface="Arial Narrow" panose="020B0606020202030204" pitchFamily="34" charset="0"/>
            </a:endParaRPr>
          </a:p>
          <a:p>
            <a:pPr eaLnBrk="1" fontAlgn="t" hangingPunct="1">
              <a:lnSpc>
                <a:spcPct val="150000"/>
              </a:lnSpc>
              <a:buFont typeface="Arial" panose="020B0604020202020204" pitchFamily="34" charset="0"/>
              <a:buChar char="•"/>
              <a:defRPr/>
            </a:pPr>
            <a:r>
              <a:rPr lang="en-ZA" sz="1800" b="1" dirty="0">
                <a:solidFill>
                  <a:schemeClr val="tx2"/>
                </a:solidFill>
                <a:latin typeface="Arial Narrow" panose="020B0606020202030204" pitchFamily="34" charset="0"/>
              </a:rPr>
              <a:t>Financial statements in Bidding Companies Name</a:t>
            </a:r>
          </a:p>
          <a:p>
            <a:pPr lvl="4" eaLnBrk="1" fontAlgn="t" hangingPunct="1">
              <a:lnSpc>
                <a:spcPct val="150000"/>
              </a:lnSpc>
              <a:buClrTx/>
              <a:buFont typeface="Wingdings" panose="05000000000000000000" pitchFamily="2" charset="2"/>
              <a:buChar char="ü"/>
              <a:defRPr/>
            </a:pPr>
            <a:r>
              <a:rPr lang="en-ZA" sz="1800" dirty="0">
                <a:solidFill>
                  <a:schemeClr val="tx2"/>
                </a:solidFill>
                <a:latin typeface="Arial Narrow" panose="020B0606020202030204" pitchFamily="34" charset="0"/>
              </a:rPr>
              <a:t>Financial statements must be in name of the bidding entity.</a:t>
            </a:r>
          </a:p>
          <a:p>
            <a:pPr lvl="4" eaLnBrk="1" fontAlgn="t" hangingPunct="1">
              <a:lnSpc>
                <a:spcPct val="150000"/>
              </a:lnSpc>
              <a:buClrTx/>
              <a:buFont typeface="Wingdings" panose="05000000000000000000" pitchFamily="2" charset="2"/>
              <a:buChar char="ü"/>
              <a:defRPr/>
            </a:pPr>
            <a:r>
              <a:rPr lang="en-ZA" sz="1800" dirty="0">
                <a:solidFill>
                  <a:schemeClr val="tx2"/>
                </a:solidFill>
                <a:latin typeface="Arial Narrow" panose="020B0606020202030204" pitchFamily="34" charset="0"/>
              </a:rPr>
              <a:t>Subsidiary submitting holding company’s AFS must also furnish a Performance Guarantee from holding company.</a:t>
            </a:r>
          </a:p>
          <a:p>
            <a:pPr>
              <a:lnSpc>
                <a:spcPct val="150000"/>
              </a:lnSpc>
              <a:buFont typeface="Wingdings" pitchFamily="2" charset="2"/>
              <a:buChar char="1"/>
              <a:defRPr/>
            </a:pPr>
            <a:endParaRPr lang="en-ZA" sz="2200" dirty="0"/>
          </a:p>
          <a:p>
            <a:endParaRPr lang="en-ZA" sz="2200" dirty="0"/>
          </a:p>
        </p:txBody>
      </p:sp>
    </p:spTree>
    <p:extLst>
      <p:ext uri="{BB962C8B-B14F-4D97-AF65-F5344CB8AC3E}">
        <p14:creationId xmlns:p14="http://schemas.microsoft.com/office/powerpoint/2010/main" val="100795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8"/>
          <p:cNvSpPr txBox="1">
            <a:spLocks noChangeArrowheads="1"/>
          </p:cNvSpPr>
          <p:nvPr/>
        </p:nvSpPr>
        <p:spPr bwMode="auto">
          <a:xfrm>
            <a:off x="4714875" y="2936875"/>
            <a:ext cx="357188" cy="369888"/>
          </a:xfrm>
          <a:prstGeom prst="rect">
            <a:avLst/>
          </a:prstGeom>
          <a:noFill/>
          <a:ln w="9525">
            <a:noFill/>
            <a:miter lim="800000"/>
            <a:headEnd/>
            <a:tailEnd/>
          </a:ln>
        </p:spPr>
        <p:txBody>
          <a:bodyPr>
            <a:spAutoFit/>
          </a:bodyPr>
          <a:lstStyle/>
          <a:p>
            <a:pPr algn="l"/>
            <a:r>
              <a:rPr lang="en-ZA" sz="1800" dirty="0">
                <a:solidFill>
                  <a:schemeClr val="tx1"/>
                </a:solidFill>
              </a:rPr>
              <a:t>+</a:t>
            </a:r>
            <a:endParaRPr lang="en-GB" sz="1800" dirty="0">
              <a:solidFill>
                <a:schemeClr val="tx1"/>
              </a:solidFill>
            </a:endParaRPr>
          </a:p>
        </p:txBody>
      </p:sp>
      <p:sp>
        <p:nvSpPr>
          <p:cNvPr id="12" name="TextBox 10"/>
          <p:cNvSpPr txBox="1">
            <a:spLocks noChangeArrowheads="1"/>
          </p:cNvSpPr>
          <p:nvPr/>
        </p:nvSpPr>
        <p:spPr bwMode="auto">
          <a:xfrm>
            <a:off x="2714625" y="4170637"/>
            <a:ext cx="2876550" cy="584200"/>
          </a:xfrm>
          <a:prstGeom prst="rect">
            <a:avLst/>
          </a:prstGeom>
          <a:noFill/>
          <a:ln w="9525">
            <a:noFill/>
            <a:miter lim="800000"/>
            <a:headEnd/>
            <a:tailEnd/>
          </a:ln>
        </p:spPr>
        <p:txBody>
          <a:bodyPr wrap="none">
            <a:spAutoFit/>
          </a:bodyPr>
          <a:lstStyle/>
          <a:p>
            <a:pPr algn="l"/>
            <a:r>
              <a:rPr lang="en-ZA" sz="3200" b="1" dirty="0">
                <a:solidFill>
                  <a:schemeClr val="tx2"/>
                </a:solidFill>
              </a:rPr>
              <a:t>TENDER BOX</a:t>
            </a:r>
          </a:p>
        </p:txBody>
      </p:sp>
      <p:sp>
        <p:nvSpPr>
          <p:cNvPr id="13" name="TextBox 11"/>
          <p:cNvSpPr txBox="1">
            <a:spLocks noChangeArrowheads="1"/>
          </p:cNvSpPr>
          <p:nvPr/>
        </p:nvSpPr>
        <p:spPr bwMode="auto">
          <a:xfrm>
            <a:off x="1643062" y="4754837"/>
            <a:ext cx="5429250" cy="646331"/>
          </a:xfrm>
          <a:prstGeom prst="rect">
            <a:avLst/>
          </a:prstGeom>
          <a:noFill/>
          <a:ln w="9525">
            <a:noFill/>
            <a:miter lim="800000"/>
            <a:headEnd/>
            <a:tailEnd/>
          </a:ln>
        </p:spPr>
        <p:txBody>
          <a:bodyPr>
            <a:spAutoFit/>
          </a:bodyPr>
          <a:lstStyle/>
          <a:p>
            <a:pPr algn="ctr"/>
            <a:r>
              <a:rPr lang="en-ZA" sz="1800" dirty="0">
                <a:solidFill>
                  <a:schemeClr val="tx2"/>
                </a:solidFill>
                <a:latin typeface="Arial Narrow" panose="020B0606020202030204" pitchFamily="34" charset="0"/>
              </a:rPr>
              <a:t>Lehae La SARS, 299 Bronkhorst Street, Nieuw Muckleneuk, Brooklyn, Pretoria</a:t>
            </a:r>
          </a:p>
        </p:txBody>
      </p:sp>
      <p:sp>
        <p:nvSpPr>
          <p:cNvPr id="14" name="TextBox 12"/>
          <p:cNvSpPr txBox="1">
            <a:spLocks noChangeArrowheads="1"/>
          </p:cNvSpPr>
          <p:nvPr/>
        </p:nvSpPr>
        <p:spPr bwMode="auto">
          <a:xfrm>
            <a:off x="785812" y="5572124"/>
            <a:ext cx="7431087" cy="707886"/>
          </a:xfrm>
          <a:prstGeom prst="rect">
            <a:avLst/>
          </a:prstGeom>
          <a:noFill/>
          <a:ln w="9525">
            <a:noFill/>
            <a:miter lim="800000"/>
            <a:headEnd/>
            <a:tailEnd/>
          </a:ln>
        </p:spPr>
        <p:txBody>
          <a:bodyPr>
            <a:spAutoFit/>
          </a:bodyPr>
          <a:lstStyle/>
          <a:p>
            <a:pPr indent="84138"/>
            <a:r>
              <a:rPr lang="en-ZA" sz="2000" dirty="0">
                <a:solidFill>
                  <a:schemeClr val="tx2"/>
                </a:solidFill>
                <a:latin typeface="Arial Narrow" panose="020B0606020202030204" pitchFamily="34" charset="0"/>
              </a:rPr>
              <a:t>Any enquiries must be referred, in writing via email:</a:t>
            </a:r>
          </a:p>
          <a:p>
            <a:r>
              <a:rPr lang="en-ZA" sz="2000" dirty="0">
                <a:solidFill>
                  <a:schemeClr val="tx2"/>
                </a:solidFill>
                <a:latin typeface="Arial Narrow" panose="020B0606020202030204" pitchFamily="34" charset="0"/>
                <a:hlinkClick r:id="rId3"/>
              </a:rPr>
              <a:t> tenderoffice@sars.gov.za</a:t>
            </a:r>
            <a:r>
              <a:rPr lang="en-ZA" sz="2000" dirty="0">
                <a:solidFill>
                  <a:schemeClr val="tx2"/>
                </a:solidFill>
                <a:latin typeface="Arial Narrow" panose="020B0606020202030204" pitchFamily="34" charset="0"/>
              </a:rPr>
              <a:t>   8 August 2023 – 22 August 2023</a:t>
            </a:r>
          </a:p>
        </p:txBody>
      </p:sp>
      <p:cxnSp>
        <p:nvCxnSpPr>
          <p:cNvPr id="15" name="Straight Connector 14"/>
          <p:cNvCxnSpPr/>
          <p:nvPr/>
        </p:nvCxnSpPr>
        <p:spPr>
          <a:xfrm rot="10800000">
            <a:off x="357188" y="5572125"/>
            <a:ext cx="8001000" cy="1588"/>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6" name="Picture 7" descr="Folder"/>
          <p:cNvPicPr>
            <a:picLocks noChangeAspect="1" noChangeArrowheads="1"/>
          </p:cNvPicPr>
          <p:nvPr/>
        </p:nvPicPr>
        <p:blipFill>
          <a:blip r:embed="rId4"/>
          <a:srcRect/>
          <a:stretch>
            <a:fillRect/>
          </a:stretch>
        </p:blipFill>
        <p:spPr bwMode="auto">
          <a:xfrm>
            <a:off x="3613150" y="2754059"/>
            <a:ext cx="1079500" cy="1008062"/>
          </a:xfrm>
          <a:prstGeom prst="rect">
            <a:avLst/>
          </a:prstGeom>
          <a:noFill/>
          <a:ln w="9525">
            <a:noFill/>
            <a:miter lim="800000"/>
            <a:headEnd/>
            <a:tailEnd/>
          </a:ln>
        </p:spPr>
      </p:pic>
      <p:pic>
        <p:nvPicPr>
          <p:cNvPr id="20" name="Picture 7" descr="Folder"/>
          <p:cNvPicPr>
            <a:picLocks noChangeAspect="1" noChangeArrowheads="1"/>
          </p:cNvPicPr>
          <p:nvPr/>
        </p:nvPicPr>
        <p:blipFill>
          <a:blip r:embed="rId4"/>
          <a:srcRect/>
          <a:stretch>
            <a:fillRect/>
          </a:stretch>
        </p:blipFill>
        <p:spPr bwMode="auto">
          <a:xfrm>
            <a:off x="1768827" y="2838450"/>
            <a:ext cx="1079500" cy="1008063"/>
          </a:xfrm>
          <a:prstGeom prst="rect">
            <a:avLst/>
          </a:prstGeom>
          <a:noFill/>
          <a:ln w="9525">
            <a:noFill/>
            <a:miter lim="800000"/>
            <a:headEnd/>
            <a:tailEnd/>
          </a:ln>
        </p:spPr>
      </p:pic>
      <p:sp>
        <p:nvSpPr>
          <p:cNvPr id="21" name="Text Box 16"/>
          <p:cNvSpPr txBox="1">
            <a:spLocks noChangeArrowheads="1"/>
          </p:cNvSpPr>
          <p:nvPr/>
        </p:nvSpPr>
        <p:spPr bwMode="auto">
          <a:xfrm>
            <a:off x="2371704" y="2487479"/>
            <a:ext cx="214312" cy="307975"/>
          </a:xfrm>
          <a:prstGeom prst="rect">
            <a:avLst/>
          </a:prstGeom>
          <a:solidFill>
            <a:srgbClr val="FFFFFF"/>
          </a:solidFill>
          <a:ln w="9525" algn="ctr">
            <a:noFill/>
            <a:miter lim="800000"/>
            <a:headEnd/>
            <a:tailEnd/>
          </a:ln>
          <a:effectLst>
            <a:outerShdw dist="38100" dir="2700000" algn="tl" rotWithShape="0">
              <a:srgbClr val="000000">
                <a:alpha val="39999"/>
              </a:srgbClr>
            </a:outerShdw>
          </a:effectLst>
        </p:spPr>
        <p:txBody>
          <a:bodyPr>
            <a:spAutoFit/>
          </a:bodyPr>
          <a:lstStyle/>
          <a:p>
            <a:pPr>
              <a:defRPr/>
            </a:pPr>
            <a:r>
              <a:rPr lang="en-ZA" b="1" dirty="0"/>
              <a:t>1</a:t>
            </a:r>
            <a:endParaRPr lang="en-GB" b="1" dirty="0"/>
          </a:p>
        </p:txBody>
      </p:sp>
      <p:sp>
        <p:nvSpPr>
          <p:cNvPr id="23" name="Text Box 17"/>
          <p:cNvSpPr txBox="1">
            <a:spLocks noChangeArrowheads="1"/>
          </p:cNvSpPr>
          <p:nvPr/>
        </p:nvSpPr>
        <p:spPr bwMode="auto">
          <a:xfrm>
            <a:off x="4065587" y="2487479"/>
            <a:ext cx="292100" cy="307975"/>
          </a:xfrm>
          <a:prstGeom prst="rect">
            <a:avLst/>
          </a:prstGeom>
          <a:solidFill>
            <a:srgbClr val="FFFFFF"/>
          </a:solidFill>
          <a:ln w="9525" algn="ctr">
            <a:noFill/>
            <a:miter lim="800000"/>
            <a:headEnd/>
            <a:tailEnd/>
          </a:ln>
          <a:effectLst>
            <a:outerShdw dist="38100" dir="2700000" algn="tl" rotWithShape="0">
              <a:srgbClr val="000000">
                <a:alpha val="39999"/>
              </a:srgbClr>
            </a:outerShdw>
          </a:effectLst>
        </p:spPr>
        <p:txBody>
          <a:bodyPr>
            <a:spAutoFit/>
          </a:bodyPr>
          <a:lstStyle/>
          <a:p>
            <a:pPr>
              <a:defRPr/>
            </a:pPr>
            <a:r>
              <a:rPr lang="en-ZA" b="1" dirty="0"/>
              <a:t>2</a:t>
            </a:r>
            <a:endParaRPr lang="en-GB" b="1" dirty="0"/>
          </a:p>
        </p:txBody>
      </p:sp>
      <p:sp>
        <p:nvSpPr>
          <p:cNvPr id="25" name="Rectangle 21"/>
          <p:cNvSpPr>
            <a:spLocks noChangeArrowheads="1"/>
          </p:cNvSpPr>
          <p:nvPr/>
        </p:nvSpPr>
        <p:spPr bwMode="auto">
          <a:xfrm>
            <a:off x="0" y="857250"/>
            <a:ext cx="8915400" cy="870879"/>
          </a:xfrm>
          <a:prstGeom prst="rect">
            <a:avLst/>
          </a:prstGeom>
          <a:noFill/>
          <a:ln w="9525">
            <a:noFill/>
            <a:miter lim="800000"/>
            <a:headEnd/>
            <a:tailEnd/>
          </a:ln>
        </p:spPr>
        <p:txBody>
          <a:bodyPr wrap="square">
            <a:spAutoFit/>
          </a:bodyPr>
          <a:lstStyle/>
          <a:p>
            <a:pPr algn="ctr">
              <a:lnSpc>
                <a:spcPct val="150000"/>
              </a:lnSpc>
            </a:pPr>
            <a:r>
              <a:rPr lang="en-ZA" dirty="0">
                <a:solidFill>
                  <a:schemeClr val="tx2"/>
                </a:solidFill>
                <a:latin typeface="Arial Narrow" panose="020B0606020202030204" pitchFamily="34" charset="0"/>
              </a:rPr>
              <a:t>  Bidders must submit copies of each file (Original and Duplicate) and a USB with content of each file by 31 August 2023 </a:t>
            </a:r>
            <a:r>
              <a:rPr lang="en-ZA" b="1" dirty="0">
                <a:solidFill>
                  <a:schemeClr val="tx2"/>
                </a:solidFill>
                <a:latin typeface="Arial Narrow" panose="020B0606020202030204" pitchFamily="34" charset="0"/>
              </a:rPr>
              <a:t>at 11H00</a:t>
            </a:r>
          </a:p>
        </p:txBody>
      </p:sp>
      <p:sp>
        <p:nvSpPr>
          <p:cNvPr id="26" name="TextBox 25"/>
          <p:cNvSpPr txBox="1"/>
          <p:nvPr/>
        </p:nvSpPr>
        <p:spPr>
          <a:xfrm>
            <a:off x="2102329" y="3023342"/>
            <a:ext cx="538930" cy="215444"/>
          </a:xfrm>
          <a:prstGeom prst="rect">
            <a:avLst/>
          </a:prstGeom>
          <a:noFill/>
        </p:spPr>
        <p:txBody>
          <a:bodyPr wrap="none" rtlCol="0">
            <a:spAutoFit/>
          </a:bodyPr>
          <a:lstStyle/>
          <a:p>
            <a:r>
              <a:rPr lang="en-ZA" sz="800" dirty="0"/>
              <a:t>Original</a:t>
            </a:r>
          </a:p>
        </p:txBody>
      </p:sp>
      <p:sp>
        <p:nvSpPr>
          <p:cNvPr id="27" name="TextBox 26"/>
          <p:cNvSpPr txBox="1"/>
          <p:nvPr/>
        </p:nvSpPr>
        <p:spPr>
          <a:xfrm>
            <a:off x="3845764" y="2973806"/>
            <a:ext cx="614271" cy="215444"/>
          </a:xfrm>
          <a:prstGeom prst="rect">
            <a:avLst/>
          </a:prstGeom>
          <a:noFill/>
        </p:spPr>
        <p:txBody>
          <a:bodyPr wrap="none" rtlCol="0">
            <a:spAutoFit/>
          </a:bodyPr>
          <a:lstStyle/>
          <a:p>
            <a:r>
              <a:rPr lang="en-ZA" sz="800" dirty="0"/>
              <a:t>Duplicate</a:t>
            </a:r>
          </a:p>
        </p:txBody>
      </p:sp>
      <p:sp>
        <p:nvSpPr>
          <p:cNvPr id="30" name="Right Brace 29"/>
          <p:cNvSpPr/>
          <p:nvPr/>
        </p:nvSpPr>
        <p:spPr bwMode="auto">
          <a:xfrm>
            <a:off x="6510528" y="2779776"/>
            <a:ext cx="195072" cy="987552"/>
          </a:xfrm>
          <a:prstGeom prst="rightBrac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3810" tIns="0" rIns="3810" bIns="0" numCol="1" rtlCol="0" anchor="ctr" anchorCtr="0" compatLnSpc="1">
            <a:prstTxWarp prst="textNoShape">
              <a:avLst/>
            </a:prstTxWarp>
          </a:bodyPr>
          <a:lstStyle/>
          <a:p>
            <a:pPr marL="0" marR="0" indent="0" algn="l" defTabSz="895350" rtl="0" eaLnBrk="1" fontAlgn="base" latinLnBrk="0" hangingPunct="1">
              <a:lnSpc>
                <a:spcPct val="100000"/>
              </a:lnSpc>
              <a:spcBef>
                <a:spcPct val="0"/>
              </a:spcBef>
              <a:spcAft>
                <a:spcPct val="0"/>
              </a:spcAft>
              <a:buClrTx/>
              <a:buSzPct val="120000"/>
              <a:buFontTx/>
              <a:buNone/>
              <a:tabLst/>
            </a:pPr>
            <a:endParaRPr kumimoji="0" lang="en-ZA" sz="1600" b="1" i="0" u="none" strike="noStrike" cap="none" normalizeH="0" baseline="0" dirty="0">
              <a:ln>
                <a:noFill/>
              </a:ln>
              <a:solidFill>
                <a:schemeClr val="tx1"/>
              </a:solidFill>
              <a:effectLst/>
              <a:latin typeface="Arial" charset="0"/>
            </a:endParaRPr>
          </a:p>
        </p:txBody>
      </p:sp>
      <p:sp>
        <p:nvSpPr>
          <p:cNvPr id="32" name="Title 1"/>
          <p:cNvSpPr txBox="1">
            <a:spLocks/>
          </p:cNvSpPr>
          <p:nvPr/>
        </p:nvSpPr>
        <p:spPr>
          <a:xfrm>
            <a:off x="0" y="285750"/>
            <a:ext cx="9144000" cy="261938"/>
          </a:xfrm>
          <a:prstGeom prst="rect">
            <a:avLst/>
          </a:prstGeom>
          <a:noFill/>
          <a:ln w="9525">
            <a:noFill/>
            <a:miter lim="800000"/>
            <a:headEnd/>
            <a:tailEnd/>
          </a:ln>
        </p:spPr>
        <p:txBody>
          <a:bodyPr vert="horz" wrap="square" lIns="360000" tIns="0" rIns="0" bIns="0" numCol="1" anchor="ctr" anchorCtr="0" compatLnSpc="1">
            <a:prstTxWarp prst="textNoShape">
              <a:avLst/>
            </a:prstTxWarp>
            <a:spAutoFit/>
          </a:bodyPr>
          <a:lstStyle>
            <a:defPPr>
              <a:defRPr lang="en-US"/>
            </a:defPPr>
            <a:lvl1pPr defTabSz="914400" eaLnBrk="1" hangingPunct="1">
              <a:lnSpc>
                <a:spcPct val="85000"/>
              </a:lnSpc>
              <a:defRPr sz="2000" b="1">
                <a:solidFill>
                  <a:schemeClr val="bg1"/>
                </a:solidFill>
                <a:latin typeface="+mn-lt"/>
                <a:ea typeface="+mj-ea"/>
                <a:cs typeface="+mj-cs"/>
              </a:defRPr>
            </a:lvl1pPr>
            <a:lvl2pPr defTabSz="912813" eaLnBrk="0" hangingPunct="0">
              <a:defRPr sz="2400" b="1">
                <a:solidFill>
                  <a:schemeClr val="bg1"/>
                </a:solidFill>
                <a:latin typeface="Arial Rounded MT Bold" pitchFamily="34" charset="0"/>
              </a:defRPr>
            </a:lvl2pPr>
            <a:lvl3pPr defTabSz="912813" eaLnBrk="0" hangingPunct="0">
              <a:defRPr sz="2400" b="1">
                <a:solidFill>
                  <a:schemeClr val="bg1"/>
                </a:solidFill>
                <a:latin typeface="Arial Rounded MT Bold" pitchFamily="34" charset="0"/>
              </a:defRPr>
            </a:lvl3pPr>
            <a:lvl4pPr defTabSz="912813" eaLnBrk="0" hangingPunct="0">
              <a:defRPr sz="2400" b="1">
                <a:solidFill>
                  <a:schemeClr val="bg1"/>
                </a:solidFill>
                <a:latin typeface="Arial Rounded MT Bold" pitchFamily="34" charset="0"/>
              </a:defRPr>
            </a:lvl4pPr>
            <a:lvl5pPr defTabSz="912813" eaLnBrk="0" hangingPunct="0">
              <a:defRPr sz="2400" b="1">
                <a:solidFill>
                  <a:schemeClr val="bg1"/>
                </a:solidFill>
                <a:latin typeface="Arial Rounded MT Bold" pitchFamily="34" charset="0"/>
              </a:defRPr>
            </a:lvl5pPr>
            <a:lvl6pPr marL="457200" defTabSz="912813" eaLnBrk="0" fontAlgn="base" hangingPunct="0">
              <a:spcBef>
                <a:spcPct val="0"/>
              </a:spcBef>
              <a:spcAft>
                <a:spcPct val="0"/>
              </a:spcAft>
              <a:defRPr sz="2400" b="1">
                <a:solidFill>
                  <a:schemeClr val="bg1"/>
                </a:solidFill>
                <a:latin typeface="Arial Rounded MT Bold" pitchFamily="34" charset="0"/>
              </a:defRPr>
            </a:lvl6pPr>
            <a:lvl7pPr marL="914400" defTabSz="912813" eaLnBrk="0" fontAlgn="base" hangingPunct="0">
              <a:spcBef>
                <a:spcPct val="0"/>
              </a:spcBef>
              <a:spcAft>
                <a:spcPct val="0"/>
              </a:spcAft>
              <a:defRPr sz="2400" b="1">
                <a:solidFill>
                  <a:schemeClr val="bg1"/>
                </a:solidFill>
                <a:latin typeface="Arial Rounded MT Bold" pitchFamily="34" charset="0"/>
              </a:defRPr>
            </a:lvl7pPr>
            <a:lvl8pPr marL="1371600" defTabSz="912813" eaLnBrk="0" fontAlgn="base" hangingPunct="0">
              <a:spcBef>
                <a:spcPct val="0"/>
              </a:spcBef>
              <a:spcAft>
                <a:spcPct val="0"/>
              </a:spcAft>
              <a:defRPr sz="2400" b="1">
                <a:solidFill>
                  <a:schemeClr val="bg1"/>
                </a:solidFill>
                <a:latin typeface="Arial Rounded MT Bold" pitchFamily="34" charset="0"/>
              </a:defRPr>
            </a:lvl8pPr>
            <a:lvl9pPr marL="1828800" defTabSz="912813" eaLnBrk="0" fontAlgn="base" hangingPunct="0">
              <a:spcBef>
                <a:spcPct val="0"/>
              </a:spcBef>
              <a:spcAft>
                <a:spcPct val="0"/>
              </a:spcAft>
              <a:defRPr sz="2400" b="1">
                <a:solidFill>
                  <a:schemeClr val="bg1"/>
                </a:solidFill>
                <a:latin typeface="Arial Rounded MT Bold" pitchFamily="34" charset="0"/>
              </a:defRPr>
            </a:lvl9pPr>
          </a:lstStyle>
          <a:p>
            <a:pPr algn="ctr"/>
            <a:r>
              <a:rPr lang="en-ZA" dirty="0">
                <a:latin typeface="+mj-lt"/>
              </a:rPr>
              <a:t>BID SUBMISSION                                                                           </a:t>
            </a:r>
          </a:p>
        </p:txBody>
      </p:sp>
      <p:sp>
        <p:nvSpPr>
          <p:cNvPr id="33" name="Text Box 8"/>
          <p:cNvSpPr txBox="1">
            <a:spLocks noChangeArrowheads="1"/>
          </p:cNvSpPr>
          <p:nvPr/>
        </p:nvSpPr>
        <p:spPr bwMode="auto">
          <a:xfrm>
            <a:off x="3018155" y="2973806"/>
            <a:ext cx="357188" cy="369888"/>
          </a:xfrm>
          <a:prstGeom prst="rect">
            <a:avLst/>
          </a:prstGeom>
          <a:noFill/>
          <a:ln w="9525">
            <a:noFill/>
            <a:miter lim="800000"/>
            <a:headEnd/>
            <a:tailEnd/>
          </a:ln>
        </p:spPr>
        <p:txBody>
          <a:bodyPr>
            <a:spAutoFit/>
          </a:bodyPr>
          <a:lstStyle/>
          <a:p>
            <a:pPr algn="l"/>
            <a:r>
              <a:rPr lang="en-ZA" sz="1800" dirty="0">
                <a:solidFill>
                  <a:schemeClr val="tx1"/>
                </a:solidFill>
              </a:rPr>
              <a:t>+</a:t>
            </a:r>
            <a:endParaRPr lang="en-GB" sz="1800" dirty="0">
              <a:solidFill>
                <a:schemeClr val="tx1"/>
              </a:solidFill>
            </a:endParaRPr>
          </a:p>
        </p:txBody>
      </p:sp>
      <p:sp>
        <p:nvSpPr>
          <p:cNvPr id="2" name="TextBox 1"/>
          <p:cNvSpPr txBox="1"/>
          <p:nvPr/>
        </p:nvSpPr>
        <p:spPr>
          <a:xfrm>
            <a:off x="6888480" y="2934998"/>
            <a:ext cx="1859280" cy="461665"/>
          </a:xfrm>
          <a:prstGeom prst="rect">
            <a:avLst/>
          </a:prstGeom>
          <a:noFill/>
        </p:spPr>
        <p:txBody>
          <a:bodyPr wrap="square" rtlCol="0">
            <a:spAutoFit/>
          </a:bodyPr>
          <a:lstStyle/>
          <a:p>
            <a:endParaRPr lang="en-ZA" sz="1000" b="1" dirty="0"/>
          </a:p>
          <a:p>
            <a:pPr algn="ctr"/>
            <a:r>
              <a:rPr lang="en-ZA" sz="1400" b="1" dirty="0">
                <a:solidFill>
                  <a:srgbClr val="FF0000"/>
                </a:solidFill>
                <a:latin typeface="Arial Narrow" panose="020B0606020202030204" pitchFamily="34" charset="0"/>
              </a:rPr>
              <a:t>Content of File 1 and 2</a:t>
            </a:r>
            <a:endParaRPr lang="en-ZA" sz="1400" b="1" dirty="0">
              <a:latin typeface="Arial Narrow" panose="020B0606020202030204" pitchFamily="34" charset="0"/>
            </a:endParaRPr>
          </a:p>
        </p:txBody>
      </p:sp>
      <p:pic>
        <p:nvPicPr>
          <p:cNvPr id="1024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6656" y="2762790"/>
            <a:ext cx="119062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28" y="227174"/>
            <a:ext cx="8972296" cy="261610"/>
          </a:xfrm>
        </p:spPr>
        <p:txBody>
          <a:bodyPr/>
          <a:lstStyle/>
          <a:p>
            <a:pPr algn="ctr"/>
            <a:r>
              <a:rPr lang="en-ZA" sz="2000" dirty="0">
                <a:solidFill>
                  <a:srgbClr val="FFFFFF"/>
                </a:solidFill>
              </a:rPr>
              <a:t>Q &amp; A Session</a:t>
            </a:r>
            <a:endParaRPr lang="en-ZA" sz="2000" dirty="0"/>
          </a:p>
        </p:txBody>
      </p:sp>
      <p:sp>
        <p:nvSpPr>
          <p:cNvPr id="3" name="Content Placeholder 2"/>
          <p:cNvSpPr>
            <a:spLocks noGrp="1"/>
          </p:cNvSpPr>
          <p:nvPr>
            <p:ph idx="1"/>
          </p:nvPr>
        </p:nvSpPr>
        <p:spPr>
          <a:xfrm>
            <a:off x="157260" y="980728"/>
            <a:ext cx="8972296" cy="846386"/>
          </a:xfrm>
        </p:spPr>
        <p:txBody>
          <a:bodyPr/>
          <a:lstStyle/>
          <a:p>
            <a:pPr marL="0" indent="0" algn="just">
              <a:lnSpc>
                <a:spcPct val="150000"/>
              </a:lnSpc>
              <a:buNone/>
            </a:pPr>
            <a:endParaRPr lang="en-ZA" sz="2200" dirty="0"/>
          </a:p>
          <a:p>
            <a:endParaRPr lang="en-ZA" sz="2200" dirty="0"/>
          </a:p>
        </p:txBody>
      </p:sp>
      <p:pic>
        <p:nvPicPr>
          <p:cNvPr id="5" name="Picture 4">
            <a:extLst>
              <a:ext uri="{FF2B5EF4-FFF2-40B4-BE49-F238E27FC236}">
                <a16:creationId xmlns:a16="http://schemas.microsoft.com/office/drawing/2014/main" id="{169D3661-B638-4C1A-BD6E-7361FB347B39}"/>
              </a:ext>
            </a:extLst>
          </p:cNvPr>
          <p:cNvPicPr>
            <a:picLocks noChangeAspect="1"/>
          </p:cNvPicPr>
          <p:nvPr/>
        </p:nvPicPr>
        <p:blipFill>
          <a:blip r:embed="rId2"/>
          <a:stretch>
            <a:fillRect/>
          </a:stretch>
        </p:blipFill>
        <p:spPr>
          <a:xfrm>
            <a:off x="3349646" y="1450676"/>
            <a:ext cx="2444708" cy="3956647"/>
          </a:xfrm>
          <a:prstGeom prst="rect">
            <a:avLst/>
          </a:prstGeom>
        </p:spPr>
      </p:pic>
    </p:spTree>
    <p:extLst>
      <p:ext uri="{BB962C8B-B14F-4D97-AF65-F5344CB8AC3E}">
        <p14:creationId xmlns:p14="http://schemas.microsoft.com/office/powerpoint/2010/main" val="1137433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197388659"/>
              </p:ext>
            </p:extLst>
          </p:nvPr>
        </p:nvGraphicFramePr>
        <p:xfrm>
          <a:off x="0" y="762000"/>
          <a:ext cx="9144000" cy="5059680"/>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422891">
                <a:tc>
                  <a:txBody>
                    <a:bodyPr/>
                    <a:lstStyle/>
                    <a:p>
                      <a:pPr algn="ctr"/>
                      <a:r>
                        <a:rPr lang="en-ZA" sz="2000" dirty="0">
                          <a:latin typeface="Arial Narrow" panose="020B0606020202030204" pitchFamily="34" charset="0"/>
                          <a:cs typeface="Arial" panose="020B0604020202020204" pitchFamily="34" charset="0"/>
                        </a:rPr>
                        <a:t>Procurement</a:t>
                      </a:r>
                    </a:p>
                  </a:txBody>
                  <a:tcPr marL="84406" marR="84406">
                    <a:solidFill>
                      <a:schemeClr val="tx2"/>
                    </a:solidFill>
                  </a:tcPr>
                </a:tc>
                <a:extLst>
                  <a:ext uri="{0D108BD9-81ED-4DB2-BD59-A6C34878D82A}">
                    <a16:rowId xmlns:a16="http://schemas.microsoft.com/office/drawing/2014/main" val="10000"/>
                  </a:ext>
                </a:extLst>
              </a:tr>
              <a:tr h="425917">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ZA" sz="2000" kern="1200" baseline="0" dirty="0">
                          <a:solidFill>
                            <a:schemeClr val="tx2"/>
                          </a:solidFill>
                          <a:latin typeface="Arial Narrow" panose="020B0606020202030204" pitchFamily="34" charset="0"/>
                          <a:ea typeface="+mn-ea"/>
                          <a:cs typeface="Arial" panose="020B0604020202020204" pitchFamily="34" charset="0"/>
                        </a:rPr>
                        <a:t>Sourcing Specialist </a:t>
                      </a:r>
                      <a:endParaRPr lang="en-ZA" sz="2000" kern="1200" dirty="0">
                        <a:solidFill>
                          <a:schemeClr val="tx2"/>
                        </a:solidFill>
                        <a:latin typeface="Arial Narrow" panose="020B0606020202030204" pitchFamily="34" charset="0"/>
                        <a:ea typeface="+mn-ea"/>
                        <a:cs typeface="Arial" panose="020B0604020202020204" pitchFamily="34" charset="0"/>
                      </a:endParaRPr>
                    </a:p>
                  </a:txBody>
                  <a:tcPr marL="84406" marR="84406"/>
                </a:tc>
                <a:extLst>
                  <a:ext uri="{0D108BD9-81ED-4DB2-BD59-A6C34878D82A}">
                    <a16:rowId xmlns:a16="http://schemas.microsoft.com/office/drawing/2014/main" val="10001"/>
                  </a:ext>
                </a:extLst>
              </a:tr>
              <a:tr h="398967">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ZA" sz="2000" kern="1200" dirty="0">
                          <a:solidFill>
                            <a:schemeClr val="tx2"/>
                          </a:solidFill>
                          <a:latin typeface="Arial Narrow" panose="020B0606020202030204" pitchFamily="34" charset="0"/>
                          <a:ea typeface="+mn-ea"/>
                          <a:cs typeface="Arial" panose="020B0604020202020204" pitchFamily="34" charset="0"/>
                        </a:rPr>
                        <a:t>Governance, Compliance &amp; Risk Specialist</a:t>
                      </a:r>
                    </a:p>
                  </a:txBody>
                  <a:tcPr marL="84406" marR="84406"/>
                </a:tc>
                <a:extLst>
                  <a:ext uri="{0D108BD9-81ED-4DB2-BD59-A6C34878D82A}">
                    <a16:rowId xmlns:a16="http://schemas.microsoft.com/office/drawing/2014/main" val="10002"/>
                  </a:ext>
                </a:extLst>
              </a:tr>
              <a:tr h="40005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ZA" sz="2000" kern="1200" baseline="0" dirty="0">
                          <a:solidFill>
                            <a:schemeClr val="tx2"/>
                          </a:solidFill>
                          <a:latin typeface="Arial Narrow" panose="020B0606020202030204" pitchFamily="34" charset="0"/>
                          <a:ea typeface="+mn-ea"/>
                          <a:cs typeface="Arial" panose="020B0604020202020204" pitchFamily="34" charset="0"/>
                        </a:rPr>
                        <a:t>Pricing Specialist </a:t>
                      </a:r>
                      <a:endParaRPr lang="en-ZA" sz="2000" kern="1200" dirty="0">
                        <a:solidFill>
                          <a:schemeClr val="tx2"/>
                        </a:solidFill>
                        <a:latin typeface="Arial Narrow" panose="020B060602020203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ZA" sz="2000" kern="1200" dirty="0">
                        <a:solidFill>
                          <a:schemeClr val="tx2"/>
                        </a:solidFill>
                        <a:latin typeface="Arial Narrow" panose="020B0606020202030204" pitchFamily="34" charset="0"/>
                        <a:ea typeface="+mn-ea"/>
                        <a:cs typeface="Arial" panose="020B0604020202020204" pitchFamily="34" charset="0"/>
                      </a:endParaRPr>
                    </a:p>
                  </a:txBody>
                  <a:tcPr marL="84406" marR="84406"/>
                </a:tc>
                <a:extLst>
                  <a:ext uri="{0D108BD9-81ED-4DB2-BD59-A6C34878D82A}">
                    <a16:rowId xmlns:a16="http://schemas.microsoft.com/office/drawing/2014/main" val="10003"/>
                  </a:ext>
                </a:extLst>
              </a:tr>
              <a:tr h="40005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ZA" sz="2000" kern="1200" dirty="0">
                          <a:solidFill>
                            <a:schemeClr val="tx2"/>
                          </a:solidFill>
                          <a:latin typeface="Arial Narrow" panose="020B0606020202030204" pitchFamily="34" charset="0"/>
                          <a:ea typeface="+mn-ea"/>
                          <a:cs typeface="Arial" panose="020B0604020202020204" pitchFamily="34" charset="0"/>
                        </a:rPr>
                        <a:t>B-BBEE</a:t>
                      </a:r>
                      <a:r>
                        <a:rPr lang="en-ZA" sz="2000" kern="1200" baseline="0" dirty="0">
                          <a:solidFill>
                            <a:schemeClr val="tx2"/>
                          </a:solidFill>
                          <a:latin typeface="Arial Narrow" panose="020B0606020202030204" pitchFamily="34" charset="0"/>
                          <a:ea typeface="+mn-ea"/>
                          <a:cs typeface="Arial" panose="020B0604020202020204" pitchFamily="34" charset="0"/>
                        </a:rPr>
                        <a:t> Specialist </a:t>
                      </a:r>
                      <a:endParaRPr lang="en-ZA" sz="2000" kern="1200" dirty="0">
                        <a:solidFill>
                          <a:schemeClr val="tx2"/>
                        </a:solidFill>
                        <a:latin typeface="Arial Narrow" panose="020B060602020203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ZA" sz="2000" kern="1200" dirty="0">
                        <a:solidFill>
                          <a:schemeClr val="tx2"/>
                        </a:solidFill>
                        <a:latin typeface="Arial Narrow" panose="020B0606020202030204" pitchFamily="34" charset="0"/>
                        <a:ea typeface="+mn-ea"/>
                        <a:cs typeface="Arial" panose="020B0604020202020204" pitchFamily="34" charset="0"/>
                      </a:endParaRPr>
                    </a:p>
                  </a:txBody>
                  <a:tcPr marL="84406" marR="84406"/>
                </a:tc>
                <a:extLst>
                  <a:ext uri="{0D108BD9-81ED-4DB2-BD59-A6C34878D82A}">
                    <a16:rowId xmlns:a16="http://schemas.microsoft.com/office/drawing/2014/main" val="10004"/>
                  </a:ext>
                </a:extLst>
              </a:tr>
              <a:tr h="409575">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ZA" sz="2000" kern="1200" dirty="0">
                          <a:solidFill>
                            <a:schemeClr val="tx2"/>
                          </a:solidFill>
                          <a:latin typeface="Arial Narrow" panose="020B0606020202030204" pitchFamily="34" charset="0"/>
                          <a:ea typeface="+mn-ea"/>
                          <a:cs typeface="Arial" panose="020B0604020202020204" pitchFamily="34" charset="0"/>
                        </a:rPr>
                        <a:t>Financial Analysis Specialist </a:t>
                      </a:r>
                    </a:p>
                  </a:txBody>
                  <a:tcPr marL="84406" marR="84406"/>
                </a:tc>
                <a:extLst>
                  <a:ext uri="{0D108BD9-81ED-4DB2-BD59-A6C34878D82A}">
                    <a16:rowId xmlns:a16="http://schemas.microsoft.com/office/drawing/2014/main" val="10005"/>
                  </a:ext>
                </a:extLst>
              </a:tr>
              <a:tr h="387922">
                <a:tc>
                  <a:txBody>
                    <a:bodyPr/>
                    <a:lstStyle/>
                    <a:p>
                      <a:pPr marL="0" algn="ctr" defTabSz="932962" rtl="0" eaLnBrk="1" latinLnBrk="0" hangingPunct="1"/>
                      <a:r>
                        <a:rPr lang="en-ZA" sz="2000" b="1" kern="1200" dirty="0">
                          <a:solidFill>
                            <a:schemeClr val="bg1"/>
                          </a:solidFill>
                          <a:latin typeface="Arial Narrow" panose="020B0606020202030204" pitchFamily="34" charset="0"/>
                          <a:ea typeface="+mn-ea"/>
                          <a:cs typeface="Arial" panose="020B0604020202020204" pitchFamily="34" charset="0"/>
                        </a:rPr>
                        <a:t>SARS Business</a:t>
                      </a:r>
                      <a:r>
                        <a:rPr lang="en-ZA" sz="2000" b="1" kern="1200" baseline="0" dirty="0">
                          <a:solidFill>
                            <a:schemeClr val="bg1"/>
                          </a:solidFill>
                          <a:latin typeface="Arial Narrow" panose="020B0606020202030204" pitchFamily="34" charset="0"/>
                          <a:ea typeface="+mn-ea"/>
                          <a:cs typeface="Arial" panose="020B0604020202020204" pitchFamily="34" charset="0"/>
                        </a:rPr>
                        <a:t> Unit</a:t>
                      </a:r>
                      <a:endParaRPr lang="en-ZA" sz="2000" b="1" kern="1200" dirty="0">
                        <a:solidFill>
                          <a:schemeClr val="bg1"/>
                        </a:solidFill>
                        <a:latin typeface="Arial Narrow" panose="020B0606020202030204" pitchFamily="34" charset="0"/>
                        <a:ea typeface="+mn-ea"/>
                        <a:cs typeface="Arial" panose="020B0604020202020204" pitchFamily="34" charset="0"/>
                      </a:endParaRPr>
                    </a:p>
                  </a:txBody>
                  <a:tcPr marL="84406" marR="84406">
                    <a:solidFill>
                      <a:schemeClr val="tx2"/>
                    </a:solidFill>
                  </a:tcPr>
                </a:tc>
                <a:extLst>
                  <a:ext uri="{0D108BD9-81ED-4DB2-BD59-A6C34878D82A}">
                    <a16:rowId xmlns:a16="http://schemas.microsoft.com/office/drawing/2014/main" val="10008"/>
                  </a:ext>
                </a:extLst>
              </a:tr>
              <a:tr h="413385">
                <a:tc>
                  <a:txBody>
                    <a:bodyPr/>
                    <a:lstStyle/>
                    <a:p>
                      <a:pPr marL="0" algn="l" defTabSz="932962" rtl="0" eaLnBrk="1" latinLnBrk="0" hangingPunct="1"/>
                      <a:r>
                        <a:rPr lang="en-ZA" sz="2000" kern="1200" baseline="0" dirty="0">
                          <a:solidFill>
                            <a:schemeClr val="tx2"/>
                          </a:solidFill>
                          <a:latin typeface="Arial Narrow" panose="020B0606020202030204" pitchFamily="34" charset="0"/>
                          <a:ea typeface="+mn-ea"/>
                          <a:cs typeface="Arial" panose="020B0604020202020204" pitchFamily="34" charset="0"/>
                        </a:rPr>
                        <a:t>Technical Specialists</a:t>
                      </a:r>
                      <a:endParaRPr lang="en-ZA" sz="2000" kern="1200" dirty="0">
                        <a:solidFill>
                          <a:schemeClr val="tx2"/>
                        </a:solidFill>
                        <a:latin typeface="Arial Narrow" panose="020B0606020202030204" pitchFamily="34" charset="0"/>
                        <a:ea typeface="+mn-ea"/>
                        <a:cs typeface="Arial" panose="020B0604020202020204" pitchFamily="34" charset="0"/>
                      </a:endParaRPr>
                    </a:p>
                  </a:txBody>
                  <a:tcPr marL="84406" marR="84406"/>
                </a:tc>
                <a:extLst>
                  <a:ext uri="{0D108BD9-81ED-4DB2-BD59-A6C34878D82A}">
                    <a16:rowId xmlns:a16="http://schemas.microsoft.com/office/drawing/2014/main" val="10009"/>
                  </a:ext>
                </a:extLst>
              </a:tr>
              <a:tr h="419100">
                <a:tc>
                  <a:txBody>
                    <a:bodyPr/>
                    <a:lstStyle/>
                    <a:p>
                      <a:pPr marL="0" algn="l" defTabSz="932962" rtl="0" eaLnBrk="1" latinLnBrk="0" hangingPunct="1"/>
                      <a:endParaRPr lang="en-ZA" sz="1800" kern="1200" dirty="0">
                        <a:solidFill>
                          <a:schemeClr val="tx2"/>
                        </a:solidFill>
                        <a:latin typeface="Arial Narrow" panose="020B0606020202030204" pitchFamily="34" charset="0"/>
                        <a:ea typeface="+mn-ea"/>
                        <a:cs typeface="+mn-cs"/>
                      </a:endParaRPr>
                    </a:p>
                  </a:txBody>
                  <a:tcPr marL="84406" marR="84406"/>
                </a:tc>
                <a:extLst>
                  <a:ext uri="{0D108BD9-81ED-4DB2-BD59-A6C34878D82A}">
                    <a16:rowId xmlns:a16="http://schemas.microsoft.com/office/drawing/2014/main" val="10010"/>
                  </a:ext>
                </a:extLst>
              </a:tr>
              <a:tr h="387922">
                <a:tc>
                  <a:txBody>
                    <a:bodyPr/>
                    <a:lstStyle/>
                    <a:p>
                      <a:pPr algn="ctr"/>
                      <a:endParaRPr lang="en-ZA" sz="2000" b="1" dirty="0">
                        <a:solidFill>
                          <a:schemeClr val="bg1"/>
                        </a:solidFill>
                        <a:latin typeface="Arial Narrow" panose="020B0606020202030204" pitchFamily="34" charset="0"/>
                      </a:endParaRPr>
                    </a:p>
                  </a:txBody>
                  <a:tcPr marL="84406" marR="84406">
                    <a:solidFill>
                      <a:schemeClr val="tx2"/>
                    </a:solidFill>
                  </a:tcPr>
                </a:tc>
                <a:extLst>
                  <a:ext uri="{0D108BD9-81ED-4DB2-BD59-A6C34878D82A}">
                    <a16:rowId xmlns:a16="http://schemas.microsoft.com/office/drawing/2014/main" val="10011"/>
                  </a:ext>
                </a:extLst>
              </a:tr>
              <a:tr h="375285">
                <a:tc>
                  <a:txBody>
                    <a:bodyPr/>
                    <a:lstStyle/>
                    <a:p>
                      <a:endParaRPr lang="en-ZA" sz="1800" dirty="0">
                        <a:solidFill>
                          <a:schemeClr val="tx2"/>
                        </a:solidFill>
                        <a:latin typeface="Arial Narrow" panose="020B0606020202030204" pitchFamily="34" charset="0"/>
                      </a:endParaRPr>
                    </a:p>
                  </a:txBody>
                  <a:tcPr marL="84406" marR="84406"/>
                </a:tc>
                <a:extLst>
                  <a:ext uri="{0D108BD9-81ED-4DB2-BD59-A6C34878D82A}">
                    <a16:rowId xmlns:a16="http://schemas.microsoft.com/office/drawing/2014/main" val="10012"/>
                  </a:ext>
                </a:extLst>
              </a:tr>
            </a:tbl>
          </a:graphicData>
        </a:graphic>
      </p:graphicFrame>
      <p:sp>
        <p:nvSpPr>
          <p:cNvPr id="5" name="Title 1"/>
          <p:cNvSpPr txBox="1">
            <a:spLocks/>
          </p:cNvSpPr>
          <p:nvPr/>
        </p:nvSpPr>
        <p:spPr bwMode="gray">
          <a:xfrm>
            <a:off x="0" y="312108"/>
            <a:ext cx="9144000" cy="261610"/>
          </a:xfrm>
          <a:prstGeom prst="rect">
            <a:avLst/>
          </a:prstGeom>
          <a:noFill/>
          <a:ln w="9525">
            <a:noFill/>
            <a:miter lim="800000"/>
            <a:headEnd/>
            <a:tailEnd/>
          </a:ln>
        </p:spPr>
        <p:txBody>
          <a:bodyPr vert="horz" wrap="square" lIns="360000" tIns="0" rIns="0" bIns="0" numCol="1" anchor="ctr" anchorCtr="0" compatLnSpc="1">
            <a:prstTxWarp prst="textNoShape">
              <a:avLst/>
            </a:prstTxWarp>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ZA"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rPr>
              <a:t>BID EVALUATION COMMITTEE</a:t>
            </a:r>
            <a:endParaRPr kumimoji="0" lang="en-ZA"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sp>
        <p:nvSpPr>
          <p:cNvPr id="3" name="Slide Number Placeholder 2"/>
          <p:cNvSpPr>
            <a:spLocks noGrp="1"/>
          </p:cNvSpPr>
          <p:nvPr>
            <p:ph type="sldNum" sz="quarter" idx="11"/>
          </p:nvPr>
        </p:nvSpPr>
        <p:spPr>
          <a:xfrm>
            <a:off x="6874828" y="6550978"/>
            <a:ext cx="862012" cy="184666"/>
          </a:xfrm>
        </p:spPr>
        <p:txBody>
          <a:bodyPr/>
          <a:lstStyle/>
          <a:p>
            <a:pPr>
              <a:defRPr/>
            </a:pPr>
            <a:r>
              <a:rPr lang="en-ZA" dirty="0">
                <a:solidFill>
                  <a:schemeClr val="tx1"/>
                </a:solidFill>
              </a:rPr>
              <a:t> </a:t>
            </a:r>
            <a:fld id="{7ABC2798-EB18-44DC-8EE5-F31FF9AF6718}" type="slidenum">
              <a:rPr lang="en-ZA" smtClean="0">
                <a:solidFill>
                  <a:schemeClr val="tx1"/>
                </a:solidFill>
              </a:rPr>
              <a:pPr>
                <a:defRPr/>
              </a:pPr>
              <a:t>3</a:t>
            </a:fld>
            <a:endParaRPr lang="en-ZA"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285750"/>
            <a:ext cx="9144000" cy="261938"/>
          </a:xfrm>
          <a:prstGeom prst="rect">
            <a:avLst/>
          </a:prstGeom>
          <a:noFill/>
          <a:ln w="9525">
            <a:noFill/>
            <a:miter lim="800000"/>
            <a:headEnd/>
            <a:tailEnd/>
          </a:ln>
        </p:spPr>
        <p:txBody>
          <a:bodyPr vert="horz" wrap="square" lIns="360000" tIns="0" rIns="0" bIns="0" numCol="1" anchor="ctr" anchorCtr="0" compatLnSpc="1">
            <a:prstTxWarp prst="textNoShape">
              <a:avLst/>
            </a:prstTxWarp>
            <a:spAutoFit/>
          </a:bodyPr>
          <a:lstStyle>
            <a:defPPr>
              <a:defRPr lang="en-US"/>
            </a:defPPr>
            <a:lvl1pPr marL="0" marR="0" lvl="0" indent="0" defTabSz="914400" eaLnBrk="1" latinLnBrk="0" hangingPunct="1">
              <a:lnSpc>
                <a:spcPct val="85000"/>
              </a:lnSpc>
              <a:buClrTx/>
              <a:buSzTx/>
              <a:buFontTx/>
              <a:buNone/>
              <a:tabLst/>
              <a:defRPr kumimoji="0" sz="2000" b="1" i="0" u="none" strike="noStrike" cap="none" spc="0" normalizeH="0" baseline="0">
                <a:ln>
                  <a:noFill/>
                </a:ln>
                <a:solidFill>
                  <a:schemeClr val="bg1"/>
                </a:solidFill>
                <a:effectLst>
                  <a:outerShdw blurRad="38100" dist="38100" dir="2700000" algn="tl">
                    <a:srgbClr val="000000">
                      <a:alpha val="43137"/>
                    </a:srgbClr>
                  </a:outerShdw>
                </a:effectLst>
                <a:uLnTx/>
                <a:uFillTx/>
                <a:latin typeface="+mj-lt"/>
                <a:ea typeface="+mj-ea"/>
                <a:cs typeface="+mj-cs"/>
              </a:defRPr>
            </a:lvl1pPr>
          </a:lstStyle>
          <a:p>
            <a:pPr algn="ctr"/>
            <a:r>
              <a:rPr lang="en-ZA" dirty="0"/>
              <a:t>RFP TIMELINES</a:t>
            </a:r>
          </a:p>
        </p:txBody>
      </p:sp>
      <p:graphicFrame>
        <p:nvGraphicFramePr>
          <p:cNvPr id="2" name="Table 1"/>
          <p:cNvGraphicFramePr>
            <a:graphicFrameLocks noGrp="1"/>
          </p:cNvGraphicFramePr>
          <p:nvPr>
            <p:extLst>
              <p:ext uri="{D42A27DB-BD31-4B8C-83A1-F6EECF244321}">
                <p14:modId xmlns:p14="http://schemas.microsoft.com/office/powerpoint/2010/main" val="199900730"/>
              </p:ext>
            </p:extLst>
          </p:nvPr>
        </p:nvGraphicFramePr>
        <p:xfrm>
          <a:off x="0" y="782322"/>
          <a:ext cx="9144000" cy="4134233"/>
        </p:xfrm>
        <a:graphic>
          <a:graphicData uri="http://schemas.openxmlformats.org/drawingml/2006/table">
            <a:tbl>
              <a:tblPr firstRow="1" bandRow="1">
                <a:tableStyleId>{5C22544A-7EE6-4342-B048-85BDC9FD1C3A}</a:tableStyleId>
              </a:tblPr>
              <a:tblGrid>
                <a:gridCol w="5864772">
                  <a:extLst>
                    <a:ext uri="{9D8B030D-6E8A-4147-A177-3AD203B41FA5}">
                      <a16:colId xmlns:a16="http://schemas.microsoft.com/office/drawing/2014/main" val="20000"/>
                    </a:ext>
                  </a:extLst>
                </a:gridCol>
                <a:gridCol w="3279228">
                  <a:extLst>
                    <a:ext uri="{9D8B030D-6E8A-4147-A177-3AD203B41FA5}">
                      <a16:colId xmlns:a16="http://schemas.microsoft.com/office/drawing/2014/main" val="20001"/>
                    </a:ext>
                  </a:extLst>
                </a:gridCol>
              </a:tblGrid>
              <a:tr h="550628">
                <a:tc>
                  <a:txBody>
                    <a:bodyPr/>
                    <a:lstStyle/>
                    <a:p>
                      <a:r>
                        <a:rPr lang="en-ZA" sz="1800" dirty="0">
                          <a:solidFill>
                            <a:schemeClr val="tx2">
                              <a:lumMod val="75000"/>
                            </a:schemeClr>
                          </a:solidFill>
                          <a:latin typeface="Arial Narrow" panose="020B0606020202030204" pitchFamily="34" charset="0"/>
                          <a:cs typeface="Arial" panose="020B0604020202020204" pitchFamily="34" charset="0"/>
                        </a:rPr>
                        <a:t>ACTIVITY</a:t>
                      </a:r>
                    </a:p>
                  </a:txBody>
                  <a:tcPr/>
                </a:tc>
                <a:tc>
                  <a:txBody>
                    <a:bodyPr/>
                    <a:lstStyle/>
                    <a:p>
                      <a:pPr algn="l"/>
                      <a:r>
                        <a:rPr lang="en-ZA" sz="1800" dirty="0">
                          <a:solidFill>
                            <a:schemeClr val="tx2">
                              <a:lumMod val="75000"/>
                            </a:schemeClr>
                          </a:solidFill>
                          <a:latin typeface="Arial Narrow" panose="020B0606020202030204" pitchFamily="34" charset="0"/>
                          <a:cs typeface="Arial" panose="020B0604020202020204" pitchFamily="34" charset="0"/>
                        </a:rPr>
                        <a:t>DUE DATE</a:t>
                      </a:r>
                    </a:p>
                  </a:txBody>
                  <a:tcPr/>
                </a:tc>
                <a:extLst>
                  <a:ext uri="{0D108BD9-81ED-4DB2-BD59-A6C34878D82A}">
                    <a16:rowId xmlns:a16="http://schemas.microsoft.com/office/drawing/2014/main" val="10000"/>
                  </a:ext>
                </a:extLst>
              </a:tr>
              <a:tr h="716721">
                <a:tc>
                  <a:txBody>
                    <a:bodyPr/>
                    <a:lstStyle/>
                    <a:p>
                      <a:pPr marL="0" marR="0" indent="0" algn="l" defTabSz="932962" rtl="0" eaLnBrk="1" fontAlgn="auto" latinLnBrk="0" hangingPunct="1">
                        <a:lnSpc>
                          <a:spcPct val="100000"/>
                        </a:lnSpc>
                        <a:spcBef>
                          <a:spcPts val="0"/>
                        </a:spcBef>
                        <a:spcAft>
                          <a:spcPts val="0"/>
                        </a:spcAft>
                        <a:buClrTx/>
                        <a:buSzTx/>
                        <a:buFontTx/>
                        <a:buNone/>
                        <a:tabLst/>
                        <a:defRPr/>
                      </a:pPr>
                      <a:r>
                        <a:rPr lang="en-ZA" sz="1800" b="1" kern="1200" baseline="0" dirty="0">
                          <a:solidFill>
                            <a:schemeClr val="accent2">
                              <a:lumMod val="50000"/>
                            </a:schemeClr>
                          </a:solidFill>
                          <a:latin typeface="Arial Narrow" panose="020B0606020202030204" pitchFamily="34" charset="0"/>
                          <a:ea typeface="+mn-ea"/>
                          <a:cs typeface="Arial" panose="020B0604020202020204" pitchFamily="34" charset="0"/>
                        </a:rPr>
                        <a:t>RFP Advertisement Date &amp; Availability of Bid Documents on SARS and NT website</a:t>
                      </a:r>
                    </a:p>
                  </a:txBody>
                  <a:tcPr anchor="ctr"/>
                </a:tc>
                <a:tc>
                  <a:txBody>
                    <a:bodyPr/>
                    <a:lstStyle/>
                    <a:p>
                      <a:pPr marL="0" algn="l" defTabSz="932962" rtl="0" eaLnBrk="1" latinLnBrk="0" hangingPunct="1"/>
                      <a:r>
                        <a:rPr lang="en-ZA" sz="1800" b="1" kern="1200" baseline="0" dirty="0">
                          <a:solidFill>
                            <a:schemeClr val="accent2">
                              <a:lumMod val="50000"/>
                            </a:schemeClr>
                          </a:solidFill>
                          <a:latin typeface="Arial Narrow" panose="020B0606020202030204" pitchFamily="34" charset="0"/>
                          <a:ea typeface="+mn-ea"/>
                          <a:cs typeface="Arial" panose="020B0604020202020204" pitchFamily="34" charset="0"/>
                        </a:rPr>
                        <a:t>8 August 2023</a:t>
                      </a:r>
                    </a:p>
                  </a:txBody>
                  <a:tcPr anchor="ctr"/>
                </a:tc>
                <a:extLst>
                  <a:ext uri="{0D108BD9-81ED-4DB2-BD59-A6C34878D82A}">
                    <a16:rowId xmlns:a16="http://schemas.microsoft.com/office/drawing/2014/main" val="10001"/>
                  </a:ext>
                </a:extLst>
              </a:tr>
              <a:tr h="716721">
                <a:tc>
                  <a:txBody>
                    <a:bodyPr/>
                    <a:lstStyle/>
                    <a:p>
                      <a:pPr marL="0" algn="l" defTabSz="932962" rtl="0" eaLnBrk="1" latinLnBrk="0" hangingPunct="1"/>
                      <a:r>
                        <a:rPr lang="en-ZA" sz="1800" b="1" kern="1200" baseline="0" dirty="0">
                          <a:solidFill>
                            <a:schemeClr val="accent2">
                              <a:lumMod val="50000"/>
                            </a:schemeClr>
                          </a:solidFill>
                          <a:latin typeface="Arial Narrow" panose="020B0606020202030204" pitchFamily="34" charset="0"/>
                          <a:ea typeface="+mn-ea"/>
                          <a:cs typeface="Arial" panose="020B0604020202020204" pitchFamily="34" charset="0"/>
                        </a:rPr>
                        <a:t>Non-compulsory Briefing Session </a:t>
                      </a:r>
                    </a:p>
                  </a:txBody>
                  <a:tcPr anchor="ctr"/>
                </a:tc>
                <a:tc>
                  <a:txBody>
                    <a:bodyPr/>
                    <a:lstStyle/>
                    <a:p>
                      <a:pPr marL="0" marR="0" indent="0" algn="l" defTabSz="932962" rtl="0" eaLnBrk="1" fontAlgn="auto" latinLnBrk="0" hangingPunct="1">
                        <a:lnSpc>
                          <a:spcPct val="100000"/>
                        </a:lnSpc>
                        <a:spcBef>
                          <a:spcPts val="0"/>
                        </a:spcBef>
                        <a:spcAft>
                          <a:spcPts val="0"/>
                        </a:spcAft>
                        <a:buClrTx/>
                        <a:buSzTx/>
                        <a:buFontTx/>
                        <a:buNone/>
                        <a:tabLst/>
                        <a:defRPr/>
                      </a:pPr>
                      <a:r>
                        <a:rPr lang="en-ZA" sz="1800" b="1" kern="1200" baseline="0" dirty="0">
                          <a:solidFill>
                            <a:schemeClr val="accent2">
                              <a:lumMod val="50000"/>
                            </a:schemeClr>
                          </a:solidFill>
                          <a:latin typeface="Arial Narrow" panose="020B0606020202030204" pitchFamily="34" charset="0"/>
                          <a:ea typeface="+mn-ea"/>
                          <a:cs typeface="Arial" panose="020B0604020202020204" pitchFamily="34" charset="0"/>
                        </a:rPr>
                        <a:t>21 August 2023 at 10h00</a:t>
                      </a:r>
                    </a:p>
                  </a:txBody>
                  <a:tcPr anchor="ctr"/>
                </a:tc>
                <a:extLst>
                  <a:ext uri="{0D108BD9-81ED-4DB2-BD59-A6C34878D82A}">
                    <a16:rowId xmlns:a16="http://schemas.microsoft.com/office/drawing/2014/main" val="10003"/>
                  </a:ext>
                </a:extLst>
              </a:tr>
              <a:tr h="716721">
                <a:tc>
                  <a:txBody>
                    <a:bodyPr/>
                    <a:lstStyle/>
                    <a:p>
                      <a:r>
                        <a:rPr lang="en-US" sz="1800" b="1" dirty="0">
                          <a:solidFill>
                            <a:schemeClr val="accent2">
                              <a:lumMod val="50000"/>
                            </a:schemeClr>
                          </a:solidFill>
                          <a:latin typeface="Arial Narrow" panose="020B0606020202030204" pitchFamily="34" charset="0"/>
                          <a:cs typeface="Arial" panose="020B0604020202020204" pitchFamily="34" charset="0"/>
                        </a:rPr>
                        <a:t>Bidder's questions</a:t>
                      </a:r>
                      <a:r>
                        <a:rPr lang="en-US" sz="1800" b="1" baseline="0" dirty="0">
                          <a:solidFill>
                            <a:schemeClr val="accent2">
                              <a:lumMod val="50000"/>
                            </a:schemeClr>
                          </a:solidFill>
                          <a:latin typeface="Arial Narrow" panose="020B0606020202030204" pitchFamily="34" charset="0"/>
                          <a:cs typeface="Arial" panose="020B0604020202020204" pitchFamily="34" charset="0"/>
                        </a:rPr>
                        <a:t> </a:t>
                      </a:r>
                      <a:endParaRPr lang="en-ZA" sz="1800" b="1" dirty="0">
                        <a:solidFill>
                          <a:schemeClr val="accent2">
                            <a:lumMod val="50000"/>
                          </a:schemeClr>
                        </a:solidFill>
                        <a:latin typeface="Arial Narrow" panose="020B0606020202030204" pitchFamily="34" charset="0"/>
                        <a:cs typeface="Arial" panose="020B0604020202020204" pitchFamily="34" charset="0"/>
                      </a:endParaRPr>
                    </a:p>
                  </a:txBody>
                  <a:tcPr anchor="ctr"/>
                </a:tc>
                <a:tc>
                  <a:txBody>
                    <a:bodyPr/>
                    <a:lstStyle/>
                    <a:p>
                      <a:pPr marL="0" marR="0" indent="0" algn="l" defTabSz="932962" rtl="0" eaLnBrk="1" fontAlgn="auto" latinLnBrk="0" hangingPunct="1">
                        <a:lnSpc>
                          <a:spcPct val="100000"/>
                        </a:lnSpc>
                        <a:spcBef>
                          <a:spcPts val="0"/>
                        </a:spcBef>
                        <a:spcAft>
                          <a:spcPts val="0"/>
                        </a:spcAft>
                        <a:buClrTx/>
                        <a:buSzTx/>
                        <a:buFontTx/>
                        <a:buNone/>
                        <a:tabLst/>
                        <a:defRPr/>
                      </a:pPr>
                      <a:r>
                        <a:rPr lang="en-GB" sz="1800" b="1" dirty="0">
                          <a:solidFill>
                            <a:schemeClr val="accent2">
                              <a:lumMod val="50000"/>
                            </a:schemeClr>
                          </a:solidFill>
                          <a:latin typeface="Arial Narrow" panose="020B0606020202030204" pitchFamily="34" charset="0"/>
                          <a:cs typeface="Arial" panose="020B0604020202020204" pitchFamily="34" charset="0"/>
                        </a:rPr>
                        <a:t>8 August 2023 – 22 August 2023</a:t>
                      </a:r>
                      <a:endParaRPr lang="en-ZA" sz="1800" b="1" dirty="0">
                        <a:solidFill>
                          <a:schemeClr val="accent2">
                            <a:lumMod val="50000"/>
                          </a:schemeClr>
                        </a:solidFill>
                        <a:latin typeface="Arial Narrow" panose="020B060602020203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716721">
                <a:tc>
                  <a:txBody>
                    <a:bodyPr/>
                    <a:lstStyle/>
                    <a:p>
                      <a:r>
                        <a:rPr lang="en-ZA" sz="1800" b="1" dirty="0">
                          <a:solidFill>
                            <a:schemeClr val="accent2">
                              <a:lumMod val="50000"/>
                            </a:schemeClr>
                          </a:solidFill>
                          <a:latin typeface="Arial Narrow" panose="020B0606020202030204" pitchFamily="34" charset="0"/>
                          <a:cs typeface="Arial" panose="020B0604020202020204" pitchFamily="34" charset="0"/>
                        </a:rPr>
                        <a:t>Response to Bidder’s questions</a:t>
                      </a:r>
                    </a:p>
                  </a:txBody>
                  <a:tcPr anchor="ctr"/>
                </a:tc>
                <a:tc>
                  <a:txBody>
                    <a:bodyPr/>
                    <a:lstStyle/>
                    <a:p>
                      <a:pPr marL="0" marR="0" indent="0" algn="l" defTabSz="932962" rtl="0" eaLnBrk="1" fontAlgn="auto" latinLnBrk="0" hangingPunct="1">
                        <a:lnSpc>
                          <a:spcPct val="100000"/>
                        </a:lnSpc>
                        <a:spcBef>
                          <a:spcPts val="0"/>
                        </a:spcBef>
                        <a:spcAft>
                          <a:spcPts val="0"/>
                        </a:spcAft>
                        <a:buClrTx/>
                        <a:buSzTx/>
                        <a:buFontTx/>
                        <a:buNone/>
                        <a:tabLst/>
                        <a:defRPr/>
                      </a:pPr>
                      <a:r>
                        <a:rPr lang="en-ZA" sz="1800" b="1" dirty="0">
                          <a:solidFill>
                            <a:schemeClr val="accent2">
                              <a:lumMod val="50000"/>
                            </a:schemeClr>
                          </a:solidFill>
                          <a:latin typeface="Arial Narrow" panose="020B0606020202030204" pitchFamily="34" charset="0"/>
                          <a:cs typeface="Arial" panose="020B0604020202020204" pitchFamily="34" charset="0"/>
                        </a:rPr>
                        <a:t>23 August 2023</a:t>
                      </a:r>
                    </a:p>
                  </a:txBody>
                  <a:tcPr anchor="ctr"/>
                </a:tc>
                <a:extLst>
                  <a:ext uri="{0D108BD9-81ED-4DB2-BD59-A6C34878D82A}">
                    <a16:rowId xmlns:a16="http://schemas.microsoft.com/office/drawing/2014/main" val="3831415854"/>
                  </a:ext>
                </a:extLst>
              </a:tr>
              <a:tr h="716721">
                <a:tc>
                  <a:txBody>
                    <a:bodyPr/>
                    <a:lstStyle/>
                    <a:p>
                      <a:pPr marL="0" marR="0" lvl="0" indent="0" algn="l" defTabSz="932962" rtl="0" eaLnBrk="1" fontAlgn="auto" latinLnBrk="0" hangingPunct="1">
                        <a:lnSpc>
                          <a:spcPct val="100000"/>
                        </a:lnSpc>
                        <a:spcBef>
                          <a:spcPts val="0"/>
                        </a:spcBef>
                        <a:spcAft>
                          <a:spcPts val="0"/>
                        </a:spcAft>
                        <a:buClrTx/>
                        <a:buSzTx/>
                        <a:buFontTx/>
                        <a:buNone/>
                        <a:tabLst/>
                        <a:defRPr/>
                      </a:pPr>
                      <a:r>
                        <a:rPr lang="en-ZA" sz="1800" b="1" dirty="0">
                          <a:solidFill>
                            <a:schemeClr val="accent2">
                              <a:lumMod val="50000"/>
                            </a:schemeClr>
                          </a:solidFill>
                          <a:latin typeface="Arial Narrow" panose="020B0606020202030204" pitchFamily="34" charset="0"/>
                          <a:cs typeface="Arial" panose="020B0604020202020204" pitchFamily="34" charset="0"/>
                        </a:rPr>
                        <a:t>RFP Closing Date</a:t>
                      </a:r>
                    </a:p>
                    <a:p>
                      <a:endParaRPr lang="en-ZA" sz="1800" b="1" dirty="0">
                        <a:solidFill>
                          <a:schemeClr val="accent2">
                            <a:lumMod val="50000"/>
                          </a:schemeClr>
                        </a:solidFill>
                        <a:latin typeface="Arial Narrow" panose="020B0606020202030204" pitchFamily="34" charset="0"/>
                        <a:cs typeface="Arial" panose="020B0604020202020204" pitchFamily="34" charset="0"/>
                      </a:endParaRPr>
                    </a:p>
                  </a:txBody>
                  <a:tcPr anchor="ctr"/>
                </a:tc>
                <a:tc>
                  <a:txBody>
                    <a:bodyPr/>
                    <a:lstStyle/>
                    <a:p>
                      <a:pPr marL="0" marR="0" lvl="0" indent="0" algn="l" defTabSz="932962" rtl="0" eaLnBrk="1" fontAlgn="auto" latinLnBrk="0" hangingPunct="1">
                        <a:lnSpc>
                          <a:spcPct val="100000"/>
                        </a:lnSpc>
                        <a:spcBef>
                          <a:spcPts val="0"/>
                        </a:spcBef>
                        <a:spcAft>
                          <a:spcPts val="0"/>
                        </a:spcAft>
                        <a:buClrTx/>
                        <a:buSzTx/>
                        <a:buFontTx/>
                        <a:buNone/>
                        <a:tabLst/>
                        <a:defRPr/>
                      </a:pPr>
                      <a:r>
                        <a:rPr lang="en-ZA" sz="1800" b="1" kern="1200" baseline="0" dirty="0">
                          <a:solidFill>
                            <a:schemeClr val="accent2">
                              <a:lumMod val="50000"/>
                            </a:schemeClr>
                          </a:solidFill>
                          <a:latin typeface="Arial Narrow" panose="020B0606020202030204" pitchFamily="34" charset="0"/>
                          <a:ea typeface="+mn-ea"/>
                          <a:cs typeface="Arial" panose="020B0604020202020204" pitchFamily="34" charset="0"/>
                        </a:rPr>
                        <a:t>31 August 2023 at</a:t>
                      </a:r>
                      <a:r>
                        <a:rPr lang="en-ZA" sz="1800" b="1" dirty="0">
                          <a:solidFill>
                            <a:schemeClr val="accent2">
                              <a:lumMod val="50000"/>
                            </a:schemeClr>
                          </a:solidFill>
                          <a:latin typeface="Arial Narrow" panose="020B0606020202030204" pitchFamily="34" charset="0"/>
                          <a:cs typeface="Arial" panose="020B0604020202020204" pitchFamily="34" charset="0"/>
                        </a:rPr>
                        <a:t> 11h00</a:t>
                      </a:r>
                    </a:p>
                    <a:p>
                      <a:pPr algn="l"/>
                      <a:endParaRPr lang="en-ZA" sz="1800" b="1" kern="1200" baseline="0" dirty="0">
                        <a:solidFill>
                          <a:schemeClr val="accent2">
                            <a:lumMod val="50000"/>
                          </a:schemeClr>
                        </a:solidFill>
                        <a:latin typeface="Arial Narrow" panose="020B0606020202030204" pitchFamily="34" charset="0"/>
                        <a:ea typeface="+mn-ea"/>
                        <a:cs typeface="Arial" panose="020B0604020202020204" pitchFamily="34" charset="0"/>
                      </a:endParaRPr>
                    </a:p>
                  </a:txBody>
                  <a:tcPr anchor="ctr"/>
                </a:tc>
                <a:extLst>
                  <a:ext uri="{0D108BD9-81ED-4DB2-BD59-A6C34878D82A}">
                    <a16:rowId xmlns:a16="http://schemas.microsoft.com/office/drawing/2014/main" val="10006"/>
                  </a:ext>
                </a:extLst>
              </a:tr>
            </a:tbl>
          </a:graphicData>
        </a:graphic>
      </p:graphicFrame>
      <p:sp>
        <p:nvSpPr>
          <p:cNvPr id="4" name="Slide Number Placeholder 3"/>
          <p:cNvSpPr>
            <a:spLocks noGrp="1"/>
          </p:cNvSpPr>
          <p:nvPr>
            <p:ph type="sldNum" sz="quarter" idx="11"/>
          </p:nvPr>
        </p:nvSpPr>
        <p:spPr>
          <a:xfrm>
            <a:off x="6884988" y="6550978"/>
            <a:ext cx="862012" cy="184666"/>
          </a:xfrm>
        </p:spPr>
        <p:txBody>
          <a:bodyPr/>
          <a:lstStyle/>
          <a:p>
            <a:pPr>
              <a:defRPr/>
            </a:pPr>
            <a:fld id="{1D46AC71-C261-4AF3-BFB1-CCAEF8821007}" type="slidenum">
              <a:rPr lang="en-ZA" smtClean="0">
                <a:solidFill>
                  <a:schemeClr val="tx1"/>
                </a:solidFill>
              </a:rPr>
              <a:pPr>
                <a:defRPr/>
              </a:pPr>
              <a:t>4</a:t>
            </a:fld>
            <a:endParaRPr lang="en-ZA"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3811" y="2230211"/>
            <a:ext cx="8240485" cy="1169551"/>
          </a:xfrm>
        </p:spPr>
        <p:txBody>
          <a:bodyPr/>
          <a:lstStyle/>
          <a:p>
            <a:pPr marL="0" indent="0" algn="ctr">
              <a:buNone/>
            </a:pPr>
            <a:endParaRPr lang="en-ZA" sz="1600" dirty="0"/>
          </a:p>
          <a:p>
            <a:pPr marL="0" indent="0" algn="ctr">
              <a:buNone/>
            </a:pPr>
            <a:r>
              <a:rPr lang="en-ZA" sz="2000" b="1" dirty="0">
                <a:effectLst>
                  <a:outerShdw blurRad="38100" dist="38100" dir="2700000" algn="tl">
                    <a:srgbClr val="000000">
                      <a:alpha val="43137"/>
                    </a:srgbClr>
                  </a:outerShdw>
                </a:effectLst>
                <a:latin typeface="+mj-lt"/>
              </a:rPr>
              <a:t>GOVERNANCE REQUIREMENTS </a:t>
            </a:r>
            <a:r>
              <a:rPr lang="en-ZA" sz="2000" b="1" dirty="0">
                <a:effectLst>
                  <a:outerShdw blurRad="38100" dist="38100" dir="2700000" algn="tl">
                    <a:srgbClr val="000000">
                      <a:alpha val="43137"/>
                    </a:srgbClr>
                  </a:outerShdw>
                </a:effectLst>
              </a:rPr>
              <a:t> </a:t>
            </a:r>
          </a:p>
          <a:p>
            <a:pPr marL="0" indent="0" algn="ctr">
              <a:buNone/>
            </a:pPr>
            <a:endParaRPr lang="en-ZA" sz="2000" b="1" dirty="0"/>
          </a:p>
          <a:p>
            <a:pPr marL="0" indent="0" algn="ctr">
              <a:buNone/>
            </a:pPr>
            <a:r>
              <a:rPr lang="en-ZA" sz="2000" b="1" dirty="0"/>
              <a:t> </a:t>
            </a:r>
          </a:p>
        </p:txBody>
      </p:sp>
    </p:spTree>
    <p:extLst>
      <p:ext uri="{BB962C8B-B14F-4D97-AF65-F5344CB8AC3E}">
        <p14:creationId xmlns:p14="http://schemas.microsoft.com/office/powerpoint/2010/main" val="2960912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noChangeArrowheads="1"/>
          </p:cNvSpPr>
          <p:nvPr>
            <p:ph type="body" idx="4294967295"/>
          </p:nvPr>
        </p:nvSpPr>
        <p:spPr>
          <a:xfrm>
            <a:off x="337626" y="1097279"/>
            <a:ext cx="7185146" cy="5176911"/>
          </a:xfrm>
          <a:prstGeom prst="rect">
            <a:avLst/>
          </a:prstGeom>
        </p:spPr>
        <p:txBody>
          <a:bodyPr>
            <a:noAutofit/>
          </a:bodyPr>
          <a:lstStyle/>
          <a:p>
            <a:pPr eaLnBrk="1" hangingPunct="1">
              <a:lnSpc>
                <a:spcPct val="100000"/>
              </a:lnSpc>
              <a:buFontTx/>
              <a:buNone/>
            </a:pPr>
            <a:r>
              <a:rPr lang="en-ZA" altLang="en-US" sz="1800" b="1" u="sng" dirty="0">
                <a:solidFill>
                  <a:schemeClr val="accent1">
                    <a:lumMod val="50000"/>
                  </a:schemeClr>
                </a:solidFill>
                <a:latin typeface="Arial Narrow" panose="020B0606020202030204" pitchFamily="34" charset="0"/>
                <a:cs typeface="Arial" panose="020B0604020202020204" pitchFamily="34" charset="0"/>
              </a:rPr>
              <a:t>NON- COMPULSORY BRIEFING SESSION</a:t>
            </a:r>
          </a:p>
          <a:p>
            <a:pPr marL="0" indent="0">
              <a:lnSpc>
                <a:spcPct val="100000"/>
              </a:lnSpc>
              <a:buNone/>
            </a:pPr>
            <a:endParaRPr lang="en-ZA" altLang="en-US" sz="1800" dirty="0">
              <a:solidFill>
                <a:schemeClr val="accent1">
                  <a:lumMod val="50000"/>
                </a:schemeClr>
              </a:solidFill>
              <a:latin typeface="Arial Narrow" panose="020B0606020202030204" pitchFamily="34" charset="0"/>
              <a:cs typeface="Arial" panose="020B0604020202020204" pitchFamily="34" charset="0"/>
            </a:endParaRPr>
          </a:p>
          <a:p>
            <a:pPr eaLnBrk="1" hangingPunct="1">
              <a:lnSpc>
                <a:spcPct val="100000"/>
              </a:lnSpc>
              <a:buFont typeface="Wingdings" panose="05000000000000000000" pitchFamily="2" charset="2"/>
              <a:buChar char="§"/>
            </a:pPr>
            <a:r>
              <a:rPr lang="en-ZA" altLang="en-US" sz="1800" dirty="0">
                <a:solidFill>
                  <a:schemeClr val="accent1">
                    <a:lumMod val="50000"/>
                  </a:schemeClr>
                </a:solidFill>
                <a:latin typeface="Arial Narrow" panose="020B0606020202030204" pitchFamily="34" charset="0"/>
                <a:cs typeface="Arial" panose="020B0604020202020204" pitchFamily="34" charset="0"/>
              </a:rPr>
              <a:t>Purpose:</a:t>
            </a:r>
          </a:p>
          <a:p>
            <a:pPr lvl="1" eaLnBrk="1" hangingPunct="1">
              <a:lnSpc>
                <a:spcPct val="100000"/>
              </a:lnSpc>
              <a:buFont typeface="Courier New" panose="02070309020205020404" pitchFamily="49" charset="0"/>
              <a:buChar char="o"/>
            </a:pPr>
            <a:r>
              <a:rPr lang="en-ZA" altLang="en-US" dirty="0">
                <a:solidFill>
                  <a:schemeClr val="accent1">
                    <a:lumMod val="50000"/>
                  </a:schemeClr>
                </a:solidFill>
                <a:latin typeface="Arial Narrow" panose="020B0606020202030204" pitchFamily="34" charset="0"/>
                <a:cs typeface="Arial" panose="020B0604020202020204" pitchFamily="34" charset="0"/>
              </a:rPr>
              <a:t>Explain selected concepts, procedures and other aspects of the RFP</a:t>
            </a:r>
          </a:p>
          <a:p>
            <a:pPr lvl="1" eaLnBrk="1" hangingPunct="1">
              <a:lnSpc>
                <a:spcPct val="100000"/>
              </a:lnSpc>
              <a:buFont typeface="Courier New" panose="02070309020205020404" pitchFamily="49" charset="0"/>
              <a:buChar char="o"/>
            </a:pPr>
            <a:r>
              <a:rPr lang="en-ZA" altLang="en-US" dirty="0">
                <a:solidFill>
                  <a:schemeClr val="accent1">
                    <a:lumMod val="50000"/>
                  </a:schemeClr>
                </a:solidFill>
                <a:latin typeface="Arial Narrow" panose="020B0606020202030204" pitchFamily="34" charset="0"/>
                <a:cs typeface="Arial" panose="020B0604020202020204" pitchFamily="34" charset="0"/>
              </a:rPr>
              <a:t>Confirm formal registration of Bidders for notices and other communications</a:t>
            </a:r>
          </a:p>
          <a:p>
            <a:pPr>
              <a:lnSpc>
                <a:spcPct val="100000"/>
              </a:lnSpc>
              <a:buFont typeface="Wingdings" panose="05000000000000000000" pitchFamily="2" charset="2"/>
              <a:buChar char="§"/>
            </a:pPr>
            <a:r>
              <a:rPr lang="en-ZA" altLang="en-US" sz="1800" dirty="0">
                <a:solidFill>
                  <a:schemeClr val="accent1">
                    <a:lumMod val="50000"/>
                  </a:schemeClr>
                </a:solidFill>
                <a:latin typeface="Arial Narrow" panose="020B0606020202030204" pitchFamily="34" charset="0"/>
                <a:cs typeface="Arial" panose="020B0604020202020204" pitchFamily="34" charset="0"/>
              </a:rPr>
              <a:t>It may contain:</a:t>
            </a:r>
          </a:p>
          <a:p>
            <a:pPr lvl="1">
              <a:lnSpc>
                <a:spcPct val="100000"/>
              </a:lnSpc>
              <a:buFont typeface="Courier New" panose="02070309020205020404" pitchFamily="49" charset="0"/>
              <a:buChar char="o"/>
            </a:pPr>
            <a:r>
              <a:rPr lang="en-ZA" altLang="en-US" dirty="0">
                <a:solidFill>
                  <a:schemeClr val="accent1">
                    <a:lumMod val="50000"/>
                  </a:schemeClr>
                </a:solidFill>
                <a:latin typeface="Arial Narrow" panose="020B0606020202030204" pitchFamily="34" charset="0"/>
                <a:cs typeface="Arial" panose="020B0604020202020204" pitchFamily="34" charset="0"/>
              </a:rPr>
              <a:t>Additional information</a:t>
            </a:r>
          </a:p>
          <a:p>
            <a:pPr lvl="1">
              <a:lnSpc>
                <a:spcPct val="100000"/>
              </a:lnSpc>
              <a:buFont typeface="Courier New" panose="02070309020205020404" pitchFamily="49" charset="0"/>
              <a:buChar char="o"/>
            </a:pPr>
            <a:r>
              <a:rPr lang="en-ZA" altLang="en-US" dirty="0">
                <a:solidFill>
                  <a:schemeClr val="accent1">
                    <a:lumMod val="50000"/>
                  </a:schemeClr>
                </a:solidFill>
                <a:latin typeface="Arial Narrow" panose="020B0606020202030204" pitchFamily="34" charset="0"/>
                <a:cs typeface="Arial" panose="020B0604020202020204" pitchFamily="34" charset="0"/>
              </a:rPr>
              <a:t>Additional rules that must be adhered to</a:t>
            </a:r>
          </a:p>
          <a:p>
            <a:pPr eaLnBrk="1" hangingPunct="1">
              <a:lnSpc>
                <a:spcPct val="100000"/>
              </a:lnSpc>
              <a:buFont typeface="Wingdings" panose="05000000000000000000" pitchFamily="2" charset="2"/>
              <a:buChar char="§"/>
            </a:pPr>
            <a:r>
              <a:rPr lang="en-ZA" altLang="en-US" sz="1800" dirty="0">
                <a:solidFill>
                  <a:schemeClr val="accent1">
                    <a:lumMod val="50000"/>
                  </a:schemeClr>
                </a:solidFill>
                <a:latin typeface="Arial Narrow" panose="020B0606020202030204" pitchFamily="34" charset="0"/>
                <a:cs typeface="Arial" panose="020B0604020202020204" pitchFamily="34" charset="0"/>
              </a:rPr>
              <a:t>It does not:</a:t>
            </a:r>
          </a:p>
          <a:p>
            <a:pPr lvl="1" eaLnBrk="1" hangingPunct="1">
              <a:lnSpc>
                <a:spcPct val="100000"/>
              </a:lnSpc>
              <a:buFont typeface="Courier New" panose="02070309020205020404" pitchFamily="49" charset="0"/>
              <a:buChar char="o"/>
            </a:pPr>
            <a:r>
              <a:rPr lang="en-ZA" altLang="en-US" dirty="0">
                <a:solidFill>
                  <a:schemeClr val="accent1">
                    <a:lumMod val="50000"/>
                  </a:schemeClr>
                </a:solidFill>
                <a:latin typeface="Arial Narrow" panose="020B0606020202030204" pitchFamily="34" charset="0"/>
                <a:cs typeface="Arial" panose="020B0604020202020204" pitchFamily="34" charset="0"/>
              </a:rPr>
              <a:t>Cover every item in the RFP</a:t>
            </a:r>
          </a:p>
          <a:p>
            <a:pPr lvl="1" eaLnBrk="1" hangingPunct="1">
              <a:lnSpc>
                <a:spcPct val="100000"/>
              </a:lnSpc>
              <a:buFont typeface="Courier New" panose="02070309020205020404" pitchFamily="49" charset="0"/>
              <a:buChar char="o"/>
            </a:pPr>
            <a:r>
              <a:rPr lang="en-ZA" altLang="en-US" dirty="0">
                <a:solidFill>
                  <a:schemeClr val="accent1">
                    <a:lumMod val="50000"/>
                  </a:schemeClr>
                </a:solidFill>
                <a:latin typeface="Arial Narrow" panose="020B0606020202030204" pitchFamily="34" charset="0"/>
                <a:cs typeface="Arial" panose="020B0604020202020204" pitchFamily="34" charset="0"/>
              </a:rPr>
              <a:t>Replace any of the issued RFP material</a:t>
            </a:r>
          </a:p>
          <a:p>
            <a:pPr lvl="1" eaLnBrk="1" hangingPunct="1">
              <a:lnSpc>
                <a:spcPct val="100000"/>
              </a:lnSpc>
              <a:buFont typeface="Courier New" panose="02070309020205020404" pitchFamily="49" charset="0"/>
              <a:buChar char="o"/>
            </a:pPr>
            <a:r>
              <a:rPr lang="en-ZA" altLang="en-US" dirty="0">
                <a:solidFill>
                  <a:schemeClr val="accent1">
                    <a:lumMod val="50000"/>
                  </a:schemeClr>
                </a:solidFill>
                <a:latin typeface="Arial Narrow" panose="020B0606020202030204" pitchFamily="34" charset="0"/>
                <a:cs typeface="Arial" panose="020B0604020202020204" pitchFamily="34" charset="0"/>
              </a:rPr>
              <a:t>Change any of the RFP rules unless explicitly communicated in writing</a:t>
            </a:r>
          </a:p>
          <a:p>
            <a:pPr eaLnBrk="1" hangingPunct="1">
              <a:lnSpc>
                <a:spcPct val="100000"/>
              </a:lnSpc>
              <a:buFont typeface="Wingdings" panose="05000000000000000000" pitchFamily="2" charset="2"/>
              <a:buChar char="§"/>
            </a:pPr>
            <a:r>
              <a:rPr lang="en-ZA" altLang="en-US" sz="1800" dirty="0">
                <a:solidFill>
                  <a:schemeClr val="accent1">
                    <a:lumMod val="50000"/>
                  </a:schemeClr>
                </a:solidFill>
                <a:latin typeface="Arial Narrow" panose="020B0606020202030204" pitchFamily="34" charset="0"/>
                <a:cs typeface="Arial" panose="020B0604020202020204" pitchFamily="34" charset="0"/>
              </a:rPr>
              <a:t>The briefing session slides will be uploaded on the SARS website.</a:t>
            </a:r>
          </a:p>
          <a:p>
            <a:pPr eaLnBrk="1" hangingPunct="1">
              <a:lnSpc>
                <a:spcPct val="100000"/>
              </a:lnSpc>
              <a:buFont typeface="Wingdings" panose="05000000000000000000" pitchFamily="2" charset="2"/>
              <a:buChar char="§"/>
            </a:pPr>
            <a:r>
              <a:rPr lang="en-ZA" altLang="en-US" sz="1800" dirty="0">
                <a:solidFill>
                  <a:schemeClr val="accent1">
                    <a:lumMod val="50000"/>
                  </a:schemeClr>
                </a:solidFill>
                <a:latin typeface="Arial Narrow" panose="020B0606020202030204" pitchFamily="34" charset="0"/>
                <a:cs typeface="Arial" panose="020B0604020202020204" pitchFamily="34" charset="0"/>
              </a:rPr>
              <a:t>The RFP pack remains the primary source of information for the Bidder to respond</a:t>
            </a:r>
            <a:r>
              <a:rPr lang="en-ZA" altLang="en-US" sz="1800" dirty="0">
                <a:latin typeface="Arial Narrow" panose="020B0606020202030204" pitchFamily="34" charset="0"/>
                <a:cs typeface="Arial" panose="020B0604020202020204" pitchFamily="34" charset="0"/>
              </a:rPr>
              <a:t>.</a:t>
            </a:r>
          </a:p>
        </p:txBody>
      </p:sp>
      <p:sp>
        <p:nvSpPr>
          <p:cNvPr id="5" name="Title 4">
            <a:extLst>
              <a:ext uri="{FF2B5EF4-FFF2-40B4-BE49-F238E27FC236}">
                <a16:creationId xmlns:a16="http://schemas.microsoft.com/office/drawing/2014/main" id="{FF65930C-8610-B351-3896-498977DBE7C1}"/>
              </a:ext>
            </a:extLst>
          </p:cNvPr>
          <p:cNvSpPr>
            <a:spLocks noGrp="1"/>
          </p:cNvSpPr>
          <p:nvPr>
            <p:ph type="title"/>
          </p:nvPr>
        </p:nvSpPr>
        <p:spPr>
          <a:xfrm>
            <a:off x="145073" y="186443"/>
            <a:ext cx="8853854" cy="369332"/>
          </a:xfrm>
        </p:spPr>
        <p:txBody>
          <a:bodyPr>
            <a:noAutofit/>
          </a:bodyPr>
          <a:lstStyle/>
          <a:p>
            <a:pPr algn="ctr" defTabSz="912813" eaLnBrk="0" fontAlgn="base" hangingPunct="0">
              <a:spcAft>
                <a:spcPct val="0"/>
              </a:spcAft>
              <a:buSzPct val="120000"/>
            </a:pPr>
            <a:r>
              <a:rPr lang="en-ZA" sz="2800" b="1" dirty="0">
                <a:solidFill>
                  <a:schemeClr val="bg1"/>
                </a:solidFill>
                <a:latin typeface="+mn-lt"/>
                <a:ea typeface="+mn-ea"/>
                <a:cs typeface="+mn-cs"/>
              </a:rPr>
              <a:t>INTRODUCTION</a:t>
            </a:r>
          </a:p>
        </p:txBody>
      </p:sp>
    </p:spTree>
    <p:extLst>
      <p:ext uri="{BB962C8B-B14F-4D97-AF65-F5344CB8AC3E}">
        <p14:creationId xmlns:p14="http://schemas.microsoft.com/office/powerpoint/2010/main" val="1914325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body" idx="4294967295"/>
          </p:nvPr>
        </p:nvSpPr>
        <p:spPr>
          <a:xfrm>
            <a:off x="323557" y="928468"/>
            <a:ext cx="7167932" cy="5036234"/>
          </a:xfrm>
          <a:prstGeom prst="rect">
            <a:avLst/>
          </a:prstGeom>
        </p:spPr>
        <p:txBody>
          <a:bodyPr>
            <a:noAutofit/>
          </a:bodyPr>
          <a:lstStyle/>
          <a:p>
            <a:pPr algn="just" eaLnBrk="1" hangingPunct="1">
              <a:lnSpc>
                <a:spcPct val="150000"/>
              </a:lnSpc>
              <a:buFont typeface="Wingdings" panose="05000000000000000000" pitchFamily="2" charset="2"/>
              <a:buChar char="§"/>
            </a:pPr>
            <a:r>
              <a:rPr lang="en-ZA" altLang="en-US" sz="1800" dirty="0">
                <a:solidFill>
                  <a:schemeClr val="accent1">
                    <a:lumMod val="50000"/>
                  </a:schemeClr>
                </a:solidFill>
                <a:latin typeface="Arial Narrow" panose="020B0606020202030204" pitchFamily="34" charset="0"/>
                <a:cs typeface="Arial" panose="020B0604020202020204" pitchFamily="34" charset="0"/>
              </a:rPr>
              <a:t>Questions during the session.</a:t>
            </a:r>
          </a:p>
          <a:p>
            <a:pPr lvl="1" algn="just" eaLnBrk="1" hangingPunct="1">
              <a:lnSpc>
                <a:spcPct val="150000"/>
              </a:lnSpc>
              <a:buFont typeface="Courier New" panose="02070309020205020404" pitchFamily="49" charset="0"/>
              <a:buChar char="o"/>
            </a:pPr>
            <a:r>
              <a:rPr lang="en-ZA" altLang="en-US" dirty="0">
                <a:solidFill>
                  <a:schemeClr val="accent1">
                    <a:lumMod val="50000"/>
                  </a:schemeClr>
                </a:solidFill>
                <a:latin typeface="Arial Narrow" panose="020B0606020202030204" pitchFamily="34" charset="0"/>
                <a:cs typeface="Arial" panose="020B0604020202020204" pitchFamily="34" charset="0"/>
              </a:rPr>
              <a:t>SARS will take written questions submitted during the session</a:t>
            </a:r>
          </a:p>
          <a:p>
            <a:pPr lvl="1" algn="just" eaLnBrk="1" hangingPunct="1">
              <a:lnSpc>
                <a:spcPct val="150000"/>
              </a:lnSpc>
              <a:buFont typeface="Courier New" panose="02070309020205020404" pitchFamily="49" charset="0"/>
              <a:buChar char="o"/>
            </a:pPr>
            <a:r>
              <a:rPr lang="en-ZA" altLang="en-US" dirty="0">
                <a:solidFill>
                  <a:schemeClr val="accent1">
                    <a:lumMod val="50000"/>
                  </a:schemeClr>
                </a:solidFill>
                <a:latin typeface="Arial Narrow" panose="020B0606020202030204" pitchFamily="34" charset="0"/>
                <a:cs typeface="Arial" panose="020B0604020202020204" pitchFamily="34" charset="0"/>
              </a:rPr>
              <a:t>SARS will review and focus on most pertinent themes arising from the questions and provide answers where possible</a:t>
            </a:r>
          </a:p>
          <a:p>
            <a:pPr lvl="1" algn="just">
              <a:lnSpc>
                <a:spcPct val="150000"/>
              </a:lnSpc>
              <a:buFont typeface="Courier New" panose="02070309020205020404" pitchFamily="49" charset="0"/>
              <a:buChar char="o"/>
            </a:pPr>
            <a:r>
              <a:rPr lang="en-ZA" altLang="en-US" dirty="0">
                <a:solidFill>
                  <a:schemeClr val="accent1">
                    <a:lumMod val="50000"/>
                  </a:schemeClr>
                </a:solidFill>
                <a:latin typeface="Arial Narrow" panose="020B0606020202030204" pitchFamily="34" charset="0"/>
                <a:cs typeface="Arial" panose="020B0604020202020204" pitchFamily="34" charset="0"/>
              </a:rPr>
              <a:t>All questions and answers will be published on SARS website to all the bidders as part of the wider </a:t>
            </a:r>
          </a:p>
          <a:p>
            <a:pPr marL="257175" lvl="1" indent="0" algn="just">
              <a:lnSpc>
                <a:spcPct val="150000"/>
              </a:lnSpc>
              <a:buNone/>
            </a:pPr>
            <a:r>
              <a:rPr lang="en-ZA" altLang="en-US" dirty="0">
                <a:solidFill>
                  <a:schemeClr val="accent1">
                    <a:lumMod val="50000"/>
                  </a:schemeClr>
                </a:solidFill>
                <a:latin typeface="Arial Narrow" panose="020B0606020202030204" pitchFamily="34" charset="0"/>
                <a:cs typeface="Arial" panose="020B0604020202020204" pitchFamily="34" charset="0"/>
              </a:rPr>
              <a:t>    Q &amp; A process</a:t>
            </a:r>
          </a:p>
          <a:p>
            <a:pPr lvl="1" algn="just" eaLnBrk="1" hangingPunct="1">
              <a:lnSpc>
                <a:spcPct val="150000"/>
              </a:lnSpc>
              <a:buFont typeface="Courier New" panose="02070309020205020404" pitchFamily="49" charset="0"/>
              <a:buChar char="o"/>
            </a:pPr>
            <a:r>
              <a:rPr lang="en-ZA" altLang="en-US" dirty="0">
                <a:solidFill>
                  <a:schemeClr val="accent1">
                    <a:lumMod val="50000"/>
                  </a:schemeClr>
                </a:solidFill>
                <a:latin typeface="Arial Narrow" panose="020B0606020202030204" pitchFamily="34" charset="0"/>
                <a:cs typeface="Arial" panose="020B0604020202020204" pitchFamily="34" charset="0"/>
              </a:rPr>
              <a:t>The emailed answers will take precedence over any verbal response given in the briefing session</a:t>
            </a:r>
          </a:p>
          <a:p>
            <a:pPr algn="just" eaLnBrk="1" hangingPunct="1">
              <a:lnSpc>
                <a:spcPct val="150000"/>
              </a:lnSpc>
              <a:buFont typeface="Wingdings" panose="05000000000000000000" pitchFamily="2" charset="2"/>
              <a:buChar char="§"/>
            </a:pPr>
            <a:r>
              <a:rPr lang="en-ZA" altLang="en-US" sz="1800" dirty="0">
                <a:solidFill>
                  <a:schemeClr val="accent1">
                    <a:lumMod val="50000"/>
                  </a:schemeClr>
                </a:solidFill>
                <a:latin typeface="Arial Narrow" panose="020B0606020202030204" pitchFamily="34" charset="0"/>
                <a:cs typeface="Arial" panose="020B0604020202020204" pitchFamily="34" charset="0"/>
              </a:rPr>
              <a:t>The session is being recorded</a:t>
            </a:r>
          </a:p>
        </p:txBody>
      </p:sp>
      <p:sp>
        <p:nvSpPr>
          <p:cNvPr id="6" name="Rectangle 6"/>
          <p:cNvSpPr>
            <a:spLocks noGrp="1" noChangeArrowheads="1"/>
          </p:cNvSpPr>
          <p:nvPr>
            <p:ph type="title"/>
          </p:nvPr>
        </p:nvSpPr>
        <p:spPr>
          <a:xfrm>
            <a:off x="787790" y="256289"/>
            <a:ext cx="6992008" cy="430146"/>
          </a:xfrm>
        </p:spPr>
        <p:txBody>
          <a:bodyPr>
            <a:noAutofit/>
          </a:bodyPr>
          <a:lstStyle/>
          <a:p>
            <a:pPr eaLnBrk="1" hangingPunct="1"/>
            <a:r>
              <a:rPr lang="en-ZA" alt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PROCEDURE DURING THE BRIEFING SESSION</a:t>
            </a:r>
            <a:endParaRPr lang="en-US" altLang="en-US" sz="2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9759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03200" y="182916"/>
            <a:ext cx="4980293" cy="407927"/>
          </a:xfrm>
        </p:spPr>
        <p:txBody>
          <a:bodyPr>
            <a:noAutofit/>
          </a:bodyPr>
          <a:lstStyle/>
          <a:p>
            <a:r>
              <a:rPr lang="en-ZA" altLang="en-US" sz="2800" b="1"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GOVERNANCE REQUIREMENTS</a:t>
            </a:r>
            <a:endParaRPr lang="en-ZA" sz="2800" b="1" dirty="0">
              <a:solidFill>
                <a:schemeClr val="bg1"/>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endParaRPr>
          </a:p>
        </p:txBody>
      </p:sp>
      <p:sp>
        <p:nvSpPr>
          <p:cNvPr id="4" name="Rectangle 3"/>
          <p:cNvSpPr txBox="1">
            <a:spLocks noChangeArrowheads="1"/>
          </p:cNvSpPr>
          <p:nvPr/>
        </p:nvSpPr>
        <p:spPr bwMode="auto">
          <a:xfrm>
            <a:off x="309489" y="1139483"/>
            <a:ext cx="7297375" cy="325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defRPr sz="3200" b="1">
                <a:solidFill>
                  <a:schemeClr val="tx1"/>
                </a:solidFill>
                <a:latin typeface="Arial" charset="0"/>
              </a:defRPr>
            </a:lvl1pPr>
            <a:lvl2pPr marL="800100" indent="-342900" algn="l" eaLnBrk="0" hangingPunct="0">
              <a:buChar char="–"/>
              <a:defRPr sz="2600">
                <a:solidFill>
                  <a:schemeClr val="tx1"/>
                </a:solidFill>
                <a:latin typeface="Arial" charset="0"/>
              </a:defRPr>
            </a:lvl2pPr>
            <a:lvl3pPr marL="1143000" indent="-228600" algn="l" eaLnBrk="0" hangingPunct="0">
              <a:defRPr sz="2400">
                <a:solidFill>
                  <a:schemeClr val="tx1"/>
                </a:solidFill>
                <a:latin typeface="Arial" charset="0"/>
              </a:defRPr>
            </a:lvl3pPr>
            <a:lvl4pPr marL="1600200" indent="-228600" algn="l" eaLnBrk="0" hangingPunct="0">
              <a:buChar char="–"/>
              <a:defRPr sz="20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214313" indent="-214313" defTabSz="514350" eaLnBrk="1" hangingPunct="1">
              <a:lnSpc>
                <a:spcPct val="150000"/>
              </a:lnSpc>
              <a:spcBef>
                <a:spcPct val="20000"/>
              </a:spcBef>
              <a:buFont typeface="Wingdings" panose="05000000000000000000" pitchFamily="2" charset="2"/>
              <a:buChar char="§"/>
            </a:pPr>
            <a:r>
              <a:rPr lang="en-GB" altLang="en-US" sz="1800" b="0" dirty="0">
                <a:solidFill>
                  <a:srgbClr val="4472C4">
                    <a:lumMod val="50000"/>
                  </a:srgbClr>
                </a:solidFill>
                <a:latin typeface="Arial Narrow" panose="020B0606020202030204" pitchFamily="34" charset="0"/>
              </a:rPr>
              <a:t>Strict communication channels</a:t>
            </a:r>
          </a:p>
          <a:p>
            <a:pPr marL="471488" lvl="1" indent="-214313" defTabSz="514350" eaLnBrk="1" hangingPunct="1">
              <a:lnSpc>
                <a:spcPct val="150000"/>
              </a:lnSpc>
              <a:spcBef>
                <a:spcPct val="20000"/>
              </a:spcBef>
              <a:buFont typeface="Courier New" panose="02070309020205020404" pitchFamily="49" charset="0"/>
              <a:buChar char="o"/>
            </a:pPr>
            <a:r>
              <a:rPr lang="en-GB" altLang="en-US" sz="1800" dirty="0">
                <a:solidFill>
                  <a:srgbClr val="4472C4">
                    <a:lumMod val="50000"/>
                  </a:srgbClr>
                </a:solidFill>
                <a:latin typeface="Arial Narrow" panose="020B0606020202030204" pitchFamily="34" charset="0"/>
              </a:rPr>
              <a:t>Bidders will be disqualified for non-compliance</a:t>
            </a:r>
          </a:p>
          <a:p>
            <a:pPr marL="214313" indent="-214313" defTabSz="514350" eaLnBrk="1" hangingPunct="1">
              <a:lnSpc>
                <a:spcPct val="150000"/>
              </a:lnSpc>
              <a:spcBef>
                <a:spcPct val="20000"/>
              </a:spcBef>
              <a:buFont typeface="Wingdings" panose="05000000000000000000" pitchFamily="2" charset="2"/>
              <a:buChar char="§"/>
            </a:pPr>
            <a:r>
              <a:rPr lang="en-GB" altLang="en-US" sz="1800" b="0" dirty="0">
                <a:solidFill>
                  <a:srgbClr val="4472C4">
                    <a:lumMod val="50000"/>
                  </a:srgbClr>
                </a:solidFill>
                <a:latin typeface="Arial Narrow" panose="020B0606020202030204" pitchFamily="34" charset="0"/>
              </a:rPr>
              <a:t>No solicitation of information will be allowed other than by prescribed channels</a:t>
            </a:r>
          </a:p>
          <a:p>
            <a:pPr marL="214313" indent="-214313" defTabSz="514350" eaLnBrk="1" hangingPunct="1">
              <a:lnSpc>
                <a:spcPct val="150000"/>
              </a:lnSpc>
              <a:spcBef>
                <a:spcPct val="20000"/>
              </a:spcBef>
              <a:buFont typeface="Wingdings" panose="05000000000000000000" pitchFamily="2" charset="2"/>
              <a:buChar char="§"/>
            </a:pPr>
            <a:r>
              <a:rPr lang="en-GB" altLang="en-US" sz="1800" b="0" dirty="0">
                <a:solidFill>
                  <a:srgbClr val="4472C4">
                    <a:lumMod val="50000"/>
                  </a:srgbClr>
                </a:solidFill>
                <a:latin typeface="Arial Narrow" panose="020B0606020202030204" pitchFamily="34" charset="0"/>
              </a:rPr>
              <a:t>Deadlines to be strictly met</a:t>
            </a:r>
          </a:p>
          <a:p>
            <a:pPr marL="214313" indent="-214313" defTabSz="514350" eaLnBrk="1" hangingPunct="1">
              <a:lnSpc>
                <a:spcPct val="150000"/>
              </a:lnSpc>
              <a:spcBef>
                <a:spcPct val="20000"/>
              </a:spcBef>
              <a:buFont typeface="Wingdings" panose="05000000000000000000" pitchFamily="2" charset="2"/>
              <a:buChar char="§"/>
            </a:pPr>
            <a:r>
              <a:rPr lang="en-GB" altLang="en-US" sz="1800" b="0" dirty="0">
                <a:solidFill>
                  <a:srgbClr val="4472C4">
                    <a:lumMod val="50000"/>
                  </a:srgbClr>
                </a:solidFill>
                <a:latin typeface="Arial Narrow" panose="020B0606020202030204" pitchFamily="34" charset="0"/>
              </a:rPr>
              <a:t>Adhere to prescribed submission format to ensure queries are properly dealt with</a:t>
            </a:r>
          </a:p>
        </p:txBody>
      </p:sp>
    </p:spTree>
    <p:extLst>
      <p:ext uri="{BB962C8B-B14F-4D97-AF65-F5344CB8AC3E}">
        <p14:creationId xmlns:p14="http://schemas.microsoft.com/office/powerpoint/2010/main" val="1317516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3811" y="2230211"/>
            <a:ext cx="8240485" cy="1169551"/>
          </a:xfrm>
        </p:spPr>
        <p:txBody>
          <a:bodyPr/>
          <a:lstStyle/>
          <a:p>
            <a:pPr marL="0" indent="0" algn="ctr">
              <a:buNone/>
            </a:pPr>
            <a:endParaRPr lang="en-ZA" sz="1600" dirty="0"/>
          </a:p>
          <a:p>
            <a:pPr marL="0" indent="0" algn="ctr">
              <a:buNone/>
            </a:pPr>
            <a:r>
              <a:rPr lang="en-ZA" sz="2000" b="1" dirty="0">
                <a:effectLst>
                  <a:outerShdw blurRad="38100" dist="38100" dir="2700000" algn="tl">
                    <a:srgbClr val="000000">
                      <a:alpha val="43137"/>
                    </a:srgbClr>
                  </a:outerShdw>
                </a:effectLst>
                <a:latin typeface="+mj-lt"/>
              </a:rPr>
              <a:t>TECHNICAL REQUIREMENTS </a:t>
            </a:r>
            <a:r>
              <a:rPr lang="en-ZA" sz="2000" b="1" dirty="0">
                <a:effectLst>
                  <a:outerShdw blurRad="38100" dist="38100" dir="2700000" algn="tl">
                    <a:srgbClr val="000000">
                      <a:alpha val="43137"/>
                    </a:srgbClr>
                  </a:outerShdw>
                </a:effectLst>
              </a:rPr>
              <a:t> </a:t>
            </a:r>
          </a:p>
          <a:p>
            <a:pPr marL="0" indent="0" algn="ctr">
              <a:buNone/>
            </a:pPr>
            <a:endParaRPr lang="en-ZA" sz="2000" b="1" dirty="0"/>
          </a:p>
          <a:p>
            <a:pPr marL="0" indent="0" algn="ctr">
              <a:buNone/>
            </a:pPr>
            <a:r>
              <a:rPr lang="en-ZA" sz="2000" b="1" dirty="0"/>
              <a:t> </a:t>
            </a:r>
          </a:p>
        </p:txBody>
      </p:sp>
    </p:spTree>
    <p:extLst>
      <p:ext uri="{BB962C8B-B14F-4D97-AF65-F5344CB8AC3E}">
        <p14:creationId xmlns:p14="http://schemas.microsoft.com/office/powerpoint/2010/main" val="38236505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Z8X2IV_QsEuoi_8kMCOMTQ"/>
</p:tagLst>
</file>

<file path=ppt/tags/tag10.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Z8X2IV_QsEuoi_8kMCOMT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SCm5jT94dkWYSz3eIQg9t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9VzwVlcr.0e3W1C.Q2UNG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Gi.6WzRpDUCn0RgiBeBSR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Z8X2IV_QsEuoi_8kMCOMT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Z8X2IV_QsEuoi_8kMCOMT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Z8X2IV_QsEuoi_8kMCOMT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Z8X2IV_QsEuoi_8kMCOMT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Z8X2IV_QsEuoi_8kMCOMT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SCm5jT94dkWYSz3eIQg9t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9VzwVlcr.0e3W1C.Q2UNG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Z8X2IV_QsEuoi_8kMCOMTQ"/>
</p:tagLst>
</file>

<file path=ppt/tags/tag40.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Z8X2IV_QsEuoi_8kMCOMT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Z8X2IV_QsEuoi_8kMCOMT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Gi.6WzRpDUCn0RgiBeBSRA"/>
</p:tagLst>
</file>

<file path=ppt/tags/tag4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Z8X2IV_QsEuoi_8kMCOMT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SCm5jT94dkWYSz3eIQg9t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9VzwVlcr.0e3W1C.Q2UNG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SCm5jT94dkWYSz3eIQg9t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9VzwVlcr.0e3W1C.Q2UNG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_u1iTKo88E2tQNcB1cRRK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Z8X2IV_QsEuoi_8kMCOMTQ"/>
</p:tagLst>
</file>

<file path=ppt/tags/tag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Z8X2IV_QsEuoi_8kMCOMT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Gi.6WzRpDUCn0RgiBeBSRA"/>
</p:tagLst>
</file>

<file path=ppt/theme/theme1.xml><?xml version="1.0" encoding="utf-8"?>
<a:theme xmlns:a="http://schemas.openxmlformats.org/drawingml/2006/main" name="Template">
  <a:themeElements>
    <a:clrScheme name="Template 13">
      <a:dk1>
        <a:srgbClr val="000000"/>
      </a:dk1>
      <a:lt1>
        <a:srgbClr val="FFFFFF"/>
      </a:lt1>
      <a:dk2>
        <a:srgbClr val="004F87"/>
      </a:dk2>
      <a:lt2>
        <a:srgbClr val="E6ECF1"/>
      </a:lt2>
      <a:accent1>
        <a:srgbClr val="CCDEEE"/>
      </a:accent1>
      <a:accent2>
        <a:srgbClr val="6AAED8"/>
      </a:accent2>
      <a:accent3>
        <a:srgbClr val="FFFFFF"/>
      </a:accent3>
      <a:accent4>
        <a:srgbClr val="000000"/>
      </a:accent4>
      <a:accent5>
        <a:srgbClr val="E2ECF5"/>
      </a:accent5>
      <a:accent6>
        <a:srgbClr val="5F9DC4"/>
      </a:accent6>
      <a:hlink>
        <a:srgbClr val="0078B2"/>
      </a:hlink>
      <a:folHlink>
        <a:srgbClr val="003366"/>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lgn="ctr">
          <a:solidFill>
            <a:schemeClr val="tx2">
              <a:lumMod val="75000"/>
            </a:schemeClr>
          </a:solidFill>
          <a:miter lim="800000"/>
          <a:headEnd/>
          <a:tailEnd/>
        </a:ln>
      </a:spPr>
      <a:bodyPr/>
      <a:lstStyle>
        <a:defPPr marL="228600" indent="-228600" algn="l">
          <a:lnSpc>
            <a:spcPct val="135000"/>
          </a:lnSpc>
          <a:spcBef>
            <a:spcPct val="75000"/>
          </a:spcBef>
          <a:spcAft>
            <a:spcPct val="10000"/>
          </a:spcAft>
          <a:buClr>
            <a:schemeClr val="accent1"/>
          </a:buClr>
          <a:defRPr sz="2000" b="1" dirty="0">
            <a:solidFill>
              <a:srgbClr val="FF0000"/>
            </a:solidFill>
            <a:ea typeface="SimSun" pitchFamily="2" charset="-122"/>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3810" tIns="0" rIns="3810" bIns="0" numCol="1" anchor="ctr" anchorCtr="0" compatLnSpc="1">
        <a:prstTxWarp prst="textNoShape">
          <a:avLst/>
        </a:prstTxWarp>
      </a:bodyPr>
      <a:lstStyle>
        <a:defPPr marL="0" marR="0" indent="0" algn="l" defTabSz="895350" rtl="0" eaLnBrk="1" fontAlgn="base" latinLnBrk="0" hangingPunct="1">
          <a:lnSpc>
            <a:spcPct val="100000"/>
          </a:lnSpc>
          <a:spcBef>
            <a:spcPct val="0"/>
          </a:spcBef>
          <a:spcAft>
            <a:spcPct val="0"/>
          </a:spcAft>
          <a:buClrTx/>
          <a:buSzPct val="120000"/>
          <a:buFontTx/>
          <a:buNone/>
          <a:tabLst/>
          <a:defRPr kumimoji="0" lang="en-GB" sz="1600" b="1" i="0" u="none" strike="noStrike" cap="none" normalizeH="0" baseline="0" smtClean="0">
            <a:ln>
              <a:noFill/>
            </a:ln>
            <a:solidFill>
              <a:schemeClr val="tx1"/>
            </a:solidFill>
            <a:effectLst/>
            <a:latin typeface="Arial" charset="0"/>
          </a:defRPr>
        </a:defPPr>
      </a:lstStyle>
    </a:lnDef>
  </a:objectDefaults>
  <a:extraClrSchemeLst>
    <a:extraClrScheme>
      <a:clrScheme name="Template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Template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Template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Template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Template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Template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Template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Template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Template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Template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Template 11">
        <a:dk1>
          <a:srgbClr val="000000"/>
        </a:dk1>
        <a:lt1>
          <a:srgbClr val="FFFFFF"/>
        </a:lt1>
        <a:dk2>
          <a:srgbClr val="004182"/>
        </a:dk2>
        <a:lt2>
          <a:srgbClr val="FFFFFF"/>
        </a:lt2>
        <a:accent1>
          <a:srgbClr val="CCD2E6"/>
        </a:accent1>
        <a:accent2>
          <a:srgbClr val="CEA99C"/>
        </a:accent2>
        <a:accent3>
          <a:srgbClr val="FFFFFF"/>
        </a:accent3>
        <a:accent4>
          <a:srgbClr val="000000"/>
        </a:accent4>
        <a:accent5>
          <a:srgbClr val="E2E5F0"/>
        </a:accent5>
        <a:accent6>
          <a:srgbClr val="BA998D"/>
        </a:accent6>
        <a:hlink>
          <a:srgbClr val="5D75A9"/>
        </a:hlink>
        <a:folHlink>
          <a:srgbClr val="8B332B"/>
        </a:folHlink>
      </a:clrScheme>
      <a:clrMap bg1="lt1" tx1="dk1" bg2="lt2" tx2="dk2" accent1="accent1" accent2="accent2" accent3="accent3" accent4="accent4" accent5="accent5" accent6="accent6" hlink="hlink" folHlink="folHlink"/>
    </a:extraClrScheme>
    <a:extraClrScheme>
      <a:clrScheme name="Template 12">
        <a:dk1>
          <a:srgbClr val="000000"/>
        </a:dk1>
        <a:lt1>
          <a:srgbClr val="FFFFFF"/>
        </a:lt1>
        <a:dk2>
          <a:srgbClr val="004F87"/>
        </a:dk2>
        <a:lt2>
          <a:srgbClr val="E6ECF1"/>
        </a:lt2>
        <a:accent1>
          <a:srgbClr val="CCDEEE"/>
        </a:accent1>
        <a:accent2>
          <a:srgbClr val="C41130"/>
        </a:accent2>
        <a:accent3>
          <a:srgbClr val="FFFFFF"/>
        </a:accent3>
        <a:accent4>
          <a:srgbClr val="000000"/>
        </a:accent4>
        <a:accent5>
          <a:srgbClr val="E2ECF5"/>
        </a:accent5>
        <a:accent6>
          <a:srgbClr val="B10E2A"/>
        </a:accent6>
        <a:hlink>
          <a:srgbClr val="0078B2"/>
        </a:hlink>
        <a:folHlink>
          <a:srgbClr val="003366"/>
        </a:folHlink>
      </a:clrScheme>
      <a:clrMap bg1="lt1" tx1="dk1" bg2="lt2" tx2="dk2" accent1="accent1" accent2="accent2" accent3="accent3" accent4="accent4" accent5="accent5" accent6="accent6" hlink="hlink" folHlink="folHlink"/>
    </a:extraClrScheme>
    <a:extraClrScheme>
      <a:clrScheme name="Template 13">
        <a:dk1>
          <a:srgbClr val="000000"/>
        </a:dk1>
        <a:lt1>
          <a:srgbClr val="FFFFFF"/>
        </a:lt1>
        <a:dk2>
          <a:srgbClr val="004F87"/>
        </a:dk2>
        <a:lt2>
          <a:srgbClr val="E6ECF1"/>
        </a:lt2>
        <a:accent1>
          <a:srgbClr val="CCDEEE"/>
        </a:accent1>
        <a:accent2>
          <a:srgbClr val="6AAED8"/>
        </a:accent2>
        <a:accent3>
          <a:srgbClr val="FFFFFF"/>
        </a:accent3>
        <a:accent4>
          <a:srgbClr val="000000"/>
        </a:accent4>
        <a:accent5>
          <a:srgbClr val="E2ECF5"/>
        </a:accent5>
        <a:accent6>
          <a:srgbClr val="5F9DC4"/>
        </a:accent6>
        <a:hlink>
          <a:srgbClr val="0078B2"/>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soldiated performance scorecards 18 09 2007 v0 3">
  <a:themeElements>
    <a:clrScheme name="1_Consoldiated performance scorecards 18 09 2007 v0 3 13">
      <a:dk1>
        <a:srgbClr val="000000"/>
      </a:dk1>
      <a:lt1>
        <a:srgbClr val="FFFFFF"/>
      </a:lt1>
      <a:dk2>
        <a:srgbClr val="004F87"/>
      </a:dk2>
      <a:lt2>
        <a:srgbClr val="E6ECF1"/>
      </a:lt2>
      <a:accent1>
        <a:srgbClr val="CCDEEE"/>
      </a:accent1>
      <a:accent2>
        <a:srgbClr val="6AAED8"/>
      </a:accent2>
      <a:accent3>
        <a:srgbClr val="FFFFFF"/>
      </a:accent3>
      <a:accent4>
        <a:srgbClr val="000000"/>
      </a:accent4>
      <a:accent5>
        <a:srgbClr val="E2ECF5"/>
      </a:accent5>
      <a:accent6>
        <a:srgbClr val="5F9DC4"/>
      </a:accent6>
      <a:hlink>
        <a:srgbClr val="0078B2"/>
      </a:hlink>
      <a:folHlink>
        <a:srgbClr val="003366"/>
      </a:folHlink>
    </a:clrScheme>
    <a:fontScheme name="1_Consoldiated performance scorecards 18 09 2007 v0 3">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onsoldiated performance scorecards 18 09 2007 v0 3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Consoldiated performance scorecards 18 09 2007 v0 3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Consoldiated performance scorecards 18 09 2007 v0 3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Consoldiated performance scorecards 18 09 2007 v0 3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Consoldiated performance scorecards 18 09 2007 v0 3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Consoldiated performance scorecards 18 09 2007 v0 3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Consoldiated performance scorecards 18 09 2007 v0 3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Consoldiated performance scorecards 18 09 2007 v0 3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Consoldiated performance scorecards 18 09 2007 v0 3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Consoldiated performance scorecards 18 09 2007 v0 3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Consoldiated performance scorecards 18 09 2007 v0 3 11">
        <a:dk1>
          <a:srgbClr val="000000"/>
        </a:dk1>
        <a:lt1>
          <a:srgbClr val="FFFFFF"/>
        </a:lt1>
        <a:dk2>
          <a:srgbClr val="004182"/>
        </a:dk2>
        <a:lt2>
          <a:srgbClr val="FFFFFF"/>
        </a:lt2>
        <a:accent1>
          <a:srgbClr val="CCD2E6"/>
        </a:accent1>
        <a:accent2>
          <a:srgbClr val="CEA99C"/>
        </a:accent2>
        <a:accent3>
          <a:srgbClr val="FFFFFF"/>
        </a:accent3>
        <a:accent4>
          <a:srgbClr val="000000"/>
        </a:accent4>
        <a:accent5>
          <a:srgbClr val="E2E5F0"/>
        </a:accent5>
        <a:accent6>
          <a:srgbClr val="BA998D"/>
        </a:accent6>
        <a:hlink>
          <a:srgbClr val="5D75A9"/>
        </a:hlink>
        <a:folHlink>
          <a:srgbClr val="8B332B"/>
        </a:folHlink>
      </a:clrScheme>
      <a:clrMap bg1="lt1" tx1="dk1" bg2="lt2" tx2="dk2" accent1="accent1" accent2="accent2" accent3="accent3" accent4="accent4" accent5="accent5" accent6="accent6" hlink="hlink" folHlink="folHlink"/>
    </a:extraClrScheme>
    <a:extraClrScheme>
      <a:clrScheme name="1_Consoldiated performance scorecards 18 09 2007 v0 3 12">
        <a:dk1>
          <a:srgbClr val="000000"/>
        </a:dk1>
        <a:lt1>
          <a:srgbClr val="FFFFFF"/>
        </a:lt1>
        <a:dk2>
          <a:srgbClr val="004F87"/>
        </a:dk2>
        <a:lt2>
          <a:srgbClr val="E6ECF1"/>
        </a:lt2>
        <a:accent1>
          <a:srgbClr val="CCDEEE"/>
        </a:accent1>
        <a:accent2>
          <a:srgbClr val="C41130"/>
        </a:accent2>
        <a:accent3>
          <a:srgbClr val="FFFFFF"/>
        </a:accent3>
        <a:accent4>
          <a:srgbClr val="000000"/>
        </a:accent4>
        <a:accent5>
          <a:srgbClr val="E2ECF5"/>
        </a:accent5>
        <a:accent6>
          <a:srgbClr val="B10E2A"/>
        </a:accent6>
        <a:hlink>
          <a:srgbClr val="0078B2"/>
        </a:hlink>
        <a:folHlink>
          <a:srgbClr val="003366"/>
        </a:folHlink>
      </a:clrScheme>
      <a:clrMap bg1="lt1" tx1="dk1" bg2="lt2" tx2="dk2" accent1="accent1" accent2="accent2" accent3="accent3" accent4="accent4" accent5="accent5" accent6="accent6" hlink="hlink" folHlink="folHlink"/>
    </a:extraClrScheme>
    <a:extraClrScheme>
      <a:clrScheme name="1_Consoldiated performance scorecards 18 09 2007 v0 3 13">
        <a:dk1>
          <a:srgbClr val="000000"/>
        </a:dk1>
        <a:lt1>
          <a:srgbClr val="FFFFFF"/>
        </a:lt1>
        <a:dk2>
          <a:srgbClr val="004F87"/>
        </a:dk2>
        <a:lt2>
          <a:srgbClr val="E6ECF1"/>
        </a:lt2>
        <a:accent1>
          <a:srgbClr val="CCDEEE"/>
        </a:accent1>
        <a:accent2>
          <a:srgbClr val="6AAED8"/>
        </a:accent2>
        <a:accent3>
          <a:srgbClr val="FFFFFF"/>
        </a:accent3>
        <a:accent4>
          <a:srgbClr val="000000"/>
        </a:accent4>
        <a:accent5>
          <a:srgbClr val="E2ECF5"/>
        </a:accent5>
        <a:accent6>
          <a:srgbClr val="5F9DC4"/>
        </a:accent6>
        <a:hlink>
          <a:srgbClr val="0078B2"/>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Template">
  <a:themeElements>
    <a:clrScheme name="Template 13">
      <a:dk1>
        <a:srgbClr val="000000"/>
      </a:dk1>
      <a:lt1>
        <a:srgbClr val="FFFFFF"/>
      </a:lt1>
      <a:dk2>
        <a:srgbClr val="004F87"/>
      </a:dk2>
      <a:lt2>
        <a:srgbClr val="E6ECF1"/>
      </a:lt2>
      <a:accent1>
        <a:srgbClr val="CCDEEE"/>
      </a:accent1>
      <a:accent2>
        <a:srgbClr val="6AAED8"/>
      </a:accent2>
      <a:accent3>
        <a:srgbClr val="FFFFFF"/>
      </a:accent3>
      <a:accent4>
        <a:srgbClr val="000000"/>
      </a:accent4>
      <a:accent5>
        <a:srgbClr val="E2ECF5"/>
      </a:accent5>
      <a:accent6>
        <a:srgbClr val="5F9DC4"/>
      </a:accent6>
      <a:hlink>
        <a:srgbClr val="0078B2"/>
      </a:hlink>
      <a:folHlink>
        <a:srgbClr val="003366"/>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lgn="ctr">
          <a:solidFill>
            <a:schemeClr val="tx2">
              <a:lumMod val="75000"/>
            </a:schemeClr>
          </a:solidFill>
          <a:miter lim="800000"/>
          <a:headEnd/>
          <a:tailEnd/>
        </a:ln>
      </a:spPr>
      <a:bodyPr/>
      <a:lstStyle>
        <a:defPPr marL="228600" indent="-228600" algn="l">
          <a:lnSpc>
            <a:spcPct val="135000"/>
          </a:lnSpc>
          <a:spcBef>
            <a:spcPct val="75000"/>
          </a:spcBef>
          <a:spcAft>
            <a:spcPct val="10000"/>
          </a:spcAft>
          <a:buClr>
            <a:schemeClr val="accent1"/>
          </a:buClr>
          <a:defRPr sz="2000" b="1" dirty="0">
            <a:solidFill>
              <a:srgbClr val="FF0000"/>
            </a:solidFill>
            <a:ea typeface="SimSun" pitchFamily="2" charset="-122"/>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3810" tIns="0" rIns="3810" bIns="0" numCol="1" anchor="ctr" anchorCtr="0" compatLnSpc="1">
        <a:prstTxWarp prst="textNoShape">
          <a:avLst/>
        </a:prstTxWarp>
      </a:bodyPr>
      <a:lstStyle>
        <a:defPPr marL="0" marR="0" indent="0" algn="l" defTabSz="895350" rtl="0" eaLnBrk="1" fontAlgn="base" latinLnBrk="0" hangingPunct="1">
          <a:lnSpc>
            <a:spcPct val="100000"/>
          </a:lnSpc>
          <a:spcBef>
            <a:spcPct val="0"/>
          </a:spcBef>
          <a:spcAft>
            <a:spcPct val="0"/>
          </a:spcAft>
          <a:buClrTx/>
          <a:buSzPct val="120000"/>
          <a:buFontTx/>
          <a:buNone/>
          <a:tabLst/>
          <a:defRPr kumimoji="0" lang="en-GB" sz="1600" b="1" i="0" u="none" strike="noStrike" cap="none" normalizeH="0" baseline="0" smtClean="0">
            <a:ln>
              <a:noFill/>
            </a:ln>
            <a:solidFill>
              <a:schemeClr val="tx1"/>
            </a:solidFill>
            <a:effectLst/>
            <a:latin typeface="Arial" charset="0"/>
          </a:defRPr>
        </a:defPPr>
      </a:lstStyle>
    </a:lnDef>
  </a:objectDefaults>
  <a:extraClrSchemeLst>
    <a:extraClrScheme>
      <a:clrScheme name="Template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Template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Template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Template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Template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Template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Template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Template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Template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Template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Template 11">
        <a:dk1>
          <a:srgbClr val="000000"/>
        </a:dk1>
        <a:lt1>
          <a:srgbClr val="FFFFFF"/>
        </a:lt1>
        <a:dk2>
          <a:srgbClr val="004182"/>
        </a:dk2>
        <a:lt2>
          <a:srgbClr val="FFFFFF"/>
        </a:lt2>
        <a:accent1>
          <a:srgbClr val="CCD2E6"/>
        </a:accent1>
        <a:accent2>
          <a:srgbClr val="CEA99C"/>
        </a:accent2>
        <a:accent3>
          <a:srgbClr val="FFFFFF"/>
        </a:accent3>
        <a:accent4>
          <a:srgbClr val="000000"/>
        </a:accent4>
        <a:accent5>
          <a:srgbClr val="E2E5F0"/>
        </a:accent5>
        <a:accent6>
          <a:srgbClr val="BA998D"/>
        </a:accent6>
        <a:hlink>
          <a:srgbClr val="5D75A9"/>
        </a:hlink>
        <a:folHlink>
          <a:srgbClr val="8B332B"/>
        </a:folHlink>
      </a:clrScheme>
      <a:clrMap bg1="lt1" tx1="dk1" bg2="lt2" tx2="dk2" accent1="accent1" accent2="accent2" accent3="accent3" accent4="accent4" accent5="accent5" accent6="accent6" hlink="hlink" folHlink="folHlink"/>
    </a:extraClrScheme>
    <a:extraClrScheme>
      <a:clrScheme name="Template 12">
        <a:dk1>
          <a:srgbClr val="000000"/>
        </a:dk1>
        <a:lt1>
          <a:srgbClr val="FFFFFF"/>
        </a:lt1>
        <a:dk2>
          <a:srgbClr val="004F87"/>
        </a:dk2>
        <a:lt2>
          <a:srgbClr val="E6ECF1"/>
        </a:lt2>
        <a:accent1>
          <a:srgbClr val="CCDEEE"/>
        </a:accent1>
        <a:accent2>
          <a:srgbClr val="C41130"/>
        </a:accent2>
        <a:accent3>
          <a:srgbClr val="FFFFFF"/>
        </a:accent3>
        <a:accent4>
          <a:srgbClr val="000000"/>
        </a:accent4>
        <a:accent5>
          <a:srgbClr val="E2ECF5"/>
        </a:accent5>
        <a:accent6>
          <a:srgbClr val="B10E2A"/>
        </a:accent6>
        <a:hlink>
          <a:srgbClr val="0078B2"/>
        </a:hlink>
        <a:folHlink>
          <a:srgbClr val="003366"/>
        </a:folHlink>
      </a:clrScheme>
      <a:clrMap bg1="lt1" tx1="dk1" bg2="lt2" tx2="dk2" accent1="accent1" accent2="accent2" accent3="accent3" accent4="accent4" accent5="accent5" accent6="accent6" hlink="hlink" folHlink="folHlink"/>
    </a:extraClrScheme>
    <a:extraClrScheme>
      <a:clrScheme name="Template 13">
        <a:dk1>
          <a:srgbClr val="000000"/>
        </a:dk1>
        <a:lt1>
          <a:srgbClr val="FFFFFF"/>
        </a:lt1>
        <a:dk2>
          <a:srgbClr val="004F87"/>
        </a:dk2>
        <a:lt2>
          <a:srgbClr val="E6ECF1"/>
        </a:lt2>
        <a:accent1>
          <a:srgbClr val="CCDEEE"/>
        </a:accent1>
        <a:accent2>
          <a:srgbClr val="6AAED8"/>
        </a:accent2>
        <a:accent3>
          <a:srgbClr val="FFFFFF"/>
        </a:accent3>
        <a:accent4>
          <a:srgbClr val="000000"/>
        </a:accent4>
        <a:accent5>
          <a:srgbClr val="E2ECF5"/>
        </a:accent5>
        <a:accent6>
          <a:srgbClr val="5F9DC4"/>
        </a:accent6>
        <a:hlink>
          <a:srgbClr val="0078B2"/>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Template">
  <a:themeElements>
    <a:clrScheme name="Template 13">
      <a:dk1>
        <a:srgbClr val="000000"/>
      </a:dk1>
      <a:lt1>
        <a:srgbClr val="FFFFFF"/>
      </a:lt1>
      <a:dk2>
        <a:srgbClr val="004F87"/>
      </a:dk2>
      <a:lt2>
        <a:srgbClr val="E6ECF1"/>
      </a:lt2>
      <a:accent1>
        <a:srgbClr val="CCDEEE"/>
      </a:accent1>
      <a:accent2>
        <a:srgbClr val="6AAED8"/>
      </a:accent2>
      <a:accent3>
        <a:srgbClr val="FFFFFF"/>
      </a:accent3>
      <a:accent4>
        <a:srgbClr val="000000"/>
      </a:accent4>
      <a:accent5>
        <a:srgbClr val="E2ECF5"/>
      </a:accent5>
      <a:accent6>
        <a:srgbClr val="5F9DC4"/>
      </a:accent6>
      <a:hlink>
        <a:srgbClr val="0078B2"/>
      </a:hlink>
      <a:folHlink>
        <a:srgbClr val="003366"/>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3345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3345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Template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Template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Template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Template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Template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Template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Template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Template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Template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Template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Template 11">
        <a:dk1>
          <a:srgbClr val="000000"/>
        </a:dk1>
        <a:lt1>
          <a:srgbClr val="FFFFFF"/>
        </a:lt1>
        <a:dk2>
          <a:srgbClr val="004182"/>
        </a:dk2>
        <a:lt2>
          <a:srgbClr val="FFFFFF"/>
        </a:lt2>
        <a:accent1>
          <a:srgbClr val="CCD2E6"/>
        </a:accent1>
        <a:accent2>
          <a:srgbClr val="CEA99C"/>
        </a:accent2>
        <a:accent3>
          <a:srgbClr val="FFFFFF"/>
        </a:accent3>
        <a:accent4>
          <a:srgbClr val="000000"/>
        </a:accent4>
        <a:accent5>
          <a:srgbClr val="E2E5F0"/>
        </a:accent5>
        <a:accent6>
          <a:srgbClr val="BA998D"/>
        </a:accent6>
        <a:hlink>
          <a:srgbClr val="5D75A9"/>
        </a:hlink>
        <a:folHlink>
          <a:srgbClr val="8B332B"/>
        </a:folHlink>
      </a:clrScheme>
      <a:clrMap bg1="lt1" tx1="dk1" bg2="lt2" tx2="dk2" accent1="accent1" accent2="accent2" accent3="accent3" accent4="accent4" accent5="accent5" accent6="accent6" hlink="hlink" folHlink="folHlink"/>
    </a:extraClrScheme>
    <a:extraClrScheme>
      <a:clrScheme name="Template 12">
        <a:dk1>
          <a:srgbClr val="000000"/>
        </a:dk1>
        <a:lt1>
          <a:srgbClr val="FFFFFF"/>
        </a:lt1>
        <a:dk2>
          <a:srgbClr val="004F87"/>
        </a:dk2>
        <a:lt2>
          <a:srgbClr val="E6ECF1"/>
        </a:lt2>
        <a:accent1>
          <a:srgbClr val="CCDEEE"/>
        </a:accent1>
        <a:accent2>
          <a:srgbClr val="C41130"/>
        </a:accent2>
        <a:accent3>
          <a:srgbClr val="FFFFFF"/>
        </a:accent3>
        <a:accent4>
          <a:srgbClr val="000000"/>
        </a:accent4>
        <a:accent5>
          <a:srgbClr val="E2ECF5"/>
        </a:accent5>
        <a:accent6>
          <a:srgbClr val="B10E2A"/>
        </a:accent6>
        <a:hlink>
          <a:srgbClr val="0078B2"/>
        </a:hlink>
        <a:folHlink>
          <a:srgbClr val="003366"/>
        </a:folHlink>
      </a:clrScheme>
      <a:clrMap bg1="lt1" tx1="dk1" bg2="lt2" tx2="dk2" accent1="accent1" accent2="accent2" accent3="accent3" accent4="accent4" accent5="accent5" accent6="accent6" hlink="hlink" folHlink="folHlink"/>
    </a:extraClrScheme>
    <a:extraClrScheme>
      <a:clrScheme name="Template 13">
        <a:dk1>
          <a:srgbClr val="000000"/>
        </a:dk1>
        <a:lt1>
          <a:srgbClr val="FFFFFF"/>
        </a:lt1>
        <a:dk2>
          <a:srgbClr val="004F87"/>
        </a:dk2>
        <a:lt2>
          <a:srgbClr val="E6ECF1"/>
        </a:lt2>
        <a:accent1>
          <a:srgbClr val="CCDEEE"/>
        </a:accent1>
        <a:accent2>
          <a:srgbClr val="6AAED8"/>
        </a:accent2>
        <a:accent3>
          <a:srgbClr val="FFFFFF"/>
        </a:accent3>
        <a:accent4>
          <a:srgbClr val="000000"/>
        </a:accent4>
        <a:accent5>
          <a:srgbClr val="E2ECF5"/>
        </a:accent5>
        <a:accent6>
          <a:srgbClr val="5F9DC4"/>
        </a:accent6>
        <a:hlink>
          <a:srgbClr val="0078B2"/>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onsoldiated performance scorecards 18 09 2007 v0 3">
  <a:themeElements>
    <a:clrScheme name="1_Consoldiated performance scorecards 18 09 2007 v0 3 13">
      <a:dk1>
        <a:srgbClr val="000000"/>
      </a:dk1>
      <a:lt1>
        <a:srgbClr val="FFFFFF"/>
      </a:lt1>
      <a:dk2>
        <a:srgbClr val="004F87"/>
      </a:dk2>
      <a:lt2>
        <a:srgbClr val="E6ECF1"/>
      </a:lt2>
      <a:accent1>
        <a:srgbClr val="CCDEEE"/>
      </a:accent1>
      <a:accent2>
        <a:srgbClr val="6AAED8"/>
      </a:accent2>
      <a:accent3>
        <a:srgbClr val="FFFFFF"/>
      </a:accent3>
      <a:accent4>
        <a:srgbClr val="000000"/>
      </a:accent4>
      <a:accent5>
        <a:srgbClr val="E2ECF5"/>
      </a:accent5>
      <a:accent6>
        <a:srgbClr val="5F9DC4"/>
      </a:accent6>
      <a:hlink>
        <a:srgbClr val="0078B2"/>
      </a:hlink>
      <a:folHlink>
        <a:srgbClr val="003366"/>
      </a:folHlink>
    </a:clrScheme>
    <a:fontScheme name="1_Consoldiated performance scorecards 18 09 2007 v0 3">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onsoldiated performance scorecards 18 09 2007 v0 3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Consoldiated performance scorecards 18 09 2007 v0 3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Consoldiated performance scorecards 18 09 2007 v0 3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Consoldiated performance scorecards 18 09 2007 v0 3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Consoldiated performance scorecards 18 09 2007 v0 3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Consoldiated performance scorecards 18 09 2007 v0 3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Consoldiated performance scorecards 18 09 2007 v0 3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Consoldiated performance scorecards 18 09 2007 v0 3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Consoldiated performance scorecards 18 09 2007 v0 3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Consoldiated performance scorecards 18 09 2007 v0 3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Consoldiated performance scorecards 18 09 2007 v0 3 11">
        <a:dk1>
          <a:srgbClr val="000000"/>
        </a:dk1>
        <a:lt1>
          <a:srgbClr val="FFFFFF"/>
        </a:lt1>
        <a:dk2>
          <a:srgbClr val="004182"/>
        </a:dk2>
        <a:lt2>
          <a:srgbClr val="FFFFFF"/>
        </a:lt2>
        <a:accent1>
          <a:srgbClr val="CCD2E6"/>
        </a:accent1>
        <a:accent2>
          <a:srgbClr val="CEA99C"/>
        </a:accent2>
        <a:accent3>
          <a:srgbClr val="FFFFFF"/>
        </a:accent3>
        <a:accent4>
          <a:srgbClr val="000000"/>
        </a:accent4>
        <a:accent5>
          <a:srgbClr val="E2E5F0"/>
        </a:accent5>
        <a:accent6>
          <a:srgbClr val="BA998D"/>
        </a:accent6>
        <a:hlink>
          <a:srgbClr val="5D75A9"/>
        </a:hlink>
        <a:folHlink>
          <a:srgbClr val="8B332B"/>
        </a:folHlink>
      </a:clrScheme>
      <a:clrMap bg1="lt1" tx1="dk1" bg2="lt2" tx2="dk2" accent1="accent1" accent2="accent2" accent3="accent3" accent4="accent4" accent5="accent5" accent6="accent6" hlink="hlink" folHlink="folHlink"/>
    </a:extraClrScheme>
    <a:extraClrScheme>
      <a:clrScheme name="1_Consoldiated performance scorecards 18 09 2007 v0 3 12">
        <a:dk1>
          <a:srgbClr val="000000"/>
        </a:dk1>
        <a:lt1>
          <a:srgbClr val="FFFFFF"/>
        </a:lt1>
        <a:dk2>
          <a:srgbClr val="004F87"/>
        </a:dk2>
        <a:lt2>
          <a:srgbClr val="E6ECF1"/>
        </a:lt2>
        <a:accent1>
          <a:srgbClr val="CCDEEE"/>
        </a:accent1>
        <a:accent2>
          <a:srgbClr val="C41130"/>
        </a:accent2>
        <a:accent3>
          <a:srgbClr val="FFFFFF"/>
        </a:accent3>
        <a:accent4>
          <a:srgbClr val="000000"/>
        </a:accent4>
        <a:accent5>
          <a:srgbClr val="E2ECF5"/>
        </a:accent5>
        <a:accent6>
          <a:srgbClr val="B10E2A"/>
        </a:accent6>
        <a:hlink>
          <a:srgbClr val="0078B2"/>
        </a:hlink>
        <a:folHlink>
          <a:srgbClr val="003366"/>
        </a:folHlink>
      </a:clrScheme>
      <a:clrMap bg1="lt1" tx1="dk1" bg2="lt2" tx2="dk2" accent1="accent1" accent2="accent2" accent3="accent3" accent4="accent4" accent5="accent5" accent6="accent6" hlink="hlink" folHlink="folHlink"/>
    </a:extraClrScheme>
    <a:extraClrScheme>
      <a:clrScheme name="1_Consoldiated performance scorecards 18 09 2007 v0 3 13">
        <a:dk1>
          <a:srgbClr val="000000"/>
        </a:dk1>
        <a:lt1>
          <a:srgbClr val="FFFFFF"/>
        </a:lt1>
        <a:dk2>
          <a:srgbClr val="004F87"/>
        </a:dk2>
        <a:lt2>
          <a:srgbClr val="E6ECF1"/>
        </a:lt2>
        <a:accent1>
          <a:srgbClr val="CCDEEE"/>
        </a:accent1>
        <a:accent2>
          <a:srgbClr val="6AAED8"/>
        </a:accent2>
        <a:accent3>
          <a:srgbClr val="FFFFFF"/>
        </a:accent3>
        <a:accent4>
          <a:srgbClr val="000000"/>
        </a:accent4>
        <a:accent5>
          <a:srgbClr val="E2ECF5"/>
        </a:accent5>
        <a:accent6>
          <a:srgbClr val="5F9DC4"/>
        </a:accent6>
        <a:hlink>
          <a:srgbClr val="0078B2"/>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Template">
  <a:themeElements>
    <a:clrScheme name="Template 13">
      <a:dk1>
        <a:srgbClr val="000000"/>
      </a:dk1>
      <a:lt1>
        <a:srgbClr val="FFFFFF"/>
      </a:lt1>
      <a:dk2>
        <a:srgbClr val="004F87"/>
      </a:dk2>
      <a:lt2>
        <a:srgbClr val="E6ECF1"/>
      </a:lt2>
      <a:accent1>
        <a:srgbClr val="CCDEEE"/>
      </a:accent1>
      <a:accent2>
        <a:srgbClr val="6AAED8"/>
      </a:accent2>
      <a:accent3>
        <a:srgbClr val="FFFFFF"/>
      </a:accent3>
      <a:accent4>
        <a:srgbClr val="000000"/>
      </a:accent4>
      <a:accent5>
        <a:srgbClr val="E2ECF5"/>
      </a:accent5>
      <a:accent6>
        <a:srgbClr val="5F9DC4"/>
      </a:accent6>
      <a:hlink>
        <a:srgbClr val="0078B2"/>
      </a:hlink>
      <a:folHlink>
        <a:srgbClr val="003366"/>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lgn="ctr">
          <a:solidFill>
            <a:schemeClr val="tx2">
              <a:lumMod val="75000"/>
            </a:schemeClr>
          </a:solidFill>
          <a:miter lim="800000"/>
          <a:headEnd/>
          <a:tailEnd/>
        </a:ln>
      </a:spPr>
      <a:bodyPr/>
      <a:lstStyle>
        <a:defPPr marL="228600" indent="-228600" algn="l">
          <a:lnSpc>
            <a:spcPct val="135000"/>
          </a:lnSpc>
          <a:spcBef>
            <a:spcPct val="75000"/>
          </a:spcBef>
          <a:spcAft>
            <a:spcPct val="10000"/>
          </a:spcAft>
          <a:buClr>
            <a:schemeClr val="accent1"/>
          </a:buClr>
          <a:defRPr sz="2000" b="1" dirty="0">
            <a:solidFill>
              <a:srgbClr val="FF0000"/>
            </a:solidFill>
            <a:ea typeface="SimSun" pitchFamily="2" charset="-122"/>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3810" tIns="0" rIns="3810" bIns="0" numCol="1" anchor="ctr" anchorCtr="0" compatLnSpc="1">
        <a:prstTxWarp prst="textNoShape">
          <a:avLst/>
        </a:prstTxWarp>
      </a:bodyPr>
      <a:lstStyle>
        <a:defPPr marL="0" marR="0" indent="0" algn="l" defTabSz="895350" rtl="0" eaLnBrk="1" fontAlgn="base" latinLnBrk="0" hangingPunct="1">
          <a:lnSpc>
            <a:spcPct val="100000"/>
          </a:lnSpc>
          <a:spcBef>
            <a:spcPct val="0"/>
          </a:spcBef>
          <a:spcAft>
            <a:spcPct val="0"/>
          </a:spcAft>
          <a:buClrTx/>
          <a:buSzPct val="120000"/>
          <a:buFontTx/>
          <a:buNone/>
          <a:tabLst/>
          <a:defRPr kumimoji="0" lang="en-GB" sz="1600" b="1" i="0" u="none" strike="noStrike" cap="none" normalizeH="0" baseline="0" smtClean="0">
            <a:ln>
              <a:noFill/>
            </a:ln>
            <a:solidFill>
              <a:schemeClr val="tx1"/>
            </a:solidFill>
            <a:effectLst/>
            <a:latin typeface="Arial" charset="0"/>
          </a:defRPr>
        </a:defPPr>
      </a:lstStyle>
    </a:lnDef>
  </a:objectDefaults>
  <a:extraClrSchemeLst>
    <a:extraClrScheme>
      <a:clrScheme name="Template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Template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Template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Template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Template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Template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Template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Template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Template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Template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Template 11">
        <a:dk1>
          <a:srgbClr val="000000"/>
        </a:dk1>
        <a:lt1>
          <a:srgbClr val="FFFFFF"/>
        </a:lt1>
        <a:dk2>
          <a:srgbClr val="004182"/>
        </a:dk2>
        <a:lt2>
          <a:srgbClr val="FFFFFF"/>
        </a:lt2>
        <a:accent1>
          <a:srgbClr val="CCD2E6"/>
        </a:accent1>
        <a:accent2>
          <a:srgbClr val="CEA99C"/>
        </a:accent2>
        <a:accent3>
          <a:srgbClr val="FFFFFF"/>
        </a:accent3>
        <a:accent4>
          <a:srgbClr val="000000"/>
        </a:accent4>
        <a:accent5>
          <a:srgbClr val="E2E5F0"/>
        </a:accent5>
        <a:accent6>
          <a:srgbClr val="BA998D"/>
        </a:accent6>
        <a:hlink>
          <a:srgbClr val="5D75A9"/>
        </a:hlink>
        <a:folHlink>
          <a:srgbClr val="8B332B"/>
        </a:folHlink>
      </a:clrScheme>
      <a:clrMap bg1="lt1" tx1="dk1" bg2="lt2" tx2="dk2" accent1="accent1" accent2="accent2" accent3="accent3" accent4="accent4" accent5="accent5" accent6="accent6" hlink="hlink" folHlink="folHlink"/>
    </a:extraClrScheme>
    <a:extraClrScheme>
      <a:clrScheme name="Template 12">
        <a:dk1>
          <a:srgbClr val="000000"/>
        </a:dk1>
        <a:lt1>
          <a:srgbClr val="FFFFFF"/>
        </a:lt1>
        <a:dk2>
          <a:srgbClr val="004F87"/>
        </a:dk2>
        <a:lt2>
          <a:srgbClr val="E6ECF1"/>
        </a:lt2>
        <a:accent1>
          <a:srgbClr val="CCDEEE"/>
        </a:accent1>
        <a:accent2>
          <a:srgbClr val="C41130"/>
        </a:accent2>
        <a:accent3>
          <a:srgbClr val="FFFFFF"/>
        </a:accent3>
        <a:accent4>
          <a:srgbClr val="000000"/>
        </a:accent4>
        <a:accent5>
          <a:srgbClr val="E2ECF5"/>
        </a:accent5>
        <a:accent6>
          <a:srgbClr val="B10E2A"/>
        </a:accent6>
        <a:hlink>
          <a:srgbClr val="0078B2"/>
        </a:hlink>
        <a:folHlink>
          <a:srgbClr val="003366"/>
        </a:folHlink>
      </a:clrScheme>
      <a:clrMap bg1="lt1" tx1="dk1" bg2="lt2" tx2="dk2" accent1="accent1" accent2="accent2" accent3="accent3" accent4="accent4" accent5="accent5" accent6="accent6" hlink="hlink" folHlink="folHlink"/>
    </a:extraClrScheme>
    <a:extraClrScheme>
      <a:clrScheme name="Template 13">
        <a:dk1>
          <a:srgbClr val="000000"/>
        </a:dk1>
        <a:lt1>
          <a:srgbClr val="FFFFFF"/>
        </a:lt1>
        <a:dk2>
          <a:srgbClr val="004F87"/>
        </a:dk2>
        <a:lt2>
          <a:srgbClr val="E6ECF1"/>
        </a:lt2>
        <a:accent1>
          <a:srgbClr val="CCDEEE"/>
        </a:accent1>
        <a:accent2>
          <a:srgbClr val="6AAED8"/>
        </a:accent2>
        <a:accent3>
          <a:srgbClr val="FFFFFF"/>
        </a:accent3>
        <a:accent4>
          <a:srgbClr val="000000"/>
        </a:accent4>
        <a:accent5>
          <a:srgbClr val="E2ECF5"/>
        </a:accent5>
        <a:accent6>
          <a:srgbClr val="5F9DC4"/>
        </a:accent6>
        <a:hlink>
          <a:srgbClr val="0078B2"/>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onsoldiated performance scorecards 18 09 2007 v0 3">
  <a:themeElements>
    <a:clrScheme name="Consoldiated performance scorecards 18 09 2007 v0 3 13">
      <a:dk1>
        <a:srgbClr val="000000"/>
      </a:dk1>
      <a:lt1>
        <a:srgbClr val="FFFFFF"/>
      </a:lt1>
      <a:dk2>
        <a:srgbClr val="004F87"/>
      </a:dk2>
      <a:lt2>
        <a:srgbClr val="E6ECF1"/>
      </a:lt2>
      <a:accent1>
        <a:srgbClr val="CCDEEE"/>
      </a:accent1>
      <a:accent2>
        <a:srgbClr val="6AAED8"/>
      </a:accent2>
      <a:accent3>
        <a:srgbClr val="FFFFFF"/>
      </a:accent3>
      <a:accent4>
        <a:srgbClr val="000000"/>
      </a:accent4>
      <a:accent5>
        <a:srgbClr val="E2ECF5"/>
      </a:accent5>
      <a:accent6>
        <a:srgbClr val="5F9DC4"/>
      </a:accent6>
      <a:hlink>
        <a:srgbClr val="0078B2"/>
      </a:hlink>
      <a:folHlink>
        <a:srgbClr val="003366"/>
      </a:folHlink>
    </a:clrScheme>
    <a:fontScheme name="Consoldiated performance scorecards 18 09 2007 v0 3">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soldiated performance scorecards 18 09 2007 v0 3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Consoldiated performance scorecards 18 09 2007 v0 3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Consoldiated performance scorecards 18 09 2007 v0 3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Consoldiated performance scorecards 18 09 2007 v0 3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Consoldiated performance scorecards 18 09 2007 v0 3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Consoldiated performance scorecards 18 09 2007 v0 3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Consoldiated performance scorecards 18 09 2007 v0 3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Consoldiated performance scorecards 18 09 2007 v0 3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Consoldiated performance scorecards 18 09 2007 v0 3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Consoldiated performance scorecards 18 09 2007 v0 3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Consoldiated performance scorecards 18 09 2007 v0 3 11">
        <a:dk1>
          <a:srgbClr val="000000"/>
        </a:dk1>
        <a:lt1>
          <a:srgbClr val="FFFFFF"/>
        </a:lt1>
        <a:dk2>
          <a:srgbClr val="004182"/>
        </a:dk2>
        <a:lt2>
          <a:srgbClr val="FFFFFF"/>
        </a:lt2>
        <a:accent1>
          <a:srgbClr val="CCD2E6"/>
        </a:accent1>
        <a:accent2>
          <a:srgbClr val="CEA99C"/>
        </a:accent2>
        <a:accent3>
          <a:srgbClr val="FFFFFF"/>
        </a:accent3>
        <a:accent4>
          <a:srgbClr val="000000"/>
        </a:accent4>
        <a:accent5>
          <a:srgbClr val="E2E5F0"/>
        </a:accent5>
        <a:accent6>
          <a:srgbClr val="BA998D"/>
        </a:accent6>
        <a:hlink>
          <a:srgbClr val="5D75A9"/>
        </a:hlink>
        <a:folHlink>
          <a:srgbClr val="8B332B"/>
        </a:folHlink>
      </a:clrScheme>
      <a:clrMap bg1="lt1" tx1="dk1" bg2="lt2" tx2="dk2" accent1="accent1" accent2="accent2" accent3="accent3" accent4="accent4" accent5="accent5" accent6="accent6" hlink="hlink" folHlink="folHlink"/>
    </a:extraClrScheme>
    <a:extraClrScheme>
      <a:clrScheme name="Consoldiated performance scorecards 18 09 2007 v0 3 12">
        <a:dk1>
          <a:srgbClr val="000000"/>
        </a:dk1>
        <a:lt1>
          <a:srgbClr val="FFFFFF"/>
        </a:lt1>
        <a:dk2>
          <a:srgbClr val="004F87"/>
        </a:dk2>
        <a:lt2>
          <a:srgbClr val="E6ECF1"/>
        </a:lt2>
        <a:accent1>
          <a:srgbClr val="CCDEEE"/>
        </a:accent1>
        <a:accent2>
          <a:srgbClr val="C41130"/>
        </a:accent2>
        <a:accent3>
          <a:srgbClr val="FFFFFF"/>
        </a:accent3>
        <a:accent4>
          <a:srgbClr val="000000"/>
        </a:accent4>
        <a:accent5>
          <a:srgbClr val="E2ECF5"/>
        </a:accent5>
        <a:accent6>
          <a:srgbClr val="B10E2A"/>
        </a:accent6>
        <a:hlink>
          <a:srgbClr val="0078B2"/>
        </a:hlink>
        <a:folHlink>
          <a:srgbClr val="003366"/>
        </a:folHlink>
      </a:clrScheme>
      <a:clrMap bg1="lt1" tx1="dk1" bg2="lt2" tx2="dk2" accent1="accent1" accent2="accent2" accent3="accent3" accent4="accent4" accent5="accent5" accent6="accent6" hlink="hlink" folHlink="folHlink"/>
    </a:extraClrScheme>
    <a:extraClrScheme>
      <a:clrScheme name="Consoldiated performance scorecards 18 09 2007 v0 3 13">
        <a:dk1>
          <a:srgbClr val="000000"/>
        </a:dk1>
        <a:lt1>
          <a:srgbClr val="FFFFFF"/>
        </a:lt1>
        <a:dk2>
          <a:srgbClr val="004F87"/>
        </a:dk2>
        <a:lt2>
          <a:srgbClr val="E6ECF1"/>
        </a:lt2>
        <a:accent1>
          <a:srgbClr val="CCDEEE"/>
        </a:accent1>
        <a:accent2>
          <a:srgbClr val="6AAED8"/>
        </a:accent2>
        <a:accent3>
          <a:srgbClr val="FFFFFF"/>
        </a:accent3>
        <a:accent4>
          <a:srgbClr val="000000"/>
        </a:accent4>
        <a:accent5>
          <a:srgbClr val="E2ECF5"/>
        </a:accent5>
        <a:accent6>
          <a:srgbClr val="5F9DC4"/>
        </a:accent6>
        <a:hlink>
          <a:srgbClr val="0078B2"/>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mplate 13">
    <a:dk1>
      <a:srgbClr val="000000"/>
    </a:dk1>
    <a:lt1>
      <a:srgbClr val="FFFFFF"/>
    </a:lt1>
    <a:dk2>
      <a:srgbClr val="004F87"/>
    </a:dk2>
    <a:lt2>
      <a:srgbClr val="E6ECF1"/>
    </a:lt2>
    <a:accent1>
      <a:srgbClr val="CCDEEE"/>
    </a:accent1>
    <a:accent2>
      <a:srgbClr val="6AAED8"/>
    </a:accent2>
    <a:accent3>
      <a:srgbClr val="FFFFFF"/>
    </a:accent3>
    <a:accent4>
      <a:srgbClr val="000000"/>
    </a:accent4>
    <a:accent5>
      <a:srgbClr val="E2ECF5"/>
    </a:accent5>
    <a:accent6>
      <a:srgbClr val="5F9DC4"/>
    </a:accent6>
    <a:hlink>
      <a:srgbClr val="0078B2"/>
    </a:hlink>
    <a:folHlink>
      <a:srgbClr val="00336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28FFA64B0FD748AC838E1C2318FB85" ma:contentTypeVersion="0" ma:contentTypeDescription="Create a new document." ma:contentTypeScope="" ma:versionID="3a52d3dfade9d45e0d481787bc1e378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5AF35A-DDDE-4BBE-BDC4-6E9BF60451A6}">
  <ds:schemaRefs>
    <ds:schemaRef ds:uri="http://schemas.microsoft.com/sharepoint/v3/contenttype/forms"/>
  </ds:schemaRefs>
</ds:datastoreItem>
</file>

<file path=customXml/itemProps2.xml><?xml version="1.0" encoding="utf-8"?>
<ds:datastoreItem xmlns:ds="http://schemas.openxmlformats.org/officeDocument/2006/customXml" ds:itemID="{4F084604-662F-4271-A331-F95A5440E66C}">
  <ds:schemaRefs>
    <ds:schemaRef ds:uri="http://purl.org/dc/dcmitype/"/>
    <ds:schemaRef ds:uri="http://purl.org/dc/elements/1.1/"/>
    <ds:schemaRef ds:uri="http://schemas.openxmlformats.org/package/2006/metadata/core-properties"/>
    <ds:schemaRef ds:uri="http://schemas.microsoft.com/office/2006/metadata/properties"/>
    <ds:schemaRef ds:uri="http://purl.org/dc/terms/"/>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B17D5004-BB8D-4587-9E84-8A02B32B8D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63108</TotalTime>
  <Words>1643</Words>
  <Application>Microsoft Office PowerPoint</Application>
  <PresentationFormat>On-screen Show (4:3)</PresentationFormat>
  <Paragraphs>316</Paragraphs>
  <Slides>28</Slides>
  <Notes>13</Notes>
  <HiddenSlides>0</HiddenSlides>
  <MMClips>0</MMClips>
  <ScaleCrop>false</ScaleCrop>
  <HeadingPairs>
    <vt:vector size="8" baseType="variant">
      <vt:variant>
        <vt:lpstr>Fonts Used</vt:lpstr>
      </vt:variant>
      <vt:variant>
        <vt:i4>9</vt:i4>
      </vt:variant>
      <vt:variant>
        <vt:lpstr>Theme</vt:lpstr>
      </vt:variant>
      <vt:variant>
        <vt:i4>8</vt:i4>
      </vt:variant>
      <vt:variant>
        <vt:lpstr>Embedded OLE Servers</vt:lpstr>
      </vt:variant>
      <vt:variant>
        <vt:i4>3</vt:i4>
      </vt:variant>
      <vt:variant>
        <vt:lpstr>Slide Titles</vt:lpstr>
      </vt:variant>
      <vt:variant>
        <vt:i4>28</vt:i4>
      </vt:variant>
    </vt:vector>
  </HeadingPairs>
  <TitlesOfParts>
    <vt:vector size="48" baseType="lpstr">
      <vt:lpstr>Arial</vt:lpstr>
      <vt:lpstr>Arial Narrow</vt:lpstr>
      <vt:lpstr>Arial Rounded MT Bold</vt:lpstr>
      <vt:lpstr>Calibri</vt:lpstr>
      <vt:lpstr>Calibri Light</vt:lpstr>
      <vt:lpstr>Courier New</vt:lpstr>
      <vt:lpstr>Symbol</vt:lpstr>
      <vt:lpstr>Times New Roman</vt:lpstr>
      <vt:lpstr>Wingdings</vt:lpstr>
      <vt:lpstr>Template</vt:lpstr>
      <vt:lpstr>1_Consoldiated performance scorecards 18 09 2007 v0 3</vt:lpstr>
      <vt:lpstr>4_Template</vt:lpstr>
      <vt:lpstr>5_Template</vt:lpstr>
      <vt:lpstr>2_Consoldiated performance scorecards 18 09 2007 v0 3</vt:lpstr>
      <vt:lpstr>7_Template</vt:lpstr>
      <vt:lpstr>Consoldiated performance scorecards 18 09 2007 v0 3</vt:lpstr>
      <vt:lpstr>Office Theme</vt:lpstr>
      <vt:lpstr>TCLayout.ActiveDocument.1</vt:lpstr>
      <vt:lpstr>Acrobat Document</vt:lpstr>
      <vt:lpstr>Worksheet</vt:lpstr>
      <vt:lpstr>PowerPoint Presentation</vt:lpstr>
      <vt:lpstr>PowerPoint Presentation</vt:lpstr>
      <vt:lpstr>PowerPoint Presentation</vt:lpstr>
      <vt:lpstr>PowerPoint Presentation</vt:lpstr>
      <vt:lpstr>PowerPoint Presentation</vt:lpstr>
      <vt:lpstr>INTRODUCTION</vt:lpstr>
      <vt:lpstr>PROCEDURE DURING THE BRIEFING SESSION</vt:lpstr>
      <vt:lpstr>GOVERNANCE REQUIREMENTS</vt:lpstr>
      <vt:lpstr>PowerPoint Presentation</vt:lpstr>
      <vt:lpstr>SARS REQUIREMENTS</vt:lpstr>
      <vt:lpstr>MANDATORY REQUIREMENT</vt:lpstr>
      <vt:lpstr>TECHNICAL EVALUATION CRITERIA </vt:lpstr>
      <vt:lpstr>PowerPoint Presentation</vt:lpstr>
      <vt:lpstr>NATIONAL TREASURY PREFERENTIAL PROCUREMENT REGULATION </vt:lpstr>
      <vt:lpstr>PRICE EVALUATION</vt:lpstr>
      <vt:lpstr>PowerPoint Presentation</vt:lpstr>
      <vt:lpstr>PowerPoint Presentation</vt:lpstr>
      <vt:lpstr>SPECIFIC GOALS = 10 POINTS</vt:lpstr>
      <vt:lpstr>Valid Affidavits</vt:lpstr>
      <vt:lpstr>POINTS AWARDED FOR SPECIFIC GOALS</vt:lpstr>
      <vt:lpstr>B-BBEE  CERTIFICATE/AFFIDAVIT</vt:lpstr>
      <vt:lpstr>USE AND ACCEPTANCE OF AFFIDAVITS </vt:lpstr>
      <vt:lpstr>PowerPoint Presentation</vt:lpstr>
      <vt:lpstr>PURPOSE</vt:lpstr>
      <vt:lpstr>FINANCIAL  REQUIREMENTS</vt:lpstr>
      <vt:lpstr>FINANCIAL  REQUIREMENTS</vt:lpstr>
      <vt:lpstr>PowerPoint Presentation</vt:lpstr>
      <vt:lpstr>Q &amp; A Session</vt:lpstr>
    </vt:vector>
  </TitlesOfParts>
  <Company>SARS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Exemption 2009-2010 Report</dc:title>
  <dc:creator>S2015751</dc:creator>
  <cp:lastModifiedBy>Nqobile Sbusisiwe Makhubu</cp:lastModifiedBy>
  <cp:revision>1248</cp:revision>
  <cp:lastPrinted>2019-02-14T06:23:24Z</cp:lastPrinted>
  <dcterms:created xsi:type="dcterms:W3CDTF">2010-07-28T18:35:53Z</dcterms:created>
  <dcterms:modified xsi:type="dcterms:W3CDTF">2023-08-23T14:17:44Z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0x010100A928FFA64B0FD748AC838E1C2318FB85</vt:lpwstr>
  </property>
</Properties>
</file>