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4"/>
  </p:notesMasterIdLst>
  <p:handoutMasterIdLst>
    <p:handoutMasterId r:id="rId35"/>
  </p:handoutMasterIdLst>
  <p:sldIdLst>
    <p:sldId id="309" r:id="rId6"/>
    <p:sldId id="311" r:id="rId7"/>
    <p:sldId id="317" r:id="rId8"/>
    <p:sldId id="316" r:id="rId9"/>
    <p:sldId id="348" r:id="rId10"/>
    <p:sldId id="315" r:id="rId11"/>
    <p:sldId id="318" r:id="rId12"/>
    <p:sldId id="349" r:id="rId13"/>
    <p:sldId id="322" r:id="rId14"/>
    <p:sldId id="350" r:id="rId15"/>
    <p:sldId id="328" r:id="rId16"/>
    <p:sldId id="352" r:id="rId17"/>
    <p:sldId id="353" r:id="rId18"/>
    <p:sldId id="327" r:id="rId19"/>
    <p:sldId id="326" r:id="rId20"/>
    <p:sldId id="325" r:id="rId21"/>
    <p:sldId id="324" r:id="rId22"/>
    <p:sldId id="354" r:id="rId23"/>
    <p:sldId id="331" r:id="rId24"/>
    <p:sldId id="355" r:id="rId25"/>
    <p:sldId id="356" r:id="rId26"/>
    <p:sldId id="359" r:id="rId27"/>
    <p:sldId id="357" r:id="rId28"/>
    <p:sldId id="330" r:id="rId29"/>
    <p:sldId id="329" r:id="rId30"/>
    <p:sldId id="320" r:id="rId31"/>
    <p:sldId id="358"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6"/>
    <a:srgbClr val="004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E741E-65D8-47B8-9CF3-EFE5702D427F}" v="51" dt="2025-05-14T15:16:38.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48" autoAdjust="0"/>
  </p:normalViewPr>
  <p:slideViewPr>
    <p:cSldViewPr snapToGrid="0" showGuides="1">
      <p:cViewPr varScale="1">
        <p:scale>
          <a:sx n="70" d="100"/>
          <a:sy n="70" d="100"/>
        </p:scale>
        <p:origin x="1310" y="278"/>
      </p:cViewPr>
      <p:guideLst>
        <p:guide orient="horz" pos="2160"/>
        <p:guide pos="2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38C821-ABCD-DE1E-12FB-49093AD5ED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BF76234-7DD9-6FC4-2FC8-4C41BE6939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C8C9C-B685-48DE-94B4-E7230B2E8A10}" type="datetimeFigureOut">
              <a:rPr lang="en-ZA" smtClean="0"/>
              <a:t>2025/07/11</a:t>
            </a:fld>
            <a:endParaRPr lang="en-ZA" dirty="0"/>
          </a:p>
        </p:txBody>
      </p:sp>
      <p:sp>
        <p:nvSpPr>
          <p:cNvPr id="4" name="Footer Placeholder 3">
            <a:extLst>
              <a:ext uri="{FF2B5EF4-FFF2-40B4-BE49-F238E27FC236}">
                <a16:creationId xmlns:a16="http://schemas.microsoft.com/office/drawing/2014/main" id="{4600F056-A760-B2FB-F78A-17EF8EB12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1CBDC0B-0595-F851-76F7-DAC00CAB48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803D1-67B4-4BE9-98CE-FC195EEE100B}" type="slidenum">
              <a:rPr lang="en-ZA" smtClean="0"/>
              <a:t>‹#›</a:t>
            </a:fld>
            <a:endParaRPr lang="en-ZA" dirty="0"/>
          </a:p>
        </p:txBody>
      </p:sp>
    </p:spTree>
    <p:extLst>
      <p:ext uri="{BB962C8B-B14F-4D97-AF65-F5344CB8AC3E}">
        <p14:creationId xmlns:p14="http://schemas.microsoft.com/office/powerpoint/2010/main" val="15013802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4:12.788"/>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8:59.681"/>
    </inkml:context>
    <inkml:brush xml:id="br0">
      <inkml:brushProperty name="width" value="0.05" units="cm"/>
      <inkml:brushProperty name="height" value="0.05" units="cm"/>
    </inkml:brush>
  </inkml:definitions>
  <inkml:trace contextRef="#ctx0" brushRef="#br0">0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464"/>
    </inkml:context>
    <inkml:brush xml:id="br0">
      <inkml:brushProperty name="width" value="0.05" units="cm"/>
      <inkml:brushProperty name="height" value="0.05" units="cm"/>
    </inkml:brush>
  </inkml:definitions>
  <inkml:trace contextRef="#ctx0" brushRef="#br0">1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746"/>
    </inkml:context>
    <inkml:brush xml:id="br0">
      <inkml:brushProperty name="width" value="0.05" units="cm"/>
      <inkml:brushProperty name="height" value="0.05" units="cm"/>
    </inkml:brush>
  </inkml:definitions>
  <inkml:trace contextRef="#ctx0" brushRef="#br0">1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186"/>
    </inkml:context>
    <inkml:brush xml:id="br0">
      <inkml:brushProperty name="width" value="0.05" units="cm"/>
      <inkml:brushProperty name="height" value="0.05" units="cm"/>
    </inkml:brush>
  </inkml:definitions>
  <inkml:trace contextRef="#ctx0" brushRef="#br0">0 1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421"/>
    </inkml:context>
    <inkml:brush xml:id="br0">
      <inkml:brushProperty name="width" value="0.05" units="cm"/>
      <inkml:brushProperty name="height" value="0.05" units="cm"/>
    </inkml:brush>
  </inkml:definitions>
  <inkml:trace contextRef="#ctx0" brushRef="#br0">0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654"/>
    </inkml:context>
    <inkml:brush xml:id="br0">
      <inkml:brushProperty name="width" value="0.05" units="cm"/>
      <inkml:brushProperty name="height" value="0.05" units="cm"/>
    </inkml:brush>
  </inkml:definitions>
  <inkml:trace contextRef="#ctx0" brushRef="#br0">0 1 24575,'0'0'-8191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859"/>
    </inkml:context>
    <inkml:brush xml:id="br0">
      <inkml:brushProperty name="width" value="0.05" units="cm"/>
      <inkml:brushProperty name="height" value="0.05" units="cm"/>
    </inkml:brush>
  </inkml:definitions>
  <inkml:trace contextRef="#ctx0" brushRef="#br0">0 1 24575,'0'0'-8191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130"/>
    </inkml:context>
    <inkml:brush xml:id="br0">
      <inkml:brushProperty name="width" value="0.05" units="cm"/>
      <inkml:brushProperty name="height" value="0.05" units="cm"/>
    </inkml:brush>
  </inkml:definitions>
  <inkml:trace contextRef="#ctx0" brushRef="#br0">0 0 24575,'0'0'-8191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365"/>
    </inkml:context>
    <inkml:brush xml:id="br0">
      <inkml:brushProperty name="width" value="0.05" units="cm"/>
      <inkml:brushProperty name="height" value="0.05" units="cm"/>
    </inkml:brush>
  </inkml:definitions>
  <inkml:trace contextRef="#ctx0" brushRef="#br0">0 0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1.645"/>
    </inkml:context>
    <inkml:brush xml:id="br0">
      <inkml:brushProperty name="width" value="0.05" units="cm"/>
      <inkml:brushProperty name="height" value="0.05" units="cm"/>
    </inkml:brush>
  </inkml:definitions>
  <inkml:trace contextRef="#ctx0" brushRef="#br0">1 0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728"/>
    </inkml:context>
    <inkml:brush xml:id="br0">
      <inkml:brushProperty name="width" value="0.05" units="cm"/>
      <inkml:brushProperty name="height" value="0.05" units="cm"/>
    </inkml:brush>
  </inkml:definitions>
  <inkml:trace contextRef="#ctx0" brushRef="#br0">12 32 24575,'0'-5'0,"-5"-8"0,-2 0-8191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122"/>
    </inkml:context>
    <inkml:brush xml:id="br0">
      <inkml:brushProperty name="width" value="0.05" units="cm"/>
      <inkml:brushProperty name="height" value="0.05" units="cm"/>
    </inkml:brush>
  </inkml:definitions>
  <inkml:trace contextRef="#ctx0" brushRef="#br0">1 5 24575,'0'-5'0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2.598"/>
    </inkml:context>
    <inkml:brush xml:id="br0">
      <inkml:brushProperty name="width" value="0.05" units="cm"/>
      <inkml:brushProperty name="height" value="0.05"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960"/>
    </inkml:context>
    <inkml:brush xml:id="br0">
      <inkml:brushProperty name="width" value="0.05" units="cm"/>
      <inkml:brushProperty name="height" value="0.05" units="cm"/>
    </inkml:brush>
  </inkml:definitions>
  <inkml:trace contextRef="#ctx0" brushRef="#br0">1 0 24575,'0'0'-8191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561"/>
    </inkml:context>
    <inkml:brush xml:id="br0">
      <inkml:brushProperty name="width" value="0.05" units="cm"/>
      <inkml:brushProperty name="height" value="0.05" units="cm"/>
    </inkml:brush>
  </inkml:definitions>
  <inkml:trace contextRef="#ctx0" brushRef="#br0">1 1 24575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874"/>
    </inkml:context>
    <inkml:brush xml:id="br0">
      <inkml:brushProperty name="width" value="0.05" units="cm"/>
      <inkml:brushProperty name="height" value="0.05" units="cm"/>
    </inkml:brush>
  </inkml:definitions>
  <inkml:trace contextRef="#ctx0" brushRef="#br0">1 1 24575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4.212"/>
    </inkml:context>
    <inkml:brush xml:id="br0">
      <inkml:brushProperty name="width" value="0.05" units="cm"/>
      <inkml:brushProperty name="height" value="0.05" units="cm"/>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1.791"/>
    </inkml:context>
    <inkml:brush xml:id="br0">
      <inkml:brushProperty name="width" value="0.05" units="cm"/>
      <inkml:brushProperty name="height" value="0.05" units="cm"/>
    </inkml:brush>
  </inkml:definitions>
  <inkml:trace contextRef="#ctx0" brushRef="#br0">5 1 24575,'-5'0'0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496"/>
    </inkml:context>
    <inkml:brush xml:id="br0">
      <inkml:brushProperty name="width" value="0.05" units="cm"/>
      <inkml:brushProperty name="height" value="0.05" units="cm"/>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747"/>
    </inkml:context>
    <inkml:brush xml:id="br0">
      <inkml:brushProperty name="width" value="0.05" units="cm"/>
      <inkml:brushProperty name="height" value="0.05" units="cm"/>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014"/>
    </inkml:context>
    <inkml:brush xml:id="br0">
      <inkml:brushProperty name="width" value="0.05" units="cm"/>
      <inkml:brushProperty name="height" value="0.05" units="cm"/>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675"/>
    </inkml:context>
    <inkml:brush xml:id="br0">
      <inkml:brushProperty name="width" value="0.05" units="cm"/>
      <inkml:brushProperty name="height" value="0.05" units="cm"/>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927"/>
    </inkml:context>
    <inkml:brush xml:id="br0">
      <inkml:brushProperty name="width" value="0.05" units="cm"/>
      <inkml:brushProperty name="height" value="0.0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4.163"/>
    </inkml:context>
    <inkml:brush xml:id="br0">
      <inkml:brushProperty name="width" value="0.05" units="cm"/>
      <inkml:brushProperty name="height" value="0.0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050"/>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5.639"/>
    </inkml:context>
    <inkml:brush xml:id="br0">
      <inkml:brushProperty name="width" value="0.05" units="cm"/>
      <inkml:brushProperty name="height" value="0.05" units="cm"/>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317"/>
    </inkml:context>
    <inkml:brush xml:id="br0">
      <inkml:brushProperty name="width" value="0.05" units="cm"/>
      <inkml:brushProperty name="height" value="0.0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696"/>
    </inkml:context>
    <inkml:brush xml:id="br0">
      <inkml:brushProperty name="width" value="0.05" units="cm"/>
      <inkml:brushProperty name="height" value="0.05"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6.251"/>
    </inkml:context>
    <inkml:brush xml:id="br0">
      <inkml:brushProperty name="width" value="0.05" units="cm"/>
      <inkml:brushProperty name="height" value="0.05" units="cm"/>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4.971"/>
    </inkml:context>
    <inkml:brush xml:id="br0">
      <inkml:brushProperty name="width" value="0.05" units="cm"/>
      <inkml:brushProperty name="height" value="0.05" units="cm"/>
    </inkml:brush>
  </inkml:definitions>
  <inkml:trace contextRef="#ctx0" brushRef="#br0">0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205"/>
    </inkml:context>
    <inkml:brush xml:id="br0">
      <inkml:brushProperty name="width" value="0.05" units="cm"/>
      <inkml:brushProperty name="height" value="0.05" units="cm"/>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457"/>
    </inkml:context>
    <inkml:brush xml:id="br0">
      <inkml:brushProperty name="width" value="0.05" units="cm"/>
      <inkml:brushProperty name="height" value="0.05" units="cm"/>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038"/>
    </inkml:context>
    <inkml:brush xml:id="br0">
      <inkml:brushProperty name="width" value="0.05" units="cm"/>
      <inkml:brushProperty name="height" value="0.05" units="cm"/>
    </inkml:brush>
  </inkml:definitions>
  <inkml:trace contextRef="#ctx0" brushRef="#br0">1 1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274"/>
    </inkml:context>
    <inkml:brush xml:id="br0">
      <inkml:brushProperty name="width" value="0.05" units="cm"/>
      <inkml:brushProperty name="height" value="0.0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54D0-6960-44A7-A3EE-A54306D7E901}" type="datetimeFigureOut">
              <a:rPr lang="en-ZA" smtClean="0"/>
              <a:t>2025/07/11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D2B6-D2C2-4CBB-AFA1-E918FE5C2C29}" type="slidenum">
              <a:rPr lang="en-ZA" smtClean="0"/>
              <a:t>‹#›</a:t>
            </a:fld>
            <a:endParaRPr lang="en-ZA" dirty="0"/>
          </a:p>
        </p:txBody>
      </p:sp>
    </p:spTree>
    <p:extLst>
      <p:ext uri="{BB962C8B-B14F-4D97-AF65-F5344CB8AC3E}">
        <p14:creationId xmlns:p14="http://schemas.microsoft.com/office/powerpoint/2010/main" val="102740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2f81bcb59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52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511942" y="1148996"/>
            <a:ext cx="9144000" cy="2387600"/>
          </a:xfrm>
        </p:spPr>
        <p:txBody>
          <a:bodyPr anchor="b"/>
          <a:lstStyle>
            <a:lvl1pPr algn="l">
              <a:defRPr sz="6000">
                <a:solidFill>
                  <a:srgbClr val="005086"/>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511942" y="3628671"/>
            <a:ext cx="9144000" cy="1655762"/>
          </a:xfrm>
        </p:spPr>
        <p:txBody>
          <a:bodyPr/>
          <a:lstStyle>
            <a:lvl1pPr marL="0" indent="0" algn="l">
              <a:buNone/>
              <a:defRPr sz="2400">
                <a:solidFill>
                  <a:srgbClr val="0050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727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529066"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52906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529066"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6147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61478"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53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496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721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72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6463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69398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097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449797" y="1148996"/>
            <a:ext cx="9144000" cy="2387600"/>
          </a:xfrm>
        </p:spPr>
        <p:txBody>
          <a:bodyPr anchor="b"/>
          <a:lstStyle>
            <a:lvl1pPr algn="l">
              <a:defRPr sz="6000"/>
            </a:lvl1pPr>
          </a:lstStyle>
          <a:p>
            <a:r>
              <a:rPr lang="en-US" dirty="0"/>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449797" y="362867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59874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33930894"/>
      </p:ext>
    </p:extLst>
  </p:cSld>
  <p:clrMapOvr>
    <a:masterClrMapping/>
  </p:clrMapOvr>
  <p:extLst>
    <p:ext uri="{DCECCB84-F9BA-43D5-87BE-67443E8EF086}">
      <p15:sldGuideLst xmlns:p15="http://schemas.microsoft.com/office/powerpoint/2012/main">
        <p15:guide id="1" pos="2502" userDrawn="1">
          <p15:clr>
            <a:srgbClr val="FBAE40"/>
          </p15:clr>
        </p15:guide>
        <p15:guide id="2"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1" preserve="1" userDrawn="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 y="0"/>
            <a:ext cx="12213883" cy="6858000"/>
          </a:xfrm>
          <a:prstGeom prst="rect">
            <a:avLst/>
          </a:prstGeom>
          <a:noFill/>
          <a:ln>
            <a:noFill/>
          </a:ln>
        </p:spPr>
      </p:pic>
      <p:grpSp>
        <p:nvGrpSpPr>
          <p:cNvPr id="27" name="Google Shape;27;p4"/>
          <p:cNvGrpSpPr/>
          <p:nvPr/>
        </p:nvGrpSpPr>
        <p:grpSpPr>
          <a:xfrm>
            <a:off x="562913" y="6071616"/>
            <a:ext cx="3044515"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10241945" y="338934"/>
            <a:ext cx="1969704"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32" name="Google Shape;32;p4"/>
          <p:cNvSpPr txBox="1">
            <a:spLocks noGrp="1"/>
          </p:cNvSpPr>
          <p:nvPr>
            <p:ph type="body" idx="1"/>
          </p:nvPr>
        </p:nvSpPr>
        <p:spPr>
          <a:xfrm>
            <a:off x="419100" y="13684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 name="Google Shape;23;p3">
            <a:extLst>
              <a:ext uri="{FF2B5EF4-FFF2-40B4-BE49-F238E27FC236}">
                <a16:creationId xmlns:a16="http://schemas.microsoft.com/office/drawing/2014/main" id="{FDFE695D-E7C7-DF23-0425-825B2B11B460}"/>
              </a:ext>
            </a:extLst>
          </p:cNvPr>
          <p:cNvCxnSpPr/>
          <p:nvPr userDrawn="1"/>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86612"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chemeClr val="bg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19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57646521"/>
      </p:ext>
    </p:extLst>
  </p:cSld>
  <p:clrMapOvr>
    <a:masterClrMapping/>
  </p:clrMapOvr>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4417529" y="858500"/>
            <a:ext cx="2592871" cy="60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Siyabonga</a:t>
            </a:r>
            <a:endParaRPr dirty="0"/>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Siyathokoza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leboga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ZA" sz="2600" b="0" i="0" u="none" strike="noStrike" cap="none" dirty="0">
                <a:solidFill>
                  <a:schemeClr val="lt1"/>
                </a:solidFill>
                <a:latin typeface="Arial"/>
                <a:ea typeface="Arial"/>
                <a:cs typeface="Arial"/>
                <a:sym typeface="Arial"/>
              </a:rPr>
              <a:t>Re a </a:t>
            </a:r>
            <a:r>
              <a:rPr lang="en-ZA" sz="2600" b="0" i="0" u="none" strike="noStrike" cap="none" dirty="0" err="1">
                <a:solidFill>
                  <a:schemeClr val="lt1"/>
                </a:solidFill>
                <a:latin typeface="Arial"/>
                <a:ea typeface="Arial"/>
                <a:cs typeface="Arial"/>
                <a:sym typeface="Arial"/>
              </a:rPr>
              <a:t>leboha</a:t>
            </a:r>
            <a:endParaRPr lang="en-ZA"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Livhuwa</a:t>
            </a: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Ndza 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09467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3679350"/>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8149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1291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58987"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58987"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0393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65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799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4418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75802"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7580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7580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0821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0821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306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3226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13589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7230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562913" y="6071616"/>
            <a:ext cx="3044515"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2" name="Google Shape;22;p3"/>
          <p:cNvSpPr txBox="1">
            <a:spLocks noGrp="1"/>
          </p:cNvSpPr>
          <p:nvPr>
            <p:ph type="body" idx="1"/>
          </p:nvPr>
        </p:nvSpPr>
        <p:spPr>
          <a:xfrm>
            <a:off x="532407" y="13970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086"/>
              </a:buClr>
              <a:buSzPts val="2800"/>
              <a:buFont typeface="Arial"/>
              <a:buChar char="•"/>
              <a:defRPr sz="2800" b="0" i="0" u="none" strike="noStrike" cap="none">
                <a:solidFill>
                  <a:srgbClr val="005086"/>
                </a:solidFill>
                <a:latin typeface="Lato"/>
                <a:ea typeface="Lato"/>
                <a:cs typeface="Lato"/>
                <a:sym typeface="Lato"/>
              </a:defRPr>
            </a:lvl1pPr>
            <a:lvl2pPr marL="914400" marR="0" lvl="1" indent="-381000" algn="l" rtl="0">
              <a:lnSpc>
                <a:spcPct val="90000"/>
              </a:lnSpc>
              <a:spcBef>
                <a:spcPts val="500"/>
              </a:spcBef>
              <a:spcAft>
                <a:spcPts val="0"/>
              </a:spcAft>
              <a:buClr>
                <a:srgbClr val="005086"/>
              </a:buClr>
              <a:buSzPts val="2400"/>
              <a:buFont typeface="Arial"/>
              <a:buChar char="•"/>
              <a:defRPr sz="2400" b="0" i="0" u="none" strike="noStrike" cap="none">
                <a:solidFill>
                  <a:srgbClr val="005086"/>
                </a:solidFill>
                <a:latin typeface="Lato"/>
                <a:ea typeface="Lato"/>
                <a:cs typeface="Lato"/>
                <a:sym typeface="Lato"/>
              </a:defRPr>
            </a:lvl2pPr>
            <a:lvl3pPr marL="1371600" marR="0" lvl="2" indent="-355600" algn="l" rtl="0">
              <a:lnSpc>
                <a:spcPct val="90000"/>
              </a:lnSpc>
              <a:spcBef>
                <a:spcPts val="500"/>
              </a:spcBef>
              <a:spcAft>
                <a:spcPts val="0"/>
              </a:spcAft>
              <a:buClr>
                <a:srgbClr val="005086"/>
              </a:buClr>
              <a:buSzPts val="2000"/>
              <a:buFont typeface="Arial"/>
              <a:buChar char="•"/>
              <a:defRPr sz="2000" b="0" i="0" u="none" strike="noStrike" cap="none">
                <a:solidFill>
                  <a:srgbClr val="005086"/>
                </a:solidFill>
                <a:latin typeface="Lato"/>
                <a:ea typeface="Lato"/>
                <a:cs typeface="Lato"/>
                <a:sym typeface="Lato"/>
              </a:defRPr>
            </a:lvl3pPr>
            <a:lvl4pPr marL="1828800" marR="0" lvl="3"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4pPr>
            <a:lvl5pPr marL="2286000" marR="0" lvl="4"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23" name="Google Shape;23;p3"/>
          <p:cNvCxnSpPr/>
          <p:nvPr/>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310465"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rgbClr val="005086"/>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652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8133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16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7939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778337" y="760846"/>
            <a:ext cx="2592871"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600" b="0" i="0" u="none" strike="noStrike" cap="none" dirty="0">
                <a:solidFill>
                  <a:schemeClr val="lt1"/>
                </a:solidFill>
                <a:latin typeface="Arial"/>
                <a:ea typeface="Arial"/>
                <a:cs typeface="Arial"/>
                <a:sym typeface="Arial"/>
              </a:rPr>
              <a:t>Siyabonga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leboga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leboha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a:t>
            </a:r>
            <a:r>
              <a:rPr lang="en-US" sz="2600" b="0" i="0" u="none" strike="noStrike" cap="none" dirty="0" err="1">
                <a:solidFill>
                  <a:schemeClr val="lt1"/>
                </a:solidFill>
                <a:latin typeface="Arial"/>
                <a:ea typeface="Arial"/>
                <a:cs typeface="Arial"/>
                <a:sym typeface="Arial"/>
              </a:rPr>
              <a:t>livhuwa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Ha </a:t>
            </a:r>
            <a:r>
              <a:rPr lang="en-US" sz="2600" b="0" i="0" u="none" strike="noStrike" cap="none" dirty="0" err="1">
                <a:solidFill>
                  <a:schemeClr val="lt1"/>
                </a:solidFill>
                <a:latin typeface="Arial"/>
                <a:ea typeface="Arial"/>
                <a:cs typeface="Arial"/>
                <a:sym typeface="Arial"/>
              </a:rPr>
              <a:t>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4746935"/>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33540459"/>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8157845"/>
      </p:ext>
    </p:extLst>
  </p:cSld>
  <p:clrMapOvr>
    <a:masterClrMapping/>
  </p:clrMapOvr>
  <p:extLst>
    <p:ext uri="{DCECCB84-F9BA-43D5-87BE-67443E8EF086}">
      <p15:sldGuideLst xmlns:p15="http://schemas.microsoft.com/office/powerpoint/2012/main">
        <p15:guide id="1" pos="2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57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521128"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521128"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5839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527487"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86148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2025/07/11</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5150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userDrawn="1"/>
        </p:nvGrpSpPr>
        <p:grpSpPr>
          <a:xfrm>
            <a:off x="562913" y="6071616"/>
            <a:ext cx="3044515"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2" y="457468"/>
            <a:ext cx="1103388"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userDrawn="1"/>
        </p:nvPicPr>
        <p:blipFill rotWithShape="1">
          <a:blip r:embed="rId21"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527473"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52747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907675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rgbClr val="00508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userDrawn="1"/>
        </p:nvPicPr>
        <p:blipFill rotWithShape="1">
          <a:blip r:embed="rId18">
            <a:alphaModFix/>
          </a:blip>
          <a:srcRect/>
          <a:stretch/>
        </p:blipFill>
        <p:spPr>
          <a:xfrm>
            <a:off x="-1" y="0"/>
            <a:ext cx="12213883"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userDrawn="1"/>
        </p:nvPicPr>
        <p:blipFill rotWithShape="1">
          <a:blip r:embed="rId19" cstate="print">
            <a:alphaModFix/>
            <a:extLst>
              <a:ext uri="{28A0092B-C50C-407E-A947-70E740481C1C}">
                <a14:useLocalDpi xmlns:a14="http://schemas.microsoft.com/office/drawing/2010/main"/>
              </a:ext>
            </a:extLst>
          </a:blip>
          <a:srcRect r="80462"/>
          <a:stretch/>
        </p:blipFill>
        <p:spPr>
          <a:xfrm>
            <a:off x="11088617" y="440533"/>
            <a:ext cx="1103383"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47579"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47579"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userDrawn="1"/>
        </p:nvGrpSpPr>
        <p:grpSpPr>
          <a:xfrm>
            <a:off x="562913" y="6071616"/>
            <a:ext cx="3044515"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userDrawn="1"/>
        </p:nvPicPr>
        <p:blipFill rotWithShape="1">
          <a:blip r:embed="rId22"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Tree>
    <p:extLst>
      <p:ext uri="{BB962C8B-B14F-4D97-AF65-F5344CB8AC3E}">
        <p14:creationId xmlns:p14="http://schemas.microsoft.com/office/powerpoint/2010/main" val="66502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192.xml"/><Relationship Id="rId3" Type="http://schemas.openxmlformats.org/officeDocument/2006/relationships/image" Target="../media/image12.png"/><Relationship Id="rId7" Type="http://schemas.openxmlformats.org/officeDocument/2006/relationships/customXml" Target="../ink/ink191.xml"/><Relationship Id="rId2" Type="http://schemas.openxmlformats.org/officeDocument/2006/relationships/customXml" Target="../ink/ink187.xml"/><Relationship Id="rId1" Type="http://schemas.openxmlformats.org/officeDocument/2006/relationships/slideLayout" Target="../slideLayouts/slideLayout28.xml"/><Relationship Id="rId6" Type="http://schemas.openxmlformats.org/officeDocument/2006/relationships/customXml" Target="../ink/ink190.xml"/><Relationship Id="rId5" Type="http://schemas.openxmlformats.org/officeDocument/2006/relationships/customXml" Target="../ink/ink189.xml"/><Relationship Id="rId4" Type="http://schemas.openxmlformats.org/officeDocument/2006/relationships/customXml" Target="../ink/ink1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customXml" Target="../ink/ink198.xml"/><Relationship Id="rId3" Type="http://schemas.openxmlformats.org/officeDocument/2006/relationships/image" Target="../media/image12.png"/><Relationship Id="rId7" Type="http://schemas.openxmlformats.org/officeDocument/2006/relationships/customXml" Target="../ink/ink197.xml"/><Relationship Id="rId2" Type="http://schemas.openxmlformats.org/officeDocument/2006/relationships/customXml" Target="../ink/ink193.xml"/><Relationship Id="rId1" Type="http://schemas.openxmlformats.org/officeDocument/2006/relationships/slideLayout" Target="../slideLayouts/slideLayout28.xml"/><Relationship Id="rId6" Type="http://schemas.openxmlformats.org/officeDocument/2006/relationships/customXml" Target="../ink/ink196.xml"/><Relationship Id="rId5" Type="http://schemas.openxmlformats.org/officeDocument/2006/relationships/customXml" Target="../ink/ink195.xml"/><Relationship Id="rId4" Type="http://schemas.openxmlformats.org/officeDocument/2006/relationships/customXml" Target="../ink/ink19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99.xml"/><Relationship Id="rId1" Type="http://schemas.openxmlformats.org/officeDocument/2006/relationships/slideLayout" Target="../slideLayouts/slideLayout28.xml"/><Relationship Id="rId5" Type="http://schemas.openxmlformats.org/officeDocument/2006/relationships/customXml" Target="../ink/ink201.xml"/><Relationship Id="rId4" Type="http://schemas.openxmlformats.org/officeDocument/2006/relationships/customXml" Target="../ink/ink2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customXml" Target="../ink/ink207.xml"/><Relationship Id="rId3" Type="http://schemas.openxmlformats.org/officeDocument/2006/relationships/image" Target="../media/image12.png"/><Relationship Id="rId7" Type="http://schemas.openxmlformats.org/officeDocument/2006/relationships/customXml" Target="../ink/ink206.xml"/><Relationship Id="rId2" Type="http://schemas.openxmlformats.org/officeDocument/2006/relationships/customXml" Target="../ink/ink202.xml"/><Relationship Id="rId1" Type="http://schemas.openxmlformats.org/officeDocument/2006/relationships/slideLayout" Target="../slideLayouts/slideLayout28.xml"/><Relationship Id="rId6" Type="http://schemas.openxmlformats.org/officeDocument/2006/relationships/customXml" Target="../ink/ink205.xml"/><Relationship Id="rId5" Type="http://schemas.openxmlformats.org/officeDocument/2006/relationships/customXml" Target="../ink/ink204.xml"/><Relationship Id="rId4" Type="http://schemas.openxmlformats.org/officeDocument/2006/relationships/customXml" Target="../ink/ink2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8" Type="http://schemas.openxmlformats.org/officeDocument/2006/relationships/customXml" Target="../ink/ink213.xml"/><Relationship Id="rId3" Type="http://schemas.openxmlformats.org/officeDocument/2006/relationships/image" Target="../media/image12.png"/><Relationship Id="rId7" Type="http://schemas.openxmlformats.org/officeDocument/2006/relationships/customXml" Target="../ink/ink212.xml"/><Relationship Id="rId2" Type="http://schemas.openxmlformats.org/officeDocument/2006/relationships/customXml" Target="../ink/ink208.xml"/><Relationship Id="rId1" Type="http://schemas.openxmlformats.org/officeDocument/2006/relationships/slideLayout" Target="../slideLayouts/slideLayout28.xml"/><Relationship Id="rId6" Type="http://schemas.openxmlformats.org/officeDocument/2006/relationships/customXml" Target="../ink/ink211.xml"/><Relationship Id="rId5" Type="http://schemas.openxmlformats.org/officeDocument/2006/relationships/customXml" Target="../ink/ink210.xml"/><Relationship Id="rId4" Type="http://schemas.openxmlformats.org/officeDocument/2006/relationships/customXml" Target="../ink/ink20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8" Type="http://schemas.openxmlformats.org/officeDocument/2006/relationships/customXml" Target="../ink/ink219.xml"/><Relationship Id="rId3" Type="http://schemas.openxmlformats.org/officeDocument/2006/relationships/image" Target="../media/image22.png"/><Relationship Id="rId7" Type="http://schemas.openxmlformats.org/officeDocument/2006/relationships/customXml" Target="../ink/ink218.xml"/><Relationship Id="rId2" Type="http://schemas.openxmlformats.org/officeDocument/2006/relationships/customXml" Target="../ink/ink214.xml"/><Relationship Id="rId1" Type="http://schemas.openxmlformats.org/officeDocument/2006/relationships/slideLayout" Target="../slideLayouts/slideLayout28.xml"/><Relationship Id="rId6" Type="http://schemas.openxmlformats.org/officeDocument/2006/relationships/customXml" Target="../ink/ink217.xml"/><Relationship Id="rId5" Type="http://schemas.openxmlformats.org/officeDocument/2006/relationships/customXml" Target="../ink/ink216.xml"/><Relationship Id="rId4" Type="http://schemas.openxmlformats.org/officeDocument/2006/relationships/customXml" Target="../ink/ink2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8.xml"/><Relationship Id="rId4" Type="http://schemas.openxmlformats.org/officeDocument/2006/relationships/hyperlink" Target="mailto:tenderoffice@sars.gov.z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customXml" Target="../ink/ink225.xml"/><Relationship Id="rId3" Type="http://schemas.openxmlformats.org/officeDocument/2006/relationships/image" Target="../media/image22.png"/><Relationship Id="rId7" Type="http://schemas.openxmlformats.org/officeDocument/2006/relationships/customXml" Target="../ink/ink224.xml"/><Relationship Id="rId2" Type="http://schemas.openxmlformats.org/officeDocument/2006/relationships/customXml" Target="../ink/ink220.xml"/><Relationship Id="rId1" Type="http://schemas.openxmlformats.org/officeDocument/2006/relationships/slideLayout" Target="../slideLayouts/slideLayout28.xml"/><Relationship Id="rId6" Type="http://schemas.openxmlformats.org/officeDocument/2006/relationships/customXml" Target="../ink/ink223.xml"/><Relationship Id="rId5" Type="http://schemas.openxmlformats.org/officeDocument/2006/relationships/customXml" Target="../ink/ink222.xml"/><Relationship Id="rId4" Type="http://schemas.openxmlformats.org/officeDocument/2006/relationships/customXml" Target="../ink/ink2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3.xml"/><Relationship Id="rId18" Type="http://schemas.openxmlformats.org/officeDocument/2006/relationships/customXml" Target="../ink/ink18.xml"/><Relationship Id="rId26" Type="http://schemas.openxmlformats.org/officeDocument/2006/relationships/customXml" Target="../ink/ink25.xml"/><Relationship Id="rId3" Type="http://schemas.openxmlformats.org/officeDocument/2006/relationships/image" Target="../media/image12.png"/><Relationship Id="rId21" Type="http://schemas.openxmlformats.org/officeDocument/2006/relationships/customXml" Target="../ink/ink20.xml"/><Relationship Id="rId7" Type="http://schemas.openxmlformats.org/officeDocument/2006/relationships/customXml" Target="../ink/ink7.xml"/><Relationship Id="rId12" Type="http://schemas.openxmlformats.org/officeDocument/2006/relationships/customXml" Target="../ink/ink12.xml"/><Relationship Id="rId17" Type="http://schemas.openxmlformats.org/officeDocument/2006/relationships/customXml" Target="../ink/ink17.xml"/><Relationship Id="rId25" Type="http://schemas.openxmlformats.org/officeDocument/2006/relationships/customXml" Target="../ink/ink24.xml"/><Relationship Id="rId2" Type="http://schemas.openxmlformats.org/officeDocument/2006/relationships/customXml" Target="../ink/ink3.xml"/><Relationship Id="rId16" Type="http://schemas.openxmlformats.org/officeDocument/2006/relationships/customXml" Target="../ink/ink16.xml"/><Relationship Id="rId20" Type="http://schemas.openxmlformats.org/officeDocument/2006/relationships/image" Target="../media/image13.png"/><Relationship Id="rId29" Type="http://schemas.openxmlformats.org/officeDocument/2006/relationships/customXml" Target="../ink/ink28.xml"/><Relationship Id="rId1" Type="http://schemas.openxmlformats.org/officeDocument/2006/relationships/slideLayout" Target="../slideLayouts/slideLayout28.xml"/><Relationship Id="rId6" Type="http://schemas.openxmlformats.org/officeDocument/2006/relationships/customXml" Target="../ink/ink6.xml"/><Relationship Id="rId11" Type="http://schemas.openxmlformats.org/officeDocument/2006/relationships/customXml" Target="../ink/ink11.xml"/><Relationship Id="rId24" Type="http://schemas.openxmlformats.org/officeDocument/2006/relationships/customXml" Target="../ink/ink23.xml"/><Relationship Id="rId32" Type="http://schemas.openxmlformats.org/officeDocument/2006/relationships/customXml" Target="../ink/ink31.xml"/><Relationship Id="rId5" Type="http://schemas.openxmlformats.org/officeDocument/2006/relationships/customXml" Target="../ink/ink5.xml"/><Relationship Id="rId15" Type="http://schemas.openxmlformats.org/officeDocument/2006/relationships/customXml" Target="../ink/ink15.xml"/><Relationship Id="rId23" Type="http://schemas.openxmlformats.org/officeDocument/2006/relationships/customXml" Target="../ink/ink22.xml"/><Relationship Id="rId28" Type="http://schemas.openxmlformats.org/officeDocument/2006/relationships/customXml" Target="../ink/ink27.xml"/><Relationship Id="rId10" Type="http://schemas.openxmlformats.org/officeDocument/2006/relationships/customXml" Target="../ink/ink10.xml"/><Relationship Id="rId19" Type="http://schemas.openxmlformats.org/officeDocument/2006/relationships/customXml" Target="../ink/ink19.xml"/><Relationship Id="rId31" Type="http://schemas.openxmlformats.org/officeDocument/2006/relationships/customXml" Target="../ink/ink30.xml"/><Relationship Id="rId4" Type="http://schemas.openxmlformats.org/officeDocument/2006/relationships/customXml" Target="../ink/ink4.xml"/><Relationship Id="rId9" Type="http://schemas.openxmlformats.org/officeDocument/2006/relationships/customXml" Target="../ink/ink9.xml"/><Relationship Id="rId14" Type="http://schemas.openxmlformats.org/officeDocument/2006/relationships/customXml" Target="../ink/ink14.xml"/><Relationship Id="rId22" Type="http://schemas.openxmlformats.org/officeDocument/2006/relationships/customXml" Target="../ink/ink21.xml"/><Relationship Id="rId27" Type="http://schemas.openxmlformats.org/officeDocument/2006/relationships/customXml" Target="../ink/ink26.xml"/><Relationship Id="rId30" Type="http://schemas.openxmlformats.org/officeDocument/2006/relationships/customXml" Target="../ink/ink29.xml"/></Relationships>
</file>

<file path=ppt/slides/_rels/slide4.xml.rels><?xml version="1.0" encoding="UTF-8" standalone="yes"?>
<Relationships xmlns="http://schemas.openxmlformats.org/package/2006/relationships"><Relationship Id="rId26" Type="http://schemas.openxmlformats.org/officeDocument/2006/relationships/customXml" Target="../ink/ink52.xml"/><Relationship Id="rId21" Type="http://schemas.openxmlformats.org/officeDocument/2006/relationships/image" Target="../media/image14.png"/><Relationship Id="rId42" Type="http://schemas.openxmlformats.org/officeDocument/2006/relationships/customXml" Target="../ink/ink67.xml"/><Relationship Id="rId47" Type="http://schemas.openxmlformats.org/officeDocument/2006/relationships/customXml" Target="../ink/ink72.xml"/><Relationship Id="rId63" Type="http://schemas.openxmlformats.org/officeDocument/2006/relationships/customXml" Target="../ink/ink88.xml"/><Relationship Id="rId68" Type="http://schemas.openxmlformats.org/officeDocument/2006/relationships/customXml" Target="../ink/ink93.xml"/><Relationship Id="rId2" Type="http://schemas.openxmlformats.org/officeDocument/2006/relationships/customXml" Target="../ink/ink32.xml"/><Relationship Id="rId16" Type="http://schemas.openxmlformats.org/officeDocument/2006/relationships/customXml" Target="../ink/ink44.xml"/><Relationship Id="rId29" Type="http://schemas.openxmlformats.org/officeDocument/2006/relationships/customXml" Target="../ink/ink55.xml"/><Relationship Id="rId11" Type="http://schemas.openxmlformats.org/officeDocument/2006/relationships/customXml" Target="../ink/ink39.xml"/><Relationship Id="rId24" Type="http://schemas.openxmlformats.org/officeDocument/2006/relationships/customXml" Target="../ink/ink50.xml"/><Relationship Id="rId32" Type="http://schemas.openxmlformats.org/officeDocument/2006/relationships/customXml" Target="../ink/ink58.xml"/><Relationship Id="rId37" Type="http://schemas.openxmlformats.org/officeDocument/2006/relationships/customXml" Target="../ink/ink62.xml"/><Relationship Id="rId40" Type="http://schemas.openxmlformats.org/officeDocument/2006/relationships/customXml" Target="../ink/ink65.xml"/><Relationship Id="rId45" Type="http://schemas.openxmlformats.org/officeDocument/2006/relationships/customXml" Target="../ink/ink70.xml"/><Relationship Id="rId53" Type="http://schemas.openxmlformats.org/officeDocument/2006/relationships/customXml" Target="../ink/ink78.xml"/><Relationship Id="rId58" Type="http://schemas.openxmlformats.org/officeDocument/2006/relationships/customXml" Target="../ink/ink83.xml"/><Relationship Id="rId66" Type="http://schemas.openxmlformats.org/officeDocument/2006/relationships/customXml" Target="../ink/ink91.xml"/><Relationship Id="rId74" Type="http://schemas.openxmlformats.org/officeDocument/2006/relationships/customXml" Target="../ink/ink99.xml"/><Relationship Id="rId5" Type="http://schemas.openxmlformats.org/officeDocument/2006/relationships/customXml" Target="../ink/ink33.xml"/><Relationship Id="rId61" Type="http://schemas.openxmlformats.org/officeDocument/2006/relationships/customXml" Target="../ink/ink86.xml"/><Relationship Id="rId19" Type="http://schemas.openxmlformats.org/officeDocument/2006/relationships/customXml" Target="../ink/ink47.xml"/><Relationship Id="rId14" Type="http://schemas.openxmlformats.org/officeDocument/2006/relationships/customXml" Target="../ink/ink42.xml"/><Relationship Id="rId22" Type="http://schemas.openxmlformats.org/officeDocument/2006/relationships/customXml" Target="../ink/ink49.xml"/><Relationship Id="rId27" Type="http://schemas.openxmlformats.org/officeDocument/2006/relationships/customXml" Target="../ink/ink53.xml"/><Relationship Id="rId30" Type="http://schemas.openxmlformats.org/officeDocument/2006/relationships/customXml" Target="../ink/ink56.xml"/><Relationship Id="rId35" Type="http://schemas.openxmlformats.org/officeDocument/2006/relationships/customXml" Target="../ink/ink60.xml"/><Relationship Id="rId43" Type="http://schemas.openxmlformats.org/officeDocument/2006/relationships/customXml" Target="../ink/ink68.xml"/><Relationship Id="rId48" Type="http://schemas.openxmlformats.org/officeDocument/2006/relationships/customXml" Target="../ink/ink73.xml"/><Relationship Id="rId56" Type="http://schemas.openxmlformats.org/officeDocument/2006/relationships/customXml" Target="../ink/ink81.xml"/><Relationship Id="rId64" Type="http://schemas.openxmlformats.org/officeDocument/2006/relationships/customXml" Target="../ink/ink89.xml"/><Relationship Id="rId69" Type="http://schemas.openxmlformats.org/officeDocument/2006/relationships/customXml" Target="../ink/ink94.xml"/><Relationship Id="rId77" Type="http://schemas.openxmlformats.org/officeDocument/2006/relationships/customXml" Target="../ink/ink102.xml"/><Relationship Id="rId8" Type="http://schemas.openxmlformats.org/officeDocument/2006/relationships/customXml" Target="../ink/ink36.xml"/><Relationship Id="rId51" Type="http://schemas.openxmlformats.org/officeDocument/2006/relationships/customXml" Target="../ink/ink76.xml"/><Relationship Id="rId72" Type="http://schemas.openxmlformats.org/officeDocument/2006/relationships/customXml" Target="../ink/ink97.xml"/><Relationship Id="rId12" Type="http://schemas.openxmlformats.org/officeDocument/2006/relationships/customXml" Target="../ink/ink40.xml"/><Relationship Id="rId17" Type="http://schemas.openxmlformats.org/officeDocument/2006/relationships/customXml" Target="../ink/ink45.xml"/><Relationship Id="rId25" Type="http://schemas.openxmlformats.org/officeDocument/2006/relationships/customXml" Target="../ink/ink51.xml"/><Relationship Id="rId33" Type="http://schemas.openxmlformats.org/officeDocument/2006/relationships/image" Target="../media/image16.png"/><Relationship Id="rId38" Type="http://schemas.openxmlformats.org/officeDocument/2006/relationships/customXml" Target="../ink/ink63.xml"/><Relationship Id="rId46" Type="http://schemas.openxmlformats.org/officeDocument/2006/relationships/customXml" Target="../ink/ink71.xml"/><Relationship Id="rId59" Type="http://schemas.openxmlformats.org/officeDocument/2006/relationships/customXml" Target="../ink/ink84.xml"/><Relationship Id="rId67" Type="http://schemas.openxmlformats.org/officeDocument/2006/relationships/customXml" Target="../ink/ink92.xml"/><Relationship Id="rId20" Type="http://schemas.openxmlformats.org/officeDocument/2006/relationships/customXml" Target="../ink/ink48.xml"/><Relationship Id="rId41" Type="http://schemas.openxmlformats.org/officeDocument/2006/relationships/customXml" Target="../ink/ink66.xml"/><Relationship Id="rId54" Type="http://schemas.openxmlformats.org/officeDocument/2006/relationships/customXml" Target="../ink/ink79.xml"/><Relationship Id="rId62" Type="http://schemas.openxmlformats.org/officeDocument/2006/relationships/customXml" Target="../ink/ink87.xml"/><Relationship Id="rId70" Type="http://schemas.openxmlformats.org/officeDocument/2006/relationships/customXml" Target="../ink/ink95.xml"/><Relationship Id="rId75" Type="http://schemas.openxmlformats.org/officeDocument/2006/relationships/customXml" Target="../ink/ink100.xml"/><Relationship Id="rId1" Type="http://schemas.openxmlformats.org/officeDocument/2006/relationships/slideLayout" Target="../slideLayouts/slideLayout28.xml"/><Relationship Id="rId6" Type="http://schemas.openxmlformats.org/officeDocument/2006/relationships/customXml" Target="../ink/ink34.xml"/><Relationship Id="rId15" Type="http://schemas.openxmlformats.org/officeDocument/2006/relationships/customXml" Target="../ink/ink43.xml"/><Relationship Id="rId23" Type="http://schemas.openxmlformats.org/officeDocument/2006/relationships/image" Target="../media/image15.png"/><Relationship Id="rId28" Type="http://schemas.openxmlformats.org/officeDocument/2006/relationships/customXml" Target="../ink/ink54.xml"/><Relationship Id="rId36" Type="http://schemas.openxmlformats.org/officeDocument/2006/relationships/customXml" Target="../ink/ink61.xml"/><Relationship Id="rId49" Type="http://schemas.openxmlformats.org/officeDocument/2006/relationships/customXml" Target="../ink/ink74.xml"/><Relationship Id="rId57" Type="http://schemas.openxmlformats.org/officeDocument/2006/relationships/customXml" Target="../ink/ink82.xml"/><Relationship Id="rId10" Type="http://schemas.openxmlformats.org/officeDocument/2006/relationships/customXml" Target="../ink/ink38.xml"/><Relationship Id="rId31" Type="http://schemas.openxmlformats.org/officeDocument/2006/relationships/customXml" Target="../ink/ink57.xml"/><Relationship Id="rId44" Type="http://schemas.openxmlformats.org/officeDocument/2006/relationships/customXml" Target="../ink/ink69.xml"/><Relationship Id="rId52" Type="http://schemas.openxmlformats.org/officeDocument/2006/relationships/customXml" Target="../ink/ink77.xml"/><Relationship Id="rId60" Type="http://schemas.openxmlformats.org/officeDocument/2006/relationships/customXml" Target="../ink/ink85.xml"/><Relationship Id="rId65" Type="http://schemas.openxmlformats.org/officeDocument/2006/relationships/customXml" Target="../ink/ink90.xml"/><Relationship Id="rId73" Type="http://schemas.openxmlformats.org/officeDocument/2006/relationships/customXml" Target="../ink/ink98.xml"/><Relationship Id="rId4" Type="http://schemas.openxmlformats.org/officeDocument/2006/relationships/image" Target="../media/image12.png"/><Relationship Id="rId9" Type="http://schemas.openxmlformats.org/officeDocument/2006/relationships/customXml" Target="../ink/ink37.xml"/><Relationship Id="rId13" Type="http://schemas.openxmlformats.org/officeDocument/2006/relationships/customXml" Target="../ink/ink41.xml"/><Relationship Id="rId18" Type="http://schemas.openxmlformats.org/officeDocument/2006/relationships/customXml" Target="../ink/ink46.xml"/><Relationship Id="rId39" Type="http://schemas.openxmlformats.org/officeDocument/2006/relationships/customXml" Target="../ink/ink64.xml"/><Relationship Id="rId34" Type="http://schemas.openxmlformats.org/officeDocument/2006/relationships/customXml" Target="../ink/ink59.xml"/><Relationship Id="rId50" Type="http://schemas.openxmlformats.org/officeDocument/2006/relationships/customXml" Target="../ink/ink75.xml"/><Relationship Id="rId55" Type="http://schemas.openxmlformats.org/officeDocument/2006/relationships/customXml" Target="../ink/ink80.xml"/><Relationship Id="rId76" Type="http://schemas.openxmlformats.org/officeDocument/2006/relationships/customXml" Target="../ink/ink101.xml"/><Relationship Id="rId7" Type="http://schemas.openxmlformats.org/officeDocument/2006/relationships/customXml" Target="../ink/ink35.xml"/><Relationship Id="rId71" Type="http://schemas.openxmlformats.org/officeDocument/2006/relationships/customXml" Target="../ink/ink96.xml"/></Relationships>
</file>

<file path=ppt/slides/_rels/slide5.xml.rels><?xml version="1.0" encoding="UTF-8" standalone="yes"?>
<Relationships xmlns="http://schemas.openxmlformats.org/package/2006/relationships"><Relationship Id="rId26" Type="http://schemas.openxmlformats.org/officeDocument/2006/relationships/customXml" Target="../ink/ink124.xml"/><Relationship Id="rId21" Type="http://schemas.openxmlformats.org/officeDocument/2006/relationships/customXml" Target="../ink/ink120.xml"/><Relationship Id="rId42" Type="http://schemas.openxmlformats.org/officeDocument/2006/relationships/customXml" Target="../ink/ink139.xml"/><Relationship Id="rId47" Type="http://schemas.openxmlformats.org/officeDocument/2006/relationships/customXml" Target="../ink/ink144.xml"/><Relationship Id="rId63" Type="http://schemas.openxmlformats.org/officeDocument/2006/relationships/customXml" Target="../ink/ink160.xml"/><Relationship Id="rId68" Type="http://schemas.openxmlformats.org/officeDocument/2006/relationships/customXml" Target="../ink/ink165.xml"/><Relationship Id="rId2" Type="http://schemas.openxmlformats.org/officeDocument/2006/relationships/customXml" Target="../ink/ink103.xml"/><Relationship Id="rId16" Type="http://schemas.openxmlformats.org/officeDocument/2006/relationships/customXml" Target="../ink/ink116.xml"/><Relationship Id="rId29" Type="http://schemas.openxmlformats.org/officeDocument/2006/relationships/customXml" Target="../ink/ink127.xml"/><Relationship Id="rId11" Type="http://schemas.openxmlformats.org/officeDocument/2006/relationships/customXml" Target="../ink/ink111.xml"/><Relationship Id="rId24" Type="http://schemas.openxmlformats.org/officeDocument/2006/relationships/customXml" Target="../ink/ink122.xml"/><Relationship Id="rId32" Type="http://schemas.openxmlformats.org/officeDocument/2006/relationships/image" Target="../media/image20.png"/><Relationship Id="rId37" Type="http://schemas.openxmlformats.org/officeDocument/2006/relationships/customXml" Target="../ink/ink134.xml"/><Relationship Id="rId40" Type="http://schemas.openxmlformats.org/officeDocument/2006/relationships/customXml" Target="../ink/ink137.xml"/><Relationship Id="rId45" Type="http://schemas.openxmlformats.org/officeDocument/2006/relationships/customXml" Target="../ink/ink142.xml"/><Relationship Id="rId53" Type="http://schemas.openxmlformats.org/officeDocument/2006/relationships/customXml" Target="../ink/ink150.xml"/><Relationship Id="rId58" Type="http://schemas.openxmlformats.org/officeDocument/2006/relationships/customXml" Target="../ink/ink155.xml"/><Relationship Id="rId66" Type="http://schemas.openxmlformats.org/officeDocument/2006/relationships/customXml" Target="../ink/ink163.xml"/><Relationship Id="rId74" Type="http://schemas.openxmlformats.org/officeDocument/2006/relationships/customXml" Target="../ink/ink171.xml"/><Relationship Id="rId5" Type="http://schemas.openxmlformats.org/officeDocument/2006/relationships/customXml" Target="../ink/ink105.xml"/><Relationship Id="rId61" Type="http://schemas.openxmlformats.org/officeDocument/2006/relationships/customXml" Target="../ink/ink158.xml"/><Relationship Id="rId19" Type="http://schemas.openxmlformats.org/officeDocument/2006/relationships/customXml" Target="../ink/ink119.xml"/><Relationship Id="rId14" Type="http://schemas.openxmlformats.org/officeDocument/2006/relationships/customXml" Target="../ink/ink114.xml"/><Relationship Id="rId22" Type="http://schemas.openxmlformats.org/officeDocument/2006/relationships/image" Target="../media/image19.png"/><Relationship Id="rId27" Type="http://schemas.openxmlformats.org/officeDocument/2006/relationships/customXml" Target="../ink/ink125.xml"/><Relationship Id="rId30" Type="http://schemas.openxmlformats.org/officeDocument/2006/relationships/customXml" Target="../ink/ink128.xml"/><Relationship Id="rId35"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customXml" Target="../ink/ink145.xml"/><Relationship Id="rId56" Type="http://schemas.openxmlformats.org/officeDocument/2006/relationships/customXml" Target="../ink/ink153.xml"/><Relationship Id="rId64" Type="http://schemas.openxmlformats.org/officeDocument/2006/relationships/customXml" Target="../ink/ink161.xml"/><Relationship Id="rId69" Type="http://schemas.openxmlformats.org/officeDocument/2006/relationships/customXml" Target="../ink/ink166.xml"/><Relationship Id="rId8" Type="http://schemas.openxmlformats.org/officeDocument/2006/relationships/customXml" Target="../ink/ink108.xml"/><Relationship Id="rId51" Type="http://schemas.openxmlformats.org/officeDocument/2006/relationships/customXml" Target="../ink/ink148.xml"/><Relationship Id="rId72" Type="http://schemas.openxmlformats.org/officeDocument/2006/relationships/customXml" Target="../ink/ink169.xml"/><Relationship Id="rId3" Type="http://schemas.openxmlformats.org/officeDocument/2006/relationships/image" Target="../media/image17.png"/><Relationship Id="rId12" Type="http://schemas.openxmlformats.org/officeDocument/2006/relationships/customXml" Target="../ink/ink112.xml"/><Relationship Id="rId17" Type="http://schemas.openxmlformats.org/officeDocument/2006/relationships/customXml" Target="../ink/ink117.xml"/><Relationship Id="rId25" Type="http://schemas.openxmlformats.org/officeDocument/2006/relationships/customXml" Target="../ink/ink123.xml"/><Relationship Id="rId33" Type="http://schemas.openxmlformats.org/officeDocument/2006/relationships/customXml" Target="../ink/ink130.xml"/><Relationship Id="rId38" Type="http://schemas.openxmlformats.org/officeDocument/2006/relationships/customXml" Target="../ink/ink135.xml"/><Relationship Id="rId46" Type="http://schemas.openxmlformats.org/officeDocument/2006/relationships/customXml" Target="../ink/ink143.xml"/><Relationship Id="rId59" Type="http://schemas.openxmlformats.org/officeDocument/2006/relationships/customXml" Target="../ink/ink156.xml"/><Relationship Id="rId67" Type="http://schemas.openxmlformats.org/officeDocument/2006/relationships/customXml" Target="../ink/ink164.xml"/><Relationship Id="rId20" Type="http://schemas.openxmlformats.org/officeDocument/2006/relationships/image" Target="../media/image18.png"/><Relationship Id="rId41" Type="http://schemas.openxmlformats.org/officeDocument/2006/relationships/customXml" Target="../ink/ink138.xml"/><Relationship Id="rId54" Type="http://schemas.openxmlformats.org/officeDocument/2006/relationships/customXml" Target="../ink/ink151.xml"/><Relationship Id="rId62"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customXml" Target="../ink/ink172.xml"/><Relationship Id="rId1" Type="http://schemas.openxmlformats.org/officeDocument/2006/relationships/slideLayout" Target="../slideLayouts/slideLayout28.xml"/><Relationship Id="rId6" Type="http://schemas.openxmlformats.org/officeDocument/2006/relationships/customXml" Target="../ink/ink106.xml"/><Relationship Id="rId15" Type="http://schemas.openxmlformats.org/officeDocument/2006/relationships/customXml" Target="../ink/ink115.xml"/><Relationship Id="rId23" Type="http://schemas.openxmlformats.org/officeDocument/2006/relationships/customXml" Target="../ink/ink121.xml"/><Relationship Id="rId28" Type="http://schemas.openxmlformats.org/officeDocument/2006/relationships/customXml" Target="../ink/ink126.xml"/><Relationship Id="rId36" Type="http://schemas.openxmlformats.org/officeDocument/2006/relationships/customXml" Target="../ink/ink133.xml"/><Relationship Id="rId49" Type="http://schemas.openxmlformats.org/officeDocument/2006/relationships/customXml" Target="../ink/ink146.xml"/><Relationship Id="rId57" Type="http://schemas.openxmlformats.org/officeDocument/2006/relationships/customXml" Target="../ink/ink154.xml"/><Relationship Id="rId10" Type="http://schemas.openxmlformats.org/officeDocument/2006/relationships/customXml" Target="../ink/ink110.xml"/><Relationship Id="rId31" Type="http://schemas.openxmlformats.org/officeDocument/2006/relationships/customXml" Target="../ink/ink129.xml"/><Relationship Id="rId44" Type="http://schemas.openxmlformats.org/officeDocument/2006/relationships/customXml" Target="../ink/ink141.xml"/><Relationship Id="rId52" Type="http://schemas.openxmlformats.org/officeDocument/2006/relationships/customXml" Target="../ink/ink149.xml"/><Relationship Id="rId60" Type="http://schemas.openxmlformats.org/officeDocument/2006/relationships/customXml" Target="../ink/ink157.xml"/><Relationship Id="rId65" Type="http://schemas.openxmlformats.org/officeDocument/2006/relationships/customXml" Target="../ink/ink162.xml"/><Relationship Id="rId73" Type="http://schemas.openxmlformats.org/officeDocument/2006/relationships/customXml" Target="../ink/ink170.xml"/><Relationship Id="rId4" Type="http://schemas.openxmlformats.org/officeDocument/2006/relationships/customXml" Target="../ink/ink104.xml"/><Relationship Id="rId9" Type="http://schemas.openxmlformats.org/officeDocument/2006/relationships/customXml" Target="../ink/ink109.xml"/><Relationship Id="rId13" Type="http://schemas.openxmlformats.org/officeDocument/2006/relationships/customXml" Target="../ink/ink113.xml"/><Relationship Id="rId18" Type="http://schemas.openxmlformats.org/officeDocument/2006/relationships/customXml" Target="../ink/ink118.xml"/><Relationship Id="rId39" Type="http://schemas.openxmlformats.org/officeDocument/2006/relationships/customXml" Target="../ink/ink136.xml"/><Relationship Id="rId34" Type="http://schemas.openxmlformats.org/officeDocument/2006/relationships/customXml" Target="../ink/ink131.xml"/><Relationship Id="rId50" Type="http://schemas.openxmlformats.org/officeDocument/2006/relationships/customXml" Target="../ink/ink147.xml"/><Relationship Id="rId55" Type="http://schemas.openxmlformats.org/officeDocument/2006/relationships/customXml" Target="../ink/ink152.xml"/><Relationship Id="rId76" Type="http://schemas.openxmlformats.org/officeDocument/2006/relationships/customXml" Target="../ink/ink173.xml"/><Relationship Id="rId7" Type="http://schemas.openxmlformats.org/officeDocument/2006/relationships/customXml" Target="../ink/ink107.xml"/><Relationship Id="rId71" Type="http://schemas.openxmlformats.org/officeDocument/2006/relationships/customXml" Target="../ink/ink168.xml"/></Relationships>
</file>

<file path=ppt/slides/_rels/slide6.xml.rels><?xml version="1.0" encoding="UTF-8" standalone="yes"?>
<Relationships xmlns="http://schemas.openxmlformats.org/package/2006/relationships"><Relationship Id="rId8" Type="http://schemas.openxmlformats.org/officeDocument/2006/relationships/customXml" Target="../ink/ink179.xml"/><Relationship Id="rId3" Type="http://schemas.openxmlformats.org/officeDocument/2006/relationships/image" Target="../media/image12.png"/><Relationship Id="rId7" Type="http://schemas.openxmlformats.org/officeDocument/2006/relationships/customXml" Target="../ink/ink178.xml"/><Relationship Id="rId2" Type="http://schemas.openxmlformats.org/officeDocument/2006/relationships/customXml" Target="../ink/ink174.xml"/><Relationship Id="rId1" Type="http://schemas.openxmlformats.org/officeDocument/2006/relationships/slideLayout" Target="../slideLayouts/slideLayout28.xml"/><Relationship Id="rId6" Type="http://schemas.openxmlformats.org/officeDocument/2006/relationships/customXml" Target="../ink/ink177.xml"/><Relationship Id="rId5" Type="http://schemas.openxmlformats.org/officeDocument/2006/relationships/customXml" Target="../ink/ink176.xml"/><Relationship Id="rId4" Type="http://schemas.openxmlformats.org/officeDocument/2006/relationships/customXml" Target="../ink/ink17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80.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customXml" Target="../ink/ink186.xml"/><Relationship Id="rId3" Type="http://schemas.openxmlformats.org/officeDocument/2006/relationships/image" Target="../media/image12.png"/><Relationship Id="rId7" Type="http://schemas.openxmlformats.org/officeDocument/2006/relationships/customXml" Target="../ink/ink185.xml"/><Relationship Id="rId2" Type="http://schemas.openxmlformats.org/officeDocument/2006/relationships/customXml" Target="../ink/ink181.xml"/><Relationship Id="rId1" Type="http://schemas.openxmlformats.org/officeDocument/2006/relationships/slideLayout" Target="../slideLayouts/slideLayout28.xml"/><Relationship Id="rId6" Type="http://schemas.openxmlformats.org/officeDocument/2006/relationships/customXml" Target="../ink/ink184.xml"/><Relationship Id="rId5" Type="http://schemas.openxmlformats.org/officeDocument/2006/relationships/customXml" Target="../ink/ink183.xml"/><Relationship Id="rId4" Type="http://schemas.openxmlformats.org/officeDocument/2006/relationships/customXml" Target="../ink/ink1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C201E31-B700-C9C8-1A5A-A43228D6BDD9}"/>
                  </a:ext>
                </a:extLst>
              </p14:cNvPr>
              <p14:cNvContentPartPr/>
              <p14:nvPr/>
            </p14:nvContentPartPr>
            <p14:xfrm>
              <a:off x="2851903" y="1534749"/>
              <a:ext cx="360" cy="360"/>
            </p14:xfrm>
          </p:contentPart>
        </mc:Choice>
        <mc:Fallback xmlns="">
          <p:pic>
            <p:nvPicPr>
              <p:cNvPr id="3" name="Ink 2">
                <a:extLst>
                  <a:ext uri="{FF2B5EF4-FFF2-40B4-BE49-F238E27FC236}">
                    <a16:creationId xmlns:a16="http://schemas.microsoft.com/office/drawing/2014/main" id="{3C201E31-B700-C9C8-1A5A-A43228D6BDD9}"/>
                  </a:ext>
                </a:extLst>
              </p:cNvPr>
              <p:cNvPicPr/>
              <p:nvPr/>
            </p:nvPicPr>
            <p:blipFill>
              <a:blip r:embed="rId3"/>
              <a:stretch>
                <a:fillRect/>
              </a:stretch>
            </p:blipFill>
            <p:spPr>
              <a:xfrm>
                <a:off x="2842903" y="1525749"/>
                <a:ext cx="18000" cy="18000"/>
              </a:xfrm>
              <a:prstGeom prst="rect">
                <a:avLst/>
              </a:prstGeom>
            </p:spPr>
          </p:pic>
        </mc:Fallback>
      </mc:AlternateContent>
      <p:sp>
        <p:nvSpPr>
          <p:cNvPr id="7" name="TextBox 6">
            <a:extLst>
              <a:ext uri="{FF2B5EF4-FFF2-40B4-BE49-F238E27FC236}">
                <a16:creationId xmlns:a16="http://schemas.microsoft.com/office/drawing/2014/main" id="{AC84A515-54DB-A8F9-8407-8D13D46B8E66}"/>
              </a:ext>
            </a:extLst>
          </p:cNvPr>
          <p:cNvSpPr txBox="1"/>
          <p:nvPr/>
        </p:nvSpPr>
        <p:spPr>
          <a:xfrm>
            <a:off x="122548" y="420414"/>
            <a:ext cx="11577839" cy="4317336"/>
          </a:xfrm>
          <a:prstGeom prst="rect">
            <a:avLst/>
          </a:prstGeom>
          <a:noFill/>
        </p:spPr>
        <p:txBody>
          <a:bodyPr wrap="square" rtlCol="0">
            <a:spAutoFit/>
          </a:bodyPr>
          <a:lstStyle/>
          <a:p>
            <a:pPr algn="l"/>
            <a:endParaRPr lang="en-ZA" sz="1800" b="0" i="0" u="none" strike="noStrike" baseline="0" dirty="0">
              <a:solidFill>
                <a:srgbClr val="000000"/>
              </a:solidFill>
              <a:latin typeface="Arial" panose="020B0604020202020204" pitchFamily="34" charset="0"/>
            </a:endParaRPr>
          </a:p>
          <a:p>
            <a:pPr algn="l"/>
            <a:endParaRPr lang="en-ZA" sz="1800" b="0" i="0" u="none" strike="noStrike" baseline="0" dirty="0">
              <a:solidFill>
                <a:srgbClr val="000000"/>
              </a:solidFill>
              <a:latin typeface="Arial" panose="020B0604020202020204" pitchFamily="34" charset="0"/>
            </a:endParaRPr>
          </a:p>
          <a:p>
            <a:r>
              <a:rPr lang="en-US" sz="1800" b="1" i="0" u="none" strike="noStrike" baseline="0" dirty="0">
                <a:solidFill>
                  <a:schemeClr val="bg1"/>
                </a:solidFill>
                <a:latin typeface="Arial" panose="020B0604020202020204" pitchFamily="34" charset="0"/>
              </a:rPr>
              <a:t>PROVISION OF MEDIA BULK BUYING, MEDIA PLANNING AND RELATED SERVICES FOR SARS </a:t>
            </a:r>
            <a:r>
              <a:rPr lang="en-US" sz="1800" b="0" i="0" u="none" strike="noStrike" baseline="0" dirty="0">
                <a:solidFill>
                  <a:srgbClr val="000000"/>
                </a:solidFill>
                <a:latin typeface="Arial" panose="020B0604020202020204" pitchFamily="34" charset="0"/>
              </a:rPr>
              <a:t>	</a:t>
            </a:r>
          </a:p>
          <a:p>
            <a:pPr algn="just">
              <a:lnSpc>
                <a:spcPct val="150000"/>
              </a:lnSpc>
            </a:pPr>
            <a:endParaRPr lang="en-GB" sz="1800" b="1" cap="all"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US" sz="1800" b="0" i="0" u="none" strike="noStrike" baseline="0" dirty="0">
                <a:solidFill>
                  <a:schemeClr val="bg1"/>
                </a:solidFill>
                <a:latin typeface="Arial" panose="020B0604020202020204" pitchFamily="34" charset="0"/>
              </a:rPr>
              <a:t>	</a:t>
            </a:r>
          </a:p>
          <a:p>
            <a:pPr algn="just">
              <a:lnSpc>
                <a:spcPct val="150000"/>
              </a:lnSpc>
            </a:pPr>
            <a:endPar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NON - COMPULSORY Virtual Briefing Session:</a:t>
            </a: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 15 July </a:t>
            </a: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 at 11:00am</a:t>
            </a:r>
          </a:p>
          <a:p>
            <a:pPr algn="just">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RFP no.: </a:t>
            </a:r>
            <a:r>
              <a:rPr lang="en-US"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RFP 10/2025</a:t>
            </a:r>
          </a:p>
          <a:p>
            <a:pPr algn="just">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Closing DATE: 5 August 2025 11:00 AM</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05471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87E3-2F65-A5BE-AD7D-2F9BFD705B1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166E635-2CAB-7022-E4B7-2DBDEF9B64F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F7264B4A-7C8F-8524-57D7-AEED9F2B860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ADA345-6AD3-EBEF-99B3-8F49589975A5}"/>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911DDD1-74C6-F105-FB28-7E196B10A029}"/>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69D70BC-14D7-D025-0568-021AD0285509}"/>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CC42C3-FCCA-5EBA-3E52-F601082B12DA}"/>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9A50059-D1CB-59C3-4934-5B43ACBA7EB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A6CE8BD-D8B9-9F50-83A4-A92149C7982F}"/>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7EB0EC1C-9455-A430-3B1C-D044CF123CC3}"/>
              </a:ext>
            </a:extLst>
          </p:cNvPr>
          <p:cNvSpPr txBox="1">
            <a:spLocks/>
          </p:cNvSpPr>
          <p:nvPr/>
        </p:nvSpPr>
        <p:spPr>
          <a:xfrm>
            <a:off x="341993" y="0"/>
            <a:ext cx="7886700" cy="707628"/>
          </a:xfrm>
          <a:prstGeom prst="rect">
            <a:avLst/>
          </a:prstGeom>
        </p:spPr>
        <p:txBody>
          <a:bodyPr vert="horz" lIns="91440" tIns="45720" rIns="91440" bIns="45720" rtlCol="0" anchor="t" anchorCtr="0">
            <a:normAutofit fontScale="67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700" dirty="0">
                <a:solidFill>
                  <a:schemeClr val="bg1"/>
                </a:solidFill>
                <a:latin typeface="Lato" panose="020F0502020204030203" pitchFamily="34" charset="0"/>
                <a:ea typeface="Lato" panose="020F0502020204030203" pitchFamily="34" charset="0"/>
                <a:cs typeface="Lato" panose="020F0502020204030203" pitchFamily="34" charset="0"/>
              </a:rPr>
              <a:t>Table of </a:t>
            </a:r>
            <a:r>
              <a:rPr lang="en-ZA" sz="4700" dirty="0">
                <a:solidFill>
                  <a:schemeClr val="bg1"/>
                </a:solidFill>
                <a:latin typeface="Arial" panose="020B0604020202020204" pitchFamily="34" charset="0"/>
                <a:ea typeface="Lato" panose="020F0502020204030203" pitchFamily="34" charset="0"/>
                <a:cs typeface="Arial" panose="020B0604020202020204" pitchFamily="34" charset="0"/>
              </a:rPr>
              <a:t>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DDE4461-E983-37F8-0E75-E776D580E929}"/>
              </a:ext>
            </a:extLst>
          </p:cNvPr>
          <p:cNvSpPr txBox="1">
            <a:spLocks/>
          </p:cNvSpPr>
          <p:nvPr/>
        </p:nvSpPr>
        <p:spPr>
          <a:xfrm>
            <a:off x="341993" y="522515"/>
            <a:ext cx="8520177" cy="5402424"/>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8. 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9. RFP submission </a:t>
            </a:r>
            <a:r>
              <a:rPr kumimoji="0" lang="en-ZA" sz="2600" b="1" i="0" u="none" strike="noStrike" kern="1200" cap="none" spc="0" normalizeH="0" baseline="0" noProof="0" dirty="0">
                <a:ln>
                  <a:noFill/>
                </a:ln>
                <a:solidFill>
                  <a:schemeClr val="bg1"/>
                </a:solidFill>
                <a:effectLst/>
                <a:uLnTx/>
                <a:uFillTx/>
                <a:latin typeface="Arial" charset="0"/>
                <a:ea typeface="+mn-ea"/>
                <a:cs typeface="+mn-cs"/>
              </a:rPr>
              <a:t>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29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58035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1C6A-77C8-6EAD-71A2-87E910A676C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430863-923F-D414-AA01-425E25E4965D}"/>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latin typeface="Arial" panose="020B0604020202020204" pitchFamily="34" charset="0"/>
                <a:ea typeface="Lato" panose="020F0502020204030203" pitchFamily="34" charset="0"/>
                <a:cs typeface="Arial" panose="020B0604020202020204" pitchFamily="34" charset="0"/>
              </a:rPr>
              <a:t>BID EVALUATION PROCESS</a:t>
            </a:r>
            <a:r>
              <a:rPr lang="en-ZA" sz="2500" b="1" dirty="0">
                <a:latin typeface="Lato" panose="020F0502020204030203" pitchFamily="34" charset="0"/>
                <a:ea typeface="Lato" panose="020F0502020204030203" pitchFamily="34" charset="0"/>
                <a:cs typeface="Lato" panose="020F0502020204030203" pitchFamily="34" charset="0"/>
              </a:rPr>
              <a:t>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5" name="AutoShape 74">
            <a:extLst>
              <a:ext uri="{FF2B5EF4-FFF2-40B4-BE49-F238E27FC236}">
                <a16:creationId xmlns:a16="http://schemas.microsoft.com/office/drawing/2014/main" id="{425544E9-FBE5-42B3-3D72-80B07CC40446}"/>
              </a:ext>
            </a:extLst>
          </p:cNvPr>
          <p:cNvSpPr>
            <a:spLocks noChangeArrowheads="1"/>
          </p:cNvSpPr>
          <p:nvPr/>
        </p:nvSpPr>
        <p:spPr bwMode="auto">
          <a:xfrm>
            <a:off x="573305" y="1083152"/>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6" name="Text Box 75">
            <a:extLst>
              <a:ext uri="{FF2B5EF4-FFF2-40B4-BE49-F238E27FC236}">
                <a16:creationId xmlns:a16="http://schemas.microsoft.com/office/drawing/2014/main" id="{F47371A4-95D1-9DD5-2194-FB58ABAE4770}"/>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7" name="Rectangle 11">
            <a:extLst>
              <a:ext uri="{FF2B5EF4-FFF2-40B4-BE49-F238E27FC236}">
                <a16:creationId xmlns:a16="http://schemas.microsoft.com/office/drawing/2014/main" id="{3D513190-1B47-0F27-3608-281233684168}"/>
              </a:ext>
            </a:extLst>
          </p:cNvPr>
          <p:cNvSpPr>
            <a:spLocks noChangeArrowheads="1"/>
          </p:cNvSpPr>
          <p:nvPr/>
        </p:nvSpPr>
        <p:spPr bwMode="auto">
          <a:xfrm>
            <a:off x="573305" y="1883463"/>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rPr>
              <a:t>Pre-Qualification</a:t>
            </a:r>
          </a:p>
        </p:txBody>
      </p:sp>
      <p:sp>
        <p:nvSpPr>
          <p:cNvPr id="8" name="Text Box 98">
            <a:extLst>
              <a:ext uri="{FF2B5EF4-FFF2-40B4-BE49-F238E27FC236}">
                <a16:creationId xmlns:a16="http://schemas.microsoft.com/office/drawing/2014/main" id="{0D30B100-FD49-B426-6247-173F791459AB}"/>
              </a:ext>
            </a:extLst>
          </p:cNvPr>
          <p:cNvSpPr txBox="1">
            <a:spLocks noChangeArrowheads="1"/>
          </p:cNvSpPr>
          <p:nvPr/>
        </p:nvSpPr>
        <p:spPr bwMode="auto">
          <a:xfrm>
            <a:off x="5421086" y="778115"/>
            <a:ext cx="5638800" cy="4905638"/>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nSpc>
                <a:spcPct val="150000"/>
              </a:lnSpc>
              <a:buFont typeface="Arial" panose="020B0604020202020204" pitchFamily="34" charset="0"/>
              <a:buChar char="•"/>
            </a:pPr>
            <a:r>
              <a:rPr lang="en-ZA" b="1" dirty="0">
                <a:solidFill>
                  <a:srgbClr val="44546A"/>
                </a:solidFill>
                <a:latin typeface="Arial" panose="020B0604020202020204"/>
              </a:rPr>
              <a:t>Invitation to Bid (SBD 1)</a:t>
            </a:r>
          </a:p>
          <a:p>
            <a:pPr marL="171450" indent="-171450">
              <a:lnSpc>
                <a:spcPct val="150000"/>
              </a:lnSpc>
              <a:buFont typeface="Arial" panose="020B0604020202020204" pitchFamily="34" charset="0"/>
              <a:buChar char="•"/>
            </a:pPr>
            <a:r>
              <a:rPr lang="en-ZA" b="1" dirty="0">
                <a:solidFill>
                  <a:srgbClr val="44546A"/>
                </a:solidFill>
                <a:latin typeface="Arial" panose="020B0604020202020204"/>
              </a:rPr>
              <a:t>Standard Bidding Document (SBD 4)</a:t>
            </a:r>
          </a:p>
          <a:p>
            <a:pPr marL="171450" indent="-171450">
              <a:lnSpc>
                <a:spcPct val="150000"/>
              </a:lnSpc>
              <a:buFont typeface="Arial" panose="020B0604020202020204" pitchFamily="34" charset="0"/>
              <a:buChar char="•"/>
            </a:pPr>
            <a:r>
              <a:rPr lang="en-ZA" b="1" dirty="0">
                <a:solidFill>
                  <a:srgbClr val="44546A"/>
                </a:solidFill>
                <a:latin typeface="Arial" panose="020B0604020202020204"/>
              </a:rPr>
              <a:t>Preference Point Claim Form (SBD 6.1)</a:t>
            </a:r>
          </a:p>
          <a:p>
            <a:pPr marL="171450" indent="-171450">
              <a:lnSpc>
                <a:spcPct val="150000"/>
              </a:lnSpc>
              <a:buFont typeface="Arial" panose="020B0604020202020204" pitchFamily="34" charset="0"/>
              <a:buChar char="•"/>
            </a:pPr>
            <a:r>
              <a:rPr lang="en-ZA" b="1" dirty="0">
                <a:solidFill>
                  <a:srgbClr val="44546A"/>
                </a:solidFill>
                <a:latin typeface="Arial" panose="020B0604020202020204"/>
              </a:rPr>
              <a:t>Central Registration Report (Central Database System) from NT</a:t>
            </a:r>
          </a:p>
          <a:p>
            <a:pPr marL="173038" indent="-173038">
              <a:lnSpc>
                <a:spcPct val="150000"/>
              </a:lnSpc>
              <a:buFontTx/>
              <a:buChar char="•"/>
            </a:pPr>
            <a:r>
              <a:rPr lang="en-US" b="1" dirty="0">
                <a:solidFill>
                  <a:srgbClr val="44546A"/>
                </a:solidFill>
                <a:latin typeface="Arial" panose="020B0604020202020204"/>
              </a:rPr>
              <a:t>Draft Agreement and/or General Conditions of Contract (GCC)</a:t>
            </a:r>
            <a:r>
              <a:rPr lang="en-ZA" b="1" dirty="0">
                <a:solidFill>
                  <a:srgbClr val="44546A"/>
                </a:solidFill>
                <a:latin typeface="Arial" panose="020B0604020202020204"/>
              </a:rPr>
              <a:t>                </a:t>
            </a:r>
          </a:p>
          <a:p>
            <a:pPr>
              <a:lnSpc>
                <a:spcPct val="150000"/>
              </a:lnSpc>
              <a:buFontTx/>
              <a:buChar char="•"/>
            </a:pPr>
            <a:r>
              <a:rPr lang="en-ZA" b="1" dirty="0">
                <a:solidFill>
                  <a:srgbClr val="44546A"/>
                </a:solidFill>
                <a:latin typeface="Arial" panose="020B0604020202020204"/>
                <a:cs typeface="Times New Roman" pitchFamily="18" charset="0"/>
              </a:rPr>
              <a:t> Supplier Risk Questionnaire</a:t>
            </a:r>
          </a:p>
          <a:p>
            <a:pPr>
              <a:lnSpc>
                <a:spcPct val="150000"/>
              </a:lnSpc>
              <a:buFontTx/>
              <a:buChar char="•"/>
            </a:pPr>
            <a:r>
              <a:rPr lang="en-US" b="1" dirty="0">
                <a:solidFill>
                  <a:srgbClr val="44546A"/>
                </a:solidFill>
                <a:latin typeface="Arial" panose="020B0604020202020204"/>
                <a:cs typeface="Times New Roman" pitchFamily="18" charset="0"/>
              </a:rPr>
              <a:t> A complete set of three (3) most recent years   </a:t>
            </a:r>
          </a:p>
          <a:p>
            <a:pPr>
              <a:lnSpc>
                <a:spcPct val="150000"/>
              </a:lnSpc>
            </a:pPr>
            <a:r>
              <a:rPr lang="en-US" b="1" dirty="0">
                <a:solidFill>
                  <a:srgbClr val="44546A"/>
                </a:solidFill>
                <a:latin typeface="Arial" panose="020B0604020202020204"/>
                <a:cs typeface="Times New Roman" pitchFamily="18" charset="0"/>
              </a:rPr>
              <a:t>  annual financial statements </a:t>
            </a:r>
            <a:r>
              <a:rPr lang="en-US" sz="1800" b="0" i="0" u="none" strike="noStrike" baseline="0" dirty="0">
                <a:solidFill>
                  <a:srgbClr val="000000"/>
                </a:solidFill>
                <a:latin typeface="Arial" panose="020B0604020202020204" pitchFamily="34" charset="0"/>
              </a:rPr>
              <a:t>	</a:t>
            </a:r>
          </a:p>
          <a:p>
            <a:pPr>
              <a:lnSpc>
                <a:spcPct val="150000"/>
              </a:lnSpc>
              <a:buFontTx/>
              <a:buChar char="•"/>
            </a:pPr>
            <a:endParaRPr lang="en-ZA" b="1" dirty="0">
              <a:solidFill>
                <a:srgbClr val="44546A"/>
              </a:solidFill>
              <a:latin typeface="Arial" panose="020B0604020202020204"/>
              <a:cs typeface="Times New Roman" pitchFamily="18" charset="0"/>
            </a:endParaRPr>
          </a:p>
          <a:p>
            <a:pPr>
              <a:lnSpc>
                <a:spcPct val="150000"/>
              </a:lnSpc>
              <a:buFontTx/>
              <a:buChar char="•"/>
            </a:pPr>
            <a:endParaRPr lang="en-ZA" sz="1200" b="1" dirty="0">
              <a:solidFill>
                <a:srgbClr val="44546A"/>
              </a:solidFill>
              <a:latin typeface="Arial" panose="020B0604020202020204"/>
              <a:cs typeface="Times New Roman" pitchFamily="18" charset="0"/>
            </a:endParaRPr>
          </a:p>
        </p:txBody>
      </p:sp>
    </p:spTree>
    <p:extLst>
      <p:ext uri="{BB962C8B-B14F-4D97-AF65-F5344CB8AC3E}">
        <p14:creationId xmlns:p14="http://schemas.microsoft.com/office/powerpoint/2010/main" val="21383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32E5-60FB-FBAA-A2C0-A831A803BD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802829-D948-BE07-8B6C-0A819198FABC}"/>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500" b="1" dirty="0">
                <a:latin typeface="Lato" panose="020F0502020204030203" pitchFamily="34" charset="0"/>
                <a:ea typeface="Lato" panose="020F0502020204030203" pitchFamily="34" charset="0"/>
                <a:cs typeface="Lato" panose="020F0502020204030203" pitchFamily="34" charset="0"/>
              </a:rPr>
              <a:t>BID EVALUATION PROCESS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3" name="AutoShape 74">
            <a:extLst>
              <a:ext uri="{FF2B5EF4-FFF2-40B4-BE49-F238E27FC236}">
                <a16:creationId xmlns:a16="http://schemas.microsoft.com/office/drawing/2014/main" id="{B95DD998-8AFC-6F2E-9D92-C09F2F1693FB}"/>
              </a:ext>
            </a:extLst>
          </p:cNvPr>
          <p:cNvSpPr>
            <a:spLocks noChangeArrowheads="1"/>
          </p:cNvSpPr>
          <p:nvPr/>
        </p:nvSpPr>
        <p:spPr bwMode="auto">
          <a:xfrm>
            <a:off x="273268" y="727752"/>
            <a:ext cx="432672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8" name="Text Box 91">
            <a:extLst>
              <a:ext uri="{FF2B5EF4-FFF2-40B4-BE49-F238E27FC236}">
                <a16:creationId xmlns:a16="http://schemas.microsoft.com/office/drawing/2014/main" id="{4D44FDF9-FA7F-6D3A-6B6E-E1EE3265CA37}"/>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9" name="Rectangle 12">
            <a:extLst>
              <a:ext uri="{FF2B5EF4-FFF2-40B4-BE49-F238E27FC236}">
                <a16:creationId xmlns:a16="http://schemas.microsoft.com/office/drawing/2014/main" id="{793171ED-1FA1-D775-88E8-39FBAAF77AA9}"/>
              </a:ext>
            </a:extLst>
          </p:cNvPr>
          <p:cNvSpPr>
            <a:spLocks noChangeArrowheads="1"/>
          </p:cNvSpPr>
          <p:nvPr/>
        </p:nvSpPr>
        <p:spPr bwMode="auto">
          <a:xfrm>
            <a:off x="489958" y="1287886"/>
            <a:ext cx="2066415"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 Technical Evaluation</a:t>
            </a:r>
          </a:p>
        </p:txBody>
      </p:sp>
      <p:sp>
        <p:nvSpPr>
          <p:cNvPr id="10" name="Rectangle 11">
            <a:extLst>
              <a:ext uri="{FF2B5EF4-FFF2-40B4-BE49-F238E27FC236}">
                <a16:creationId xmlns:a16="http://schemas.microsoft.com/office/drawing/2014/main" id="{36426B56-CF31-63A5-9CBB-43D761A3076D}"/>
              </a:ext>
            </a:extLst>
          </p:cNvPr>
          <p:cNvSpPr>
            <a:spLocks noChangeArrowheads="1"/>
          </p:cNvSpPr>
          <p:nvPr/>
        </p:nvSpPr>
        <p:spPr bwMode="auto">
          <a:xfrm>
            <a:off x="2810622" y="1245704"/>
            <a:ext cx="1145558" cy="590006"/>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rPr>
              <a:t>100 points</a:t>
            </a:r>
          </a:p>
        </p:txBody>
      </p:sp>
      <p:sp>
        <p:nvSpPr>
          <p:cNvPr id="11" name="Rectangle 11">
            <a:extLst>
              <a:ext uri="{FF2B5EF4-FFF2-40B4-BE49-F238E27FC236}">
                <a16:creationId xmlns:a16="http://schemas.microsoft.com/office/drawing/2014/main" id="{BFF92DFA-0DB1-0EF8-056F-987D72E9059B}"/>
              </a:ext>
            </a:extLst>
          </p:cNvPr>
          <p:cNvSpPr>
            <a:spLocks noChangeArrowheads="1"/>
          </p:cNvSpPr>
          <p:nvPr/>
        </p:nvSpPr>
        <p:spPr bwMode="auto">
          <a:xfrm>
            <a:off x="469015" y="2038228"/>
            <a:ext cx="3711099" cy="93929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rPr>
              <a:t>Achieve overall score of</a:t>
            </a:r>
            <a:r>
              <a:rPr lang="en-US" b="1" kern="0" dirty="0">
                <a:solidFill>
                  <a:prstClr val="white"/>
                </a:solidFill>
                <a:latin typeface="Arial" panose="020B0604020202020204"/>
              </a:rPr>
              <a:t> 75 </a:t>
            </a:r>
            <a:r>
              <a:rPr kumimoji="0" lang="en-US" b="1" i="0" u="none" strike="noStrike" kern="0" cap="none" spc="0" normalizeH="0" baseline="0" noProof="0" dirty="0">
                <a:ln>
                  <a:noFill/>
                </a:ln>
                <a:solidFill>
                  <a:prstClr val="white"/>
                </a:solidFill>
                <a:effectLst/>
                <a:uLnTx/>
                <a:uFillTx/>
                <a:latin typeface="Arial" panose="020B0604020202020204"/>
              </a:rPr>
              <a:t>out of 100 points to proceed to the next gate</a:t>
            </a:r>
          </a:p>
        </p:txBody>
      </p:sp>
      <p:sp>
        <p:nvSpPr>
          <p:cNvPr id="12" name="Text Box 99">
            <a:extLst>
              <a:ext uri="{FF2B5EF4-FFF2-40B4-BE49-F238E27FC236}">
                <a16:creationId xmlns:a16="http://schemas.microsoft.com/office/drawing/2014/main" id="{30842D71-0E99-A7E6-18E6-6A46653577B0}"/>
              </a:ext>
            </a:extLst>
          </p:cNvPr>
          <p:cNvSpPr txBox="1">
            <a:spLocks noChangeArrowheads="1"/>
          </p:cNvSpPr>
          <p:nvPr/>
        </p:nvSpPr>
        <p:spPr bwMode="auto">
          <a:xfrm>
            <a:off x="6418220" y="1245703"/>
            <a:ext cx="3718951" cy="80791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b="1" dirty="0">
                <a:solidFill>
                  <a:srgbClr val="44546A"/>
                </a:solidFill>
                <a:latin typeface="Arial" panose="020B0604020202020204"/>
              </a:rPr>
              <a:t>7.3 Technical Requirements </a:t>
            </a:r>
          </a:p>
          <a:p>
            <a:endParaRPr lang="en-ZA"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
        <p:nvSpPr>
          <p:cNvPr id="13" name="Text Box 99">
            <a:extLst>
              <a:ext uri="{FF2B5EF4-FFF2-40B4-BE49-F238E27FC236}">
                <a16:creationId xmlns:a16="http://schemas.microsoft.com/office/drawing/2014/main" id="{EC0EEC1E-F9A5-DD62-C756-440F16A6D751}"/>
              </a:ext>
            </a:extLst>
          </p:cNvPr>
          <p:cNvSpPr txBox="1">
            <a:spLocks noChangeArrowheads="1"/>
          </p:cNvSpPr>
          <p:nvPr/>
        </p:nvSpPr>
        <p:spPr bwMode="auto">
          <a:xfrm>
            <a:off x="5954478" y="3802335"/>
            <a:ext cx="4954767" cy="125418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b="1" dirty="0">
                <a:solidFill>
                  <a:srgbClr val="44546A"/>
                </a:solidFill>
                <a:latin typeface="Arial" panose="020B0604020202020204"/>
              </a:rPr>
              <a:t>B-BBEE Certificate/ Sworn Affidavit</a:t>
            </a:r>
          </a:p>
          <a:p>
            <a:pPr marL="179388" indent="-179388">
              <a:buFont typeface="Arial" pitchFamily="34" charset="0"/>
              <a:buChar char="•"/>
            </a:pPr>
            <a:r>
              <a:rPr lang="en-US" b="1" dirty="0">
                <a:solidFill>
                  <a:srgbClr val="44546A"/>
                </a:solidFill>
                <a:latin typeface="Arial" panose="020B0604020202020204"/>
              </a:rPr>
              <a:t>Preference Point Claim Form (SBD 6.1)</a:t>
            </a:r>
            <a:endParaRPr lang="en-ZA" b="1" dirty="0">
              <a:solidFill>
                <a:srgbClr val="44546A"/>
              </a:solidFill>
              <a:latin typeface="Arial" panose="020B0604020202020204"/>
            </a:endParaRPr>
          </a:p>
          <a:p>
            <a:pPr marL="171450" indent="-171450">
              <a:buFont typeface="Arial" pitchFamily="34" charset="0"/>
              <a:buChar char="•"/>
            </a:pPr>
            <a:r>
              <a:rPr lang="en-ZA" b="1" dirty="0">
                <a:solidFill>
                  <a:srgbClr val="44546A"/>
                </a:solidFill>
                <a:latin typeface="Arial" panose="020B0604020202020204"/>
              </a:rPr>
              <a:t>Annexure E – Pricing Template</a:t>
            </a: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
        <p:nvSpPr>
          <p:cNvPr id="14" name="AutoShape 74">
            <a:extLst>
              <a:ext uri="{FF2B5EF4-FFF2-40B4-BE49-F238E27FC236}">
                <a16:creationId xmlns:a16="http://schemas.microsoft.com/office/drawing/2014/main" id="{F5957F09-7963-657C-F119-EE0DF41278C3}"/>
              </a:ext>
            </a:extLst>
          </p:cNvPr>
          <p:cNvSpPr>
            <a:spLocks noChangeArrowheads="1"/>
          </p:cNvSpPr>
          <p:nvPr/>
        </p:nvSpPr>
        <p:spPr bwMode="auto">
          <a:xfrm>
            <a:off x="273269" y="3295397"/>
            <a:ext cx="4326722"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5" name="Text Box 91">
            <a:extLst>
              <a:ext uri="{FF2B5EF4-FFF2-40B4-BE49-F238E27FC236}">
                <a16:creationId xmlns:a16="http://schemas.microsoft.com/office/drawing/2014/main" id="{16C46FF1-2390-46CD-B80B-53D1B22653DC}"/>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3</a:t>
            </a:r>
            <a:endParaRPr lang="en-GB" b="1" dirty="0">
              <a:solidFill>
                <a:srgbClr val="44546A"/>
              </a:solidFill>
              <a:latin typeface="Arial" panose="020B0604020202020204"/>
            </a:endParaRPr>
          </a:p>
        </p:txBody>
      </p:sp>
      <p:sp>
        <p:nvSpPr>
          <p:cNvPr id="16" name="Rectangle 12">
            <a:extLst>
              <a:ext uri="{FF2B5EF4-FFF2-40B4-BE49-F238E27FC236}">
                <a16:creationId xmlns:a16="http://schemas.microsoft.com/office/drawing/2014/main" id="{8078D054-D555-C3EA-237E-E176C6923605}"/>
              </a:ext>
            </a:extLst>
          </p:cNvPr>
          <p:cNvSpPr>
            <a:spLocks noChangeArrowheads="1"/>
          </p:cNvSpPr>
          <p:nvPr/>
        </p:nvSpPr>
        <p:spPr bwMode="auto">
          <a:xfrm>
            <a:off x="469015" y="4013038"/>
            <a:ext cx="1777190"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Price = 90</a:t>
            </a:r>
          </a:p>
        </p:txBody>
      </p:sp>
      <p:sp>
        <p:nvSpPr>
          <p:cNvPr id="17" name="Rectangle 16">
            <a:extLst>
              <a:ext uri="{FF2B5EF4-FFF2-40B4-BE49-F238E27FC236}">
                <a16:creationId xmlns:a16="http://schemas.microsoft.com/office/drawing/2014/main" id="{56EA56B7-3514-C6C8-C2A4-CD7D49CB09BD}"/>
              </a:ext>
            </a:extLst>
          </p:cNvPr>
          <p:cNvSpPr>
            <a:spLocks noChangeArrowheads="1"/>
          </p:cNvSpPr>
          <p:nvPr/>
        </p:nvSpPr>
        <p:spPr bwMode="auto">
          <a:xfrm>
            <a:off x="484131" y="4687640"/>
            <a:ext cx="1773122"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BBBEE = 10</a:t>
            </a:r>
          </a:p>
        </p:txBody>
      </p:sp>
      <p:sp>
        <p:nvSpPr>
          <p:cNvPr id="18" name="Rectangle 11">
            <a:extLst>
              <a:ext uri="{FF2B5EF4-FFF2-40B4-BE49-F238E27FC236}">
                <a16:creationId xmlns:a16="http://schemas.microsoft.com/office/drawing/2014/main" id="{92928FC5-30F4-29AE-34BD-2F6E060533F3}"/>
              </a:ext>
            </a:extLst>
          </p:cNvPr>
          <p:cNvSpPr>
            <a:spLocks noChangeArrowheads="1"/>
          </p:cNvSpPr>
          <p:nvPr/>
        </p:nvSpPr>
        <p:spPr bwMode="auto">
          <a:xfrm>
            <a:off x="2810622" y="4178711"/>
            <a:ext cx="1145558" cy="62655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Tree>
    <p:extLst>
      <p:ext uri="{BB962C8B-B14F-4D97-AF65-F5344CB8AC3E}">
        <p14:creationId xmlns:p14="http://schemas.microsoft.com/office/powerpoint/2010/main" val="291332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7F0B-82C2-DAC2-E84E-D382A523357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A1F12D6-C346-8923-DA2A-FFBB7DFBB7FD}"/>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34AC4B03-6224-8E58-4771-D30443429BC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2F43C4A-43FA-B854-2285-10DC350BF06C}"/>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C95A257-8167-0030-749E-EBF615F8415B}"/>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12D8A91-91CC-5C86-A535-D56022AD3EF5}"/>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ADB96AEE-CBC3-EC28-D51B-CFC015E9FD5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92CA12F-3A81-1B88-0B15-B66E41C3CCBC}"/>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7EDDADA-A011-73F5-2782-7C89E093EF4E}"/>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FE2BF60F-44DA-0F71-D507-99FA90792713}"/>
              </a:ext>
            </a:extLst>
          </p:cNvPr>
          <p:cNvSpPr txBox="1">
            <a:spLocks/>
          </p:cNvSpPr>
          <p:nvPr/>
        </p:nvSpPr>
        <p:spPr>
          <a:xfrm>
            <a:off x="341993" y="62360"/>
            <a:ext cx="7886700" cy="645268"/>
          </a:xfrm>
          <a:prstGeom prst="rect">
            <a:avLst/>
          </a:prstGeom>
        </p:spPr>
        <p:txBody>
          <a:bodyPr vert="horz" lIns="91440" tIns="45720" rIns="91440" bIns="45720" rtlCol="0" anchor="t" anchorCtr="0">
            <a:normAutofit fontScale="600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8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F1FDC25A-B9EE-78C7-94F7-415DA7A1A811}"/>
              </a:ext>
            </a:extLst>
          </p:cNvPr>
          <p:cNvSpPr txBox="1">
            <a:spLocks/>
          </p:cNvSpPr>
          <p:nvPr/>
        </p:nvSpPr>
        <p:spPr>
          <a:xfrm>
            <a:off x="341993" y="478971"/>
            <a:ext cx="8520177" cy="544596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chemeClr val="bg1"/>
                </a:solidFill>
                <a:effectLst/>
                <a:uLnTx/>
                <a:uFillTx/>
                <a:latin typeface="Arial" charset="0"/>
                <a:ea typeface="+mn-ea"/>
                <a:cs typeface="+mn-cs"/>
              </a:rPr>
              <a:t>1. </a:t>
            </a:r>
            <a:r>
              <a:rPr kumimoji="0" lang="en-US" sz="2600" b="1" i="0" u="none" strike="noStrike" kern="1200" cap="none" spc="0" normalizeH="0" baseline="0" noProof="0" dirty="0">
                <a:ln>
                  <a:noFill/>
                </a:ln>
                <a:solidFill>
                  <a:schemeClr val="bg1"/>
                </a:solidFill>
                <a:effectLst/>
                <a:uLnTx/>
                <a:uFillTx/>
                <a:latin typeface="Arial" charset="0"/>
                <a:ea typeface="+mn-ea"/>
                <a:cs typeface="+mn-cs"/>
              </a:rPr>
              <a:t>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rgbClr val="FF0000"/>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8. 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26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52896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F78A-328D-E3D3-FC58-BE83628B7B7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B71A257-6079-5568-E6EC-366783F62B2B}"/>
                  </a:ext>
                </a:extLst>
              </p14:cNvPr>
              <p14:cNvContentPartPr/>
              <p14:nvPr/>
            </p14:nvContentPartPr>
            <p14:xfrm>
              <a:off x="1556280" y="1217229"/>
              <a:ext cx="360" cy="2160"/>
            </p14:xfrm>
          </p:contentPart>
        </mc:Choice>
        <mc:Fallback xmlns="">
          <p:pic>
            <p:nvPicPr>
              <p:cNvPr id="2" name="Ink 1">
                <a:extLst>
                  <a:ext uri="{FF2B5EF4-FFF2-40B4-BE49-F238E27FC236}">
                    <a16:creationId xmlns:a16="http://schemas.microsoft.com/office/drawing/2014/main" id="{8B71A257-6079-5568-E6EC-366783F62B2B}"/>
                  </a:ext>
                </a:extLst>
              </p:cNvPr>
              <p:cNvPicPr/>
              <p:nvPr/>
            </p:nvPicPr>
            <p:blipFill>
              <a:blip r:embed="rId3"/>
              <a:stretch>
                <a:fillRect/>
              </a:stretch>
            </p:blipFill>
            <p:spPr>
              <a:xfrm>
                <a:off x="1547640" y="1208229"/>
                <a:ext cx="18000" cy="19800"/>
              </a:xfrm>
              <a:prstGeom prst="rect">
                <a:avLst/>
              </a:prstGeom>
            </p:spPr>
          </p:pic>
        </mc:Fallback>
      </mc:AlternateContent>
      <p:grpSp>
        <p:nvGrpSpPr>
          <p:cNvPr id="7" name="Group 6">
            <a:extLst>
              <a:ext uri="{FF2B5EF4-FFF2-40B4-BE49-F238E27FC236}">
                <a16:creationId xmlns:a16="http://schemas.microsoft.com/office/drawing/2014/main" id="{172F95D9-F1CD-B414-2265-6D7F0E04EC4C}"/>
              </a:ext>
            </a:extLst>
          </p:cNvPr>
          <p:cNvGrpSpPr/>
          <p:nvPr/>
        </p:nvGrpSpPr>
        <p:grpSpPr>
          <a:xfrm>
            <a:off x="1545480" y="1012029"/>
            <a:ext cx="360" cy="360"/>
            <a:chOff x="1545480" y="1012029"/>
            <a:chExt cx="3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08DF6EC-A2C6-CD78-2262-29633CBB7115}"/>
                    </a:ext>
                  </a:extLst>
                </p14:cNvPr>
                <p14:cNvContentPartPr/>
                <p14:nvPr/>
              </p14:nvContentPartPr>
              <p14:xfrm>
                <a:off x="1545480" y="1012029"/>
                <a:ext cx="360" cy="360"/>
              </p14:xfrm>
            </p:contentPart>
          </mc:Choice>
          <mc:Fallback xmlns="">
            <p:pic>
              <p:nvPicPr>
                <p:cNvPr id="5" name="Ink 4">
                  <a:extLst>
                    <a:ext uri="{FF2B5EF4-FFF2-40B4-BE49-F238E27FC236}">
                      <a16:creationId xmlns:a16="http://schemas.microsoft.com/office/drawing/2014/main" id="{708DF6EC-A2C6-CD78-2262-29633CBB7115}"/>
                    </a:ext>
                  </a:extLst>
                </p:cNvPr>
                <p:cNvPicPr/>
                <p:nvPr/>
              </p:nvPicPr>
              <p:blipFill>
                <a:blip r:embed="rId3"/>
                <a:stretch>
                  <a:fillRect/>
                </a:stretch>
              </p:blipFill>
              <p:spPr>
                <a:xfrm>
                  <a:off x="1536840" y="1003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11DF2E4-60EB-4723-B228-4F9EFCAB6936}"/>
                    </a:ext>
                  </a:extLst>
                </p14:cNvPr>
                <p14:cNvContentPartPr/>
                <p14:nvPr/>
              </p14:nvContentPartPr>
              <p14:xfrm>
                <a:off x="1545480" y="1012029"/>
                <a:ext cx="360" cy="360"/>
              </p14:xfrm>
            </p:contentPart>
          </mc:Choice>
          <mc:Fallback xmlns="">
            <p:pic>
              <p:nvPicPr>
                <p:cNvPr id="6" name="Ink 5">
                  <a:extLst>
                    <a:ext uri="{FF2B5EF4-FFF2-40B4-BE49-F238E27FC236}">
                      <a16:creationId xmlns:a16="http://schemas.microsoft.com/office/drawing/2014/main" id="{E11DF2E4-60EB-4723-B228-4F9EFCAB6936}"/>
                    </a:ext>
                  </a:extLst>
                </p:cNvPr>
                <p:cNvPicPr/>
                <p:nvPr/>
              </p:nvPicPr>
              <p:blipFill>
                <a:blip r:embed="rId3"/>
                <a:stretch>
                  <a:fillRect/>
                </a:stretch>
              </p:blipFill>
              <p:spPr>
                <a:xfrm>
                  <a:off x="1536840" y="1003389"/>
                  <a:ext cx="18000" cy="18000"/>
                </a:xfrm>
                <a:prstGeom prst="rect">
                  <a:avLst/>
                </a:prstGeom>
              </p:spPr>
            </p:pic>
          </mc:Fallback>
        </mc:AlternateContent>
      </p:grpSp>
      <p:sp>
        <p:nvSpPr>
          <p:cNvPr id="8" name="Title 1">
            <a:extLst>
              <a:ext uri="{FF2B5EF4-FFF2-40B4-BE49-F238E27FC236}">
                <a16:creationId xmlns:a16="http://schemas.microsoft.com/office/drawing/2014/main" id="{4943E703-1221-02C0-2F24-06201F206970}"/>
              </a:ext>
            </a:extLst>
          </p:cNvPr>
          <p:cNvSpPr txBox="1">
            <a:spLocks/>
          </p:cNvSpPr>
          <p:nvPr/>
        </p:nvSpPr>
        <p:spPr>
          <a:xfrm>
            <a:off x="168897" y="176590"/>
            <a:ext cx="10515600" cy="60583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Bid Evaluation Process  Gate 3 – Price</a:t>
            </a:r>
            <a:endParaRPr lang="en-ZA" sz="3200" dirty="0">
              <a:latin typeface="Arial" panose="020B0604020202020204" pitchFamily="34" charset="0"/>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924F2031-4F10-32CA-B480-396453BC48EE}"/>
              </a:ext>
            </a:extLst>
          </p:cNvPr>
          <p:cNvSpPr txBox="1"/>
          <p:nvPr/>
        </p:nvSpPr>
        <p:spPr>
          <a:xfrm>
            <a:off x="254524" y="669304"/>
            <a:ext cx="11312165" cy="12875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chemeClr val="bg1"/>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10" name="Rectangle 9">
            <a:extLst>
              <a:ext uri="{FF2B5EF4-FFF2-40B4-BE49-F238E27FC236}">
                <a16:creationId xmlns:a16="http://schemas.microsoft.com/office/drawing/2014/main" id="{BE95CBA6-86A1-9065-6BF4-9CBC51287A7A}"/>
              </a:ext>
            </a:extLst>
          </p:cNvPr>
          <p:cNvSpPr/>
          <p:nvPr/>
        </p:nvSpPr>
        <p:spPr>
          <a:xfrm>
            <a:off x="254523" y="2024513"/>
            <a:ext cx="8526097" cy="369332"/>
          </a:xfrm>
          <a:prstGeom prst="rect">
            <a:avLst/>
          </a:prstGeom>
        </p:spPr>
        <p:txBody>
          <a:bodyPr wrap="square">
            <a:spAutoFit/>
          </a:bodyPr>
          <a:lstStyle/>
          <a:p>
            <a:r>
              <a:rPr lang="en-ZA" dirty="0">
                <a:solidFill>
                  <a:schemeClr val="bg1"/>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graphicFrame>
        <p:nvGraphicFramePr>
          <p:cNvPr id="11" name="Table 10">
            <a:extLst>
              <a:ext uri="{FF2B5EF4-FFF2-40B4-BE49-F238E27FC236}">
                <a16:creationId xmlns:a16="http://schemas.microsoft.com/office/drawing/2014/main" id="{B1BE3C84-3147-0207-FA93-F37D4EFDCD78}"/>
              </a:ext>
            </a:extLst>
          </p:cNvPr>
          <p:cNvGraphicFramePr>
            <a:graphicFrameLocks noGrp="1"/>
          </p:cNvGraphicFramePr>
          <p:nvPr>
            <p:extLst>
              <p:ext uri="{D42A27DB-BD31-4B8C-83A1-F6EECF244321}">
                <p14:modId xmlns:p14="http://schemas.microsoft.com/office/powerpoint/2010/main" val="3632955443"/>
              </p:ext>
            </p:extLst>
          </p:nvPr>
        </p:nvGraphicFramePr>
        <p:xfrm>
          <a:off x="219075" y="2684390"/>
          <a:ext cx="6345637" cy="842581"/>
        </p:xfrm>
        <a:graphic>
          <a:graphicData uri="http://schemas.openxmlformats.org/drawingml/2006/table">
            <a:tbl>
              <a:tblPr firstRow="1" firstCol="1" bandRow="1">
                <a:tableStyleId>{00A15C55-8517-42AA-B614-E9B94910E393}</a:tableStyleId>
              </a:tblPr>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37926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latin typeface="Arial" panose="020B0604020202020204" pitchFamily="34" charset="0"/>
                          <a:cs typeface="Arial" panose="020B0604020202020204" pitchFamily="34" charset="0"/>
                        </a:rPr>
                        <a:t>Adjudication Criteria</a:t>
                      </a:r>
                      <a:endParaRPr lang="en-ZA" sz="18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latin typeface="Arial" panose="020B0604020202020204" pitchFamily="34" charset="0"/>
                          <a:cs typeface="Arial" panose="020B0604020202020204" pitchFamily="34" charset="0"/>
                        </a:rPr>
                        <a:t>Points</a:t>
                      </a:r>
                      <a:endParaRPr lang="en-ZA" sz="18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633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800" b="1" kern="1200" dirty="0">
                          <a:solidFill>
                            <a:schemeClr val="bg1"/>
                          </a:solidFill>
                          <a:effectLst/>
                          <a:latin typeface="Arial" panose="020B0604020202020204" pitchFamily="34" charset="0"/>
                          <a:cs typeface="Arial" panose="020B0604020202020204" pitchFamily="34" charset="0"/>
                        </a:rPr>
                        <a:t>Price</a:t>
                      </a:r>
                      <a:endParaRPr lang="en-ZA" sz="18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800" b="1" kern="1200" dirty="0">
                          <a:solidFill>
                            <a:schemeClr val="tx2">
                              <a:lumMod val="75000"/>
                            </a:schemeClr>
                          </a:solidFill>
                          <a:latin typeface="Arial" panose="020B0604020202020204" pitchFamily="34" charset="0"/>
                          <a:ea typeface="+mn-ea"/>
                          <a:cs typeface="Arial" panose="020B0604020202020204" pitchFamily="34" charset="0"/>
                        </a:rPr>
                        <a:t>90</a:t>
                      </a:r>
                    </a:p>
                  </a:txBody>
                  <a:tcPr marL="68580" marR="68580" marT="0" marB="0" anchor="ct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D004C31D-2076-4353-18EC-E8B4E26695C1}"/>
              </a:ext>
            </a:extLst>
          </p:cNvPr>
          <p:cNvSpPr/>
          <p:nvPr/>
        </p:nvSpPr>
        <p:spPr>
          <a:xfrm>
            <a:off x="149542" y="4930051"/>
            <a:ext cx="8919044" cy="923330"/>
          </a:xfrm>
          <a:prstGeom prst="rect">
            <a:avLst/>
          </a:prstGeom>
        </p:spPr>
        <p:txBody>
          <a:bodyPr wrap="square">
            <a:spAutoFit/>
          </a:bodyPr>
          <a:lstStyle/>
          <a:p>
            <a:r>
              <a:rPr lang="en-ZA" dirty="0">
                <a:solidFill>
                  <a:schemeClr val="bg1"/>
                </a:solidFill>
                <a:latin typeface="Arial" panose="020B0604020202020204"/>
              </a:rPr>
              <a:t>Ps	=	Points scored for price of Bid under consideration</a:t>
            </a:r>
          </a:p>
          <a:p>
            <a:r>
              <a:rPr lang="en-ZA" dirty="0">
                <a:solidFill>
                  <a:schemeClr val="bg1"/>
                </a:solidFill>
                <a:latin typeface="Arial" panose="020B0604020202020204"/>
              </a:rPr>
              <a:t>Pt.	=	Rand value of Bid under consideration</a:t>
            </a:r>
          </a:p>
          <a:p>
            <a:r>
              <a:rPr lang="en-ZA" dirty="0">
                <a:solidFill>
                  <a:schemeClr val="bg1"/>
                </a:solidFill>
                <a:latin typeface="Arial" panose="020B0604020202020204"/>
              </a:rPr>
              <a:t>Pmin	=	Rand value of lowest acceptable Bid</a:t>
            </a:r>
          </a:p>
        </p:txBody>
      </p:sp>
      <p:sp>
        <p:nvSpPr>
          <p:cNvPr id="13" name="Rectangle 12">
            <a:extLst>
              <a:ext uri="{FF2B5EF4-FFF2-40B4-BE49-F238E27FC236}">
                <a16:creationId xmlns:a16="http://schemas.microsoft.com/office/drawing/2014/main" id="{A847F95A-51DE-2C70-B6E5-5A8FEDBDF9B2}"/>
              </a:ext>
            </a:extLst>
          </p:cNvPr>
          <p:cNvSpPr/>
          <p:nvPr/>
        </p:nvSpPr>
        <p:spPr>
          <a:xfrm>
            <a:off x="219076" y="1418674"/>
            <a:ext cx="8775382" cy="872034"/>
          </a:xfrm>
          <a:prstGeom prst="rect">
            <a:avLst/>
          </a:prstGeom>
        </p:spPr>
        <p:txBody>
          <a:bodyPr wrap="square">
            <a:spAutoFit/>
          </a:bodyPr>
          <a:lstStyle/>
          <a:p>
            <a:pPr algn="just">
              <a:lnSpc>
                <a:spcPct val="150000"/>
              </a:lnSpc>
            </a:pPr>
            <a:r>
              <a:rPr lang="en-ZA" b="1" u="sng" dirty="0">
                <a:solidFill>
                  <a:schemeClr val="bg1"/>
                </a:solidFill>
                <a:latin typeface="Arial" panose="020B0604020202020204" pitchFamily="34" charset="0"/>
                <a:ea typeface="Times New Roman" pitchFamily="18" charset="0"/>
                <a:cs typeface="Arial" panose="020B0604020202020204" pitchFamily="34" charset="0"/>
              </a:rPr>
              <a:t>Stage 1: Price Evaluation (90 points)</a:t>
            </a:r>
          </a:p>
          <a:p>
            <a:pPr algn="just">
              <a:lnSpc>
                <a:spcPct val="150000"/>
              </a:lnSpc>
            </a:pPr>
            <a:r>
              <a:rPr lang="en-ZA" b="1" u="sng" dirty="0">
                <a:solidFill>
                  <a:schemeClr val="bg1"/>
                </a:solidFill>
                <a:latin typeface="Arial" panose="020B0604020202020204" pitchFamily="34" charset="0"/>
                <a:ea typeface="Times New Roman" pitchFamily="18" charset="0"/>
                <a:cs typeface="Arial" panose="020B0604020202020204" pitchFamily="34" charset="0"/>
              </a:rPr>
              <a:t> </a:t>
            </a:r>
          </a:p>
        </p:txBody>
      </p:sp>
    </p:spTree>
    <p:extLst>
      <p:ext uri="{BB962C8B-B14F-4D97-AF65-F5344CB8AC3E}">
        <p14:creationId xmlns:p14="http://schemas.microsoft.com/office/powerpoint/2010/main" val="155934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7C-5D43-A8CD-E272-C175B7514FA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678A11-96E4-2DED-8FC8-730A7D66B1FE}"/>
              </a:ext>
            </a:extLst>
          </p:cNvPr>
          <p:cNvSpPr txBox="1">
            <a:spLocks/>
          </p:cNvSpPr>
          <p:nvPr/>
        </p:nvSpPr>
        <p:spPr>
          <a:xfrm>
            <a:off x="245097" y="365125"/>
            <a:ext cx="11108703" cy="4550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1800" b="1" dirty="0">
                <a:latin typeface="Arial" panose="020B0604020202020204" pitchFamily="34" charset="0"/>
                <a:ea typeface="Times New Roman" panose="02020603050405020304" pitchFamily="18" charset="0"/>
                <a:cs typeface="Arial" panose="020B0604020202020204" pitchFamily="34" charset="0"/>
              </a:rPr>
              <a:t>B-BBEE evaluation (Gate 3, Stage 2) </a:t>
            </a:r>
            <a:r>
              <a:rPr lang="en-ZA" sz="1800" b="1" dirty="0">
                <a:effectLst>
                  <a:outerShdw blurRad="38100" dist="38100" dir="2700000" algn="tl">
                    <a:srgbClr val="000000">
                      <a:alpha val="43137"/>
                    </a:srgbClr>
                  </a:outerShdw>
                </a:effectLst>
                <a:latin typeface="Arial" panose="020B0604020202020204"/>
              </a:rPr>
              <a:t>Refer to section 7.4.4 of the RFP doc</a:t>
            </a:r>
            <a:br>
              <a:rPr lang="en-ZA" sz="1800" b="1" dirty="0">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6" name="Text Placeholder 3">
            <a:extLst>
              <a:ext uri="{FF2B5EF4-FFF2-40B4-BE49-F238E27FC236}">
                <a16:creationId xmlns:a16="http://schemas.microsoft.com/office/drawing/2014/main" id="{4BEA23AF-4324-A808-8502-51A57D8C3A0E}"/>
              </a:ext>
            </a:extLst>
          </p:cNvPr>
          <p:cNvSpPr txBox="1">
            <a:spLocks/>
          </p:cNvSpPr>
          <p:nvPr/>
        </p:nvSpPr>
        <p:spPr>
          <a:xfrm>
            <a:off x="339366" y="970960"/>
            <a:ext cx="11108703" cy="18562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Pts val="1000"/>
              <a:buFontTx/>
              <a:buNone/>
              <a:tabLst>
                <a:tab pos="1260475" algn="l"/>
                <a:tab pos="457200" algn="l"/>
              </a:tabLst>
              <a:defRPr/>
            </a:pPr>
            <a:r>
              <a:rPr lang="en-ZA" dirty="0">
                <a:solidFill>
                  <a:schemeClr val="bg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a valid B-BBEE certificate </a:t>
            </a:r>
            <a:r>
              <a:rPr lang="en-ZA" dirty="0">
                <a:solidFill>
                  <a:schemeClr val="bg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0504A66-7F30-F571-27BE-B9DCF32FF197}"/>
              </a:ext>
            </a:extLst>
          </p:cNvPr>
          <p:cNvGraphicFramePr>
            <a:graphicFrameLocks noGrp="1"/>
          </p:cNvGraphicFramePr>
          <p:nvPr>
            <p:extLst>
              <p:ext uri="{D42A27DB-BD31-4B8C-83A1-F6EECF244321}">
                <p14:modId xmlns:p14="http://schemas.microsoft.com/office/powerpoint/2010/main" val="1926619933"/>
              </p:ext>
            </p:extLst>
          </p:nvPr>
        </p:nvGraphicFramePr>
        <p:xfrm>
          <a:off x="500743" y="3113315"/>
          <a:ext cx="9808027" cy="1417658"/>
        </p:xfrm>
        <a:graphic>
          <a:graphicData uri="http://schemas.openxmlformats.org/drawingml/2006/table">
            <a:tbl>
              <a:tblPr firstRow="1" firstCol="1" bandRow="1">
                <a:tableStyleId>{00A15C55-8517-42AA-B614-E9B94910E393}</a:tableStyleId>
              </a:tblPr>
              <a:tblGrid>
                <a:gridCol w="5872547">
                  <a:extLst>
                    <a:ext uri="{9D8B030D-6E8A-4147-A177-3AD203B41FA5}">
                      <a16:colId xmlns:a16="http://schemas.microsoft.com/office/drawing/2014/main" val="20000"/>
                    </a:ext>
                  </a:extLst>
                </a:gridCol>
                <a:gridCol w="3935480">
                  <a:extLst>
                    <a:ext uri="{9D8B030D-6E8A-4147-A177-3AD203B41FA5}">
                      <a16:colId xmlns:a16="http://schemas.microsoft.com/office/drawing/2014/main" val="20001"/>
                    </a:ext>
                  </a:extLst>
                </a:gridCol>
              </a:tblGrid>
              <a:tr h="43627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rPr>
                        <a:t>Adjudication Criteria</a:t>
                      </a:r>
                      <a:endParaRPr lang="en-ZA" sz="1800" b="1" kern="1200" dirty="0">
                        <a:solidFill>
                          <a:schemeClr val="bg1"/>
                        </a:solidFill>
                        <a:latin typeface="Arial" charset="0"/>
                        <a:ea typeface="+mn-ea"/>
                        <a:cs typeface="+mn-cs"/>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rPr>
                        <a:t>Points</a:t>
                      </a:r>
                      <a:endParaRPr lang="en-ZA" sz="1800" b="1" kern="1200" dirty="0">
                        <a:solidFill>
                          <a:schemeClr val="bg1"/>
                        </a:solidFill>
                        <a:latin typeface="Arial" charset="0"/>
                        <a:ea typeface="+mn-ea"/>
                        <a:cs typeface="+mn-cs"/>
                      </a:endParaRPr>
                    </a:p>
                  </a:txBody>
                  <a:tcPr marL="68580" marR="68580" marT="0" marB="0" anchor="ctr"/>
                </a:tc>
                <a:extLst>
                  <a:ext uri="{0D108BD9-81ED-4DB2-BD59-A6C34878D82A}">
                    <a16:rowId xmlns:a16="http://schemas.microsoft.com/office/drawing/2014/main" val="10000"/>
                  </a:ext>
                </a:extLst>
              </a:tr>
              <a:tr h="981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800" b="0" i="0" kern="1200" dirty="0">
                          <a:solidFill>
                            <a:schemeClr val="bg1"/>
                          </a:solidFill>
                          <a:latin typeface="Arial" panose="020B0604020202020204" pitchFamily="34" charset="0"/>
                          <a:ea typeface="Lato" panose="020F0502020204030203" pitchFamily="34" charset="0"/>
                          <a:cs typeface="Arial" panose="020B0604020202020204" pitchFamily="34" charset="0"/>
                        </a:rPr>
                        <a:t>Specific Goals </a:t>
                      </a: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800" b="0" i="0" kern="1200" dirty="0">
                          <a:solidFill>
                            <a:schemeClr val="tx1"/>
                          </a:solidFill>
                          <a:latin typeface="Arial" panose="020B0604020202020204" pitchFamily="34" charset="0"/>
                          <a:ea typeface="Lato" panose="020F0502020204030203" pitchFamily="34" charset="0"/>
                          <a:cs typeface="Arial" panose="020B0604020202020204" pitchFamily="34" charset="0"/>
                        </a:rPr>
                        <a:t>10</a:t>
                      </a: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903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3134-21E8-7425-C96A-D3F0FCE3501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E5265F2-CD77-359B-A658-0CAB94D304CF}"/>
              </a:ext>
            </a:extLst>
          </p:cNvPr>
          <p:cNvSpPr txBox="1">
            <a:spLocks/>
          </p:cNvSpPr>
          <p:nvPr/>
        </p:nvSpPr>
        <p:spPr>
          <a:xfrm>
            <a:off x="437745" y="68095"/>
            <a:ext cx="10916055" cy="71011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latin typeface="Arial" panose="020B0604020202020204" pitchFamily="34" charset="0"/>
                <a:cs typeface="Arial" panose="020B0604020202020204" pitchFamily="34" charset="0"/>
              </a:rPr>
              <a:t>SPECIFIC GOALS</a:t>
            </a:r>
            <a:endParaRPr lang="en-ZA"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CE44B19-8611-DB05-7F2B-6EF4403549E1}"/>
              </a:ext>
            </a:extLst>
          </p:cNvPr>
          <p:cNvSpPr txBox="1"/>
          <p:nvPr/>
        </p:nvSpPr>
        <p:spPr>
          <a:xfrm>
            <a:off x="393428" y="423154"/>
            <a:ext cx="1073301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graphicFrame>
        <p:nvGraphicFramePr>
          <p:cNvPr id="7" name="Table 6">
            <a:extLst>
              <a:ext uri="{FF2B5EF4-FFF2-40B4-BE49-F238E27FC236}">
                <a16:creationId xmlns:a16="http://schemas.microsoft.com/office/drawing/2014/main" id="{71B6D6E9-F6EE-1C1D-7FC3-6FCCBC53C00D}"/>
              </a:ext>
            </a:extLst>
          </p:cNvPr>
          <p:cNvGraphicFramePr>
            <a:graphicFrameLocks noGrp="1"/>
          </p:cNvGraphicFramePr>
          <p:nvPr>
            <p:extLst>
              <p:ext uri="{D42A27DB-BD31-4B8C-83A1-F6EECF244321}">
                <p14:modId xmlns:p14="http://schemas.microsoft.com/office/powerpoint/2010/main" val="4108647018"/>
              </p:ext>
            </p:extLst>
          </p:nvPr>
        </p:nvGraphicFramePr>
        <p:xfrm>
          <a:off x="393428" y="1133272"/>
          <a:ext cx="10644385" cy="4128699"/>
        </p:xfrm>
        <a:graphic>
          <a:graphicData uri="http://schemas.openxmlformats.org/drawingml/2006/table">
            <a:tbl>
              <a:tblPr firstRow="1" firstCol="1" bandRow="1">
                <a:tableStyleId>{5C22544A-7EE6-4342-B048-85BDC9FD1C3A}</a:tableStyleId>
              </a:tblPr>
              <a:tblGrid>
                <a:gridCol w="8587026">
                  <a:extLst>
                    <a:ext uri="{9D8B030D-6E8A-4147-A177-3AD203B41FA5}">
                      <a16:colId xmlns:a16="http://schemas.microsoft.com/office/drawing/2014/main" val="801750981"/>
                    </a:ext>
                  </a:extLst>
                </a:gridCol>
                <a:gridCol w="2057359">
                  <a:extLst>
                    <a:ext uri="{9D8B030D-6E8A-4147-A177-3AD203B41FA5}">
                      <a16:colId xmlns:a16="http://schemas.microsoft.com/office/drawing/2014/main" val="3162482834"/>
                    </a:ext>
                  </a:extLst>
                </a:gridCol>
              </a:tblGrid>
              <a:tr h="1124242">
                <a:tc>
                  <a:txBody>
                    <a:bodyPr/>
                    <a:lstStyle/>
                    <a:p>
                      <a:pPr algn="just"/>
                      <a:r>
                        <a:rPr lang="en-GB" sz="1800" dirty="0">
                          <a:effectLst/>
                          <a:latin typeface="Arial" panose="020B0604020202020204" pitchFamily="34" charset="0"/>
                          <a:cs typeface="Arial" panose="020B0604020202020204" pitchFamily="34" charset="0"/>
                        </a:rPr>
                        <a:t>The specific goals allocated points in terms of this tender as per SBD6.1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r>
                        <a:rPr lang="en-GB" sz="1800" dirty="0">
                          <a:effectLst/>
                          <a:latin typeface="Arial" panose="020B0604020202020204" pitchFamily="34" charset="0"/>
                          <a:cs typeface="Arial" panose="020B0604020202020204" pitchFamily="34" charset="0"/>
                        </a:rPr>
                        <a:t>Number of points</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allocated</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(10) </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13749853"/>
                  </a:ext>
                </a:extLst>
              </a:tr>
              <a:tr h="527479">
                <a:tc gridSpan="2">
                  <a:txBody>
                    <a:bodyPr/>
                    <a:lstStyle/>
                    <a:p>
                      <a:pPr algn="l"/>
                      <a:r>
                        <a:rPr lang="en-ZA" sz="1800" dirty="0">
                          <a:effectLst/>
                          <a:latin typeface="Arial" panose="020B0604020202020204" pitchFamily="34" charset="0"/>
                          <a:cs typeface="Arial" panose="020B0604020202020204" pitchFamily="34" charset="0"/>
                        </a:rPr>
                        <a:t>The </a:t>
                      </a:r>
                      <a:r>
                        <a:rPr lang="en-ZA" sz="1800" b="1" kern="1200" dirty="0">
                          <a:solidFill>
                            <a:schemeClr val="lt1"/>
                          </a:solidFill>
                          <a:effectLst/>
                          <a:latin typeface="Arial" panose="020B0604020202020204" pitchFamily="34" charset="0"/>
                          <a:ea typeface="+mn-ea"/>
                          <a:cs typeface="Arial" panose="020B0604020202020204" pitchFamily="34" charset="0"/>
                        </a:rPr>
                        <a:t>abovementioned points are broken </a:t>
                      </a:r>
                      <a:r>
                        <a:rPr lang="en-ZA" sz="1800" dirty="0">
                          <a:effectLst/>
                          <a:latin typeface="Arial" panose="020B0604020202020204" pitchFamily="34" charset="0"/>
                          <a:cs typeface="Arial" panose="020B0604020202020204" pitchFamily="34" charset="0"/>
                        </a:rPr>
                        <a:t>down as per below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2332324083"/>
                  </a:ext>
                </a:extLst>
              </a:tr>
              <a:tr h="711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Arial" panose="020B0604020202020204" pitchFamily="34" charset="0"/>
                          <a:ea typeface="+mn-ea"/>
                          <a:cs typeface="Arial" panose="020B0604020202020204" pitchFamily="34" charset="0"/>
                        </a:rPr>
                        <a:t>An Entity that has at least 51% Black ownership 	</a:t>
                      </a:r>
                    </a:p>
                    <a:p>
                      <a:r>
                        <a:rPr lang="en-ZA" sz="1800" b="1" dirty="0">
                          <a:effectLst/>
                          <a:latin typeface="Arial" panose="020B0604020202020204" pitchFamily="34" charset="0"/>
                          <a:cs typeface="Arial" panose="020B0604020202020204" pitchFamily="34" charset="0"/>
                        </a:rPr>
                        <a:t> </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dirty="0">
                          <a:effectLst/>
                          <a:latin typeface="Arial" panose="020B0604020202020204" pitchFamily="34" charset="0"/>
                          <a:ea typeface="Times New Roman" panose="02020603050405020304" pitchFamily="18" charset="0"/>
                          <a:cs typeface="Arial" panose="020B0604020202020204" pitchFamily="34" charset="0"/>
                        </a:rPr>
                        <a:t>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50272321"/>
                  </a:ext>
                </a:extLst>
              </a:tr>
              <a:tr h="711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Arial" panose="020B0604020202020204" pitchFamily="34" charset="0"/>
                          <a:ea typeface="+mn-ea"/>
                          <a:cs typeface="Arial" panose="020B0604020202020204" pitchFamily="34" charset="0"/>
                        </a:rPr>
                        <a:t>An entity that has at least 30% Black women ownership 	</a:t>
                      </a:r>
                    </a:p>
                    <a:p>
                      <a:r>
                        <a:rPr lang="en-ZA" sz="1800" b="1" dirty="0">
                          <a:effectLst/>
                          <a:latin typeface="Arial" panose="020B0604020202020204" pitchFamily="34" charset="0"/>
                          <a:cs typeface="Arial" panose="020B0604020202020204" pitchFamily="34" charset="0"/>
                        </a:rPr>
                        <a:t> </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dirty="0">
                          <a:effectLst/>
                          <a:latin typeface="Arial" panose="020B0604020202020204" pitchFamily="34" charset="0"/>
                          <a:ea typeface="Times New Roman" panose="02020603050405020304" pitchFamily="18" charset="0"/>
                          <a:cs typeface="Arial" panose="020B0604020202020204" pitchFamily="34" charset="0"/>
                        </a:rPr>
                        <a:t>3</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56246578"/>
                  </a:ext>
                </a:extLst>
              </a:tr>
              <a:tr h="5274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i="0" u="none" strike="noStrike" kern="1200" baseline="0" dirty="0">
                          <a:solidFill>
                            <a:schemeClr val="lt1"/>
                          </a:solidFill>
                          <a:latin typeface="Arial" panose="020B0604020202020204" pitchFamily="34" charset="0"/>
                          <a:ea typeface="+mn-ea"/>
                          <a:cs typeface="Arial" panose="020B0604020202020204" pitchFamily="34" charset="0"/>
                        </a:rPr>
                        <a:t>An entity that has at least 51% Black youth ownership. 	</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dirty="0">
                          <a:effectLst/>
                          <a:latin typeface="Arial" panose="020B0604020202020204" pitchFamily="34" charset="0"/>
                          <a:ea typeface="Times New Roman" panose="02020603050405020304" pitchFamily="18" charset="0"/>
                          <a:cs typeface="Arial" panose="020B0604020202020204" pitchFamily="34" charset="0"/>
                        </a:rPr>
                        <a:t>2</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73586525"/>
                  </a:ext>
                </a:extLst>
              </a:tr>
              <a:tr h="5274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i="0" u="none" strike="noStrike" kern="1200" baseline="0" dirty="0">
                          <a:solidFill>
                            <a:schemeClr val="lt1"/>
                          </a:solidFill>
                          <a:latin typeface="Arial" panose="020B0604020202020204" pitchFamily="34" charset="0"/>
                          <a:ea typeface="+mn-ea"/>
                          <a:cs typeface="Arial" panose="020B0604020202020204" pitchFamily="34" charset="0"/>
                        </a:rPr>
                        <a:t>An entity that is least 51% owned by persons with disability. 	</a:t>
                      </a:r>
                      <a:endPar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8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tc>
                <a:extLst>
                  <a:ext uri="{0D108BD9-81ED-4DB2-BD59-A6C34878D82A}">
                    <a16:rowId xmlns:a16="http://schemas.microsoft.com/office/drawing/2014/main" val="1084494957"/>
                  </a:ext>
                </a:extLst>
              </a:tr>
            </a:tbl>
          </a:graphicData>
        </a:graphic>
      </p:graphicFrame>
    </p:spTree>
    <p:extLst>
      <p:ext uri="{BB962C8B-B14F-4D97-AF65-F5344CB8AC3E}">
        <p14:creationId xmlns:p14="http://schemas.microsoft.com/office/powerpoint/2010/main" val="420319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70BE-0B14-C5CE-12D7-FF1FA8A63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F769E-49D6-575E-F63A-29FE82CE856F}"/>
              </a:ext>
            </a:extLst>
          </p:cNvPr>
          <p:cNvSpPr txBox="1">
            <a:spLocks/>
          </p:cNvSpPr>
          <p:nvPr/>
        </p:nvSpPr>
        <p:spPr>
          <a:xfrm>
            <a:off x="470947" y="254524"/>
            <a:ext cx="11250105" cy="65987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3200" b="1" dirty="0">
                <a:latin typeface="Arial" panose="020B0604020202020204" pitchFamily="34" charset="0"/>
                <a:cs typeface="Arial" panose="020B0604020202020204" pitchFamily="34" charset="0"/>
              </a:rPr>
              <a:t>REQUIREMENTS FOR SPECIFIC GOALS</a:t>
            </a:r>
            <a:endParaRPr lang="en-ZA"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F1E9ADE-0C48-E980-5C55-4B55F99A1981}"/>
              </a:ext>
            </a:extLst>
          </p:cNvPr>
          <p:cNvSpPr txBox="1"/>
          <p:nvPr/>
        </p:nvSpPr>
        <p:spPr>
          <a:xfrm>
            <a:off x="317241" y="584462"/>
            <a:ext cx="11315435"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chemeClr val="bg1"/>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137759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870-B0FA-3EF7-FEA8-1FD0F5C3364B}"/>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C2EC38B-93E6-1B18-C985-D1D3B210772A}"/>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BEF6C2A-B4E2-01C5-A078-D18004579DC9}"/>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D4AF375-36C8-D5D0-D265-D53FF4C8DA41}"/>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D0F5F5-ACE8-0CA1-C942-0F6B69CA571A}"/>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FC535-77D6-1AE6-0B85-4D28DD2A62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7CD40A4-D1D4-2B93-A0BA-4030E75D4BE4}"/>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A177A05-0C78-1053-A993-25B0DB4F524E}"/>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D6C0B26-3D56-C4B7-E3C5-C7EC7F57914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417D416C-22E5-8F24-1F97-54E2029B245C}"/>
              </a:ext>
            </a:extLst>
          </p:cNvPr>
          <p:cNvSpPr txBox="1">
            <a:spLocks/>
          </p:cNvSpPr>
          <p:nvPr/>
        </p:nvSpPr>
        <p:spPr>
          <a:xfrm>
            <a:off x="163286" y="0"/>
            <a:ext cx="8065407" cy="457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32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endParaRPr kumimoji="0" lang="en-ZA"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3" name="Text Placeholder 3">
            <a:extLst>
              <a:ext uri="{FF2B5EF4-FFF2-40B4-BE49-F238E27FC236}">
                <a16:creationId xmlns:a16="http://schemas.microsoft.com/office/drawing/2014/main" id="{D3544438-BB2D-1D6B-1314-2A8535DDE9B3}"/>
              </a:ext>
            </a:extLst>
          </p:cNvPr>
          <p:cNvSpPr txBox="1">
            <a:spLocks/>
          </p:cNvSpPr>
          <p:nvPr/>
        </p:nvSpPr>
        <p:spPr>
          <a:xfrm>
            <a:off x="304801" y="685799"/>
            <a:ext cx="8557370" cy="551905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8. 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29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413643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6A8F-99FB-379F-4A5D-71258C59F7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070DAF-0317-EB3A-1353-34D08BE0B895}"/>
              </a:ext>
            </a:extLst>
          </p:cNvPr>
          <p:cNvSpPr txBox="1">
            <a:spLocks/>
          </p:cNvSpPr>
          <p:nvPr/>
        </p:nvSpPr>
        <p:spPr>
          <a:xfrm>
            <a:off x="844826" y="1"/>
            <a:ext cx="10508974"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a:t>
            </a:r>
            <a:r>
              <a:rPr lang="en-ZA" sz="3200" b="1" dirty="0">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Analysis</a:t>
            </a:r>
            <a:r>
              <a:rPr lang="en-Z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5" name="TextBox 4">
            <a:extLst>
              <a:ext uri="{FF2B5EF4-FFF2-40B4-BE49-F238E27FC236}">
                <a16:creationId xmlns:a16="http://schemas.microsoft.com/office/drawing/2014/main" id="{E4067677-62DD-8755-9DC5-66BCB62A504A}"/>
              </a:ext>
            </a:extLst>
          </p:cNvPr>
          <p:cNvSpPr txBox="1"/>
          <p:nvPr/>
        </p:nvSpPr>
        <p:spPr>
          <a:xfrm>
            <a:off x="366809" y="428194"/>
            <a:ext cx="11458382" cy="623247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Bidders </a:t>
            </a:r>
            <a:r>
              <a:rPr lang="en-GB" sz="1800" dirty="0">
                <a:solidFill>
                  <a:schemeClr val="bg1"/>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chemeClr val="bg1"/>
              </a:solidFill>
              <a:latin typeface="Arial" panose="020B0604020202020204" pitchFamily="34" charset="0"/>
              <a:ea typeface="Times New Roman"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 </a:t>
            </a:r>
            <a:r>
              <a:rPr lang="en-ZA" sz="1800" dirty="0">
                <a:solidFill>
                  <a:schemeClr val="bg1"/>
                </a:solidFill>
                <a:latin typeface="Arial" panose="020B0604020202020204" pitchFamily="34" charset="0"/>
                <a:ea typeface="Times New Roman" pitchFamily="18" charset="0"/>
                <a:cs typeface="Arial" panose="020B0604020202020204" pitchFamily="34" charset="0"/>
              </a:rPr>
              <a:t>The annual financial statements must contain: </a:t>
            </a:r>
          </a:p>
          <a:p>
            <a:pPr marL="742950" lvl="1" indent="-285750" algn="just">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742950" lvl="1" indent="-285750" algn="just">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Financial Position; </a:t>
            </a:r>
          </a:p>
          <a:p>
            <a:pPr marL="742950" lvl="1" indent="-285750" algn="just">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Cash Flows; </a:t>
            </a:r>
          </a:p>
          <a:p>
            <a:pPr marL="742950" lvl="1" indent="-285750" algn="just">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changes in equity/ net assets ; and</a:t>
            </a:r>
          </a:p>
          <a:p>
            <a:pPr marL="742950" lvl="1" indent="-285750" algn="just">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Accompanying Notes. </a:t>
            </a:r>
          </a:p>
          <a:p>
            <a:pPr marL="285750" indent="-285750" algn="just">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Entities which are trading for less than three (3) financial periods must provide:</a:t>
            </a:r>
          </a:p>
          <a:p>
            <a:pPr marL="742950" lvl="1" indent="-285750" algn="just">
              <a:lnSpc>
                <a:spcPct val="150000"/>
              </a:lnSpc>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 letter detailing that fact, signed by a duly authorised representative of the entity;</a:t>
            </a:r>
          </a:p>
          <a:p>
            <a:pPr marL="742950" lvl="1" indent="-285750" algn="just">
              <a:lnSpc>
                <a:spcPct val="150000"/>
              </a:lnSpc>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742950" lvl="1" indent="-285750" algn="just">
              <a:lnSpc>
                <a:spcPct val="150000"/>
              </a:lnSpc>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Any other information or documentation which would provide more clarity on the financial history of the bidder.</a:t>
            </a:r>
            <a:endParaRPr lang="en-GB" sz="12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64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Title 1">
            <a:extLst>
              <a:ext uri="{FF2B5EF4-FFF2-40B4-BE49-F238E27FC236}">
                <a16:creationId xmlns:a16="http://schemas.microsoft.com/office/drawing/2014/main" id="{0BF6BE44-28D4-8CAD-210B-1FA1EC021796}"/>
              </a:ext>
            </a:extLst>
          </p:cNvPr>
          <p:cNvSpPr txBox="1">
            <a:spLocks/>
          </p:cNvSpPr>
          <p:nvPr/>
        </p:nvSpPr>
        <p:spPr>
          <a:xfrm>
            <a:off x="154673" y="0"/>
            <a:ext cx="9503678" cy="53391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dirty="0">
                <a:latin typeface="Arial" panose="020B0604020202020204" pitchFamily="34" charset="0"/>
                <a:cs typeface="Arial" panose="020B0604020202020204" pitchFamily="34" charset="0"/>
              </a:rPr>
              <a:t>Table of content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FC661DF-3945-C19B-3CF2-95BEC8D7CE05}"/>
                  </a:ext>
                </a:extLst>
              </p14:cNvPr>
              <p14:cNvContentPartPr/>
              <p14:nvPr/>
            </p14:nvContentPartPr>
            <p14:xfrm>
              <a:off x="2373103" y="1784949"/>
              <a:ext cx="360" cy="360"/>
            </p14:xfrm>
          </p:contentPart>
        </mc:Choice>
        <mc:Fallback xmlns="">
          <p:pic>
            <p:nvPicPr>
              <p:cNvPr id="2" name="Ink 1">
                <a:extLst>
                  <a:ext uri="{FF2B5EF4-FFF2-40B4-BE49-F238E27FC236}">
                    <a16:creationId xmlns:a16="http://schemas.microsoft.com/office/drawing/2014/main" id="{5FC661DF-3945-C19B-3CF2-95BEC8D7CE05}"/>
                  </a:ext>
                </a:extLst>
              </p:cNvPr>
              <p:cNvPicPr/>
              <p:nvPr/>
            </p:nvPicPr>
            <p:blipFill>
              <a:blip r:embed="rId4"/>
              <a:stretch>
                <a:fillRect/>
              </a:stretch>
            </p:blipFill>
            <p:spPr>
              <a:xfrm>
                <a:off x="2364103" y="1776309"/>
                <a:ext cx="18000" cy="18000"/>
              </a:xfrm>
              <a:prstGeom prst="rect">
                <a:avLst/>
              </a:prstGeom>
            </p:spPr>
          </p:pic>
        </mc:Fallback>
      </mc:AlternateContent>
      <p:sp>
        <p:nvSpPr>
          <p:cNvPr id="6" name="Text Placeholder 3">
            <a:extLst>
              <a:ext uri="{FF2B5EF4-FFF2-40B4-BE49-F238E27FC236}">
                <a16:creationId xmlns:a16="http://schemas.microsoft.com/office/drawing/2014/main" id="{02103D98-DBFF-CBC1-9F57-7C9F86D45164}"/>
              </a:ext>
            </a:extLst>
          </p:cNvPr>
          <p:cNvSpPr txBox="1">
            <a:spLocks/>
          </p:cNvSpPr>
          <p:nvPr/>
        </p:nvSpPr>
        <p:spPr>
          <a:xfrm>
            <a:off x="154673" y="239486"/>
            <a:ext cx="8562051" cy="534834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endParaRPr kumimoji="0" lang="en-ZA" sz="7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endParaRP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72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72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7. Financial Analysis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8. 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72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72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75974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2580-3354-3E71-58CB-844BA3DA51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71CE576-0414-3422-8F9F-18E08E831952}"/>
              </a:ext>
            </a:extLst>
          </p:cNvPr>
          <p:cNvSpPr txBox="1">
            <a:spLocks/>
          </p:cNvSpPr>
          <p:nvPr/>
        </p:nvSpPr>
        <p:spPr>
          <a:xfrm>
            <a:off x="250371" y="1"/>
            <a:ext cx="11103429"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Financial</a:t>
            </a:r>
            <a:r>
              <a:rPr lang="en-Z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Analysis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2" name="TextBox 1">
            <a:extLst>
              <a:ext uri="{FF2B5EF4-FFF2-40B4-BE49-F238E27FC236}">
                <a16:creationId xmlns:a16="http://schemas.microsoft.com/office/drawing/2014/main" id="{7640CE30-4172-1D92-8C18-88F80357D8E2}"/>
              </a:ext>
            </a:extLst>
          </p:cNvPr>
          <p:cNvSpPr txBox="1"/>
          <p:nvPr/>
        </p:nvSpPr>
        <p:spPr>
          <a:xfrm>
            <a:off x="158261" y="817685"/>
            <a:ext cx="11389573" cy="3447098"/>
          </a:xfrm>
          <a:prstGeom prst="rect">
            <a:avLst/>
          </a:prstGeom>
          <a:noFill/>
        </p:spPr>
        <p:txBody>
          <a:bodyPr wrap="square">
            <a:spAutoFit/>
          </a:bodyPr>
          <a:lstStyle/>
          <a:p>
            <a:pPr>
              <a:lnSpc>
                <a:spcPct val="150000"/>
              </a:lnSpc>
            </a:pPr>
            <a:r>
              <a:rPr lang="en-GB" dirty="0">
                <a:solidFill>
                  <a:schemeClr val="bg1"/>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 consolidated B-BBEE Certificate.</a:t>
            </a:r>
          </a:p>
          <a:p>
            <a:pPr algn="l"/>
            <a:endParaRPr lang="en-ZA" b="0" i="0" u="none" strike="noStrike" baseline="0"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24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33DB-10D2-630C-BF44-612A8AA61B8A}"/>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E4EF48B-9CCC-F340-A33F-F6C9C951EE7B}"/>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DBCE537-7B04-25E7-973C-58711F969892}"/>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9862750-C05C-92FD-E87B-64D53CFC9C2D}"/>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4AC5436-9984-CA7C-AFF2-1573C83036BC}"/>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C9642EB-D0A1-7050-8AFA-3F1B80738120}"/>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EC53CEEA-93B8-EA88-52FB-B68324B208C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94AEEB7-6729-AD27-12E2-A20AE7A6F3F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A6E9509-22D4-11DD-C1CD-F13AD76812E8}"/>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934B655-82C0-E91C-5A03-B0200B750129}"/>
              </a:ext>
            </a:extLst>
          </p:cNvPr>
          <p:cNvSpPr txBox="1">
            <a:spLocks/>
          </p:cNvSpPr>
          <p:nvPr/>
        </p:nvSpPr>
        <p:spPr>
          <a:xfrm>
            <a:off x="341993" y="62360"/>
            <a:ext cx="7886700" cy="645268"/>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61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8AA3932-D891-6AC2-585C-7AFFCD508B68}"/>
              </a:ext>
            </a:extLst>
          </p:cNvPr>
          <p:cNvSpPr txBox="1">
            <a:spLocks/>
          </p:cNvSpPr>
          <p:nvPr/>
        </p:nvSpPr>
        <p:spPr>
          <a:xfrm>
            <a:off x="341993" y="402771"/>
            <a:ext cx="8520177" cy="552216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chemeClr val="bg1"/>
                </a:solidFill>
                <a:effectLst/>
                <a:uLnTx/>
                <a:uFillTx/>
                <a:latin typeface="Arial" charset="0"/>
                <a:ea typeface="+mn-ea"/>
                <a:cs typeface="+mn-cs"/>
              </a:rPr>
              <a:t>1</a:t>
            </a:r>
            <a:r>
              <a:rPr kumimoji="0" lang="en-US" sz="2600" b="1" i="0" u="none" strike="noStrike" kern="1200" cap="none" spc="0" normalizeH="0" baseline="0" noProof="0" dirty="0">
                <a:ln>
                  <a:noFill/>
                </a:ln>
                <a:solidFill>
                  <a:schemeClr val="bg1"/>
                </a:solidFill>
                <a:effectLst/>
                <a:uLnTx/>
                <a:uFillTx/>
                <a:latin typeface="Arial" charset="0"/>
                <a:ea typeface="+mn-ea"/>
                <a:cs typeface="+mn-cs"/>
              </a:rPr>
              <a:t>.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kumimoji="0" lang="en-ZA" sz="2600" b="1" i="0" u="none" strike="noStrike" kern="1200" cap="none" spc="0" normalizeH="0" baseline="0" noProof="0" dirty="0">
                <a:ln>
                  <a:noFill/>
                </a:ln>
                <a:solidFill>
                  <a:srgbClr val="FF0000"/>
                </a:solidFill>
                <a:effectLst/>
                <a:uLnTx/>
                <a:uFillTx/>
                <a:latin typeface="Arial" charset="0"/>
                <a:ea typeface="+mn-ea"/>
                <a:cs typeface="+mn-cs"/>
              </a:rPr>
              <a:t>8. </a:t>
            </a:r>
            <a:r>
              <a:rPr kumimoji="0" lang="en-ZA" sz="2600" b="1" i="0" u="none" strike="noStrike" kern="1200" cap="none" spc="0" normalizeH="0" baseline="0" noProof="0" dirty="0">
                <a:ln>
                  <a:noFill/>
                </a:ln>
                <a:solidFill>
                  <a:schemeClr val="bg1"/>
                </a:solidFill>
                <a:effectLst/>
                <a:uLnTx/>
                <a:uFillTx/>
                <a:latin typeface="Arial" charset="0"/>
                <a:ea typeface="+mn-ea"/>
                <a:cs typeface="+mn-cs"/>
              </a:rPr>
              <a:t>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26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309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094E5-6939-53BE-3467-69E0378A1E0D}"/>
              </a:ext>
            </a:extLst>
          </p:cNvPr>
          <p:cNvSpPr txBox="1"/>
          <p:nvPr/>
        </p:nvSpPr>
        <p:spPr>
          <a:xfrm>
            <a:off x="158261" y="817685"/>
            <a:ext cx="11389573" cy="484748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Bidders are requested to: </a:t>
            </a:r>
          </a:p>
          <a:p>
            <a:pPr marL="285750" indent="-285750" algn="just">
              <a:lnSpc>
                <a:spcPct val="150000"/>
              </a:lnSpc>
              <a:buFont typeface="Arial" panose="020B0604020202020204" pitchFamily="34" charset="0"/>
              <a:buChar char="•"/>
            </a:pPr>
            <a:endParaRPr lang="en-ZA" dirty="0">
              <a:solidFill>
                <a:schemeClr val="bg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bg1"/>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Each comment and/or amendment must be explained; and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All changes and/or amendments to the Services Agreement must be in an easily identifiable  </a:t>
            </a:r>
          </a:p>
          <a:p>
            <a:pPr algn="just">
              <a:lnSpc>
                <a:spcPct val="150000"/>
              </a:lnSpc>
            </a:pPr>
            <a:r>
              <a:rPr lang="en-ZA" dirty="0">
                <a:solidFill>
                  <a:schemeClr val="bg1"/>
                </a:solidFill>
                <a:latin typeface="Arial" panose="020B0604020202020204" pitchFamily="34" charset="0"/>
                <a:cs typeface="Arial" panose="020B0604020202020204" pitchFamily="34" charset="0"/>
              </a:rPr>
              <a:t>     colour font and tracked for ease of reference.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SARS reserves the right to accept or reject any or all amendments or additions proposed by the </a:t>
            </a:r>
          </a:p>
          <a:p>
            <a:pPr algn="just">
              <a:lnSpc>
                <a:spcPct val="150000"/>
              </a:lnSpc>
            </a:pPr>
            <a:r>
              <a:rPr lang="en-ZA" dirty="0">
                <a:solidFill>
                  <a:schemeClr val="bg1"/>
                </a:solidFill>
                <a:latin typeface="Arial" panose="020B0604020202020204"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bg1"/>
                </a:solidFill>
                <a:latin typeface="Arial" panose="020B0604020202020204" pitchFamily="34" charset="0"/>
                <a:cs typeface="Arial" panose="020B0604020202020204" pitchFamily="34" charset="0"/>
              </a:rPr>
              <a:t>     organisation</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43FA2816-0026-CC57-852D-FDDCAB5BA848}"/>
              </a:ext>
            </a:extLst>
          </p:cNvPr>
          <p:cNvSpPr txBox="1">
            <a:spLocks/>
          </p:cNvSpPr>
          <p:nvPr/>
        </p:nvSpPr>
        <p:spPr>
          <a:xfrm>
            <a:off x="158261" y="1549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SERVICE</a:t>
            </a:r>
            <a:r>
              <a:rPr lang="en-Z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AGREEMENTS</a:t>
            </a: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Tree>
    <p:extLst>
      <p:ext uri="{BB962C8B-B14F-4D97-AF65-F5344CB8AC3E}">
        <p14:creationId xmlns:p14="http://schemas.microsoft.com/office/powerpoint/2010/main" val="243068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15C2-E36A-0462-E554-2FF64397061D}"/>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710DE8-0507-1AFC-BD29-2A045E7954A6}"/>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B710DE8-0507-1AFC-BD29-2A045E7954A6}"/>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9EF261F7-D98F-1C0A-1749-9B725586728A}"/>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6A4CE7E-8FE9-541F-CA4D-781365FB45A6}"/>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06A4CE7E-8FE9-541F-CA4D-781365FB45A6}"/>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7CD0C2F-A33B-A5B6-77E6-B48CB79C749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D7CD0C2F-A33B-A5B6-77E6-B48CB79C749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9122282-EEC8-03D5-1C86-88A18A29AD83}"/>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59122282-EEC8-03D5-1C86-88A18A29AD83}"/>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2C089C71-E4A9-DA9A-DBC6-7DCAEEED469C}"/>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3B9CA19-59AF-98EB-7925-80295BAA063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F3B9CA19-59AF-98EB-7925-80295BAA063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9FBEB98-33A4-58A8-D4F1-99E189EB838D}"/>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59FBEB98-33A4-58A8-D4F1-99E189EB838D}"/>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5F4BAFD-AE44-BC29-9FAC-6760931B3DD2}"/>
              </a:ext>
            </a:extLst>
          </p:cNvPr>
          <p:cNvSpPr txBox="1">
            <a:spLocks/>
          </p:cNvSpPr>
          <p:nvPr/>
        </p:nvSpPr>
        <p:spPr>
          <a:xfrm>
            <a:off x="251091" y="0"/>
            <a:ext cx="7977602" cy="7076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32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2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2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B9FD2660-FAC1-69FD-2343-F310EC48EC48}"/>
              </a:ext>
            </a:extLst>
          </p:cNvPr>
          <p:cNvSpPr txBox="1">
            <a:spLocks/>
          </p:cNvSpPr>
          <p:nvPr/>
        </p:nvSpPr>
        <p:spPr>
          <a:xfrm>
            <a:off x="251091" y="468087"/>
            <a:ext cx="8611079" cy="545685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1</a:t>
            </a:r>
            <a:r>
              <a:rPr kumimoji="0" lang="en-US" sz="2900" b="1" i="0" u="none" strike="noStrike" kern="1200" cap="none" spc="0" normalizeH="0" baseline="0" noProof="0" dirty="0">
                <a:ln>
                  <a:noFill/>
                </a:ln>
                <a:solidFill>
                  <a:schemeClr val="bg1"/>
                </a:solidFill>
                <a:effectLst/>
                <a:uLnTx/>
                <a:uFillTx/>
                <a:latin typeface="Arial" charset="0"/>
                <a:ea typeface="+mn-ea"/>
                <a:cs typeface="+mn-cs"/>
              </a:rPr>
              <a:t>.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8. </a:t>
            </a:r>
            <a:r>
              <a:rPr lang="en-ZA" sz="2900" b="1" dirty="0">
                <a:solidFill>
                  <a:schemeClr val="bg1"/>
                </a:solidFill>
              </a:rPr>
              <a:t>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rgbClr val="FF0000"/>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29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73922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A1CB-3C78-7F75-D6E4-394448D230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D824059-30F4-384C-B21D-7CBBBE82EC4B}"/>
              </a:ext>
            </a:extLst>
          </p:cNvPr>
          <p:cNvSpPr txBox="1">
            <a:spLocks/>
          </p:cNvSpPr>
          <p:nvPr/>
        </p:nvSpPr>
        <p:spPr>
          <a:xfrm>
            <a:off x="430983" y="170850"/>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3200" dirty="0">
                <a:solidFill>
                  <a:srgbClr val="5B9BD5">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 </a:t>
            </a:r>
            <a:r>
              <a:rPr lang="en-ZA" sz="3200" dirty="0">
                <a:solidFill>
                  <a:srgbClr val="5B9BD5">
                    <a:lumMod val="75000"/>
                  </a:srgbClr>
                </a:solidFill>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SUBMISSION</a:t>
            </a:r>
          </a:p>
        </p:txBody>
      </p:sp>
      <p:sp>
        <p:nvSpPr>
          <p:cNvPr id="6" name="Rectangle 21">
            <a:extLst>
              <a:ext uri="{FF2B5EF4-FFF2-40B4-BE49-F238E27FC236}">
                <a16:creationId xmlns:a16="http://schemas.microsoft.com/office/drawing/2014/main" id="{4DF8FBC7-75B1-0D44-44D3-94FF561B4DDD}"/>
              </a:ext>
            </a:extLst>
          </p:cNvPr>
          <p:cNvSpPr>
            <a:spLocks noChangeArrowheads="1"/>
          </p:cNvSpPr>
          <p:nvPr/>
        </p:nvSpPr>
        <p:spPr bwMode="auto">
          <a:xfrm>
            <a:off x="171044" y="668521"/>
            <a:ext cx="11589973" cy="1703030"/>
          </a:xfrm>
          <a:prstGeom prst="rect">
            <a:avLst/>
          </a:prstGeom>
          <a:noFill/>
          <a:ln w="9525">
            <a:noFill/>
            <a:miter lim="800000"/>
            <a:headEnd/>
            <a:tailEnd/>
          </a:ln>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Bidders must submit copies of each file (Original and Duplicate) and a USB with content of each file by the                       </a:t>
            </a:r>
            <a:r>
              <a:rPr lang="en-ZA" b="1" dirty="0">
                <a:solidFill>
                  <a:srgbClr val="FF0000"/>
                </a:solidFill>
                <a:latin typeface="Arial" panose="020B0604020202020204"/>
              </a:rPr>
              <a:t>5 August 2025 at 11:00</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 documents will only be considered if received by SARS by the </a:t>
            </a:r>
            <a:r>
              <a:rPr lang="en-ZA" b="1" dirty="0">
                <a:solidFill>
                  <a:srgbClr val="FF0000"/>
                </a:solidFill>
                <a:latin typeface="Arial" panose="020B0604020202020204"/>
              </a:rPr>
              <a:t>5 August 2025 at 11:00</a:t>
            </a:r>
            <a:r>
              <a:rPr lang="en-ZA" dirty="0">
                <a:solidFill>
                  <a:schemeClr val="bg1"/>
                </a:solidFill>
                <a:latin typeface="Arial" panose="020B0604020202020204"/>
              </a:rPr>
              <a:t>, regardless of the method used to send or deliver such documents to SARS.</a:t>
            </a:r>
          </a:p>
        </p:txBody>
      </p:sp>
      <p:sp>
        <p:nvSpPr>
          <p:cNvPr id="7" name="Text Box 16">
            <a:extLst>
              <a:ext uri="{FF2B5EF4-FFF2-40B4-BE49-F238E27FC236}">
                <a16:creationId xmlns:a16="http://schemas.microsoft.com/office/drawing/2014/main" id="{C300BF19-F310-8953-6C31-D238473691F3}"/>
              </a:ext>
            </a:extLst>
          </p:cNvPr>
          <p:cNvSpPr txBox="1">
            <a:spLocks noChangeArrowheads="1"/>
          </p:cNvSpPr>
          <p:nvPr/>
        </p:nvSpPr>
        <p:spPr bwMode="auto">
          <a:xfrm>
            <a:off x="1234544" y="2478203"/>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8" name="TextBox 7">
            <a:extLst>
              <a:ext uri="{FF2B5EF4-FFF2-40B4-BE49-F238E27FC236}">
                <a16:creationId xmlns:a16="http://schemas.microsoft.com/office/drawing/2014/main" id="{DAD766D9-2755-2FFA-149B-1738AE780C7F}"/>
              </a:ext>
            </a:extLst>
          </p:cNvPr>
          <p:cNvSpPr txBox="1"/>
          <p:nvPr/>
        </p:nvSpPr>
        <p:spPr>
          <a:xfrm>
            <a:off x="1020282" y="3018144"/>
            <a:ext cx="889987" cy="338554"/>
          </a:xfrm>
          <a:prstGeom prst="rect">
            <a:avLst/>
          </a:prstGeom>
          <a:noFill/>
        </p:spPr>
        <p:txBody>
          <a:bodyPr wrap="none" rtlCol="0">
            <a:spAutoFit/>
          </a:bodyPr>
          <a:lstStyle/>
          <a:p>
            <a:r>
              <a:rPr lang="en-ZA" sz="1600" dirty="0">
                <a:solidFill>
                  <a:prstClr val="black"/>
                </a:solidFill>
                <a:latin typeface="Arial" panose="020B0604020202020204"/>
              </a:rPr>
              <a:t>Original</a:t>
            </a:r>
          </a:p>
        </p:txBody>
      </p:sp>
      <p:pic>
        <p:nvPicPr>
          <p:cNvPr id="9" name="Picture 7" descr="Folder">
            <a:extLst>
              <a:ext uri="{FF2B5EF4-FFF2-40B4-BE49-F238E27FC236}">
                <a16:creationId xmlns:a16="http://schemas.microsoft.com/office/drawing/2014/main" id="{5AF2890E-6932-E0DD-270C-603B996FE5A7}"/>
              </a:ext>
            </a:extLst>
          </p:cNvPr>
          <p:cNvPicPr>
            <a:picLocks noChangeAspect="1" noChangeArrowheads="1"/>
          </p:cNvPicPr>
          <p:nvPr/>
        </p:nvPicPr>
        <p:blipFill>
          <a:blip r:embed="rId2"/>
          <a:srcRect/>
          <a:stretch>
            <a:fillRect/>
          </a:stretch>
        </p:blipFill>
        <p:spPr bwMode="auto">
          <a:xfrm>
            <a:off x="813679" y="3307651"/>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4E55A221-A8C9-3CCE-BC17-3957C4F78D82}"/>
              </a:ext>
            </a:extLst>
          </p:cNvPr>
          <p:cNvSpPr txBox="1">
            <a:spLocks noChangeArrowheads="1"/>
          </p:cNvSpPr>
          <p:nvPr/>
        </p:nvSpPr>
        <p:spPr bwMode="auto">
          <a:xfrm flipV="1">
            <a:off x="2412651" y="3241816"/>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1" name="Text Box 17">
            <a:extLst>
              <a:ext uri="{FF2B5EF4-FFF2-40B4-BE49-F238E27FC236}">
                <a16:creationId xmlns:a16="http://schemas.microsoft.com/office/drawing/2014/main" id="{CB54DFE7-4265-5A38-AFB8-B20879BEB25C}"/>
              </a:ext>
            </a:extLst>
          </p:cNvPr>
          <p:cNvSpPr txBox="1">
            <a:spLocks noChangeArrowheads="1"/>
          </p:cNvSpPr>
          <p:nvPr/>
        </p:nvSpPr>
        <p:spPr bwMode="auto">
          <a:xfrm>
            <a:off x="3972730" y="255433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2BF16022-E2C9-DAFB-8C64-34534F197891}"/>
              </a:ext>
            </a:extLst>
          </p:cNvPr>
          <p:cNvPicPr>
            <a:picLocks noChangeAspect="1" noChangeArrowheads="1"/>
          </p:cNvPicPr>
          <p:nvPr/>
        </p:nvPicPr>
        <p:blipFill>
          <a:blip r:embed="rId2"/>
          <a:srcRect/>
          <a:stretch>
            <a:fillRect/>
          </a:stretch>
        </p:blipFill>
        <p:spPr bwMode="auto">
          <a:xfrm>
            <a:off x="3574394" y="3229105"/>
            <a:ext cx="1079500" cy="1008062"/>
          </a:xfrm>
          <a:prstGeom prst="rect">
            <a:avLst/>
          </a:prstGeom>
          <a:noFill/>
          <a:ln w="9525">
            <a:noFill/>
            <a:miter lim="800000"/>
            <a:headEnd/>
            <a:tailEnd/>
          </a:ln>
        </p:spPr>
      </p:pic>
      <p:sp>
        <p:nvSpPr>
          <p:cNvPr id="13" name="TextBox 10">
            <a:extLst>
              <a:ext uri="{FF2B5EF4-FFF2-40B4-BE49-F238E27FC236}">
                <a16:creationId xmlns:a16="http://schemas.microsoft.com/office/drawing/2014/main" id="{CE2BA63D-38FC-81C5-0D13-29C3F6340F4F}"/>
              </a:ext>
            </a:extLst>
          </p:cNvPr>
          <p:cNvSpPr txBox="1">
            <a:spLocks noChangeArrowheads="1"/>
          </p:cNvSpPr>
          <p:nvPr/>
        </p:nvSpPr>
        <p:spPr bwMode="auto">
          <a:xfrm>
            <a:off x="2429691" y="4335376"/>
            <a:ext cx="3043516" cy="584200"/>
          </a:xfrm>
          <a:prstGeom prst="rect">
            <a:avLst/>
          </a:prstGeom>
          <a:noFill/>
          <a:ln w="9525">
            <a:noFill/>
            <a:miter lim="800000"/>
            <a:headEnd/>
            <a:tailEnd/>
          </a:ln>
        </p:spPr>
        <p:txBody>
          <a:bodyPr wrap="square">
            <a:spAutoFit/>
          </a:bodyPr>
          <a:lstStyle/>
          <a:p>
            <a:r>
              <a:rPr lang="en-ZA" sz="3200" b="1" dirty="0">
                <a:solidFill>
                  <a:schemeClr val="bg1"/>
                </a:solidFill>
                <a:latin typeface="Arial" panose="020B0604020202020204"/>
              </a:rPr>
              <a:t>TENDER BOX</a:t>
            </a:r>
          </a:p>
        </p:txBody>
      </p:sp>
      <p:sp>
        <p:nvSpPr>
          <p:cNvPr id="14" name="Text Box 8">
            <a:extLst>
              <a:ext uri="{FF2B5EF4-FFF2-40B4-BE49-F238E27FC236}">
                <a16:creationId xmlns:a16="http://schemas.microsoft.com/office/drawing/2014/main" id="{BA8C16FF-30BA-0A4A-EBEC-54E1BB76A440}"/>
              </a:ext>
            </a:extLst>
          </p:cNvPr>
          <p:cNvSpPr txBox="1">
            <a:spLocks noChangeArrowheads="1"/>
          </p:cNvSpPr>
          <p:nvPr/>
        </p:nvSpPr>
        <p:spPr bwMode="auto">
          <a:xfrm>
            <a:off x="5473207" y="3344589"/>
            <a:ext cx="357188" cy="369888"/>
          </a:xfrm>
          <a:prstGeom prst="rect">
            <a:avLst/>
          </a:prstGeom>
          <a:noFill/>
          <a:ln w="9525">
            <a:noFill/>
            <a:miter lim="800000"/>
            <a:headEnd/>
            <a:tailEnd/>
          </a:ln>
        </p:spPr>
        <p:txBody>
          <a:bodyPr>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5" name="Text Box 17">
            <a:extLst>
              <a:ext uri="{FF2B5EF4-FFF2-40B4-BE49-F238E27FC236}">
                <a16:creationId xmlns:a16="http://schemas.microsoft.com/office/drawing/2014/main" id="{B280B8F1-9AAC-7488-47F4-D83E22110D07}"/>
              </a:ext>
            </a:extLst>
          </p:cNvPr>
          <p:cNvSpPr txBox="1">
            <a:spLocks noChangeArrowheads="1"/>
          </p:cNvSpPr>
          <p:nvPr/>
        </p:nvSpPr>
        <p:spPr bwMode="auto">
          <a:xfrm>
            <a:off x="6921041" y="248872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pic>
        <p:nvPicPr>
          <p:cNvPr id="16" name="Picture 15">
            <a:extLst>
              <a:ext uri="{FF2B5EF4-FFF2-40B4-BE49-F238E27FC236}">
                <a16:creationId xmlns:a16="http://schemas.microsoft.com/office/drawing/2014/main" id="{FFD5D1DA-A2F9-5FCC-056C-7E29DD36D471}"/>
              </a:ext>
            </a:extLst>
          </p:cNvPr>
          <p:cNvPicPr>
            <a:picLocks noChangeAspect="1"/>
          </p:cNvPicPr>
          <p:nvPr/>
        </p:nvPicPr>
        <p:blipFill>
          <a:blip r:embed="rId3"/>
          <a:stretch>
            <a:fillRect/>
          </a:stretch>
        </p:blipFill>
        <p:spPr>
          <a:xfrm>
            <a:off x="6957312" y="3187421"/>
            <a:ext cx="1009650" cy="737391"/>
          </a:xfrm>
          <a:prstGeom prst="rect">
            <a:avLst/>
          </a:prstGeom>
        </p:spPr>
      </p:pic>
      <p:sp>
        <p:nvSpPr>
          <p:cNvPr id="17" name="Right Brace 16">
            <a:extLst>
              <a:ext uri="{FF2B5EF4-FFF2-40B4-BE49-F238E27FC236}">
                <a16:creationId xmlns:a16="http://schemas.microsoft.com/office/drawing/2014/main" id="{2DB50D1F-57CD-4A5A-56E6-8B14520FDF7E}"/>
              </a:ext>
            </a:extLst>
          </p:cNvPr>
          <p:cNvSpPr/>
          <p:nvPr/>
        </p:nvSpPr>
        <p:spPr bwMode="auto">
          <a:xfrm flipV="1">
            <a:off x="8780655" y="3061683"/>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18" name="TextBox 17">
            <a:extLst>
              <a:ext uri="{FF2B5EF4-FFF2-40B4-BE49-F238E27FC236}">
                <a16:creationId xmlns:a16="http://schemas.microsoft.com/office/drawing/2014/main" id="{EA500861-40E0-A381-3A40-25E8BCFEC02C}"/>
              </a:ext>
            </a:extLst>
          </p:cNvPr>
          <p:cNvSpPr txBox="1"/>
          <p:nvPr/>
        </p:nvSpPr>
        <p:spPr>
          <a:xfrm>
            <a:off x="9258119" y="3404576"/>
            <a:ext cx="2461130" cy="492443"/>
          </a:xfrm>
          <a:prstGeom prst="rect">
            <a:avLst/>
          </a:prstGeom>
          <a:noFill/>
        </p:spPr>
        <p:txBody>
          <a:bodyPr wrap="square" rtlCol="0">
            <a:spAutoFit/>
          </a:bodyPr>
          <a:lstStyle/>
          <a:p>
            <a:r>
              <a:rPr lang="en-ZA" sz="1600" b="1" dirty="0">
                <a:solidFill>
                  <a:srgbClr val="FF0000"/>
                </a:solidFill>
                <a:latin typeface="Arial" panose="020B0604020202020204"/>
              </a:rPr>
              <a:t>Content of File 1 and 2</a:t>
            </a:r>
            <a:endParaRPr lang="en-ZA" sz="1600" b="1" dirty="0">
              <a:solidFill>
                <a:prstClr val="black"/>
              </a:solidFill>
              <a:latin typeface="Arial" panose="020B0604020202020204"/>
            </a:endParaRPr>
          </a:p>
          <a:p>
            <a:endParaRPr lang="en-ZA" sz="1000" b="1" dirty="0">
              <a:solidFill>
                <a:prstClr val="black"/>
              </a:solidFill>
              <a:latin typeface="Arial" panose="020B0604020202020204"/>
            </a:endParaRPr>
          </a:p>
        </p:txBody>
      </p:sp>
      <p:sp>
        <p:nvSpPr>
          <p:cNvPr id="19" name="TextBox 11">
            <a:extLst>
              <a:ext uri="{FF2B5EF4-FFF2-40B4-BE49-F238E27FC236}">
                <a16:creationId xmlns:a16="http://schemas.microsoft.com/office/drawing/2014/main" id="{6BB7EB4A-DE42-567B-C229-073304A2C8A0}"/>
              </a:ext>
            </a:extLst>
          </p:cNvPr>
          <p:cNvSpPr txBox="1">
            <a:spLocks noChangeArrowheads="1"/>
          </p:cNvSpPr>
          <p:nvPr/>
        </p:nvSpPr>
        <p:spPr bwMode="auto">
          <a:xfrm>
            <a:off x="1293891" y="4931655"/>
            <a:ext cx="5429250" cy="369332"/>
          </a:xfrm>
          <a:prstGeom prst="rect">
            <a:avLst/>
          </a:prstGeom>
          <a:noFill/>
          <a:ln w="9525">
            <a:noFill/>
            <a:miter lim="800000"/>
            <a:headEnd/>
            <a:tailEnd/>
          </a:ln>
        </p:spPr>
        <p:txBody>
          <a:bodyPr>
            <a:spAutoFit/>
          </a:bodyPr>
          <a:lstStyle/>
          <a:p>
            <a:pPr algn="ctr"/>
            <a:r>
              <a:rPr lang="en-US" dirty="0">
                <a:solidFill>
                  <a:schemeClr val="bg1"/>
                </a:solidFill>
                <a:latin typeface="Arial" panose="020B0604020202020204"/>
              </a:rPr>
              <a:t>Email submission </a:t>
            </a:r>
            <a:endParaRPr lang="en-ZA" dirty="0">
              <a:solidFill>
                <a:schemeClr val="bg1"/>
              </a:solidFill>
              <a:latin typeface="Arial" panose="020B0604020202020204"/>
            </a:endParaRPr>
          </a:p>
        </p:txBody>
      </p:sp>
      <p:sp>
        <p:nvSpPr>
          <p:cNvPr id="20" name="TextBox 12">
            <a:extLst>
              <a:ext uri="{FF2B5EF4-FFF2-40B4-BE49-F238E27FC236}">
                <a16:creationId xmlns:a16="http://schemas.microsoft.com/office/drawing/2014/main" id="{FA2789C6-991D-5E56-F74D-446E600BEC23}"/>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chemeClr val="bg1"/>
                </a:solidFill>
                <a:latin typeface="Arial" panose="020B0604020202020204"/>
              </a:rPr>
              <a:t>Any enquiries must be referred, in writing via email: </a:t>
            </a:r>
            <a:r>
              <a:rPr lang="en-ZA" dirty="0">
                <a:solidFill>
                  <a:schemeClr val="bg1"/>
                </a:solidFill>
                <a:latin typeface="Arial" panose="020B0604020202020204"/>
                <a:hlinkClick r:id="rId4">
                  <a:extLst>
                    <a:ext uri="{A12FA001-AC4F-418D-AE19-62706E023703}">
                      <ahyp:hlinkClr xmlns:ahyp="http://schemas.microsoft.com/office/drawing/2018/hyperlinkcolor" val="tx"/>
                    </a:ext>
                  </a:extLst>
                </a:hlinkClick>
              </a:rPr>
              <a:t>tenderoffice@sars.gov.za</a:t>
            </a:r>
            <a:endParaRPr lang="en-ZA" dirty="0">
              <a:solidFill>
                <a:schemeClr val="bg1"/>
              </a:solidFill>
              <a:latin typeface="Arial" panose="020B0604020202020204"/>
            </a:endParaRPr>
          </a:p>
        </p:txBody>
      </p:sp>
    </p:spTree>
    <p:extLst>
      <p:ext uri="{BB962C8B-B14F-4D97-AF65-F5344CB8AC3E}">
        <p14:creationId xmlns:p14="http://schemas.microsoft.com/office/powerpoint/2010/main" val="285962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72A5-EA55-6E8C-AF8C-64E000086B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FBBAD36-2395-C1B7-B9A9-FE062DDE519E}"/>
              </a:ext>
            </a:extLst>
          </p:cNvPr>
          <p:cNvSpPr txBox="1">
            <a:spLocks/>
          </p:cNvSpPr>
          <p:nvPr/>
        </p:nvSpPr>
        <p:spPr>
          <a:xfrm>
            <a:off x="480374" y="343203"/>
            <a:ext cx="11231252" cy="55618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ZA" sz="3200" b="1" dirty="0">
                <a:solidFill>
                  <a:srgbClr val="5B9BD5">
                    <a:lumMod val="75000"/>
                  </a:srgbClr>
                </a:solidFill>
                <a:effectLst>
                  <a:outerShdw blurRad="38100" dist="38100" dir="2700000" algn="tl">
                    <a:srgbClr val="000000">
                      <a:alpha val="43137"/>
                    </a:srgbClr>
                  </a:outerShdw>
                </a:effectLst>
                <a:latin typeface="Arial" panose="020B0604020202020204" pitchFamily="34" charset="0"/>
                <a:ea typeface="Lato" panose="020F0502020204030203" pitchFamily="34" charset="0"/>
                <a:cs typeface="Arial" panose="020B0604020202020204" pitchFamily="34" charset="0"/>
              </a:rPr>
              <a:t>FILE 1: ORIGINAL / DUPLICATE </a:t>
            </a:r>
            <a:br>
              <a:rPr lang="en-ZA" sz="2500" dirty="0">
                <a:solidFill>
                  <a:prstClr val="black"/>
                </a:solidFill>
                <a:latin typeface="Lato" panose="020F0502020204030203" pitchFamily="34" charset="0"/>
                <a:ea typeface="Lato" panose="020F0502020204030203" pitchFamily="34" charset="0"/>
                <a:cs typeface="Lato" panose="020F0502020204030203" pitchFamily="34" charset="0"/>
              </a:rPr>
            </a:br>
            <a:endParaRPr lang="en-ZA" sz="2500" dirty="0">
              <a:latin typeface="Lato" panose="020F0502020204030203" pitchFamily="34" charset="0"/>
              <a:ea typeface="Lato" panose="020F0502020204030203" pitchFamily="34" charset="0"/>
              <a:cs typeface="Lato" panose="020F0502020204030203" pitchFamily="34" charset="0"/>
            </a:endParaRPr>
          </a:p>
        </p:txBody>
      </p:sp>
      <p:sp>
        <p:nvSpPr>
          <p:cNvPr id="5" name="Rectangle 43">
            <a:extLst>
              <a:ext uri="{FF2B5EF4-FFF2-40B4-BE49-F238E27FC236}">
                <a16:creationId xmlns:a16="http://schemas.microsoft.com/office/drawing/2014/main" id="{3BBA4B26-32D0-B14B-68A3-394C283DA1B3}"/>
              </a:ext>
            </a:extLst>
          </p:cNvPr>
          <p:cNvSpPr>
            <a:spLocks noChangeArrowheads="1"/>
          </p:cNvSpPr>
          <p:nvPr/>
        </p:nvSpPr>
        <p:spPr bwMode="auto">
          <a:xfrm>
            <a:off x="1244912" y="141262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6" name="44 CuadroTexto">
            <a:extLst>
              <a:ext uri="{FF2B5EF4-FFF2-40B4-BE49-F238E27FC236}">
                <a16:creationId xmlns:a16="http://schemas.microsoft.com/office/drawing/2014/main" id="{89947DE5-80A1-2F64-CF65-96216717E950}"/>
              </a:ext>
            </a:extLst>
          </p:cNvPr>
          <p:cNvSpPr txBox="1"/>
          <p:nvPr/>
        </p:nvSpPr>
        <p:spPr>
          <a:xfrm>
            <a:off x="2771615" y="1412622"/>
            <a:ext cx="4850537"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a:rPr>
              <a:t>SBD documents and other documents</a:t>
            </a:r>
          </a:p>
        </p:txBody>
      </p:sp>
      <p:sp>
        <p:nvSpPr>
          <p:cNvPr id="8" name="Rectangle 43">
            <a:extLst>
              <a:ext uri="{FF2B5EF4-FFF2-40B4-BE49-F238E27FC236}">
                <a16:creationId xmlns:a16="http://schemas.microsoft.com/office/drawing/2014/main" id="{D6C6C066-8E29-23FF-C67D-3D9BA034A17D}"/>
              </a:ext>
            </a:extLst>
          </p:cNvPr>
          <p:cNvSpPr>
            <a:spLocks noChangeArrowheads="1"/>
          </p:cNvSpPr>
          <p:nvPr/>
        </p:nvSpPr>
        <p:spPr bwMode="auto">
          <a:xfrm>
            <a:off x="1218073" y="314708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2</a:t>
            </a:r>
          </a:p>
        </p:txBody>
      </p:sp>
      <p:sp>
        <p:nvSpPr>
          <p:cNvPr id="9" name="44 CuadroTexto">
            <a:extLst>
              <a:ext uri="{FF2B5EF4-FFF2-40B4-BE49-F238E27FC236}">
                <a16:creationId xmlns:a16="http://schemas.microsoft.com/office/drawing/2014/main" id="{ABE52B85-5489-5671-ECF0-E790D1D02830}"/>
              </a:ext>
            </a:extLst>
          </p:cNvPr>
          <p:cNvSpPr txBox="1"/>
          <p:nvPr/>
        </p:nvSpPr>
        <p:spPr>
          <a:xfrm>
            <a:off x="2771615" y="3146554"/>
            <a:ext cx="4823698" cy="172220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ZA" b="1" i="0" u="sng" strike="noStrike" kern="0" cap="none" spc="0" normalizeH="0" baseline="0" noProof="0" dirty="0">
                <a:ln>
                  <a:noFill/>
                </a:ln>
                <a:solidFill>
                  <a:schemeClr val="bg1"/>
                </a:solidFill>
                <a:effectLst/>
                <a:uLnTx/>
                <a:uFillTx/>
                <a:latin typeface="Arial" panose="020B0604020202020204"/>
                <a:cs typeface="Arial" panose="020B0604020202020204" pitchFamily="34" charset="0"/>
              </a:rPr>
              <a:t>Technical Response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Supporting documents for technical requirements</a:t>
            </a:r>
            <a:endParaRPr kumimoji="0" lang="en-US" b="0" i="0" u="none" strike="noStrike" kern="0" cap="none" spc="0" normalizeH="0" baseline="0" noProof="0" dirty="0">
              <a:ln>
                <a:noFill/>
              </a:ln>
              <a:solidFill>
                <a:schemeClr val="bg1"/>
              </a:solidFill>
              <a:effectLst/>
              <a:uLnTx/>
              <a:uFillTx/>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428363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3563-957D-194D-5BBD-045B78B1F9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F40D3CC-058C-81FE-56BE-8825776EC618}"/>
              </a:ext>
            </a:extLst>
          </p:cNvPr>
          <p:cNvSpPr txBox="1">
            <a:spLocks/>
          </p:cNvSpPr>
          <p:nvPr/>
        </p:nvSpPr>
        <p:spPr>
          <a:xfrm>
            <a:off x="487938" y="216806"/>
            <a:ext cx="11231252" cy="63159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solidFill>
                  <a:srgbClr val="5B9BD5">
                    <a:lumMod val="75000"/>
                  </a:srgbClr>
                </a:solidFill>
                <a:effectLst>
                  <a:outerShdw blurRad="38100" dist="38100" dir="2700000" algn="tl">
                    <a:srgbClr val="000000">
                      <a:alpha val="43137"/>
                    </a:srgbClr>
                  </a:outerShdw>
                </a:effectLst>
                <a:latin typeface="Arial" panose="020B0604020202020204"/>
              </a:rPr>
              <a:t>FILE 2: ORIGINAL / DUPLICATE </a:t>
            </a:r>
            <a:br>
              <a:rPr lang="en-ZA" sz="1200" dirty="0"/>
            </a:br>
            <a:endParaRPr lang="en-ZA" dirty="0"/>
          </a:p>
        </p:txBody>
      </p:sp>
      <p:sp>
        <p:nvSpPr>
          <p:cNvPr id="7" name="Rectangle 43">
            <a:extLst>
              <a:ext uri="{FF2B5EF4-FFF2-40B4-BE49-F238E27FC236}">
                <a16:creationId xmlns:a16="http://schemas.microsoft.com/office/drawing/2014/main" id="{D907CBF8-BD3A-BEB2-236F-AEF028269AB0}"/>
              </a:ext>
            </a:extLst>
          </p:cNvPr>
          <p:cNvSpPr>
            <a:spLocks noChangeArrowheads="1"/>
          </p:cNvSpPr>
          <p:nvPr/>
        </p:nvSpPr>
        <p:spPr bwMode="auto">
          <a:xfrm>
            <a:off x="1324246" y="1188992"/>
            <a:ext cx="1180993"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8" name="44 CuadroTexto">
            <a:extLst>
              <a:ext uri="{FF2B5EF4-FFF2-40B4-BE49-F238E27FC236}">
                <a16:creationId xmlns:a16="http://schemas.microsoft.com/office/drawing/2014/main" id="{450340FA-1CA5-ED7E-2920-F997BDFDC7DD}"/>
              </a:ext>
            </a:extLst>
          </p:cNvPr>
          <p:cNvSpPr txBox="1"/>
          <p:nvPr/>
        </p:nvSpPr>
        <p:spPr>
          <a:xfrm>
            <a:off x="3020681" y="1112768"/>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Annexure E</a:t>
            </a:r>
            <a:r>
              <a:rPr lang="en-US" kern="0" dirty="0">
                <a:solidFill>
                  <a:schemeClr val="bg1"/>
                </a:solidFill>
                <a:latin typeface="Arial" panose="020B0604020202020204" pitchFamily="34" charset="0"/>
                <a:cs typeface="Arial" panose="020B0604020202020204" pitchFamily="34" charset="0"/>
              </a:rPr>
              <a:t> </a:t>
            </a: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9" name="Rectangle 43">
            <a:extLst>
              <a:ext uri="{FF2B5EF4-FFF2-40B4-BE49-F238E27FC236}">
                <a16:creationId xmlns:a16="http://schemas.microsoft.com/office/drawing/2014/main" id="{B5E99AD2-BD4F-E6FF-0955-5D38AE6F9599}"/>
              </a:ext>
            </a:extLst>
          </p:cNvPr>
          <p:cNvSpPr>
            <a:spLocks noChangeArrowheads="1"/>
          </p:cNvSpPr>
          <p:nvPr/>
        </p:nvSpPr>
        <p:spPr bwMode="auto">
          <a:xfrm>
            <a:off x="1304145" y="2395745"/>
            <a:ext cx="1221196"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dirty="0">
                <a:solidFill>
                  <a:schemeClr val="tx2"/>
                </a:solidFill>
                <a:latin typeface="Arial" panose="020B0604020202020204" pitchFamily="34" charset="0"/>
                <a:cs typeface="Arial" panose="020B0604020202020204" pitchFamily="34" charset="0"/>
              </a:rPr>
              <a:t>Exhibit  2</a:t>
            </a:r>
          </a:p>
        </p:txBody>
      </p:sp>
      <p:sp>
        <p:nvSpPr>
          <p:cNvPr id="10" name="44 CuadroTexto">
            <a:extLst>
              <a:ext uri="{FF2B5EF4-FFF2-40B4-BE49-F238E27FC236}">
                <a16:creationId xmlns:a16="http://schemas.microsoft.com/office/drawing/2014/main" id="{72565AD2-1BCC-BFC0-8BF1-2A1C4E935E0C}"/>
              </a:ext>
            </a:extLst>
          </p:cNvPr>
          <p:cNvSpPr txBox="1"/>
          <p:nvPr/>
        </p:nvSpPr>
        <p:spPr>
          <a:xfrm>
            <a:off x="2973794" y="2147174"/>
            <a:ext cx="4898011"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b="1" i="0" u="sng" strike="noStrike" kern="0" cap="none" spc="0" normalizeH="0" baseline="0" noProof="0" dirty="0">
                <a:ln>
                  <a:noFill/>
                </a:ln>
                <a:solidFill>
                  <a:schemeClr val="bg1"/>
                </a:solidFill>
                <a:effectLst/>
                <a:uLnTx/>
                <a:uFillTx/>
                <a:latin typeface="Arial" panose="020B0604020202020204"/>
              </a:rPr>
              <a:t>B-BBEE</a:t>
            </a:r>
            <a:r>
              <a:rPr kumimoji="0" lang="en-US" b="0" i="0" u="none" strike="noStrike" kern="0" cap="none" spc="0" normalizeH="0" baseline="0" noProof="0" dirty="0">
                <a:ln>
                  <a:noFill/>
                </a:ln>
                <a:solidFill>
                  <a:schemeClr val="bg1"/>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
        <p:nvSpPr>
          <p:cNvPr id="11" name="44 CuadroTexto">
            <a:extLst>
              <a:ext uri="{FF2B5EF4-FFF2-40B4-BE49-F238E27FC236}">
                <a16:creationId xmlns:a16="http://schemas.microsoft.com/office/drawing/2014/main" id="{E30D5BF6-6FC8-24A2-11E1-56B308A0E581}"/>
              </a:ext>
            </a:extLst>
          </p:cNvPr>
          <p:cNvSpPr txBox="1"/>
          <p:nvPr/>
        </p:nvSpPr>
        <p:spPr>
          <a:xfrm>
            <a:off x="2973794" y="3641167"/>
            <a:ext cx="4850537"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chemeClr val="bg1"/>
              </a:solidFill>
              <a:effectLst/>
              <a:uLnTx/>
              <a:uFillTx/>
              <a:latin typeface="Arial Narrow" panose="020B0606020202030204" pitchFamily="34" charset="0"/>
            </a:endParaRPr>
          </a:p>
        </p:txBody>
      </p:sp>
      <p:sp>
        <p:nvSpPr>
          <p:cNvPr id="12" name="Rectangle 43">
            <a:extLst>
              <a:ext uri="{FF2B5EF4-FFF2-40B4-BE49-F238E27FC236}">
                <a16:creationId xmlns:a16="http://schemas.microsoft.com/office/drawing/2014/main" id="{9623ACF7-1106-31CD-99B0-CA4B2D9EA8CE}"/>
              </a:ext>
            </a:extLst>
          </p:cNvPr>
          <p:cNvSpPr>
            <a:spLocks noChangeArrowheads="1"/>
          </p:cNvSpPr>
          <p:nvPr/>
        </p:nvSpPr>
        <p:spPr bwMode="auto">
          <a:xfrm>
            <a:off x="1304145" y="3928918"/>
            <a:ext cx="1221196"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3</a:t>
            </a:r>
          </a:p>
        </p:txBody>
      </p:sp>
      <p:sp>
        <p:nvSpPr>
          <p:cNvPr id="13" name="Rectangle 12">
            <a:extLst>
              <a:ext uri="{FF2B5EF4-FFF2-40B4-BE49-F238E27FC236}">
                <a16:creationId xmlns:a16="http://schemas.microsoft.com/office/drawing/2014/main" id="{7F1364AE-ED3E-DCA1-8491-6ECD201DEFA2}"/>
              </a:ext>
            </a:extLst>
          </p:cNvPr>
          <p:cNvSpPr/>
          <p:nvPr/>
        </p:nvSpPr>
        <p:spPr>
          <a:xfrm rot="10800000" flipV="1">
            <a:off x="487936" y="5001833"/>
            <a:ext cx="11399263" cy="872034"/>
          </a:xfrm>
          <a:prstGeom prst="rect">
            <a:avLst/>
          </a:prstGeom>
        </p:spPr>
        <p:txBody>
          <a:bodyPr wrap="square">
            <a:spAutoFit/>
          </a:bodyPr>
          <a:lstStyle/>
          <a:p>
            <a:pPr marL="95250">
              <a:lnSpc>
                <a:spcPct val="150000"/>
              </a:lnSpc>
              <a:defRPr/>
            </a:pPr>
            <a:r>
              <a:rPr lang="en-US" b="1" dirty="0">
                <a:solidFill>
                  <a:srgbClr val="FF0000"/>
                </a:solidFill>
                <a:latin typeface="Arial" panose="020B0604020202020204"/>
              </a:rPr>
              <a:t>NB ! Each file must be marked correctly and sealed separately for easy reference during the evaluation process. USB must be marked with Bidder Name  </a:t>
            </a:r>
          </a:p>
        </p:txBody>
      </p:sp>
    </p:spTree>
    <p:extLst>
      <p:ext uri="{BB962C8B-B14F-4D97-AF65-F5344CB8AC3E}">
        <p14:creationId xmlns:p14="http://schemas.microsoft.com/office/powerpoint/2010/main" val="358710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E470-FA55-0F8E-B3E8-FE1F963E025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93F23F-CE6F-8A11-9A00-D32857B2332C}"/>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E93F23F-CE6F-8A11-9A00-D32857B2332C}"/>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06E278F5-8922-D3F5-40CE-E3646D12DCB8}"/>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AD5321-A332-0FDC-96C4-DBCEA875F650}"/>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A6AD5321-A332-0FDC-96C4-DBCEA875F650}"/>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BD19BD5-3CB0-D44A-E069-FAFFB367F9D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0BD19BD5-3CB0-D44A-E069-FAFFB367F9D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12319E-14C2-8F93-9327-A82AA15C80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F712319E-14C2-8F93-9327-A82AA15C805C}"/>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D901828-1908-7678-B484-28F0B3200E45}"/>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CC0BA41-22D5-E617-D6AB-C0177B4B4CE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9CC0BA41-22D5-E617-D6AB-C0177B4B4CE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532772-885B-974A-77E0-AABFD0E5966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DC532772-885B-974A-77E0-AABFD0E59664}"/>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AE806EC-35C0-BAD1-5771-FB2BB00B549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450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61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993B77B-E38F-24C6-0F67-DD8F51B659A1}"/>
              </a:ext>
            </a:extLst>
          </p:cNvPr>
          <p:cNvSpPr txBox="1">
            <a:spLocks/>
          </p:cNvSpPr>
          <p:nvPr/>
        </p:nvSpPr>
        <p:spPr>
          <a:xfrm>
            <a:off x="341993" y="555171"/>
            <a:ext cx="8520177" cy="536976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chemeClr val="bg1"/>
                </a:solidFill>
                <a:effectLst/>
                <a:uLnTx/>
                <a:uFillTx/>
                <a:latin typeface="Arial" charset="0"/>
                <a:ea typeface="+mn-ea"/>
                <a:cs typeface="+mn-cs"/>
              </a:rPr>
              <a:t>1. </a:t>
            </a:r>
            <a:r>
              <a:rPr kumimoji="0" lang="en-US" sz="2900" b="1" i="0" u="none" strike="noStrike" kern="1200" cap="none" spc="0" normalizeH="0" baseline="0" noProof="0" dirty="0">
                <a:ln>
                  <a:noFill/>
                </a:ln>
                <a:solidFill>
                  <a:schemeClr val="bg1"/>
                </a:solidFill>
                <a:effectLst/>
                <a:uLnTx/>
                <a:uFillTx/>
                <a:latin typeface="Arial" charset="0"/>
                <a:ea typeface="+mn-ea"/>
                <a:cs typeface="+mn-cs"/>
              </a:rPr>
              <a:t>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9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8. </a:t>
            </a:r>
            <a:r>
              <a:rPr lang="en-ZA" sz="2900" b="1" dirty="0">
                <a:solidFill>
                  <a:schemeClr val="bg1"/>
                </a:solidFill>
              </a:rPr>
              <a:t>Services Agreements</a:t>
            </a:r>
            <a:endParaRPr kumimoji="0" lang="en-ZA" sz="2900" b="1" i="0" u="none" strike="noStrike" kern="1200" cap="none" spc="0" normalizeH="0" baseline="0" noProof="0" dirty="0">
              <a:ln>
                <a:noFill/>
              </a:ln>
              <a:solidFill>
                <a:schemeClr val="bg1"/>
              </a:solidFill>
              <a:effectLst/>
              <a:uLnTx/>
              <a:uFillTx/>
              <a:latin typeface="Arial" charset="0"/>
              <a:ea typeface="+mn-ea"/>
              <a:cs typeface="+mn-cs"/>
            </a:endParaRP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9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FF0000"/>
                </a:solidFill>
                <a:effectLst/>
                <a:uLnTx/>
                <a:uFillTx/>
                <a:latin typeface="Arial" charset="0"/>
                <a:ea typeface="+mn-ea"/>
                <a:cs typeface="+mn-cs"/>
              </a:rPr>
              <a:t>10. Q&amp;A</a:t>
            </a:r>
            <a:endParaRPr kumimoji="0" lang="en-ZA" sz="3300" b="0"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352435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F483DE-7AB5-A687-6472-D72DB8017A79}"/>
              </a:ext>
            </a:extLst>
          </p:cNvPr>
          <p:cNvGrpSpPr/>
          <p:nvPr/>
        </p:nvGrpSpPr>
        <p:grpSpPr>
          <a:xfrm>
            <a:off x="239400" y="892509"/>
            <a:ext cx="11160" cy="11520"/>
            <a:chOff x="239400" y="892509"/>
            <a:chExt cx="11160" cy="115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322C362-C000-FCAA-C6F6-4A66363EBE99}"/>
                    </a:ext>
                  </a:extLst>
                </p14:cNvPr>
                <p14:cNvContentPartPr/>
                <p14:nvPr/>
              </p14:nvContentPartPr>
              <p14:xfrm>
                <a:off x="239400" y="892509"/>
                <a:ext cx="360" cy="360"/>
              </p14:xfrm>
            </p:contentPart>
          </mc:Choice>
          <mc:Fallback xmlns="">
            <p:pic>
              <p:nvPicPr>
                <p:cNvPr id="4" name="Ink 3">
                  <a:extLst>
                    <a:ext uri="{FF2B5EF4-FFF2-40B4-BE49-F238E27FC236}">
                      <a16:creationId xmlns:a16="http://schemas.microsoft.com/office/drawing/2014/main" id="{8322C362-C000-FCAA-C6F6-4A66363EBE99}"/>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EDCE748-0F19-0ADF-0E9E-276CEE4B0C02}"/>
                    </a:ext>
                  </a:extLst>
                </p14:cNvPr>
                <p14:cNvContentPartPr/>
                <p14:nvPr/>
              </p14:nvContentPartPr>
              <p14:xfrm>
                <a:off x="239400" y="892509"/>
                <a:ext cx="360" cy="360"/>
              </p14:xfrm>
            </p:contentPart>
          </mc:Choice>
          <mc:Fallback xmlns="">
            <p:pic>
              <p:nvPicPr>
                <p:cNvPr id="5" name="Ink 4">
                  <a:extLst>
                    <a:ext uri="{FF2B5EF4-FFF2-40B4-BE49-F238E27FC236}">
                      <a16:creationId xmlns:a16="http://schemas.microsoft.com/office/drawing/2014/main" id="{2EDCE748-0F19-0ADF-0E9E-276CEE4B0C02}"/>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1BB2A85-5EC6-7F9E-46AE-F463584A7E3C}"/>
                    </a:ext>
                  </a:extLst>
                </p14:cNvPr>
                <p14:cNvContentPartPr/>
                <p14:nvPr/>
              </p14:nvContentPartPr>
              <p14:xfrm>
                <a:off x="250200" y="903669"/>
                <a:ext cx="360" cy="360"/>
              </p14:xfrm>
            </p:contentPart>
          </mc:Choice>
          <mc:Fallback xmlns="">
            <p:pic>
              <p:nvPicPr>
                <p:cNvPr id="7" name="Ink 6">
                  <a:extLst>
                    <a:ext uri="{FF2B5EF4-FFF2-40B4-BE49-F238E27FC236}">
                      <a16:creationId xmlns:a16="http://schemas.microsoft.com/office/drawing/2014/main" id="{41BB2A85-5EC6-7F9E-46AE-F463584A7E3C}"/>
                    </a:ext>
                  </a:extLst>
                </p:cNvPr>
                <p:cNvPicPr/>
                <p:nvPr/>
              </p:nvPicPr>
              <p:blipFill>
                <a:blip r:embed="rId3"/>
                <a:stretch>
                  <a:fillRect/>
                </a:stretch>
              </p:blipFill>
              <p:spPr>
                <a:xfrm>
                  <a:off x="241200" y="894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1AD5C0C-2552-DFFD-3F4F-9E5A331728FF}"/>
                  </a:ext>
                </a:extLst>
              </p14:cNvPr>
              <p14:cNvContentPartPr/>
              <p14:nvPr/>
            </p14:nvContentPartPr>
            <p14:xfrm>
              <a:off x="282960" y="892149"/>
              <a:ext cx="360" cy="360"/>
            </p14:xfrm>
          </p:contentPart>
        </mc:Choice>
        <mc:Fallback xmlns="">
          <p:pic>
            <p:nvPicPr>
              <p:cNvPr id="9" name="Ink 8">
                <a:extLst>
                  <a:ext uri="{FF2B5EF4-FFF2-40B4-BE49-F238E27FC236}">
                    <a16:creationId xmlns:a16="http://schemas.microsoft.com/office/drawing/2014/main" id="{91AD5C0C-2552-DFFD-3F4F-9E5A331728FF}"/>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862E72C-4529-9979-409B-FC80DA3A0332}"/>
                  </a:ext>
                </a:extLst>
              </p14:cNvPr>
              <p14:cNvContentPartPr/>
              <p14:nvPr/>
            </p14:nvContentPartPr>
            <p14:xfrm>
              <a:off x="282960" y="892149"/>
              <a:ext cx="360" cy="360"/>
            </p14:xfrm>
          </p:contentPart>
        </mc:Choice>
        <mc:Fallback xmlns="">
          <p:pic>
            <p:nvPicPr>
              <p:cNvPr id="10" name="Ink 9">
                <a:extLst>
                  <a:ext uri="{FF2B5EF4-FFF2-40B4-BE49-F238E27FC236}">
                    <a16:creationId xmlns:a16="http://schemas.microsoft.com/office/drawing/2014/main" id="{A862E72C-4529-9979-409B-FC80DA3A0332}"/>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C9B9642-5F30-02EC-4B4D-FA0A087630B6}"/>
                  </a:ext>
                </a:extLst>
              </p14:cNvPr>
              <p14:cNvContentPartPr/>
              <p14:nvPr/>
            </p14:nvContentPartPr>
            <p14:xfrm>
              <a:off x="315360" y="892149"/>
              <a:ext cx="360" cy="360"/>
            </p14:xfrm>
          </p:contentPart>
        </mc:Choice>
        <mc:Fallback xmlns="">
          <p:pic>
            <p:nvPicPr>
              <p:cNvPr id="11" name="Ink 10">
                <a:extLst>
                  <a:ext uri="{FF2B5EF4-FFF2-40B4-BE49-F238E27FC236}">
                    <a16:creationId xmlns:a16="http://schemas.microsoft.com/office/drawing/2014/main" id="{BC9B9642-5F30-02EC-4B4D-FA0A087630B6}"/>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2550137-B4DA-E16F-40B6-6D96871FD0D5}"/>
                  </a:ext>
                </a:extLst>
              </p14:cNvPr>
              <p14:cNvContentPartPr/>
              <p14:nvPr/>
            </p14:nvContentPartPr>
            <p14:xfrm>
              <a:off x="315360" y="892149"/>
              <a:ext cx="360" cy="360"/>
            </p14:xfrm>
          </p:contentPart>
        </mc:Choice>
        <mc:Fallback xmlns="">
          <p:pic>
            <p:nvPicPr>
              <p:cNvPr id="12" name="Ink 11">
                <a:extLst>
                  <a:ext uri="{FF2B5EF4-FFF2-40B4-BE49-F238E27FC236}">
                    <a16:creationId xmlns:a16="http://schemas.microsoft.com/office/drawing/2014/main" id="{42550137-B4DA-E16F-40B6-6D96871FD0D5}"/>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D557A2F-EAE3-D0C5-A632-C3A31D70344A}"/>
                  </a:ext>
                </a:extLst>
              </p14:cNvPr>
              <p14:cNvContentPartPr/>
              <p14:nvPr/>
            </p14:nvContentPartPr>
            <p14:xfrm>
              <a:off x="2732023" y="5703909"/>
              <a:ext cx="360" cy="360"/>
            </p14:xfrm>
          </p:contentPart>
        </mc:Choice>
        <mc:Fallback xmlns="">
          <p:pic>
            <p:nvPicPr>
              <p:cNvPr id="13" name="Ink 12">
                <a:extLst>
                  <a:ext uri="{FF2B5EF4-FFF2-40B4-BE49-F238E27FC236}">
                    <a16:creationId xmlns:a16="http://schemas.microsoft.com/office/drawing/2014/main" id="{0D557A2F-EAE3-D0C5-A632-C3A31D70344A}"/>
                  </a:ext>
                </a:extLst>
              </p:cNvPr>
              <p:cNvPicPr/>
              <p:nvPr/>
            </p:nvPicPr>
            <p:blipFill>
              <a:blip r:embed="rId3"/>
              <a:stretch>
                <a:fillRect/>
              </a:stretch>
            </p:blipFill>
            <p:spPr>
              <a:xfrm>
                <a:off x="2723023" y="5695269"/>
                <a:ext cx="18000" cy="18000"/>
              </a:xfrm>
              <a:prstGeom prst="rect">
                <a:avLst/>
              </a:prstGeom>
            </p:spPr>
          </p:pic>
        </mc:Fallback>
      </mc:AlternateContent>
      <p:grpSp>
        <p:nvGrpSpPr>
          <p:cNvPr id="21" name="Group 20">
            <a:extLst>
              <a:ext uri="{FF2B5EF4-FFF2-40B4-BE49-F238E27FC236}">
                <a16:creationId xmlns:a16="http://schemas.microsoft.com/office/drawing/2014/main" id="{9483A830-43EA-3E38-289E-37F5C0B702B0}"/>
              </a:ext>
            </a:extLst>
          </p:cNvPr>
          <p:cNvGrpSpPr/>
          <p:nvPr/>
        </p:nvGrpSpPr>
        <p:grpSpPr>
          <a:xfrm>
            <a:off x="2927863" y="6171909"/>
            <a:ext cx="360" cy="360"/>
            <a:chOff x="2927863" y="6171909"/>
            <a:chExt cx="360" cy="360"/>
          </a:xfrm>
        </p:grpSpPr>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F159A0F-1049-0E07-3FEC-51C318622FDA}"/>
                    </a:ext>
                  </a:extLst>
                </p14:cNvPr>
                <p14:cNvContentPartPr/>
                <p14:nvPr/>
              </p14:nvContentPartPr>
              <p14:xfrm>
                <a:off x="2927863" y="6171909"/>
                <a:ext cx="360" cy="360"/>
              </p14:xfrm>
            </p:contentPart>
          </mc:Choice>
          <mc:Fallback xmlns="">
            <p:pic>
              <p:nvPicPr>
                <p:cNvPr id="14" name="Ink 13">
                  <a:extLst>
                    <a:ext uri="{FF2B5EF4-FFF2-40B4-BE49-F238E27FC236}">
                      <a16:creationId xmlns:a16="http://schemas.microsoft.com/office/drawing/2014/main" id="{3F159A0F-1049-0E07-3FEC-51C318622FDA}"/>
                    </a:ext>
                  </a:extLst>
                </p:cNvPr>
                <p:cNvPicPr/>
                <p:nvPr/>
              </p:nvPicPr>
              <p:blipFill>
                <a:blip r:embed="rId3"/>
                <a:stretch>
                  <a:fillRect/>
                </a:stretch>
              </p:blipFill>
              <p:spPr>
                <a:xfrm>
                  <a:off x="2919223" y="616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1A8F181-561B-D52A-934C-3B1AD2459DD3}"/>
                    </a:ext>
                  </a:extLst>
                </p14:cNvPr>
                <p14:cNvContentPartPr/>
                <p14:nvPr/>
              </p14:nvContentPartPr>
              <p14:xfrm>
                <a:off x="2927863" y="6171909"/>
                <a:ext cx="360" cy="360"/>
              </p14:xfrm>
            </p:contentPart>
          </mc:Choice>
          <mc:Fallback xmlns="">
            <p:pic>
              <p:nvPicPr>
                <p:cNvPr id="15" name="Ink 14">
                  <a:extLst>
                    <a:ext uri="{FF2B5EF4-FFF2-40B4-BE49-F238E27FC236}">
                      <a16:creationId xmlns:a16="http://schemas.microsoft.com/office/drawing/2014/main" id="{E1A8F181-561B-D52A-934C-3B1AD2459DD3}"/>
                    </a:ext>
                  </a:extLst>
                </p:cNvPr>
                <p:cNvPicPr/>
                <p:nvPr/>
              </p:nvPicPr>
              <p:blipFill>
                <a:blip r:embed="rId3"/>
                <a:stretch>
                  <a:fillRect/>
                </a:stretch>
              </p:blipFill>
              <p:spPr>
                <a:xfrm>
                  <a:off x="2919223" y="6163269"/>
                  <a:ext cx="18000" cy="18000"/>
                </a:xfrm>
                <a:prstGeom prst="rect">
                  <a:avLst/>
                </a:prstGeom>
              </p:spPr>
            </p:pic>
          </mc:Fallback>
        </mc:AlternateContent>
      </p:grpSp>
      <p:grpSp>
        <p:nvGrpSpPr>
          <p:cNvPr id="20" name="Group 19">
            <a:extLst>
              <a:ext uri="{FF2B5EF4-FFF2-40B4-BE49-F238E27FC236}">
                <a16:creationId xmlns:a16="http://schemas.microsoft.com/office/drawing/2014/main" id="{B1E4DD2F-8360-A748-1F7D-3FFBF42B578E}"/>
              </a:ext>
            </a:extLst>
          </p:cNvPr>
          <p:cNvGrpSpPr/>
          <p:nvPr/>
        </p:nvGrpSpPr>
        <p:grpSpPr>
          <a:xfrm>
            <a:off x="2862703" y="5910549"/>
            <a:ext cx="360" cy="360"/>
            <a:chOff x="2862703" y="5910549"/>
            <a:chExt cx="360" cy="36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072393C-BF40-452D-B48A-84CFE45A5024}"/>
                    </a:ext>
                  </a:extLst>
                </p14:cNvPr>
                <p14:cNvContentPartPr/>
                <p14:nvPr/>
              </p14:nvContentPartPr>
              <p14:xfrm>
                <a:off x="2862703" y="5910549"/>
                <a:ext cx="360" cy="360"/>
              </p14:xfrm>
            </p:contentPart>
          </mc:Choice>
          <mc:Fallback xmlns="">
            <p:pic>
              <p:nvPicPr>
                <p:cNvPr id="16" name="Ink 15">
                  <a:extLst>
                    <a:ext uri="{FF2B5EF4-FFF2-40B4-BE49-F238E27FC236}">
                      <a16:creationId xmlns:a16="http://schemas.microsoft.com/office/drawing/2014/main" id="{3072393C-BF40-452D-B48A-84CFE45A5024}"/>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43860A8-EC75-A9D3-DF4C-3A03CD1E056E}"/>
                    </a:ext>
                  </a:extLst>
                </p14:cNvPr>
                <p14:cNvContentPartPr/>
                <p14:nvPr/>
              </p14:nvContentPartPr>
              <p14:xfrm>
                <a:off x="2862703" y="5910549"/>
                <a:ext cx="360" cy="360"/>
              </p14:xfrm>
            </p:contentPart>
          </mc:Choice>
          <mc:Fallback xmlns="">
            <p:pic>
              <p:nvPicPr>
                <p:cNvPr id="17" name="Ink 16">
                  <a:extLst>
                    <a:ext uri="{FF2B5EF4-FFF2-40B4-BE49-F238E27FC236}">
                      <a16:creationId xmlns:a16="http://schemas.microsoft.com/office/drawing/2014/main" id="{343860A8-EC75-A9D3-DF4C-3A03CD1E056E}"/>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94E9602E-810A-2CB8-39E7-22618FA8FCC0}"/>
                    </a:ext>
                  </a:extLst>
                </p14:cNvPr>
                <p14:cNvContentPartPr/>
                <p14:nvPr/>
              </p14:nvContentPartPr>
              <p14:xfrm>
                <a:off x="2862703" y="5910549"/>
                <a:ext cx="360" cy="360"/>
              </p14:xfrm>
            </p:contentPart>
          </mc:Choice>
          <mc:Fallback xmlns="">
            <p:pic>
              <p:nvPicPr>
                <p:cNvPr id="18" name="Ink 17">
                  <a:extLst>
                    <a:ext uri="{FF2B5EF4-FFF2-40B4-BE49-F238E27FC236}">
                      <a16:creationId xmlns:a16="http://schemas.microsoft.com/office/drawing/2014/main" id="{94E9602E-810A-2CB8-39E7-22618FA8FCC0}"/>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257EF2F-54E2-EF77-1782-CD4F9A503D45}"/>
                    </a:ext>
                  </a:extLst>
                </p14:cNvPr>
                <p14:cNvContentPartPr/>
                <p14:nvPr/>
              </p14:nvContentPartPr>
              <p14:xfrm>
                <a:off x="2862703" y="5910549"/>
                <a:ext cx="360" cy="360"/>
              </p14:xfrm>
            </p:contentPart>
          </mc:Choice>
          <mc:Fallback xmlns="">
            <p:pic>
              <p:nvPicPr>
                <p:cNvPr id="19" name="Ink 18">
                  <a:extLst>
                    <a:ext uri="{FF2B5EF4-FFF2-40B4-BE49-F238E27FC236}">
                      <a16:creationId xmlns:a16="http://schemas.microsoft.com/office/drawing/2014/main" id="{A257EF2F-54E2-EF77-1782-CD4F9A503D45}"/>
                    </a:ext>
                  </a:extLst>
                </p:cNvPr>
                <p:cNvPicPr/>
                <p:nvPr/>
              </p:nvPicPr>
              <p:blipFill>
                <a:blip r:embed="rId3"/>
                <a:stretch>
                  <a:fillRect/>
                </a:stretch>
              </p:blipFill>
              <p:spPr>
                <a:xfrm>
                  <a:off x="2853703" y="5901909"/>
                  <a:ext cx="18000" cy="18000"/>
                </a:xfrm>
                <a:prstGeom prst="rect">
                  <a:avLst/>
                </a:prstGeom>
              </p:spPr>
            </p:pic>
          </mc:Fallback>
        </mc:AlternateContent>
      </p:grpSp>
      <p:grpSp>
        <p:nvGrpSpPr>
          <p:cNvPr id="28" name="Group 27">
            <a:extLst>
              <a:ext uri="{FF2B5EF4-FFF2-40B4-BE49-F238E27FC236}">
                <a16:creationId xmlns:a16="http://schemas.microsoft.com/office/drawing/2014/main" id="{02C8AA7C-9EF5-3F21-9228-9A5F42D10ED8}"/>
              </a:ext>
            </a:extLst>
          </p:cNvPr>
          <p:cNvGrpSpPr/>
          <p:nvPr/>
        </p:nvGrpSpPr>
        <p:grpSpPr>
          <a:xfrm>
            <a:off x="2819503" y="5780229"/>
            <a:ext cx="360" cy="360"/>
            <a:chOff x="2819503" y="5780229"/>
            <a:chExt cx="360" cy="360"/>
          </a:xfrm>
        </p:grpSpPr>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F1FF7DF5-B301-D5F3-C1DF-CDE8A63F7CAD}"/>
                    </a:ext>
                  </a:extLst>
                </p14:cNvPr>
                <p14:cNvContentPartPr/>
                <p14:nvPr/>
              </p14:nvContentPartPr>
              <p14:xfrm>
                <a:off x="2819503" y="5780229"/>
                <a:ext cx="360" cy="360"/>
              </p14:xfrm>
            </p:contentPart>
          </mc:Choice>
          <mc:Fallback xmlns="">
            <p:pic>
              <p:nvPicPr>
                <p:cNvPr id="22" name="Ink 21">
                  <a:extLst>
                    <a:ext uri="{FF2B5EF4-FFF2-40B4-BE49-F238E27FC236}">
                      <a16:creationId xmlns:a16="http://schemas.microsoft.com/office/drawing/2014/main" id="{F1FF7DF5-B301-D5F3-C1DF-CDE8A63F7CAD}"/>
                    </a:ext>
                  </a:extLst>
                </p:cNvPr>
                <p:cNvPicPr/>
                <p:nvPr/>
              </p:nvPicPr>
              <p:blipFill>
                <a:blip r:embed="rId3"/>
                <a:stretch>
                  <a:fillRect/>
                </a:stretch>
              </p:blipFill>
              <p:spPr>
                <a:xfrm>
                  <a:off x="2810503" y="57712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D2E2248E-32DC-BD05-3220-47878C3F5E61}"/>
                    </a:ext>
                  </a:extLst>
                </p14:cNvPr>
                <p14:cNvContentPartPr/>
                <p14:nvPr/>
              </p14:nvContentPartPr>
              <p14:xfrm>
                <a:off x="2819503" y="5780229"/>
                <a:ext cx="360" cy="360"/>
              </p14:xfrm>
            </p:contentPart>
          </mc:Choice>
          <mc:Fallback xmlns="">
            <p:pic>
              <p:nvPicPr>
                <p:cNvPr id="23" name="Ink 22">
                  <a:extLst>
                    <a:ext uri="{FF2B5EF4-FFF2-40B4-BE49-F238E27FC236}">
                      <a16:creationId xmlns:a16="http://schemas.microsoft.com/office/drawing/2014/main" id="{D2E2248E-32DC-BD05-3220-47878C3F5E61}"/>
                    </a:ext>
                  </a:extLst>
                </p:cNvPr>
                <p:cNvPicPr/>
                <p:nvPr/>
              </p:nvPicPr>
              <p:blipFill>
                <a:blip r:embed="rId3"/>
                <a:stretch>
                  <a:fillRect/>
                </a:stretch>
              </p:blipFill>
              <p:spPr>
                <a:xfrm>
                  <a:off x="2810503" y="5771229"/>
                  <a:ext cx="18000" cy="18000"/>
                </a:xfrm>
                <a:prstGeom prst="rect">
                  <a:avLst/>
                </a:prstGeom>
              </p:spPr>
            </p:pic>
          </mc:Fallback>
        </mc:AlternateContent>
      </p:grpSp>
      <p:grpSp>
        <p:nvGrpSpPr>
          <p:cNvPr id="27" name="Group 26">
            <a:extLst>
              <a:ext uri="{FF2B5EF4-FFF2-40B4-BE49-F238E27FC236}">
                <a16:creationId xmlns:a16="http://schemas.microsoft.com/office/drawing/2014/main" id="{026BAC53-6CE1-B303-C9E6-FE285C41551F}"/>
              </a:ext>
            </a:extLst>
          </p:cNvPr>
          <p:cNvGrpSpPr/>
          <p:nvPr/>
        </p:nvGrpSpPr>
        <p:grpSpPr>
          <a:xfrm>
            <a:off x="2623303" y="2329269"/>
            <a:ext cx="11520" cy="22320"/>
            <a:chOff x="2623303" y="2329269"/>
            <a:chExt cx="11520" cy="22320"/>
          </a:xfrm>
        </p:grpSpPr>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2C7B906-BFFB-86BE-5A01-63F43AADECC6}"/>
                    </a:ext>
                  </a:extLst>
                </p14:cNvPr>
                <p14:cNvContentPartPr/>
                <p14:nvPr/>
              </p14:nvContentPartPr>
              <p14:xfrm>
                <a:off x="2630143" y="2340069"/>
                <a:ext cx="4680" cy="11520"/>
              </p14:xfrm>
            </p:contentPart>
          </mc:Choice>
          <mc:Fallback xmlns="">
            <p:pic>
              <p:nvPicPr>
                <p:cNvPr id="24" name="Ink 23">
                  <a:extLst>
                    <a:ext uri="{FF2B5EF4-FFF2-40B4-BE49-F238E27FC236}">
                      <a16:creationId xmlns:a16="http://schemas.microsoft.com/office/drawing/2014/main" id="{22C7B906-BFFB-86BE-5A01-63F43AADECC6}"/>
                    </a:ext>
                  </a:extLst>
                </p:cNvPr>
                <p:cNvPicPr/>
                <p:nvPr/>
              </p:nvPicPr>
              <p:blipFill>
                <a:blip r:embed="rId20"/>
                <a:stretch>
                  <a:fillRect/>
                </a:stretch>
              </p:blipFill>
              <p:spPr>
                <a:xfrm>
                  <a:off x="2621143" y="2331429"/>
                  <a:ext cx="22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A4ECE617-F23A-F3BF-46D6-D4C8D0CAC705}"/>
                    </a:ext>
                  </a:extLst>
                </p14:cNvPr>
                <p14:cNvContentPartPr/>
                <p14:nvPr/>
              </p14:nvContentPartPr>
              <p14:xfrm>
                <a:off x="2623303" y="2329269"/>
                <a:ext cx="360" cy="360"/>
              </p14:xfrm>
            </p:contentPart>
          </mc:Choice>
          <mc:Fallback xmlns="">
            <p:pic>
              <p:nvPicPr>
                <p:cNvPr id="25" name="Ink 24">
                  <a:extLst>
                    <a:ext uri="{FF2B5EF4-FFF2-40B4-BE49-F238E27FC236}">
                      <a16:creationId xmlns:a16="http://schemas.microsoft.com/office/drawing/2014/main" id="{A4ECE617-F23A-F3BF-46D6-D4C8D0CAC705}"/>
                    </a:ext>
                  </a:extLst>
                </p:cNvPr>
                <p:cNvPicPr/>
                <p:nvPr/>
              </p:nvPicPr>
              <p:blipFill>
                <a:blip r:embed="rId3"/>
                <a:stretch>
                  <a:fillRect/>
                </a:stretch>
              </p:blipFill>
              <p:spPr>
                <a:xfrm>
                  <a:off x="2614663" y="2320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CC0041B6-2B87-A4DE-BEA8-F5EA63764C90}"/>
                    </a:ext>
                  </a:extLst>
                </p14:cNvPr>
                <p14:cNvContentPartPr/>
                <p14:nvPr/>
              </p14:nvContentPartPr>
              <p14:xfrm>
                <a:off x="2623303" y="2329269"/>
                <a:ext cx="360" cy="360"/>
              </p14:xfrm>
            </p:contentPart>
          </mc:Choice>
          <mc:Fallback xmlns="">
            <p:pic>
              <p:nvPicPr>
                <p:cNvPr id="26" name="Ink 25">
                  <a:extLst>
                    <a:ext uri="{FF2B5EF4-FFF2-40B4-BE49-F238E27FC236}">
                      <a16:creationId xmlns:a16="http://schemas.microsoft.com/office/drawing/2014/main" id="{CC0041B6-2B87-A4DE-BEA8-F5EA63764C90}"/>
                    </a:ext>
                  </a:extLst>
                </p:cNvPr>
                <p:cNvPicPr/>
                <p:nvPr/>
              </p:nvPicPr>
              <p:blipFill>
                <a:blip r:embed="rId3"/>
                <a:stretch>
                  <a:fillRect/>
                </a:stretch>
              </p:blipFill>
              <p:spPr>
                <a:xfrm>
                  <a:off x="2614663" y="2320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8C02792-41C8-1A60-F94D-50C35DD7B1B3}"/>
                  </a:ext>
                </a:extLst>
              </p14:cNvPr>
              <p14:cNvContentPartPr/>
              <p14:nvPr/>
            </p14:nvContentPartPr>
            <p14:xfrm>
              <a:off x="4559023" y="2057109"/>
              <a:ext cx="2160" cy="360"/>
            </p14:xfrm>
          </p:contentPart>
        </mc:Choice>
        <mc:Fallback xmlns="">
          <p:pic>
            <p:nvPicPr>
              <p:cNvPr id="29" name="Ink 28">
                <a:extLst>
                  <a:ext uri="{FF2B5EF4-FFF2-40B4-BE49-F238E27FC236}">
                    <a16:creationId xmlns:a16="http://schemas.microsoft.com/office/drawing/2014/main" id="{E8C02792-41C8-1A60-F94D-50C35DD7B1B3}"/>
                  </a:ext>
                </a:extLst>
              </p:cNvPr>
              <p:cNvPicPr/>
              <p:nvPr/>
            </p:nvPicPr>
            <p:blipFill>
              <a:blip r:embed="rId3"/>
              <a:stretch>
                <a:fillRect/>
              </a:stretch>
            </p:blipFill>
            <p:spPr>
              <a:xfrm>
                <a:off x="4550023" y="2048469"/>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9677AEB-6A17-8ADB-42F2-8F29CB853F75}"/>
                  </a:ext>
                </a:extLst>
              </p14:cNvPr>
              <p14:cNvContentPartPr/>
              <p14:nvPr/>
            </p14:nvContentPartPr>
            <p14:xfrm>
              <a:off x="2002663" y="1599909"/>
              <a:ext cx="360" cy="360"/>
            </p14:xfrm>
          </p:contentPart>
        </mc:Choice>
        <mc:Fallback xmlns="">
          <p:pic>
            <p:nvPicPr>
              <p:cNvPr id="30" name="Ink 29">
                <a:extLst>
                  <a:ext uri="{FF2B5EF4-FFF2-40B4-BE49-F238E27FC236}">
                    <a16:creationId xmlns:a16="http://schemas.microsoft.com/office/drawing/2014/main" id="{F9677AEB-6A17-8ADB-42F2-8F29CB853F75}"/>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62FAE954-77A9-5944-88EF-381F6BD3233D}"/>
                  </a:ext>
                </a:extLst>
              </p14:cNvPr>
              <p14:cNvContentPartPr/>
              <p14:nvPr/>
            </p14:nvContentPartPr>
            <p14:xfrm>
              <a:off x="2002663" y="1599909"/>
              <a:ext cx="360" cy="360"/>
            </p14:xfrm>
          </p:contentPart>
        </mc:Choice>
        <mc:Fallback xmlns="">
          <p:pic>
            <p:nvPicPr>
              <p:cNvPr id="31" name="Ink 30">
                <a:extLst>
                  <a:ext uri="{FF2B5EF4-FFF2-40B4-BE49-F238E27FC236}">
                    <a16:creationId xmlns:a16="http://schemas.microsoft.com/office/drawing/2014/main" id="{62FAE954-77A9-5944-88EF-381F6BD3233D}"/>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8DFD83DC-5B0E-2C60-5C3B-D27A0250C644}"/>
                  </a:ext>
                </a:extLst>
              </p14:cNvPr>
              <p14:cNvContentPartPr/>
              <p14:nvPr/>
            </p14:nvContentPartPr>
            <p14:xfrm>
              <a:off x="2002663" y="1599909"/>
              <a:ext cx="360" cy="360"/>
            </p14:xfrm>
          </p:contentPart>
        </mc:Choice>
        <mc:Fallback xmlns="">
          <p:pic>
            <p:nvPicPr>
              <p:cNvPr id="32" name="Ink 31">
                <a:extLst>
                  <a:ext uri="{FF2B5EF4-FFF2-40B4-BE49-F238E27FC236}">
                    <a16:creationId xmlns:a16="http://schemas.microsoft.com/office/drawing/2014/main" id="{8DFD83DC-5B0E-2C60-5C3B-D27A0250C644}"/>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529757FE-AF57-CACD-F8BD-395DDF87F39F}"/>
                  </a:ext>
                </a:extLst>
              </p14:cNvPr>
              <p14:cNvContentPartPr/>
              <p14:nvPr/>
            </p14:nvContentPartPr>
            <p14:xfrm>
              <a:off x="1208143" y="1045149"/>
              <a:ext cx="360" cy="360"/>
            </p14:xfrm>
          </p:contentPart>
        </mc:Choice>
        <mc:Fallback xmlns="">
          <p:pic>
            <p:nvPicPr>
              <p:cNvPr id="33" name="Ink 32">
                <a:extLst>
                  <a:ext uri="{FF2B5EF4-FFF2-40B4-BE49-F238E27FC236}">
                    <a16:creationId xmlns:a16="http://schemas.microsoft.com/office/drawing/2014/main" id="{529757FE-AF57-CACD-F8BD-395DDF87F39F}"/>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4E871F61-4F98-1A14-B100-7917EC2D0EEC}"/>
                  </a:ext>
                </a:extLst>
              </p14:cNvPr>
              <p14:cNvContentPartPr/>
              <p14:nvPr/>
            </p14:nvContentPartPr>
            <p14:xfrm>
              <a:off x="1208143" y="1045149"/>
              <a:ext cx="360" cy="360"/>
            </p14:xfrm>
          </p:contentPart>
        </mc:Choice>
        <mc:Fallback xmlns="">
          <p:pic>
            <p:nvPicPr>
              <p:cNvPr id="34" name="Ink 33">
                <a:extLst>
                  <a:ext uri="{FF2B5EF4-FFF2-40B4-BE49-F238E27FC236}">
                    <a16:creationId xmlns:a16="http://schemas.microsoft.com/office/drawing/2014/main" id="{4E871F61-4F98-1A14-B100-7917EC2D0EEC}"/>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a:extLst>
                  <a:ext uri="{FF2B5EF4-FFF2-40B4-BE49-F238E27FC236}">
                    <a16:creationId xmlns:a16="http://schemas.microsoft.com/office/drawing/2014/main" id="{90AFB1BF-CC98-471E-9478-D33D9255ABC9}"/>
                  </a:ext>
                </a:extLst>
              </p14:cNvPr>
              <p14:cNvContentPartPr/>
              <p14:nvPr/>
            </p14:nvContentPartPr>
            <p14:xfrm>
              <a:off x="1208143" y="1045149"/>
              <a:ext cx="360" cy="360"/>
            </p14:xfrm>
          </p:contentPart>
        </mc:Choice>
        <mc:Fallback xmlns="">
          <p:pic>
            <p:nvPicPr>
              <p:cNvPr id="35" name="Ink 34">
                <a:extLst>
                  <a:ext uri="{FF2B5EF4-FFF2-40B4-BE49-F238E27FC236}">
                    <a16:creationId xmlns:a16="http://schemas.microsoft.com/office/drawing/2014/main" id="{90AFB1BF-CC98-471E-9478-D33D9255ABC9}"/>
                  </a:ext>
                </a:extLst>
              </p:cNvPr>
              <p:cNvPicPr/>
              <p:nvPr/>
            </p:nvPicPr>
            <p:blipFill>
              <a:blip r:embed="rId3"/>
              <a:stretch>
                <a:fillRect/>
              </a:stretch>
            </p:blipFill>
            <p:spPr>
              <a:xfrm>
                <a:off x="1199143" y="1036149"/>
                <a:ext cx="18000" cy="18000"/>
              </a:xfrm>
              <a:prstGeom prst="rect">
                <a:avLst/>
              </a:prstGeom>
            </p:spPr>
          </p:pic>
        </mc:Fallback>
      </mc:AlternateContent>
      <p:grpSp>
        <p:nvGrpSpPr>
          <p:cNvPr id="39" name="Group 38">
            <a:extLst>
              <a:ext uri="{FF2B5EF4-FFF2-40B4-BE49-F238E27FC236}">
                <a16:creationId xmlns:a16="http://schemas.microsoft.com/office/drawing/2014/main" id="{44DFB776-43EC-B742-2D11-11FFE22FD43C}"/>
              </a:ext>
            </a:extLst>
          </p:cNvPr>
          <p:cNvGrpSpPr/>
          <p:nvPr/>
        </p:nvGrpSpPr>
        <p:grpSpPr>
          <a:xfrm>
            <a:off x="3483343" y="2166189"/>
            <a:ext cx="360" cy="360"/>
            <a:chOff x="3483343" y="2166189"/>
            <a:chExt cx="360" cy="360"/>
          </a:xfrm>
        </p:grpSpPr>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F8A15D83-750D-9EDE-607A-113BE8D451E6}"/>
                    </a:ext>
                  </a:extLst>
                </p14:cNvPr>
                <p14:cNvContentPartPr/>
                <p14:nvPr/>
              </p14:nvContentPartPr>
              <p14:xfrm>
                <a:off x="3483343" y="2166189"/>
                <a:ext cx="360" cy="360"/>
              </p14:xfrm>
            </p:contentPart>
          </mc:Choice>
          <mc:Fallback xmlns="">
            <p:pic>
              <p:nvPicPr>
                <p:cNvPr id="36" name="Ink 35">
                  <a:extLst>
                    <a:ext uri="{FF2B5EF4-FFF2-40B4-BE49-F238E27FC236}">
                      <a16:creationId xmlns:a16="http://schemas.microsoft.com/office/drawing/2014/main" id="{F8A15D83-750D-9EDE-607A-113BE8D451E6}"/>
                    </a:ext>
                  </a:extLst>
                </p:cNvPr>
                <p:cNvPicPr/>
                <p:nvPr/>
              </p:nvPicPr>
              <p:blipFill>
                <a:blip r:embed="rId3"/>
                <a:stretch>
                  <a:fillRect/>
                </a:stretch>
              </p:blipFill>
              <p:spPr>
                <a:xfrm>
                  <a:off x="3474343" y="2157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7CBD1404-3442-3BC0-D996-AACC981DFF5B}"/>
                    </a:ext>
                  </a:extLst>
                </p14:cNvPr>
                <p14:cNvContentPartPr/>
                <p14:nvPr/>
              </p14:nvContentPartPr>
              <p14:xfrm>
                <a:off x="3483343" y="2166189"/>
                <a:ext cx="360" cy="360"/>
              </p14:xfrm>
            </p:contentPart>
          </mc:Choice>
          <mc:Fallback xmlns="">
            <p:pic>
              <p:nvPicPr>
                <p:cNvPr id="37" name="Ink 36">
                  <a:extLst>
                    <a:ext uri="{FF2B5EF4-FFF2-40B4-BE49-F238E27FC236}">
                      <a16:creationId xmlns:a16="http://schemas.microsoft.com/office/drawing/2014/main" id="{7CBD1404-3442-3BC0-D996-AACC981DFF5B}"/>
                    </a:ext>
                  </a:extLst>
                </p:cNvPr>
                <p:cNvPicPr/>
                <p:nvPr/>
              </p:nvPicPr>
              <p:blipFill>
                <a:blip r:embed="rId3"/>
                <a:stretch>
                  <a:fillRect/>
                </a:stretch>
              </p:blipFill>
              <p:spPr>
                <a:xfrm>
                  <a:off x="3474343" y="2157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57A012AD-B33C-F366-514F-FAE3617F0716}"/>
                  </a:ext>
                </a:extLst>
              </p14:cNvPr>
              <p14:cNvContentPartPr/>
              <p14:nvPr/>
            </p14:nvContentPartPr>
            <p14:xfrm>
              <a:off x="3472543" y="1502349"/>
              <a:ext cx="360" cy="360"/>
            </p14:xfrm>
          </p:contentPart>
        </mc:Choice>
        <mc:Fallback xmlns="">
          <p:pic>
            <p:nvPicPr>
              <p:cNvPr id="38" name="Ink 37">
                <a:extLst>
                  <a:ext uri="{FF2B5EF4-FFF2-40B4-BE49-F238E27FC236}">
                    <a16:creationId xmlns:a16="http://schemas.microsoft.com/office/drawing/2014/main" id="{57A012AD-B33C-F366-514F-FAE3617F0716}"/>
                  </a:ext>
                </a:extLst>
              </p:cNvPr>
              <p:cNvPicPr/>
              <p:nvPr/>
            </p:nvPicPr>
            <p:blipFill>
              <a:blip r:embed="rId3"/>
              <a:stretch>
                <a:fillRect/>
              </a:stretch>
            </p:blipFill>
            <p:spPr>
              <a:xfrm>
                <a:off x="3463543" y="1493349"/>
                <a:ext cx="18000" cy="18000"/>
              </a:xfrm>
              <a:prstGeom prst="rect">
                <a:avLst/>
              </a:prstGeom>
            </p:spPr>
          </p:pic>
        </mc:Fallback>
      </mc:AlternateContent>
      <p:sp>
        <p:nvSpPr>
          <p:cNvPr id="6" name="TextBox 5">
            <a:extLst>
              <a:ext uri="{FF2B5EF4-FFF2-40B4-BE49-F238E27FC236}">
                <a16:creationId xmlns:a16="http://schemas.microsoft.com/office/drawing/2014/main" id="{BC7C3D86-FD1A-5F8C-6A32-498FD87BFF54}"/>
              </a:ext>
            </a:extLst>
          </p:cNvPr>
          <p:cNvSpPr txBox="1"/>
          <p:nvPr/>
        </p:nvSpPr>
        <p:spPr>
          <a:xfrm>
            <a:off x="626395" y="139885"/>
            <a:ext cx="8991896"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Lato" panose="020F0502020204030203" pitchFamily="34" charset="0"/>
                <a:cs typeface="Arial" panose="020B0604020202020204" pitchFamily="34" charset="0"/>
              </a:rPr>
              <a:t>Purpose: Non - Compulsory Briefing Session</a:t>
            </a:r>
          </a:p>
        </p:txBody>
      </p:sp>
      <p:sp>
        <p:nvSpPr>
          <p:cNvPr id="40" name="Text Placeholder 3">
            <a:extLst>
              <a:ext uri="{FF2B5EF4-FFF2-40B4-BE49-F238E27FC236}">
                <a16:creationId xmlns:a16="http://schemas.microsoft.com/office/drawing/2014/main" id="{5A4D3270-8C8A-4F06-EC19-F944B48E909A}"/>
              </a:ext>
            </a:extLst>
          </p:cNvPr>
          <p:cNvSpPr txBox="1">
            <a:spLocks noChangeArrowheads="1"/>
          </p:cNvSpPr>
          <p:nvPr/>
        </p:nvSpPr>
        <p:spPr>
          <a:xfrm>
            <a:off x="626395" y="963016"/>
            <a:ext cx="10747621" cy="4728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Purpose</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does not</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80000"/>
              </a:lnSpc>
              <a:buFontTx/>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203857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2BB38F-7802-6491-6C1F-3FEE220C1574}"/>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4F2BB38F-7802-6491-6C1F-3FEE220C1574}"/>
                  </a:ext>
                </a:extLst>
              </p:cNvPr>
              <p:cNvPicPr/>
              <p:nvPr/>
            </p:nvPicPr>
            <p:blipFill>
              <a:blip r:embed="rId4"/>
              <a:stretch>
                <a:fillRect/>
              </a:stretch>
            </p:blipFill>
            <p:spPr>
              <a:xfrm>
                <a:off x="1526040" y="1308309"/>
                <a:ext cx="18000" cy="18000"/>
              </a:xfrm>
              <a:prstGeom prst="rect">
                <a:avLst/>
              </a:prstGeom>
            </p:spPr>
          </p:pic>
        </mc:Fallback>
      </mc:AlternateContent>
      <p:grpSp>
        <p:nvGrpSpPr>
          <p:cNvPr id="11" name="Group 10">
            <a:extLst>
              <a:ext uri="{FF2B5EF4-FFF2-40B4-BE49-F238E27FC236}">
                <a16:creationId xmlns:a16="http://schemas.microsoft.com/office/drawing/2014/main" id="{ACA074E5-EDC0-913D-1BEC-5D70F60DFA99}"/>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089C981-22AD-B528-B7EE-D9239A6CCF35}"/>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9089C981-22AD-B528-B7EE-D9239A6CCF3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F5B2F0B-4646-BDBD-1275-6AF50E8FD6F5}"/>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2F5B2F0B-4646-BDBD-1275-6AF50E8FD6F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1F89132-3D77-D1E4-22CA-C93F48239B73}"/>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A1F89132-3D77-D1E4-22CA-C93F48239B73}"/>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ADE262C-4E71-440A-0A98-60D8E2DCBC95}"/>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6ADE262C-4E71-440A-0A98-60D8E2DCBC9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3F6E72A-DEC7-C62D-3CDC-3EA3D695F281}"/>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F3F6E72A-DEC7-C62D-3CDC-3EA3D695F281}"/>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4EBDC7D-E1F3-E8CC-7B33-8D91396A96BA}"/>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14EBDC7D-E1F3-E8CC-7B33-8D91396A96BA}"/>
                    </a:ext>
                  </a:extLst>
                </p:cNvPr>
                <p:cNvPicPr/>
                <p:nvPr/>
              </p:nvPicPr>
              <p:blipFill>
                <a:blip r:embed="rId4"/>
                <a:stretch>
                  <a:fillRect/>
                </a:stretch>
              </p:blipFill>
              <p:spPr>
                <a:xfrm>
                  <a:off x="405000" y="1155669"/>
                  <a:ext cx="18000" cy="18000"/>
                </a:xfrm>
                <a:prstGeom prst="rect">
                  <a:avLst/>
                </a:prstGeom>
              </p:spPr>
            </p:pic>
          </mc:Fallback>
        </mc:AlternateContent>
      </p:grpSp>
      <p:grpSp>
        <p:nvGrpSpPr>
          <p:cNvPr id="17" name="Group 16">
            <a:extLst>
              <a:ext uri="{FF2B5EF4-FFF2-40B4-BE49-F238E27FC236}">
                <a16:creationId xmlns:a16="http://schemas.microsoft.com/office/drawing/2014/main" id="{DE26891E-68D6-7EF3-D5F5-6E87407DF027}"/>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F2DF9CD-8A4A-3AD7-51F0-3B82E6C4BB62}"/>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FF2DF9CD-8A4A-3AD7-51F0-3B82E6C4BB62}"/>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8C90858-8D74-32FA-9F80-8A6093837333}"/>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F8C90858-8D74-32FA-9F80-8A6093837333}"/>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73A1F783-3EB6-1A6E-7679-176A2ACE9438}"/>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73A1F783-3EB6-1A6E-7679-176A2ACE9438}"/>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5CE6B57-563F-15C9-BC41-980D72E57E4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75CE6B57-563F-15C9-BC41-980D72E57E4E}"/>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E239C7A5-C3BF-E34A-FF90-313CCB1F3D24}"/>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E239C7A5-C3BF-E34A-FF90-313CCB1F3D24}"/>
                    </a:ext>
                  </a:extLst>
                </p:cNvPr>
                <p:cNvPicPr/>
                <p:nvPr/>
              </p:nvPicPr>
              <p:blipFill>
                <a:blip r:embed="rId4"/>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D513BA5-F557-EDA1-F355-82A0779B6B0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0D513BA5-F557-EDA1-F355-82A0779B6B0D}"/>
                  </a:ext>
                </a:extLst>
              </p:cNvPr>
              <p:cNvPicPr/>
              <p:nvPr/>
            </p:nvPicPr>
            <p:blipFill>
              <a:blip r:embed="rId4"/>
              <a:stretch>
                <a:fillRect/>
              </a:stretch>
            </p:blipFill>
            <p:spPr>
              <a:xfrm>
                <a:off x="4998600" y="3583509"/>
                <a:ext cx="18000" cy="18000"/>
              </a:xfrm>
              <a:prstGeom prst="rect">
                <a:avLst/>
              </a:prstGeom>
            </p:spPr>
          </p:pic>
        </mc:Fallback>
      </mc:AlternateContent>
      <p:grpSp>
        <p:nvGrpSpPr>
          <p:cNvPr id="26" name="Group 25">
            <a:extLst>
              <a:ext uri="{FF2B5EF4-FFF2-40B4-BE49-F238E27FC236}">
                <a16:creationId xmlns:a16="http://schemas.microsoft.com/office/drawing/2014/main" id="{7E05C443-660B-B6FA-1C65-6601B4277DFB}"/>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6D6868D7-C2A1-FF85-4D93-42563DA3BB8B}"/>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6D6868D7-C2A1-FF85-4D93-42563DA3BB8B}"/>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12A14EA-CA7A-47B8-3796-DDCFA8559940}"/>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012A14EA-CA7A-47B8-3796-DDCFA8559940}"/>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DFA40D8-33C2-A317-C56F-9FA578F57555}"/>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9DFA40D8-33C2-A317-C56F-9FA578F57555}"/>
                    </a:ext>
                  </a:extLst>
                </p:cNvPr>
                <p:cNvPicPr/>
                <p:nvPr/>
              </p:nvPicPr>
              <p:blipFill>
                <a:blip r:embed="rId4"/>
                <a:stretch>
                  <a:fillRect/>
                </a:stretch>
              </p:blipFill>
              <p:spPr>
                <a:xfrm>
                  <a:off x="970560" y="1101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CB77D580-32D5-ECAD-35D4-B33BC1ECE7E0}"/>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B77D580-32D5-ECAD-35D4-B33BC1ECE7E0}"/>
                  </a:ext>
                </a:extLst>
              </p:cNvPr>
              <p:cNvPicPr/>
              <p:nvPr/>
            </p:nvPicPr>
            <p:blipFill>
              <a:blip r:embed="rId21"/>
              <a:stretch>
                <a:fillRect/>
              </a:stretch>
            </p:blipFill>
            <p:spPr>
              <a:xfrm>
                <a:off x="2930040" y="594069"/>
                <a:ext cx="37800" cy="24480"/>
              </a:xfrm>
              <a:prstGeom prst="rect">
                <a:avLst/>
              </a:prstGeom>
            </p:spPr>
          </p:pic>
        </mc:Fallback>
      </mc:AlternateContent>
      <p:grpSp>
        <p:nvGrpSpPr>
          <p:cNvPr id="25" name="Group 24">
            <a:extLst>
              <a:ext uri="{FF2B5EF4-FFF2-40B4-BE49-F238E27FC236}">
                <a16:creationId xmlns:a16="http://schemas.microsoft.com/office/drawing/2014/main" id="{89CF697F-5411-BEA8-73A7-0E3AC7B7336F}"/>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2C0265FB-E2E1-B602-54AE-177271B5928B}"/>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2C0265FB-E2E1-B602-54AE-177271B5928B}"/>
                    </a:ext>
                  </a:extLst>
                </p:cNvPr>
                <p:cNvPicPr/>
                <p:nvPr/>
              </p:nvPicPr>
              <p:blipFill>
                <a:blip r:embed="rId23"/>
                <a:stretch>
                  <a:fillRect/>
                </a:stretch>
              </p:blipFill>
              <p:spPr>
                <a:xfrm>
                  <a:off x="3115080" y="41550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C2AD88EB-75E4-5A12-F34D-62D2F23FAB44}"/>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C2AD88EB-75E4-5A12-F34D-62D2F23FAB44}"/>
                    </a:ext>
                  </a:extLst>
                </p:cNvPr>
                <p:cNvPicPr/>
                <p:nvPr/>
              </p:nvPicPr>
              <p:blipFill>
                <a:blip r:embed="rId4"/>
                <a:stretch>
                  <a:fillRect/>
                </a:stretch>
              </p:blipFill>
              <p:spPr>
                <a:xfrm>
                  <a:off x="3148200" y="40290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1A5C8EAC-28E3-1C26-0E7F-CF34A36D32E7}"/>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1A5C8EAC-28E3-1C26-0E7F-CF34A36D32E7}"/>
                  </a:ext>
                </a:extLst>
              </p:cNvPr>
              <p:cNvPicPr/>
              <p:nvPr/>
            </p:nvPicPr>
            <p:blipFill>
              <a:blip r:embed="rId4"/>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D6CBD71-2BE4-E18E-E2E1-13B1B8F0319A}"/>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9D6CBD71-2BE4-E18E-E2E1-13B1B8F0319A}"/>
                  </a:ext>
                </a:extLst>
              </p:cNvPr>
              <p:cNvPicPr/>
              <p:nvPr/>
            </p:nvPicPr>
            <p:blipFill>
              <a:blip r:embed="rId4"/>
              <a:stretch>
                <a:fillRect/>
              </a:stretch>
            </p:blipFill>
            <p:spPr>
              <a:xfrm>
                <a:off x="491760" y="1014189"/>
                <a:ext cx="18000" cy="18000"/>
              </a:xfrm>
              <a:prstGeom prst="rect">
                <a:avLst/>
              </a:prstGeom>
            </p:spPr>
          </p:pic>
        </mc:Fallback>
      </mc:AlternateContent>
      <p:grpSp>
        <p:nvGrpSpPr>
          <p:cNvPr id="51" name="Group 50">
            <a:extLst>
              <a:ext uri="{FF2B5EF4-FFF2-40B4-BE49-F238E27FC236}">
                <a16:creationId xmlns:a16="http://schemas.microsoft.com/office/drawing/2014/main" id="{FA16A53F-7766-1E7A-EB00-F9211749E81E}"/>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2501863C-EF95-6457-7F4A-D1F85DB732E0}"/>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2501863C-EF95-6457-7F4A-D1F85DB732E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E5C7938B-46C6-34E5-6F6D-F915745B44A3}"/>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E5C7938B-46C6-34E5-6F6D-F915745B44A3}"/>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1A678A2E-DF12-1B78-1391-A2EDF1F27EBF}"/>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1A678A2E-DF12-1B78-1391-A2EDF1F27EBF}"/>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7F8925FF-50DE-6E3D-5070-D1F9215049A0}"/>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7F8925FF-50DE-6E3D-5070-D1F9215049A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34D96173-CB9D-608A-DAEE-857334691615}"/>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34D96173-CB9D-608A-DAEE-857334691615}"/>
                    </a:ext>
                  </a:extLst>
                </p:cNvPr>
                <p:cNvPicPr/>
                <p:nvPr/>
              </p:nvPicPr>
              <p:blipFill>
                <a:blip r:embed="rId4"/>
                <a:stretch>
                  <a:fillRect/>
                </a:stretch>
              </p:blipFill>
              <p:spPr>
                <a:xfrm>
                  <a:off x="1580400" y="3529149"/>
                  <a:ext cx="18000" cy="18000"/>
                </a:xfrm>
                <a:prstGeom prst="rect">
                  <a:avLst/>
                </a:prstGeom>
              </p:spPr>
            </p:pic>
          </mc:Fallback>
        </mc:AlternateContent>
      </p:grpSp>
      <p:grpSp>
        <p:nvGrpSpPr>
          <p:cNvPr id="50" name="Group 49">
            <a:extLst>
              <a:ext uri="{FF2B5EF4-FFF2-40B4-BE49-F238E27FC236}">
                <a16:creationId xmlns:a16="http://schemas.microsoft.com/office/drawing/2014/main" id="{CCF6498B-D445-90F7-9E83-3EB3AFBE95B6}"/>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2B446B33-86A1-B307-52F9-6A466C631F02}"/>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2B446B33-86A1-B307-52F9-6A466C631F02}"/>
                    </a:ext>
                  </a:extLst>
                </p:cNvPr>
                <p:cNvPicPr/>
                <p:nvPr/>
              </p:nvPicPr>
              <p:blipFill>
                <a:blip r:embed="rId33"/>
                <a:stretch>
                  <a:fillRect/>
                </a:stretch>
              </p:blipFill>
              <p:spPr>
                <a:xfrm>
                  <a:off x="2124720" y="2374989"/>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2DA4ED03-E650-F794-FDB8-562CAAC0888C}"/>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2DA4ED03-E650-F794-FDB8-562CAAC0888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D7C2D918-AAAE-B7C1-69F6-0AEF6BCB94EC}"/>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D7C2D918-AAAE-B7C1-69F6-0AEF6BCB94E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39F69158-85A2-A99E-69FD-DDC9F857C092}"/>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39F69158-85A2-A99E-69FD-DDC9F857C0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4E836D07-428D-91B0-6BB5-318499C00127}"/>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4E836D07-428D-91B0-6BB5-318499C00127}"/>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DFE14F25-F8F8-8F26-3970-7F9F143A79C5}"/>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DFE14F25-F8F8-8F26-3970-7F9F143A79C5}"/>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04316DCA-CEA5-8F2F-5D3B-77510500749E}"/>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04316DCA-CEA5-8F2F-5D3B-77510500749E}"/>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DAD85AC9-401B-E279-14A5-15B7298A4A2F}"/>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DAD85AC9-401B-E279-14A5-15B7298A4A2F}"/>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3A90F037-D5F8-8252-56F8-6CE2953C0121}"/>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3A90F037-D5F8-8252-56F8-6CE2953C0121}"/>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8FE1FEF-E2F0-ADA0-6441-6B1D764FF6B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8FE1FEF-E2F0-ADA0-6441-6B1D764FF6B6}"/>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776054E5-FE18-14A1-51A4-0F8BB11E4A19}"/>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776054E5-FE18-14A1-51A4-0F8BB11E4A19}"/>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B6F58A40-8AE9-0CE9-7216-A3D3DDB8F62C}"/>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B6F58A40-8AE9-0CE9-7216-A3D3DDB8F62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AABDF996-9CEC-7ADA-9AC7-060289E08492}"/>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AABDF996-9CEC-7ADA-9AC7-060289E084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6F3B7063-F486-CE4D-DA3A-DDE8B35F6FDC}"/>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6F3B7063-F486-CE4D-DA3A-DDE8B35F6FD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C41A3F03-893D-BD97-71AB-228D860D89C5}"/>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C41A3F03-893D-BD97-71AB-228D860D89C5}"/>
                    </a:ext>
                  </a:extLst>
                </p:cNvPr>
                <p:cNvPicPr/>
                <p:nvPr/>
              </p:nvPicPr>
              <p:blipFill>
                <a:blip r:embed="rId4"/>
                <a:stretch>
                  <a:fillRect/>
                </a:stretch>
              </p:blipFill>
              <p:spPr>
                <a:xfrm>
                  <a:off x="2146320" y="2374989"/>
                  <a:ext cx="18000" cy="18000"/>
                </a:xfrm>
                <a:prstGeom prst="rect">
                  <a:avLst/>
                </a:prstGeom>
              </p:spPr>
            </p:pic>
          </mc:Fallback>
        </mc:AlternateContent>
      </p:grpSp>
      <p:grpSp>
        <p:nvGrpSpPr>
          <p:cNvPr id="61" name="Group 60">
            <a:extLst>
              <a:ext uri="{FF2B5EF4-FFF2-40B4-BE49-F238E27FC236}">
                <a16:creationId xmlns:a16="http://schemas.microsoft.com/office/drawing/2014/main" id="{DB5810C8-B378-A26D-5078-7E6A4C86409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A4A2190C-6F42-C99A-311F-E06F960CBA31}"/>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A4A2190C-6F42-C99A-311F-E06F960CBA3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1F769552-F91F-92B4-7EA3-6D0B563A2092}"/>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1F769552-F91F-92B4-7EA3-6D0B563A209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3155148E-88B9-A585-56EA-70F554374A02}"/>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155148E-88B9-A585-56EA-70F554374A0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869B9C01-1E4C-8977-16FB-29ACBC1B8D6B}"/>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69B9C01-1E4C-8977-16FB-29ACBC1B8D6B}"/>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D4DAF3C2-8631-BE6A-4453-5B659575EB21}"/>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D4DAF3C2-8631-BE6A-4453-5B659575EB2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55FCD6ED-C733-77CD-C0CA-0B42F5A707B1}"/>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55FCD6ED-C733-77CD-C0CA-0B42F5A707B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E03252FE-EE6F-93F4-11A9-604187E3A8F0}"/>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E03252FE-EE6F-93F4-11A9-604187E3A8F0}"/>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648271AC-0258-AEF5-C819-87AA8BB83B81}"/>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648271AC-0258-AEF5-C819-87AA8BB83B81}"/>
                    </a:ext>
                  </a:extLst>
                </p:cNvPr>
                <p:cNvPicPr/>
                <p:nvPr/>
              </p:nvPicPr>
              <p:blipFill>
                <a:blip r:embed="rId4"/>
                <a:stretch>
                  <a:fillRect/>
                </a:stretch>
              </p:blipFill>
              <p:spPr>
                <a:xfrm>
                  <a:off x="2396520" y="24948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E693921-F0E4-D4F3-3B31-5E2F889022C2}"/>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CE693921-F0E4-D4F3-3B31-5E2F889022C2}"/>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9CD2A937-08FF-2835-A043-FA93A6170BA0}"/>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9CD2A937-08FF-2835-A043-FA93A6170BA0}"/>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BD5922FA-7C0A-C5DC-296D-AD5B27F8C06A}"/>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BD5922FA-7C0A-C5DC-296D-AD5B27F8C06A}"/>
                  </a:ext>
                </a:extLst>
              </p:cNvPr>
              <p:cNvPicPr/>
              <p:nvPr/>
            </p:nvPicPr>
            <p:blipFill>
              <a:blip r:embed="rId4"/>
              <a:stretch>
                <a:fillRect/>
              </a:stretch>
            </p:blipFill>
            <p:spPr>
              <a:xfrm>
                <a:off x="1362600" y="4606629"/>
                <a:ext cx="18000" cy="18000"/>
              </a:xfrm>
              <a:prstGeom prst="rect">
                <a:avLst/>
              </a:prstGeom>
            </p:spPr>
          </p:pic>
        </mc:Fallback>
      </mc:AlternateContent>
      <p:grpSp>
        <p:nvGrpSpPr>
          <p:cNvPr id="67" name="Group 66">
            <a:extLst>
              <a:ext uri="{FF2B5EF4-FFF2-40B4-BE49-F238E27FC236}">
                <a16:creationId xmlns:a16="http://schemas.microsoft.com/office/drawing/2014/main" id="{AC8E4071-27E0-4405-99F1-8556550970B1}"/>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2CCB284A-D2EA-11A6-BB65-93C7F763AE12}"/>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2CCB284A-D2EA-11A6-BB65-93C7F763AE12}"/>
                    </a:ext>
                  </a:extLst>
                </p:cNvPr>
                <p:cNvPicPr/>
                <p:nvPr/>
              </p:nvPicPr>
              <p:blipFill>
                <a:blip r:embed="rId4"/>
                <a:stretch>
                  <a:fillRect/>
                </a:stretch>
              </p:blipFill>
              <p:spPr>
                <a:xfrm>
                  <a:off x="208783" y="2462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AF1C7349-0859-D424-2194-55F5943C0673}"/>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AF1C7349-0859-D424-2194-55F5943C0673}"/>
                    </a:ext>
                  </a:extLst>
                </p:cNvPr>
                <p:cNvPicPr/>
                <p:nvPr/>
              </p:nvPicPr>
              <p:blipFill>
                <a:blip r:embed="rId4"/>
                <a:stretch>
                  <a:fillRect/>
                </a:stretch>
              </p:blipFill>
              <p:spPr>
                <a:xfrm>
                  <a:off x="208783" y="2462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D7AB36C6-CBFC-0BF7-2DF8-C0F55ABC7826}"/>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D7AB36C6-CBFC-0BF7-2DF8-C0F55ABC7826}"/>
                  </a:ext>
                </a:extLst>
              </p:cNvPr>
              <p:cNvPicPr/>
              <p:nvPr/>
            </p:nvPicPr>
            <p:blipFill>
              <a:blip r:embed="rId4"/>
              <a:stretch>
                <a:fillRect/>
              </a:stretch>
            </p:blipFill>
            <p:spPr>
              <a:xfrm>
                <a:off x="1384543" y="1014189"/>
                <a:ext cx="18000" cy="18000"/>
              </a:xfrm>
              <a:prstGeom prst="rect">
                <a:avLst/>
              </a:prstGeom>
            </p:spPr>
          </p:pic>
        </mc:Fallback>
      </mc:AlternateContent>
      <p:grpSp>
        <p:nvGrpSpPr>
          <p:cNvPr id="72" name="Group 71">
            <a:extLst>
              <a:ext uri="{FF2B5EF4-FFF2-40B4-BE49-F238E27FC236}">
                <a16:creationId xmlns:a16="http://schemas.microsoft.com/office/drawing/2014/main" id="{E30E35E2-539A-945A-2ADB-4958B81EAAD5}"/>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2">
              <p14:nvContentPartPr>
                <p14:cNvPr id="69" name="Ink 68">
                  <a:extLst>
                    <a:ext uri="{FF2B5EF4-FFF2-40B4-BE49-F238E27FC236}">
                      <a16:creationId xmlns:a16="http://schemas.microsoft.com/office/drawing/2014/main" id="{4A34AC6E-B164-1E73-C327-4BDFC4F631A6}"/>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4A34AC6E-B164-1E73-C327-4BDFC4F631A6}"/>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8F59866E-29DA-6101-23A1-7D385C1697FD}"/>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8F59866E-29DA-6101-23A1-7D385C1697FD}"/>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7FA4AAE6-9A76-9FC3-987F-8D968FEE8C44}"/>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7FA4AAE6-9A76-9FC3-987F-8D968FEE8C44}"/>
                    </a:ext>
                  </a:extLst>
                </p:cNvPr>
                <p:cNvPicPr/>
                <p:nvPr/>
              </p:nvPicPr>
              <p:blipFill>
                <a:blip r:embed="rId4"/>
                <a:stretch>
                  <a:fillRect/>
                </a:stretch>
              </p:blipFill>
              <p:spPr>
                <a:xfrm>
                  <a:off x="796663" y="1014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9781F986-FDC1-64D7-D2A2-5EAEA3012AFC}"/>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9781F986-FDC1-64D7-D2A2-5EAEA3012AFC}"/>
                  </a:ext>
                </a:extLst>
              </p:cNvPr>
              <p:cNvPicPr/>
              <p:nvPr/>
            </p:nvPicPr>
            <p:blipFill>
              <a:blip r:embed="rId4"/>
              <a:stretch>
                <a:fillRect/>
              </a:stretch>
            </p:blipFill>
            <p:spPr>
              <a:xfrm>
                <a:off x="731143" y="29520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AFC3AB35-AAEB-5717-D7DB-224CEDCEE358}"/>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AFC3AB35-AAEB-5717-D7DB-224CEDCEE358}"/>
                  </a:ext>
                </a:extLst>
              </p:cNvPr>
              <p:cNvPicPr/>
              <p:nvPr/>
            </p:nvPicPr>
            <p:blipFill>
              <a:blip r:embed="rId4"/>
              <a:stretch>
                <a:fillRect/>
              </a:stretch>
            </p:blipFill>
            <p:spPr>
              <a:xfrm>
                <a:off x="60082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Ink 74">
                <a:extLst>
                  <a:ext uri="{FF2B5EF4-FFF2-40B4-BE49-F238E27FC236}">
                    <a16:creationId xmlns:a16="http://schemas.microsoft.com/office/drawing/2014/main" id="{92D960A6-39CC-5246-ACCC-3CCC6F2CB619}"/>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92D960A6-39CC-5246-ACCC-3CCC6F2CB619}"/>
                  </a:ext>
                </a:extLst>
              </p:cNvPr>
              <p:cNvPicPr/>
              <p:nvPr/>
            </p:nvPicPr>
            <p:blipFill>
              <a:blip r:embed="rId4"/>
              <a:stretch>
                <a:fillRect/>
              </a:stretch>
            </p:blipFill>
            <p:spPr>
              <a:xfrm>
                <a:off x="4595743" y="3899229"/>
                <a:ext cx="18000" cy="18000"/>
              </a:xfrm>
              <a:prstGeom prst="rect">
                <a:avLst/>
              </a:prstGeom>
            </p:spPr>
          </p:pic>
        </mc:Fallback>
      </mc:AlternateContent>
      <p:grpSp>
        <p:nvGrpSpPr>
          <p:cNvPr id="79" name="Group 78">
            <a:extLst>
              <a:ext uri="{FF2B5EF4-FFF2-40B4-BE49-F238E27FC236}">
                <a16:creationId xmlns:a16="http://schemas.microsoft.com/office/drawing/2014/main" id="{9E4234EC-A76B-CABE-4FBE-38383C84C4AD}"/>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9F92357F-2C42-394C-E191-B8E56E2C4DD3}"/>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9F92357F-2C42-394C-E191-B8E56E2C4DD3}"/>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Ink 76">
                  <a:extLst>
                    <a:ext uri="{FF2B5EF4-FFF2-40B4-BE49-F238E27FC236}">
                      <a16:creationId xmlns:a16="http://schemas.microsoft.com/office/drawing/2014/main" id="{957EE198-1DEE-E792-6702-BB77838608BE}"/>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957EE198-1DEE-E792-6702-BB77838608BE}"/>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24F49798-F3E7-B79A-3494-F80C0A0F296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24F49798-F3E7-B79A-3494-F80C0A0F296B}"/>
                    </a:ext>
                  </a:extLst>
                </p:cNvPr>
                <p:cNvPicPr/>
                <p:nvPr/>
              </p:nvPicPr>
              <p:blipFill>
                <a:blip r:embed="rId4"/>
                <a:stretch>
                  <a:fillRect/>
                </a:stretch>
              </p:blipFill>
              <p:spPr>
                <a:xfrm>
                  <a:off x="290842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5CE3D50F-80D8-5B06-F999-E6AAEF956BA6}"/>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5CE3D50F-80D8-5B06-F999-E6AAEF956BA6}"/>
                  </a:ext>
                </a:extLst>
              </p:cNvPr>
              <p:cNvPicPr/>
              <p:nvPr/>
            </p:nvPicPr>
            <p:blipFill>
              <a:blip r:embed="rId4"/>
              <a:stretch>
                <a:fillRect/>
              </a:stretch>
            </p:blipFill>
            <p:spPr>
              <a:xfrm>
                <a:off x="3104263" y="5651349"/>
                <a:ext cx="18000" cy="18000"/>
              </a:xfrm>
              <a:prstGeom prst="rect">
                <a:avLst/>
              </a:prstGeom>
            </p:spPr>
          </p:pic>
        </mc:Fallback>
      </mc:AlternateContent>
      <p:grpSp>
        <p:nvGrpSpPr>
          <p:cNvPr id="83" name="Group 82">
            <a:extLst>
              <a:ext uri="{FF2B5EF4-FFF2-40B4-BE49-F238E27FC236}">
                <a16:creationId xmlns:a16="http://schemas.microsoft.com/office/drawing/2014/main" id="{60539FAA-F288-F4FB-42CF-D9D0F8DC48C6}"/>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7A18F1B8-9137-8FA6-1BA1-0BD9BBFB25EE}"/>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7A18F1B8-9137-8FA6-1BA1-0BD9BBFB25EE}"/>
                    </a:ext>
                  </a:extLst>
                </p:cNvPr>
                <p:cNvPicPr/>
                <p:nvPr/>
              </p:nvPicPr>
              <p:blipFill>
                <a:blip r:embed="rId4"/>
                <a:stretch>
                  <a:fillRect/>
                </a:stretch>
              </p:blipFill>
              <p:spPr>
                <a:xfrm>
                  <a:off x="1340623" y="5684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Ink 81">
                  <a:extLst>
                    <a:ext uri="{FF2B5EF4-FFF2-40B4-BE49-F238E27FC236}">
                      <a16:creationId xmlns:a16="http://schemas.microsoft.com/office/drawing/2014/main" id="{2AB77343-83C3-E94D-B496-D4991A844C8E}"/>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2AB77343-83C3-E94D-B496-D4991A844C8E}"/>
                    </a:ext>
                  </a:extLst>
                </p:cNvPr>
                <p:cNvPicPr/>
                <p:nvPr/>
              </p:nvPicPr>
              <p:blipFill>
                <a:blip r:embed="rId4"/>
                <a:stretch>
                  <a:fillRect/>
                </a:stretch>
              </p:blipFill>
              <p:spPr>
                <a:xfrm>
                  <a:off x="1340623" y="5684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211D5CDC-A451-BB0D-D7DA-E500A671ED4A}"/>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211D5CDC-A451-BB0D-D7DA-E500A671ED4A}"/>
                  </a:ext>
                </a:extLst>
              </p:cNvPr>
              <p:cNvPicPr/>
              <p:nvPr/>
            </p:nvPicPr>
            <p:blipFill>
              <a:blip r:embed="rId4"/>
              <a:stretch>
                <a:fillRect/>
              </a:stretch>
            </p:blipFill>
            <p:spPr>
              <a:xfrm>
                <a:off x="598894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Ink 84">
                <a:extLst>
                  <a:ext uri="{FF2B5EF4-FFF2-40B4-BE49-F238E27FC236}">
                    <a16:creationId xmlns:a16="http://schemas.microsoft.com/office/drawing/2014/main" id="{D3FF6969-BFAE-0C9F-921B-F5CBC1CC4701}"/>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D3FF6969-BFAE-0C9F-921B-F5CBC1CC4701}"/>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069EBA0B-A7F9-CCFA-E6FE-882D0D502CF3}"/>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069EBA0B-A7F9-CCFA-E6FE-882D0D502CF3}"/>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7" name="Ink 86">
                <a:extLst>
                  <a:ext uri="{FF2B5EF4-FFF2-40B4-BE49-F238E27FC236}">
                    <a16:creationId xmlns:a16="http://schemas.microsoft.com/office/drawing/2014/main" id="{F6CE7D2D-65C8-6A70-C260-F487856E10D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F6CE7D2D-65C8-6A70-C260-F487856E10D9}"/>
                  </a:ext>
                </a:extLst>
              </p:cNvPr>
              <p:cNvPicPr/>
              <p:nvPr/>
            </p:nvPicPr>
            <p:blipFill>
              <a:blip r:embed="rId4"/>
              <a:stretch>
                <a:fillRect/>
              </a:stretch>
            </p:blipFill>
            <p:spPr>
              <a:xfrm>
                <a:off x="3409183" y="2842989"/>
                <a:ext cx="18000" cy="18000"/>
              </a:xfrm>
              <a:prstGeom prst="rect">
                <a:avLst/>
              </a:prstGeom>
            </p:spPr>
          </p:pic>
        </mc:Fallback>
      </mc:AlternateContent>
      <p:sp>
        <p:nvSpPr>
          <p:cNvPr id="32" name="Rectangle 6">
            <a:extLst>
              <a:ext uri="{FF2B5EF4-FFF2-40B4-BE49-F238E27FC236}">
                <a16:creationId xmlns:a16="http://schemas.microsoft.com/office/drawing/2014/main" id="{969AF6F3-FA03-F76C-0579-01249F310776}"/>
              </a:ext>
            </a:extLst>
          </p:cNvPr>
          <p:cNvSpPr txBox="1">
            <a:spLocks noChangeArrowheads="1"/>
          </p:cNvSpPr>
          <p:nvPr/>
        </p:nvSpPr>
        <p:spPr>
          <a:xfrm>
            <a:off x="539646" y="384112"/>
            <a:ext cx="11002780" cy="6652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lgn="l"/>
            <a:r>
              <a:rPr lang="en-ZA" altLang="en-US" sz="3200" dirty="0">
                <a:solidFill>
                  <a:schemeClr val="bg1"/>
                </a:solidFill>
                <a:latin typeface="Arial" panose="020B0604020202020204" pitchFamily="34" charset="0"/>
                <a:ea typeface="Lato" panose="020F0502020204030203" pitchFamily="34" charset="0"/>
                <a:cs typeface="Arial" panose="020B0604020202020204" pitchFamily="34" charset="0"/>
              </a:rPr>
              <a:t>Procedures during Briefing Session</a:t>
            </a:r>
            <a:endParaRPr lang="en-US" altLang="en-US" sz="3200" b="1" dirty="0">
              <a:solidFill>
                <a:schemeClr val="bg1"/>
              </a:solidFill>
              <a:latin typeface="Arial" panose="020B0604020202020204" pitchFamily="34" charset="0"/>
              <a:cs typeface="Arial" panose="020B0604020202020204" pitchFamily="34" charset="0"/>
            </a:endParaRPr>
          </a:p>
        </p:txBody>
      </p:sp>
      <p:sp>
        <p:nvSpPr>
          <p:cNvPr id="57" name="Rectangle 7">
            <a:extLst>
              <a:ext uri="{FF2B5EF4-FFF2-40B4-BE49-F238E27FC236}">
                <a16:creationId xmlns:a16="http://schemas.microsoft.com/office/drawing/2014/main" id="{84AAA107-9535-7E91-22D7-5F0186A1E4C3}"/>
              </a:ext>
            </a:extLst>
          </p:cNvPr>
          <p:cNvSpPr txBox="1">
            <a:spLocks noChangeArrowheads="1"/>
          </p:cNvSpPr>
          <p:nvPr/>
        </p:nvSpPr>
        <p:spPr>
          <a:xfrm>
            <a:off x="383204" y="1341580"/>
            <a:ext cx="11425591"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The session is being recorded</a:t>
            </a:r>
          </a:p>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take questions during the session, and respond to that in writing</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p:txBody>
      </p:sp>
    </p:spTree>
    <p:extLst>
      <p:ext uri="{BB962C8B-B14F-4D97-AF65-F5344CB8AC3E}">
        <p14:creationId xmlns:p14="http://schemas.microsoft.com/office/powerpoint/2010/main" val="318625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21F8-BB35-4124-C4E2-19703320A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B5D725-0D43-AFC7-1CA2-86B79D0CAFD5}"/>
              </a:ext>
            </a:extLst>
          </p:cNvPr>
          <p:cNvSpPr/>
          <p:nvPr/>
        </p:nvSpPr>
        <p:spPr>
          <a:xfrm>
            <a:off x="131765" y="660673"/>
            <a:ext cx="10813213" cy="335156"/>
          </a:xfrm>
          <a:prstGeom prst="rect">
            <a:avLst/>
          </a:prstGeom>
        </p:spPr>
        <p:txBody>
          <a:bodyPr wrap="square">
            <a:spAutoFit/>
          </a:bodyPr>
          <a:lstStyle/>
          <a:p>
            <a:pPr algn="just" fontAlgn="base">
              <a:lnSpc>
                <a:spcPct val="150000"/>
              </a:lnSpc>
              <a:spcBef>
                <a:spcPct val="0"/>
              </a:spcBef>
              <a:spcAft>
                <a:spcPts val="800"/>
              </a:spcAft>
            </a:pPr>
            <a:endParaRPr lang="en-ZA"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87CCB1E-47BC-8B8B-6A62-E41DD87B6972}"/>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187CCB1E-47BC-8B8B-6A62-E41DD87B6972}"/>
                  </a:ext>
                </a:extLst>
              </p:cNvPr>
              <p:cNvPicPr/>
              <p:nvPr/>
            </p:nvPicPr>
            <p:blipFill>
              <a:blip r:embed="rId3"/>
              <a:stretch>
                <a:fillRect/>
              </a:stretch>
            </p:blipFill>
            <p:spPr>
              <a:xfrm>
                <a:off x="1525680" y="1308309"/>
                <a:ext cx="18000" cy="18000"/>
              </a:xfrm>
              <a:prstGeom prst="rect">
                <a:avLst/>
              </a:prstGeom>
            </p:spPr>
          </p:pic>
        </mc:Fallback>
      </mc:AlternateContent>
      <p:grpSp>
        <p:nvGrpSpPr>
          <p:cNvPr id="11" name="Group 10">
            <a:extLst>
              <a:ext uri="{FF2B5EF4-FFF2-40B4-BE49-F238E27FC236}">
                <a16:creationId xmlns:a16="http://schemas.microsoft.com/office/drawing/2014/main" id="{D8418F50-BBD3-1386-7CAB-D2A7895E63E2}"/>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BE42364-F51E-8692-DF1D-CADFCB873624}"/>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FBE42364-F51E-8692-DF1D-CADFCB873624}"/>
                    </a:ext>
                  </a:extLst>
                </p:cNvPr>
                <p:cNvPicPr/>
                <p:nvPr/>
              </p:nvPicPr>
              <p:blipFill>
                <a:blip r:embed="rId3"/>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7D4CFD5-57C0-7912-1C33-01D284D2CFD3}"/>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47D4CFD5-57C0-7912-1C33-01D284D2CFD3}"/>
                    </a:ext>
                  </a:extLst>
                </p:cNvPr>
                <p:cNvPicPr/>
                <p:nvPr/>
              </p:nvPicPr>
              <p:blipFill>
                <a:blip r:embed="rId3"/>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56FDD4F-7237-0480-11B3-1D46AFDA49BF}"/>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456FDD4F-7237-0480-11B3-1D46AFDA49BF}"/>
                    </a:ext>
                  </a:extLst>
                </p:cNvPr>
                <p:cNvPicPr/>
                <p:nvPr/>
              </p:nvPicPr>
              <p:blipFill>
                <a:blip r:embed="rId3"/>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27AF225-BC82-9278-946F-E4E22050BED1}"/>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227AF225-BC82-9278-946F-E4E22050BED1}"/>
                    </a:ext>
                  </a:extLst>
                </p:cNvPr>
                <p:cNvPicPr/>
                <p:nvPr/>
              </p:nvPicPr>
              <p:blipFill>
                <a:blip r:embed="rId3"/>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B18D186-3E4D-38CD-98FB-E67E242C3F0B}"/>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1B18D186-3E4D-38CD-98FB-E67E242C3F0B}"/>
                    </a:ext>
                  </a:extLst>
                </p:cNvPr>
                <p:cNvPicPr/>
                <p:nvPr/>
              </p:nvPicPr>
              <p:blipFill>
                <a:blip r:embed="rId3"/>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35B54971-F855-825D-4D0D-80136720BFA6}"/>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35B54971-F855-825D-4D0D-80136720BFA6}"/>
                    </a:ext>
                  </a:extLst>
                </p:cNvPr>
                <p:cNvPicPr/>
                <p:nvPr/>
              </p:nvPicPr>
              <p:blipFill>
                <a:blip r:embed="rId3"/>
                <a:stretch>
                  <a:fillRect/>
                </a:stretch>
              </p:blipFill>
              <p:spPr>
                <a:xfrm>
                  <a:off x="404640" y="1155309"/>
                  <a:ext cx="18000" cy="18000"/>
                </a:xfrm>
                <a:prstGeom prst="rect">
                  <a:avLst/>
                </a:prstGeom>
              </p:spPr>
            </p:pic>
          </mc:Fallback>
        </mc:AlternateContent>
      </p:grpSp>
      <p:grpSp>
        <p:nvGrpSpPr>
          <p:cNvPr id="17" name="Group 16">
            <a:extLst>
              <a:ext uri="{FF2B5EF4-FFF2-40B4-BE49-F238E27FC236}">
                <a16:creationId xmlns:a16="http://schemas.microsoft.com/office/drawing/2014/main" id="{7107A6F2-4164-692C-09E1-7A0D4B951FD3}"/>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3A2554F-A75C-BCE5-9B25-7BE6CE80C888}"/>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23A2554F-A75C-BCE5-9B25-7BE6CE80C888}"/>
                    </a:ext>
                  </a:extLst>
                </p:cNvPr>
                <p:cNvPicPr/>
                <p:nvPr/>
              </p:nvPicPr>
              <p:blipFill>
                <a:blip r:embed="rId3"/>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F2148BB-278C-81C4-34F9-F57AC23A9D1C}"/>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BF2148BB-278C-81C4-34F9-F57AC23A9D1C}"/>
                    </a:ext>
                  </a:extLst>
                </p:cNvPr>
                <p:cNvPicPr/>
                <p:nvPr/>
              </p:nvPicPr>
              <p:blipFill>
                <a:blip r:embed="rId3"/>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F1B0AE37-49B8-19D3-9F75-85F7794FBA99}"/>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F1B0AE37-49B8-19D3-9F75-85F7794FBA99}"/>
                    </a:ext>
                  </a:extLst>
                </p:cNvPr>
                <p:cNvPicPr/>
                <p:nvPr/>
              </p:nvPicPr>
              <p:blipFill>
                <a:blip r:embed="rId3"/>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05894F7E-4497-5C63-ACAE-9366655280D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05894F7E-4497-5C63-ACAE-9366655280DE}"/>
                    </a:ext>
                  </a:extLst>
                </p:cNvPr>
                <p:cNvPicPr/>
                <p:nvPr/>
              </p:nvPicPr>
              <p:blipFill>
                <a:blip r:embed="rId3"/>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16B3334-14F1-C77C-D926-54558C9F6315}"/>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B16B3334-14F1-C77C-D926-54558C9F6315}"/>
                    </a:ext>
                  </a:extLst>
                </p:cNvPr>
                <p:cNvPicPr/>
                <p:nvPr/>
              </p:nvPicPr>
              <p:blipFill>
                <a:blip r:embed="rId3"/>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5A3E22DD-369E-FA00-448A-62334FE0A2C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5A3E22DD-369E-FA00-448A-62334FE0A2CD}"/>
                  </a:ext>
                </a:extLst>
              </p:cNvPr>
              <p:cNvPicPr/>
              <p:nvPr/>
            </p:nvPicPr>
            <p:blipFill>
              <a:blip r:embed="rId3"/>
              <a:stretch>
                <a:fillRect/>
              </a:stretch>
            </p:blipFill>
            <p:spPr>
              <a:xfrm>
                <a:off x="4998240" y="3583509"/>
                <a:ext cx="18000" cy="18000"/>
              </a:xfrm>
              <a:prstGeom prst="rect">
                <a:avLst/>
              </a:prstGeom>
            </p:spPr>
          </p:pic>
        </mc:Fallback>
      </mc:AlternateContent>
      <p:grpSp>
        <p:nvGrpSpPr>
          <p:cNvPr id="26" name="Group 25">
            <a:extLst>
              <a:ext uri="{FF2B5EF4-FFF2-40B4-BE49-F238E27FC236}">
                <a16:creationId xmlns:a16="http://schemas.microsoft.com/office/drawing/2014/main" id="{5C1E2C39-48B3-2E12-8587-FE9C622D8217}"/>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DC3E1A4D-63EA-DF00-7E2F-F60E18F0462E}"/>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DC3E1A4D-63EA-DF00-7E2F-F60E18F0462E}"/>
                    </a:ext>
                  </a:extLst>
                </p:cNvPr>
                <p:cNvPicPr/>
                <p:nvPr/>
              </p:nvPicPr>
              <p:blipFill>
                <a:blip r:embed="rId3"/>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35C39EFB-CCE3-594B-FC76-2AFB2C8DB2DE}"/>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35C39EFB-CCE3-594B-FC76-2AFB2C8DB2DE}"/>
                    </a:ext>
                  </a:extLst>
                </p:cNvPr>
                <p:cNvPicPr/>
                <p:nvPr/>
              </p:nvPicPr>
              <p:blipFill>
                <a:blip r:embed="rId3"/>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7254EA27-AC6C-8C4A-30F6-844ECB6F01CE}"/>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7254EA27-AC6C-8C4A-30F6-844ECB6F01CE}"/>
                    </a:ext>
                  </a:extLst>
                </p:cNvPr>
                <p:cNvPicPr/>
                <p:nvPr/>
              </p:nvPicPr>
              <p:blipFill>
                <a:blip r:embed="rId3"/>
                <a:stretch>
                  <a:fillRect/>
                </a:stretch>
              </p:blipFill>
              <p:spPr>
                <a:xfrm>
                  <a:off x="970200" y="11013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C280B535-EA89-73E7-2F7C-CE2097C8E241}"/>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280B535-EA89-73E7-2F7C-CE2097C8E241}"/>
                  </a:ext>
                </a:extLst>
              </p:cNvPr>
              <p:cNvPicPr/>
              <p:nvPr/>
            </p:nvPicPr>
            <p:blipFill>
              <a:blip r:embed="rId20"/>
              <a:stretch>
                <a:fillRect/>
              </a:stretch>
            </p:blipFill>
            <p:spPr>
              <a:xfrm>
                <a:off x="2929680" y="593709"/>
                <a:ext cx="37800" cy="24480"/>
              </a:xfrm>
              <a:prstGeom prst="rect">
                <a:avLst/>
              </a:prstGeom>
            </p:spPr>
          </p:pic>
        </mc:Fallback>
      </mc:AlternateContent>
      <p:grpSp>
        <p:nvGrpSpPr>
          <p:cNvPr id="25" name="Group 24">
            <a:extLst>
              <a:ext uri="{FF2B5EF4-FFF2-40B4-BE49-F238E27FC236}">
                <a16:creationId xmlns:a16="http://schemas.microsoft.com/office/drawing/2014/main" id="{8931FD71-5EF7-B5BF-8E23-D0A2066B87D6}"/>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D0B1460D-546C-1681-B2DE-6D2960036620}"/>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D0B1460D-546C-1681-B2DE-6D2960036620}"/>
                    </a:ext>
                  </a:extLst>
                </p:cNvPr>
                <p:cNvPicPr/>
                <p:nvPr/>
              </p:nvPicPr>
              <p:blipFill>
                <a:blip r:embed="rId22"/>
                <a:stretch>
                  <a:fillRect/>
                </a:stretch>
              </p:blipFill>
              <p:spPr>
                <a:xfrm>
                  <a:off x="3115080" y="41514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EAC80D80-752D-E9D8-B3BB-51EA8F04A9EE}"/>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EAC80D80-752D-E9D8-B3BB-51EA8F04A9EE}"/>
                    </a:ext>
                  </a:extLst>
                </p:cNvPr>
                <p:cNvPicPr/>
                <p:nvPr/>
              </p:nvPicPr>
              <p:blipFill>
                <a:blip r:embed="rId3"/>
                <a:stretch>
                  <a:fillRect/>
                </a:stretch>
              </p:blipFill>
              <p:spPr>
                <a:xfrm>
                  <a:off x="3147840" y="40254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943EC655-7AB9-02AA-70E6-EB02AA2AAFE0}"/>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943EC655-7AB9-02AA-70E6-EB02AA2AAFE0}"/>
                  </a:ext>
                </a:extLst>
              </p:cNvPr>
              <p:cNvPicPr/>
              <p:nvPr/>
            </p:nvPicPr>
            <p:blipFill>
              <a:blip r:embed="rId3"/>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FBC2C82B-C8B2-1A75-1C59-B44077F576AD}"/>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FBC2C82B-C8B2-1A75-1C59-B44077F576AD}"/>
                  </a:ext>
                </a:extLst>
              </p:cNvPr>
              <p:cNvPicPr/>
              <p:nvPr/>
            </p:nvPicPr>
            <p:blipFill>
              <a:blip r:embed="rId3"/>
              <a:stretch>
                <a:fillRect/>
              </a:stretch>
            </p:blipFill>
            <p:spPr>
              <a:xfrm>
                <a:off x="491400" y="1013829"/>
                <a:ext cx="18000" cy="18000"/>
              </a:xfrm>
              <a:prstGeom prst="rect">
                <a:avLst/>
              </a:prstGeom>
            </p:spPr>
          </p:pic>
        </mc:Fallback>
      </mc:AlternateContent>
      <p:grpSp>
        <p:nvGrpSpPr>
          <p:cNvPr id="51" name="Group 50">
            <a:extLst>
              <a:ext uri="{FF2B5EF4-FFF2-40B4-BE49-F238E27FC236}">
                <a16:creationId xmlns:a16="http://schemas.microsoft.com/office/drawing/2014/main" id="{086E02B8-C8BE-1257-DCB1-470420869874}"/>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B239C80D-A093-A44C-95BF-4988D8D7E522}"/>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B239C80D-A093-A44C-95BF-4988D8D7E522}"/>
                    </a:ext>
                  </a:extLst>
                </p:cNvPr>
                <p:cNvPicPr/>
                <p:nvPr/>
              </p:nvPicPr>
              <p:blipFill>
                <a:blip r:embed="rId3"/>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19BCEC35-F89D-1362-FDFE-CFC749C81D0A}"/>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19BCEC35-F89D-1362-FDFE-CFC749C81D0A}"/>
                    </a:ext>
                  </a:extLst>
                </p:cNvPr>
                <p:cNvPicPr/>
                <p:nvPr/>
              </p:nvPicPr>
              <p:blipFill>
                <a:blip r:embed="rId3"/>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006690C4-CCEC-DD2A-E96F-A3A673431413}"/>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006690C4-CCEC-DD2A-E96F-A3A673431413}"/>
                    </a:ext>
                  </a:extLst>
                </p:cNvPr>
                <p:cNvPicPr/>
                <p:nvPr/>
              </p:nvPicPr>
              <p:blipFill>
                <a:blip r:embed="rId3"/>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995DC5FB-C9BF-60BD-8716-BD57026F32F2}"/>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995DC5FB-C9BF-60BD-8716-BD57026F32F2}"/>
                    </a:ext>
                  </a:extLst>
                </p:cNvPr>
                <p:cNvPicPr/>
                <p:nvPr/>
              </p:nvPicPr>
              <p:blipFill>
                <a:blip r:embed="rId3"/>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EB6BC5E4-7E7E-A58A-D72F-902D2609BD99}"/>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EB6BC5E4-7E7E-A58A-D72F-902D2609BD99}"/>
                    </a:ext>
                  </a:extLst>
                </p:cNvPr>
                <p:cNvPicPr/>
                <p:nvPr/>
              </p:nvPicPr>
              <p:blipFill>
                <a:blip r:embed="rId3"/>
                <a:stretch>
                  <a:fillRect/>
                </a:stretch>
              </p:blipFill>
              <p:spPr>
                <a:xfrm>
                  <a:off x="1580400" y="3528789"/>
                  <a:ext cx="18000" cy="18000"/>
                </a:xfrm>
                <a:prstGeom prst="rect">
                  <a:avLst/>
                </a:prstGeom>
              </p:spPr>
            </p:pic>
          </mc:Fallback>
        </mc:AlternateContent>
      </p:grpSp>
      <p:grpSp>
        <p:nvGrpSpPr>
          <p:cNvPr id="50" name="Group 49">
            <a:extLst>
              <a:ext uri="{FF2B5EF4-FFF2-40B4-BE49-F238E27FC236}">
                <a16:creationId xmlns:a16="http://schemas.microsoft.com/office/drawing/2014/main" id="{7A9C2329-3A03-8103-BFA5-26D26A38EA2E}"/>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1">
              <p14:nvContentPartPr>
                <p14:cNvPr id="35" name="Ink 34">
                  <a:extLst>
                    <a:ext uri="{FF2B5EF4-FFF2-40B4-BE49-F238E27FC236}">
                      <a16:creationId xmlns:a16="http://schemas.microsoft.com/office/drawing/2014/main" id="{C281C9EE-7BDA-9AFD-AF43-139B3C73328B}"/>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C281C9EE-7BDA-9AFD-AF43-139B3C73328B}"/>
                    </a:ext>
                  </a:extLst>
                </p:cNvPr>
                <p:cNvPicPr/>
                <p:nvPr/>
              </p:nvPicPr>
              <p:blipFill>
                <a:blip r:embed="rId32"/>
                <a:stretch>
                  <a:fillRect/>
                </a:stretch>
              </p:blipFill>
              <p:spPr>
                <a:xfrm>
                  <a:off x="2123985" y="2374629"/>
                  <a:ext cx="27375"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id="{4D83FFA0-1FB2-E3D0-CA02-831FA5FA20FE}"/>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4D83FFA0-1FB2-E3D0-CA02-831FA5FA20FE}"/>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B4635A5D-87A7-051E-4D03-E4A749544C16}"/>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B4635A5D-87A7-051E-4D03-E4A749544C16}"/>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id="{0E76F9DA-466A-0FD3-1F7A-A11D7CE8D79B}"/>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0E76F9DA-466A-0FD3-1F7A-A11D7CE8D79B}"/>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id="{6DF3699B-8CB8-784B-5264-E22F918B2C72}"/>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6DF3699B-8CB8-784B-5264-E22F918B2C72}"/>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Ink 39">
                  <a:extLst>
                    <a:ext uri="{FF2B5EF4-FFF2-40B4-BE49-F238E27FC236}">
                      <a16:creationId xmlns:a16="http://schemas.microsoft.com/office/drawing/2014/main" id="{71E7613D-27F5-E971-45C3-13CF7D74E306}"/>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71E7613D-27F5-E971-45C3-13CF7D74E306}"/>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Ink 40">
                  <a:extLst>
                    <a:ext uri="{FF2B5EF4-FFF2-40B4-BE49-F238E27FC236}">
                      <a16:creationId xmlns:a16="http://schemas.microsoft.com/office/drawing/2014/main" id="{9FE36D9A-EEB3-4B3B-014A-156D70DF2AD8}"/>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9FE36D9A-EEB3-4B3B-014A-156D70DF2AD8}"/>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Ink 41">
                  <a:extLst>
                    <a:ext uri="{FF2B5EF4-FFF2-40B4-BE49-F238E27FC236}">
                      <a16:creationId xmlns:a16="http://schemas.microsoft.com/office/drawing/2014/main" id="{560BC3D7-344D-719E-F54F-19971B39D7B6}"/>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560BC3D7-344D-719E-F54F-19971B39D7B6}"/>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id="{9C853E82-7B62-6EAC-E0D1-2A5CC3384612}"/>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9C853E82-7B62-6EAC-E0D1-2A5CC3384612}"/>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FB7E7F5A-1115-6489-7E2C-22C8A9A2315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B7E7F5A-1115-6489-7E2C-22C8A9A23156}"/>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66C70C30-BA96-BDF7-9B44-FA5C223CF557}"/>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66C70C30-BA96-BDF7-9B44-FA5C223CF557}"/>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EDC7DA51-808D-27C3-95ED-E285913930D2}"/>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EDC7DA51-808D-27C3-95ED-E285913930D2}"/>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4A5E8354-7C33-D61D-7455-641EBE03C39B}"/>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4A5E8354-7C33-D61D-7455-641EBE03C39B}"/>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Ink 47">
                  <a:extLst>
                    <a:ext uri="{FF2B5EF4-FFF2-40B4-BE49-F238E27FC236}">
                      <a16:creationId xmlns:a16="http://schemas.microsoft.com/office/drawing/2014/main" id="{BA49C737-F854-FF02-FDF4-6640E3DB3275}"/>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BA49C737-F854-FF02-FDF4-6640E3DB3275}"/>
                    </a:ext>
                  </a:extLst>
                </p:cNvPr>
                <p:cNvPicPr/>
                <p:nvPr/>
              </p:nvPicPr>
              <p:blipFill>
                <a:blip r:embed="rId3"/>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6AA93863-B8F3-FF7A-498F-095AA9392EC7}"/>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6AA93863-B8F3-FF7A-498F-095AA9392EC7}"/>
                    </a:ext>
                  </a:extLst>
                </p:cNvPr>
                <p:cNvPicPr/>
                <p:nvPr/>
              </p:nvPicPr>
              <p:blipFill>
                <a:blip r:embed="rId3"/>
                <a:stretch>
                  <a:fillRect/>
                </a:stretch>
              </p:blipFill>
              <p:spPr>
                <a:xfrm>
                  <a:off x="2145960" y="2374629"/>
                  <a:ext cx="18000" cy="18000"/>
                </a:xfrm>
                <a:prstGeom prst="rect">
                  <a:avLst/>
                </a:prstGeom>
              </p:spPr>
            </p:pic>
          </mc:Fallback>
        </mc:AlternateContent>
      </p:grpSp>
      <p:grpSp>
        <p:nvGrpSpPr>
          <p:cNvPr id="61" name="Group 60">
            <a:extLst>
              <a:ext uri="{FF2B5EF4-FFF2-40B4-BE49-F238E27FC236}">
                <a16:creationId xmlns:a16="http://schemas.microsoft.com/office/drawing/2014/main" id="{148425CB-E10F-7108-30DD-CDB25C9B6A6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8C36E96C-41BE-2BC1-C12E-02E6D509D400}"/>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8C36E96C-41BE-2BC1-C12E-02E6D509D400}"/>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k 52">
                  <a:extLst>
                    <a:ext uri="{FF2B5EF4-FFF2-40B4-BE49-F238E27FC236}">
                      <a16:creationId xmlns:a16="http://schemas.microsoft.com/office/drawing/2014/main" id="{075BDF84-606A-E284-4F22-F254F7C135FA}"/>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075BDF84-606A-E284-4F22-F254F7C135FA}"/>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35010638-3E63-91DB-C0F5-CA45B825BB8D}"/>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5010638-3E63-91DB-C0F5-CA45B825BB8D}"/>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Ink 54">
                  <a:extLst>
                    <a:ext uri="{FF2B5EF4-FFF2-40B4-BE49-F238E27FC236}">
                      <a16:creationId xmlns:a16="http://schemas.microsoft.com/office/drawing/2014/main" id="{8126A81A-6705-D7A7-D1A3-B42F3FE96AB3}"/>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126A81A-6705-D7A7-D1A3-B42F3FE96AB3}"/>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Ink 55">
                  <a:extLst>
                    <a:ext uri="{FF2B5EF4-FFF2-40B4-BE49-F238E27FC236}">
                      <a16:creationId xmlns:a16="http://schemas.microsoft.com/office/drawing/2014/main" id="{0E53B30F-B62C-EB6E-7FFC-FD6E3862E2BA}"/>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0E53B30F-B62C-EB6E-7FFC-FD6E3862E2BA}"/>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Ink 57">
                  <a:extLst>
                    <a:ext uri="{FF2B5EF4-FFF2-40B4-BE49-F238E27FC236}">
                      <a16:creationId xmlns:a16="http://schemas.microsoft.com/office/drawing/2014/main" id="{622AE578-841C-43F5-C69E-6955924E9277}"/>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622AE578-841C-43F5-C69E-6955924E9277}"/>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500C419E-ADF6-28C6-64BD-0975A60D20B5}"/>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500C419E-ADF6-28C6-64BD-0975A60D20B5}"/>
                    </a:ext>
                  </a:extLst>
                </p:cNvPr>
                <p:cNvPicPr/>
                <p:nvPr/>
              </p:nvPicPr>
              <p:blipFill>
                <a:blip r:embed="rId3"/>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0" name="Ink 59">
                  <a:extLst>
                    <a:ext uri="{FF2B5EF4-FFF2-40B4-BE49-F238E27FC236}">
                      <a16:creationId xmlns:a16="http://schemas.microsoft.com/office/drawing/2014/main" id="{DB3F1CFE-EC4F-58DE-1AC7-DE41FE9F06A5}"/>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DB3F1CFE-EC4F-58DE-1AC7-DE41FE9F06A5}"/>
                    </a:ext>
                  </a:extLst>
                </p:cNvPr>
                <p:cNvPicPr/>
                <p:nvPr/>
              </p:nvPicPr>
              <p:blipFill>
                <a:blip r:embed="rId3"/>
                <a:stretch>
                  <a:fillRect/>
                </a:stretch>
              </p:blipFill>
              <p:spPr>
                <a:xfrm>
                  <a:off x="2396520" y="24945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62" name="Ink 61">
                <a:extLst>
                  <a:ext uri="{FF2B5EF4-FFF2-40B4-BE49-F238E27FC236}">
                    <a16:creationId xmlns:a16="http://schemas.microsoft.com/office/drawing/2014/main" id="{18EACCD8-F510-C95E-81FC-273DE72E79AB}"/>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18EACCD8-F510-C95E-81FC-273DE72E79AB}"/>
                  </a:ext>
                </a:extLst>
              </p:cNvPr>
              <p:cNvPicPr/>
              <p:nvPr/>
            </p:nvPicPr>
            <p:blipFill>
              <a:blip r:embed="rId3"/>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Ink 62">
                <a:extLst>
                  <a:ext uri="{FF2B5EF4-FFF2-40B4-BE49-F238E27FC236}">
                    <a16:creationId xmlns:a16="http://schemas.microsoft.com/office/drawing/2014/main" id="{E1976A7D-B2E8-14B9-5873-D67D373F6258}"/>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E1976A7D-B2E8-14B9-5873-D67D373F6258}"/>
                  </a:ext>
                </a:extLst>
              </p:cNvPr>
              <p:cNvPicPr/>
              <p:nvPr/>
            </p:nvPicPr>
            <p:blipFill>
              <a:blip r:embed="rId3"/>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Ink 63">
                <a:extLst>
                  <a:ext uri="{FF2B5EF4-FFF2-40B4-BE49-F238E27FC236}">
                    <a16:creationId xmlns:a16="http://schemas.microsoft.com/office/drawing/2014/main" id="{6037200A-57A4-6804-0727-A34DBF8627F6}"/>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6037200A-57A4-6804-0727-A34DBF8627F6}"/>
                  </a:ext>
                </a:extLst>
              </p:cNvPr>
              <p:cNvPicPr/>
              <p:nvPr/>
            </p:nvPicPr>
            <p:blipFill>
              <a:blip r:embed="rId3"/>
              <a:stretch>
                <a:fillRect/>
              </a:stretch>
            </p:blipFill>
            <p:spPr>
              <a:xfrm>
                <a:off x="1362240" y="4606269"/>
                <a:ext cx="18000" cy="18000"/>
              </a:xfrm>
              <a:prstGeom prst="rect">
                <a:avLst/>
              </a:prstGeom>
            </p:spPr>
          </p:pic>
        </mc:Fallback>
      </mc:AlternateContent>
      <p:grpSp>
        <p:nvGrpSpPr>
          <p:cNvPr id="67" name="Group 66">
            <a:extLst>
              <a:ext uri="{FF2B5EF4-FFF2-40B4-BE49-F238E27FC236}">
                <a16:creationId xmlns:a16="http://schemas.microsoft.com/office/drawing/2014/main" id="{61811341-4B22-AA9C-FA9C-974DD63B5579}"/>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8">
              <p14:nvContentPartPr>
                <p14:cNvPr id="65" name="Ink 64">
                  <a:extLst>
                    <a:ext uri="{FF2B5EF4-FFF2-40B4-BE49-F238E27FC236}">
                      <a16:creationId xmlns:a16="http://schemas.microsoft.com/office/drawing/2014/main" id="{3534D3AD-6AFD-C946-6534-6463890DC13F}"/>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3534D3AD-6AFD-C946-6534-6463890DC13F}"/>
                    </a:ext>
                  </a:extLst>
                </p:cNvPr>
                <p:cNvPicPr/>
                <p:nvPr/>
              </p:nvPicPr>
              <p:blipFill>
                <a:blip r:embed="rId3"/>
                <a:stretch>
                  <a:fillRect/>
                </a:stretch>
              </p:blipFill>
              <p:spPr>
                <a:xfrm>
                  <a:off x="208783" y="2462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6" name="Ink 65">
                  <a:extLst>
                    <a:ext uri="{FF2B5EF4-FFF2-40B4-BE49-F238E27FC236}">
                      <a16:creationId xmlns:a16="http://schemas.microsoft.com/office/drawing/2014/main" id="{6E13D262-0A47-627A-5DA5-C3024CFD9635}"/>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6E13D262-0A47-627A-5DA5-C3024CFD9635}"/>
                    </a:ext>
                  </a:extLst>
                </p:cNvPr>
                <p:cNvPicPr/>
                <p:nvPr/>
              </p:nvPicPr>
              <p:blipFill>
                <a:blip r:embed="rId3"/>
                <a:stretch>
                  <a:fillRect/>
                </a:stretch>
              </p:blipFill>
              <p:spPr>
                <a:xfrm>
                  <a:off x="208783" y="2462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68" name="Ink 67">
                <a:extLst>
                  <a:ext uri="{FF2B5EF4-FFF2-40B4-BE49-F238E27FC236}">
                    <a16:creationId xmlns:a16="http://schemas.microsoft.com/office/drawing/2014/main" id="{776E8026-107C-1DFA-FB4F-0CFC5E741FFB}"/>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776E8026-107C-1DFA-FB4F-0CFC5E741FFB}"/>
                  </a:ext>
                </a:extLst>
              </p:cNvPr>
              <p:cNvPicPr/>
              <p:nvPr/>
            </p:nvPicPr>
            <p:blipFill>
              <a:blip r:embed="rId3"/>
              <a:stretch>
                <a:fillRect/>
              </a:stretch>
            </p:blipFill>
            <p:spPr>
              <a:xfrm>
                <a:off x="1384183" y="1013829"/>
                <a:ext cx="18000" cy="18000"/>
              </a:xfrm>
              <a:prstGeom prst="rect">
                <a:avLst/>
              </a:prstGeom>
            </p:spPr>
          </p:pic>
        </mc:Fallback>
      </mc:AlternateContent>
      <p:grpSp>
        <p:nvGrpSpPr>
          <p:cNvPr id="72" name="Group 71">
            <a:extLst>
              <a:ext uri="{FF2B5EF4-FFF2-40B4-BE49-F238E27FC236}">
                <a16:creationId xmlns:a16="http://schemas.microsoft.com/office/drawing/2014/main" id="{BBB5CB06-67AE-3596-68B4-5AD8B7BDCF60}"/>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1">
              <p14:nvContentPartPr>
                <p14:cNvPr id="69" name="Ink 68">
                  <a:extLst>
                    <a:ext uri="{FF2B5EF4-FFF2-40B4-BE49-F238E27FC236}">
                      <a16:creationId xmlns:a16="http://schemas.microsoft.com/office/drawing/2014/main" id="{F6713DF3-520D-AFBD-7566-B0F2906D7C40}"/>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F6713DF3-520D-AFBD-7566-B0F2906D7C40}"/>
                    </a:ext>
                  </a:extLst>
                </p:cNvPr>
                <p:cNvPicPr/>
                <p:nvPr/>
              </p:nvPicPr>
              <p:blipFill>
                <a:blip r:embed="rId3"/>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Ink 69">
                  <a:extLst>
                    <a:ext uri="{FF2B5EF4-FFF2-40B4-BE49-F238E27FC236}">
                      <a16:creationId xmlns:a16="http://schemas.microsoft.com/office/drawing/2014/main" id="{6B6D3BCB-CFCD-C459-2B82-FF44889E9EFF}"/>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6B6D3BCB-CFCD-C459-2B82-FF44889E9EFF}"/>
                    </a:ext>
                  </a:extLst>
                </p:cNvPr>
                <p:cNvPicPr/>
                <p:nvPr/>
              </p:nvPicPr>
              <p:blipFill>
                <a:blip r:embed="rId3"/>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 name="Ink 70">
                  <a:extLst>
                    <a:ext uri="{FF2B5EF4-FFF2-40B4-BE49-F238E27FC236}">
                      <a16:creationId xmlns:a16="http://schemas.microsoft.com/office/drawing/2014/main" id="{10535E99-0700-E3B2-2D41-862F7CDF1E28}"/>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10535E99-0700-E3B2-2D41-862F7CDF1E28}"/>
                    </a:ext>
                  </a:extLst>
                </p:cNvPr>
                <p:cNvPicPr/>
                <p:nvPr/>
              </p:nvPicPr>
              <p:blipFill>
                <a:blip r:embed="rId3"/>
                <a:stretch>
                  <a:fillRect/>
                </a:stretch>
              </p:blipFill>
              <p:spPr>
                <a:xfrm>
                  <a:off x="796303" y="101382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73" name="Ink 72">
                <a:extLst>
                  <a:ext uri="{FF2B5EF4-FFF2-40B4-BE49-F238E27FC236}">
                    <a16:creationId xmlns:a16="http://schemas.microsoft.com/office/drawing/2014/main" id="{220F8647-C86D-AF1F-F730-A49733EAC087}"/>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220F8647-C86D-AF1F-F730-A49733EAC087}"/>
                  </a:ext>
                </a:extLst>
              </p:cNvPr>
              <p:cNvPicPr/>
              <p:nvPr/>
            </p:nvPicPr>
            <p:blipFill>
              <a:blip r:embed="rId3"/>
              <a:stretch>
                <a:fillRect/>
              </a:stretch>
            </p:blipFill>
            <p:spPr>
              <a:xfrm>
                <a:off x="731143" y="2951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Ink 73">
                <a:extLst>
                  <a:ext uri="{FF2B5EF4-FFF2-40B4-BE49-F238E27FC236}">
                    <a16:creationId xmlns:a16="http://schemas.microsoft.com/office/drawing/2014/main" id="{2B89741A-84A4-8D50-6451-4482AB3960A5}"/>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2B89741A-84A4-8D50-6451-4482AB3960A5}"/>
                  </a:ext>
                </a:extLst>
              </p:cNvPr>
              <p:cNvPicPr/>
              <p:nvPr/>
            </p:nvPicPr>
            <p:blipFill>
              <a:blip r:embed="rId3"/>
              <a:stretch>
                <a:fillRect/>
              </a:stretch>
            </p:blipFill>
            <p:spPr>
              <a:xfrm>
                <a:off x="60046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5" name="Ink 74">
                <a:extLst>
                  <a:ext uri="{FF2B5EF4-FFF2-40B4-BE49-F238E27FC236}">
                    <a16:creationId xmlns:a16="http://schemas.microsoft.com/office/drawing/2014/main" id="{B9481F4B-4C9C-4DAF-19FF-7760E47C9D2F}"/>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B9481F4B-4C9C-4DAF-19FF-7760E47C9D2F}"/>
                  </a:ext>
                </a:extLst>
              </p:cNvPr>
              <p:cNvPicPr/>
              <p:nvPr/>
            </p:nvPicPr>
            <p:blipFill>
              <a:blip r:embed="rId3"/>
              <a:stretch>
                <a:fillRect/>
              </a:stretch>
            </p:blipFill>
            <p:spPr>
              <a:xfrm>
                <a:off x="4595383" y="3899229"/>
                <a:ext cx="18000" cy="18000"/>
              </a:xfrm>
              <a:prstGeom prst="rect">
                <a:avLst/>
              </a:prstGeom>
            </p:spPr>
          </p:pic>
        </mc:Fallback>
      </mc:AlternateContent>
      <p:grpSp>
        <p:nvGrpSpPr>
          <p:cNvPr id="79" name="Group 78">
            <a:extLst>
              <a:ext uri="{FF2B5EF4-FFF2-40B4-BE49-F238E27FC236}">
                <a16:creationId xmlns:a16="http://schemas.microsoft.com/office/drawing/2014/main" id="{D2CC8D07-6982-A1F2-A851-DEED500CB981}"/>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7">
              <p14:nvContentPartPr>
                <p14:cNvPr id="76" name="Ink 75">
                  <a:extLst>
                    <a:ext uri="{FF2B5EF4-FFF2-40B4-BE49-F238E27FC236}">
                      <a16:creationId xmlns:a16="http://schemas.microsoft.com/office/drawing/2014/main" id="{C730D307-D6BF-408A-D5CE-EBEDEE9FE469}"/>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C730D307-D6BF-408A-D5CE-EBEDEE9FE469}"/>
                    </a:ext>
                  </a:extLst>
                </p:cNvPr>
                <p:cNvPicPr/>
                <p:nvPr/>
              </p:nvPicPr>
              <p:blipFill>
                <a:blip r:embed="rId3"/>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7" name="Ink 76">
                  <a:extLst>
                    <a:ext uri="{FF2B5EF4-FFF2-40B4-BE49-F238E27FC236}">
                      <a16:creationId xmlns:a16="http://schemas.microsoft.com/office/drawing/2014/main" id="{5F09C113-5EDA-2D02-EF69-3133A657BCAB}"/>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5F09C113-5EDA-2D02-EF69-3133A657BCAB}"/>
                    </a:ext>
                  </a:extLst>
                </p:cNvPr>
                <p:cNvPicPr/>
                <p:nvPr/>
              </p:nvPicPr>
              <p:blipFill>
                <a:blip r:embed="rId3"/>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8" name="Ink 77">
                  <a:extLst>
                    <a:ext uri="{FF2B5EF4-FFF2-40B4-BE49-F238E27FC236}">
                      <a16:creationId xmlns:a16="http://schemas.microsoft.com/office/drawing/2014/main" id="{DE46886F-776B-A3D5-CF47-09F3060B678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DE46886F-776B-A3D5-CF47-09F3060B678B}"/>
                    </a:ext>
                  </a:extLst>
                </p:cNvPr>
                <p:cNvPicPr/>
                <p:nvPr/>
              </p:nvPicPr>
              <p:blipFill>
                <a:blip r:embed="rId3"/>
                <a:stretch>
                  <a:fillRect/>
                </a:stretch>
              </p:blipFill>
              <p:spPr>
                <a:xfrm>
                  <a:off x="290806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80" name="Ink 79">
                <a:extLst>
                  <a:ext uri="{FF2B5EF4-FFF2-40B4-BE49-F238E27FC236}">
                    <a16:creationId xmlns:a16="http://schemas.microsoft.com/office/drawing/2014/main" id="{A06B7A57-3761-42CA-EB3A-0482C96B0B0B}"/>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A06B7A57-3761-42CA-EB3A-0482C96B0B0B}"/>
                  </a:ext>
                </a:extLst>
              </p:cNvPr>
              <p:cNvPicPr/>
              <p:nvPr/>
            </p:nvPicPr>
            <p:blipFill>
              <a:blip r:embed="rId3"/>
              <a:stretch>
                <a:fillRect/>
              </a:stretch>
            </p:blipFill>
            <p:spPr>
              <a:xfrm>
                <a:off x="3103903" y="5651349"/>
                <a:ext cx="18000" cy="18000"/>
              </a:xfrm>
              <a:prstGeom prst="rect">
                <a:avLst/>
              </a:prstGeom>
            </p:spPr>
          </p:pic>
        </mc:Fallback>
      </mc:AlternateContent>
      <p:grpSp>
        <p:nvGrpSpPr>
          <p:cNvPr id="83" name="Group 82">
            <a:extLst>
              <a:ext uri="{FF2B5EF4-FFF2-40B4-BE49-F238E27FC236}">
                <a16:creationId xmlns:a16="http://schemas.microsoft.com/office/drawing/2014/main" id="{F1EEAC0F-3A44-F409-FA54-7BF18ABF41F4}"/>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1">
              <p14:nvContentPartPr>
                <p14:cNvPr id="81" name="Ink 80">
                  <a:extLst>
                    <a:ext uri="{FF2B5EF4-FFF2-40B4-BE49-F238E27FC236}">
                      <a16:creationId xmlns:a16="http://schemas.microsoft.com/office/drawing/2014/main" id="{12E07B08-39FD-6E49-B578-F4CCF363AF21}"/>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12E07B08-39FD-6E49-B578-F4CCF363AF21}"/>
                    </a:ext>
                  </a:extLst>
                </p:cNvPr>
                <p:cNvPicPr/>
                <p:nvPr/>
              </p:nvPicPr>
              <p:blipFill>
                <a:blip r:embed="rId3"/>
                <a:stretch>
                  <a:fillRect/>
                </a:stretch>
              </p:blipFill>
              <p:spPr>
                <a:xfrm>
                  <a:off x="1340623" y="5684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 name="Ink 81">
                  <a:extLst>
                    <a:ext uri="{FF2B5EF4-FFF2-40B4-BE49-F238E27FC236}">
                      <a16:creationId xmlns:a16="http://schemas.microsoft.com/office/drawing/2014/main" id="{AF8B0875-C25E-F35A-19C0-10BEC4811419}"/>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AF8B0875-C25E-F35A-19C0-10BEC4811419}"/>
                    </a:ext>
                  </a:extLst>
                </p:cNvPr>
                <p:cNvPicPr/>
                <p:nvPr/>
              </p:nvPicPr>
              <p:blipFill>
                <a:blip r:embed="rId3"/>
                <a:stretch>
                  <a:fillRect/>
                </a:stretch>
              </p:blipFill>
              <p:spPr>
                <a:xfrm>
                  <a:off x="1340623" y="5684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84" name="Ink 83">
                <a:extLst>
                  <a:ext uri="{FF2B5EF4-FFF2-40B4-BE49-F238E27FC236}">
                    <a16:creationId xmlns:a16="http://schemas.microsoft.com/office/drawing/2014/main" id="{D1A5CA33-DBE7-3629-DBA2-9D9469E0155F}"/>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D1A5CA33-DBE7-3629-DBA2-9D9469E0155F}"/>
                  </a:ext>
                </a:extLst>
              </p:cNvPr>
              <p:cNvPicPr/>
              <p:nvPr/>
            </p:nvPicPr>
            <p:blipFill>
              <a:blip r:embed="rId3"/>
              <a:stretch>
                <a:fillRect/>
              </a:stretch>
            </p:blipFill>
            <p:spPr>
              <a:xfrm>
                <a:off x="598858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Ink 84">
                <a:extLst>
                  <a:ext uri="{FF2B5EF4-FFF2-40B4-BE49-F238E27FC236}">
                    <a16:creationId xmlns:a16="http://schemas.microsoft.com/office/drawing/2014/main" id="{FEC18E28-3625-34FE-6EEA-5D3D71120FF7}"/>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FEC18E28-3625-34FE-6EEA-5D3D71120FF7}"/>
                  </a:ext>
                </a:extLst>
              </p:cNvPr>
              <p:cNvPicPr/>
              <p:nvPr/>
            </p:nvPicPr>
            <p:blipFill>
              <a:blip r:embed="rId3"/>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6" name="Ink 85">
                <a:extLst>
                  <a:ext uri="{FF2B5EF4-FFF2-40B4-BE49-F238E27FC236}">
                    <a16:creationId xmlns:a16="http://schemas.microsoft.com/office/drawing/2014/main" id="{9BF3D9E6-F4EA-CDF5-BC2D-10D9A243E692}"/>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9BF3D9E6-F4EA-CDF5-BC2D-10D9A243E692}"/>
                  </a:ext>
                </a:extLst>
              </p:cNvPr>
              <p:cNvPicPr/>
              <p:nvPr/>
            </p:nvPicPr>
            <p:blipFill>
              <a:blip r:embed="rId3"/>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7" name="Ink 86">
                <a:extLst>
                  <a:ext uri="{FF2B5EF4-FFF2-40B4-BE49-F238E27FC236}">
                    <a16:creationId xmlns:a16="http://schemas.microsoft.com/office/drawing/2014/main" id="{5153508D-4A73-3EEF-A563-44EB0E99EE3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5153508D-4A73-3EEF-A563-44EB0E99EE39}"/>
                  </a:ext>
                </a:extLst>
              </p:cNvPr>
              <p:cNvPicPr/>
              <p:nvPr/>
            </p:nvPicPr>
            <p:blipFill>
              <a:blip r:embed="rId3"/>
              <a:stretch>
                <a:fillRect/>
              </a:stretch>
            </p:blipFill>
            <p:spPr>
              <a:xfrm>
                <a:off x="3409183" y="2842629"/>
                <a:ext cx="18000" cy="18000"/>
              </a:xfrm>
              <a:prstGeom prst="rect">
                <a:avLst/>
              </a:prstGeom>
            </p:spPr>
          </p:pic>
        </mc:Fallback>
      </mc:AlternateContent>
      <p:sp>
        <p:nvSpPr>
          <p:cNvPr id="32" name="Rectangle 6">
            <a:extLst>
              <a:ext uri="{FF2B5EF4-FFF2-40B4-BE49-F238E27FC236}">
                <a16:creationId xmlns:a16="http://schemas.microsoft.com/office/drawing/2014/main" id="{06A65F0C-F2F8-FC18-3DBC-0DB4EF56BF11}"/>
              </a:ext>
            </a:extLst>
          </p:cNvPr>
          <p:cNvSpPr txBox="1">
            <a:spLocks noChangeArrowheads="1"/>
          </p:cNvSpPr>
          <p:nvPr/>
        </p:nvSpPr>
        <p:spPr>
          <a:xfrm>
            <a:off x="336313" y="353960"/>
            <a:ext cx="11494325"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altLang="en-US" sz="3200" dirty="0">
                <a:solidFill>
                  <a:schemeClr val="bg1"/>
                </a:solidFill>
                <a:latin typeface="Arial" panose="020B0604020202020204" pitchFamily="34" charset="0"/>
                <a:ea typeface="Lato" panose="020F0502020204030203" pitchFamily="34" charset="0"/>
                <a:cs typeface="Arial" panose="020B0604020202020204" pitchFamily="34" charset="0"/>
              </a:rPr>
              <a:t>Communication Requirements</a:t>
            </a:r>
            <a:endParaRPr lang="en-US" altLang="en-US" sz="3200" b="1" dirty="0">
              <a:solidFill>
                <a:schemeClr val="bg1"/>
              </a:solidFill>
              <a:latin typeface="Arial" panose="020B0604020202020204" pitchFamily="34" charset="0"/>
              <a:cs typeface="Arial" panose="020B0604020202020204" pitchFamily="34" charset="0"/>
            </a:endParaRPr>
          </a:p>
        </p:txBody>
      </p:sp>
      <p:sp>
        <p:nvSpPr>
          <p:cNvPr id="57" name="Rectangle 3">
            <a:extLst>
              <a:ext uri="{FF2B5EF4-FFF2-40B4-BE49-F238E27FC236}">
                <a16:creationId xmlns:a16="http://schemas.microsoft.com/office/drawing/2014/main" id="{4161ABB3-CA70-7E28-9CC6-AFE4BE3F8675}"/>
              </a:ext>
            </a:extLst>
          </p:cNvPr>
          <p:cNvSpPr txBox="1">
            <a:spLocks noChangeArrowheads="1"/>
          </p:cNvSpPr>
          <p:nvPr/>
        </p:nvSpPr>
        <p:spPr bwMode="auto">
          <a:xfrm>
            <a:off x="449705" y="1293733"/>
            <a:ext cx="11380933"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i="0" u="none" strike="noStrike" kern="0" cap="none" spc="0" normalizeH="0" baseline="0" noProof="0" dirty="0">
                <a:ln>
                  <a:noFill/>
                </a:ln>
                <a:solidFill>
                  <a:schemeClr val="bg1"/>
                </a:solidFill>
                <a:effectLst/>
                <a:uLnTx/>
                <a:uFillTx/>
                <a:latin typeface="Arial" charset="0"/>
              </a:rPr>
              <a:t>Strict communication channels to be adhered to (refer to RFP document)</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kumimoji="0" lang="en-GB" altLang="en-US" sz="1800" b="0" i="0" u="none" strike="noStrike" kern="0" cap="none" spc="0" normalizeH="0" baseline="0" noProof="0" dirty="0">
                <a:ln>
                  <a:noFill/>
                </a:ln>
                <a:solidFill>
                  <a:schemeClr val="bg1"/>
                </a:solidFill>
                <a:effectLst/>
                <a:uLnTx/>
                <a:uFillTx/>
                <a:latin typeface="Arial" charset="0"/>
              </a:rPr>
              <a:t>Bidders will be disqualified for non-compliance</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lang="en-GB" altLang="en-US" sz="1800" kern="0" dirty="0">
                <a:solidFill>
                  <a:schemeClr val="bg1"/>
                </a:solidFill>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Adhere to prescribed submission format to ensure queries are properly dealt with</a:t>
            </a:r>
          </a:p>
          <a:p>
            <a:pPr marL="257175" marR="0" lvl="0" indent="-257175" algn="l" defTabSz="685800" eaLnBrk="1" fontAlgn="base" latinLnBrk="0" hangingPunct="1">
              <a:lnSpc>
                <a:spcPct val="150000"/>
              </a:lnSpc>
              <a:spcBef>
                <a:spcPct val="20000"/>
              </a:spcBef>
              <a:spcAft>
                <a:spcPct val="0"/>
              </a:spcAft>
              <a:buClrTx/>
              <a:buSzTx/>
              <a:buFontTx/>
              <a:buChar char="•"/>
              <a:tabLst/>
              <a:defRPr/>
            </a:pPr>
            <a:endParaRPr lang="en-GB" altLang="en-US" sz="1800" b="0" kern="0" dirty="0">
              <a:solidFill>
                <a:schemeClr val="bg1"/>
              </a:solidFill>
            </a:endParaRPr>
          </a:p>
          <a:p>
            <a:pPr marL="0" marR="0" lvl="0" indent="0" algn="l" defTabSz="685800" eaLnBrk="1" fontAlgn="base" latinLnBrk="0" hangingPunct="1">
              <a:lnSpc>
                <a:spcPct val="150000"/>
              </a:lnSpc>
              <a:spcBef>
                <a:spcPct val="20000"/>
              </a:spcBef>
              <a:spcAft>
                <a:spcPct val="0"/>
              </a:spcAft>
              <a:buClrTx/>
              <a:buSzTx/>
              <a:tabLst/>
              <a:defRPr/>
            </a:pPr>
            <a:endParaRPr lang="en-GB" altLang="en-US" sz="1800" b="0" kern="0" dirty="0">
              <a:solidFill>
                <a:schemeClr val="bg1"/>
              </a:solidFill>
            </a:endParaRPr>
          </a:p>
          <a:p>
            <a:pPr marL="257175" marR="0" lvl="0" indent="-257175" algn="l" defTabSz="685800" eaLnBrk="1" fontAlgn="base" latinLnBrk="0" hangingPunct="1">
              <a:lnSpc>
                <a:spcPct val="15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chemeClr val="bg1"/>
              </a:solidFill>
              <a:effectLst/>
              <a:uLnTx/>
              <a:uFillTx/>
              <a:latin typeface="Arial" charset="0"/>
            </a:endParaRPr>
          </a:p>
        </p:txBody>
      </p:sp>
    </p:spTree>
    <p:extLst>
      <p:ext uri="{BB962C8B-B14F-4D97-AF65-F5344CB8AC3E}">
        <p14:creationId xmlns:p14="http://schemas.microsoft.com/office/powerpoint/2010/main" val="9081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F5E3AB4-83E4-0ECC-44B9-C195944ECA2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84547861-A960-3E3A-83DD-E62A7783E8B0}"/>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84EE7BF-8DE5-0A65-3475-F4A0D4E2EA2E}"/>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485FCAB-E2E0-5566-EDDD-88F83081132D}"/>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ECFF53E-FF5F-E8FB-A2E1-C8804FCB81A1}"/>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5B2382E3-9440-C104-7D61-1D105CECFEF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61EAB37-2C26-B50C-2A00-11FCFC5527E0}"/>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CEEC7AA-D5F2-74BD-D34E-6ED0DE13F270}"/>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202B8731-53D1-4EDC-6885-281A79361FD4}"/>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700"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05CEC23-0BB2-2499-F468-94F22F0C04E4}"/>
              </a:ext>
            </a:extLst>
          </p:cNvPr>
          <p:cNvSpPr txBox="1">
            <a:spLocks/>
          </p:cNvSpPr>
          <p:nvPr/>
        </p:nvSpPr>
        <p:spPr>
          <a:xfrm>
            <a:off x="422667" y="598315"/>
            <a:ext cx="8439503" cy="5552114"/>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800" b="1" i="0" u="none" strike="noStrike" kern="1200" cap="none" spc="0" normalizeH="0" baseline="0" noProof="0" dirty="0">
                <a:ln>
                  <a:noFill/>
                </a:ln>
                <a:solidFill>
                  <a:srgbClr val="44546A"/>
                </a:solidFill>
                <a:effectLst/>
                <a:uLnTx/>
                <a:uFillTx/>
                <a:latin typeface="Arial" charset="0"/>
                <a:ea typeface="+mn-ea"/>
                <a:cs typeface="+mn-cs"/>
              </a:rPr>
              <a:t>1. </a:t>
            </a:r>
            <a:r>
              <a:rPr kumimoji="0" lang="en-US" sz="3800" b="1" i="0" u="none" strike="noStrike" kern="1200" cap="none" spc="0" normalizeH="0" baseline="0" noProof="0" dirty="0">
                <a:ln>
                  <a:noFill/>
                </a:ln>
                <a:solidFill>
                  <a:schemeClr val="bg1"/>
                </a:solidFill>
                <a:effectLst/>
                <a:uLnTx/>
                <a:uFillTx/>
                <a:latin typeface="Arial" charset="0"/>
                <a:ea typeface="+mn-ea"/>
                <a:cs typeface="+mn-cs"/>
              </a:rPr>
              <a:t>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8. Service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38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77885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36F5-E88B-2244-5761-D1FAEDC4B28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20E6B37-69E4-786E-54A4-2F3257B258B0}"/>
                  </a:ext>
                </a:extLst>
              </p14:cNvPr>
              <p14:cNvContentPartPr/>
              <p14:nvPr/>
            </p14:nvContentPartPr>
            <p14:xfrm>
              <a:off x="2579760" y="4071309"/>
              <a:ext cx="360" cy="360"/>
            </p14:xfrm>
          </p:contentPart>
        </mc:Choice>
        <mc:Fallback xmlns="">
          <p:pic>
            <p:nvPicPr>
              <p:cNvPr id="4" name="Ink 3">
                <a:extLst>
                  <a:ext uri="{FF2B5EF4-FFF2-40B4-BE49-F238E27FC236}">
                    <a16:creationId xmlns:a16="http://schemas.microsoft.com/office/drawing/2014/main" id="{320E6B37-69E4-786E-54A4-2F3257B258B0}"/>
                  </a:ext>
                </a:extLst>
              </p:cNvPr>
              <p:cNvPicPr/>
              <p:nvPr/>
            </p:nvPicPr>
            <p:blipFill>
              <a:blip r:embed="rId3"/>
              <a:stretch>
                <a:fillRect/>
              </a:stretch>
            </p:blipFill>
            <p:spPr>
              <a:xfrm>
                <a:off x="2571120" y="4062309"/>
                <a:ext cx="18000" cy="18000"/>
              </a:xfrm>
              <a:prstGeom prst="rect">
                <a:avLst/>
              </a:prstGeom>
            </p:spPr>
          </p:pic>
        </mc:Fallback>
      </mc:AlternateContent>
      <p:sp>
        <p:nvSpPr>
          <p:cNvPr id="5" name="Rectangle 6">
            <a:extLst>
              <a:ext uri="{FF2B5EF4-FFF2-40B4-BE49-F238E27FC236}">
                <a16:creationId xmlns:a16="http://schemas.microsoft.com/office/drawing/2014/main" id="{1BB96A75-FD7D-AB75-B664-52459FAA75BC}"/>
              </a:ext>
            </a:extLst>
          </p:cNvPr>
          <p:cNvSpPr txBox="1">
            <a:spLocks noChangeArrowheads="1"/>
          </p:cNvSpPr>
          <p:nvPr/>
        </p:nvSpPr>
        <p:spPr>
          <a:xfrm>
            <a:off x="581966" y="174078"/>
            <a:ext cx="6583462"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ZA"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RFP TIMELINES</a:t>
            </a:r>
            <a:endParaRPr lang="en-US" altLang="en-US" sz="3200" b="1" dirty="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D14B5C8-2529-80B1-F16E-F1FEBA51FCD1}"/>
              </a:ext>
            </a:extLst>
          </p:cNvPr>
          <p:cNvGraphicFramePr>
            <a:graphicFrameLocks noGrp="1"/>
          </p:cNvGraphicFramePr>
          <p:nvPr>
            <p:extLst>
              <p:ext uri="{D42A27DB-BD31-4B8C-83A1-F6EECF244321}">
                <p14:modId xmlns:p14="http://schemas.microsoft.com/office/powerpoint/2010/main" val="3002334919"/>
              </p:ext>
            </p:extLst>
          </p:nvPr>
        </p:nvGraphicFramePr>
        <p:xfrm>
          <a:off x="500743" y="895450"/>
          <a:ext cx="11109290" cy="4643263"/>
        </p:xfrm>
        <a:graphic>
          <a:graphicData uri="http://schemas.openxmlformats.org/drawingml/2006/table">
            <a:tbl>
              <a:tblPr firstRow="1" bandRow="1"/>
              <a:tblGrid>
                <a:gridCol w="6027556">
                  <a:extLst>
                    <a:ext uri="{9D8B030D-6E8A-4147-A177-3AD203B41FA5}">
                      <a16:colId xmlns:a16="http://schemas.microsoft.com/office/drawing/2014/main" val="1945109945"/>
                    </a:ext>
                  </a:extLst>
                </a:gridCol>
                <a:gridCol w="5081734">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ACTIVITY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DATE DUE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4260067"/>
                  </a:ext>
                </a:extLst>
              </a:tr>
              <a:tr h="83504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Arial" panose="020B0604020202020204" pitchFamily="34" charset="0"/>
                          <a:ea typeface="+mn-ea"/>
                          <a:cs typeface="Arial" panose="020B0604020202020204" pitchFamily="34" charset="0"/>
                        </a:rPr>
                        <a:t>Issuing of the RFP documents SARS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800" kern="1200" dirty="0">
                          <a:solidFill>
                            <a:schemeClr val="tx2"/>
                          </a:solidFill>
                          <a:latin typeface="Arial" panose="020B0604020202020204" pitchFamily="34" charset="0"/>
                          <a:ea typeface="+mn-ea"/>
                          <a:cs typeface="Arial" panose="020B0604020202020204" pitchFamily="34" charset="0"/>
                        </a:rPr>
                        <a:t>4 July 2025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latin typeface="Arial" panose="020B0604020202020204" pitchFamily="34" charset="0"/>
                          <a:ea typeface="+mn-ea"/>
                          <a:cs typeface="Arial" panose="020B0604020202020204" pitchFamily="34" charset="0"/>
                        </a:rPr>
                        <a:t>Non - Compulsory virtual briefing session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15 July 2025 </a:t>
                      </a:r>
                      <a:r>
                        <a:rPr lang="en-GB" sz="1800" kern="1200" dirty="0">
                          <a:solidFill>
                            <a:schemeClr val="tx2"/>
                          </a:solidFill>
                          <a:latin typeface="Arial" panose="020B0604020202020204" pitchFamily="34" charset="0"/>
                          <a:ea typeface="+mn-ea"/>
                          <a:cs typeface="Arial" panose="020B0604020202020204" pitchFamily="34" charset="0"/>
                        </a:rPr>
                        <a:t>AT 11:00</a:t>
                      </a:r>
                      <a:endParaRPr lang="en-ZA" sz="1800" kern="1200" dirty="0">
                        <a:solidFill>
                          <a:schemeClr val="tx2"/>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Arial" panose="020B0604020202020204" pitchFamily="34" charset="0"/>
                        <a:ea typeface="+mn-ea"/>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Last date for questions relating to RFP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2"/>
                          </a:solidFill>
                          <a:latin typeface="Arial" panose="020B0604020202020204" pitchFamily="34" charset="0"/>
                          <a:ea typeface="+mn-ea"/>
                          <a:cs typeface="Arial" panose="020B0604020202020204" pitchFamily="34" charset="0"/>
                        </a:rPr>
                        <a:t>21 July 2025</a:t>
                      </a:r>
                      <a:endParaRPr lang="en-ZA" sz="1800" kern="1200" noProof="0" dirty="0">
                        <a:solidFill>
                          <a:schemeClr val="tx2"/>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2"/>
                          </a:solidFill>
                          <a:latin typeface="Arial" panose="020B0604020202020204" pitchFamily="34" charset="0"/>
                          <a:ea typeface="+mn-ea"/>
                          <a:cs typeface="Arial" panose="020B0604020202020204" pitchFamily="34" charset="0"/>
                        </a:rPr>
                        <a:t>Bid Closing 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2"/>
                          </a:solidFill>
                          <a:latin typeface="Arial" panose="020B0604020202020204" pitchFamily="34" charset="0"/>
                          <a:ea typeface="+mn-ea"/>
                          <a:cs typeface="Arial" panose="020B0604020202020204" pitchFamily="34" charset="0"/>
                        </a:rPr>
                        <a:t>5 August 2025 </a:t>
                      </a:r>
                      <a:r>
                        <a:rPr lang="en-GB" sz="1800" b="1" kern="1200" dirty="0">
                          <a:solidFill>
                            <a:schemeClr val="tx2"/>
                          </a:solidFill>
                          <a:latin typeface="Arial" panose="020B0604020202020204" pitchFamily="34" charset="0"/>
                          <a:ea typeface="+mn-ea"/>
                          <a:cs typeface="Arial" panose="020B0604020202020204" pitchFamily="34" charset="0"/>
                        </a:rPr>
                        <a:t>AT 11:00</a:t>
                      </a:r>
                      <a:endParaRPr lang="en-ZA" sz="1800" b="1" kern="1200" noProof="0" dirty="0">
                        <a:solidFill>
                          <a:schemeClr val="tx2"/>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Notice to bidders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noProof="0" dirty="0">
                          <a:solidFill>
                            <a:schemeClr val="tx2"/>
                          </a:solidFill>
                          <a:latin typeface="Arial" panose="020B0604020202020204" pitchFamily="34" charset="0"/>
                          <a:ea typeface="+mn-ea"/>
                          <a:cs typeface="Arial" panose="020B0604020202020204" pitchFamily="34" charset="0"/>
                        </a:rPr>
                        <a:t>November 2025</a:t>
                      </a:r>
                      <a:endParaRPr lang="en-ZA" sz="1800" kern="1200" noProof="0" dirty="0">
                        <a:solidFill>
                          <a:schemeClr val="tx2"/>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210052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91AA-EBBD-7014-4919-7E62F49945D4}"/>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6A1AF64-3EF7-6B6A-DD39-0708274AD293}"/>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7AAD76D5-F998-3829-F57E-F31DAD6A27DB}"/>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C2919A8-0F57-A0DB-8663-709FE9ACE4A4}"/>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C6895B7-9DB4-4045-53B0-10112D194263}"/>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C5003DF-3232-98F1-9881-2E3A6BFDE41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063DBE-8716-CCF4-31A7-3C943425D423}"/>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495730A-15CA-322D-A06D-2A20404A7AB5}"/>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7442DEB-AC20-D4F3-FA36-4A7DE97F31C2}"/>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D547EB37-68DC-3ACB-7B65-7408A6C7D2D3}"/>
              </a:ext>
            </a:extLst>
          </p:cNvPr>
          <p:cNvSpPr txBox="1">
            <a:spLocks/>
          </p:cNvSpPr>
          <p:nvPr/>
        </p:nvSpPr>
        <p:spPr>
          <a:xfrm>
            <a:off x="341993" y="62360"/>
            <a:ext cx="7886700" cy="645268"/>
          </a:xfrm>
          <a:prstGeom prst="rect">
            <a:avLst/>
          </a:prstGeom>
        </p:spPr>
        <p:txBody>
          <a:bodyPr vert="horz" lIns="91440" tIns="45720" rIns="91440" bIns="45720" rtlCol="0" anchor="t" anchorCtr="0">
            <a:normAutofit fontScale="450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7100" dirty="0">
                <a:solidFill>
                  <a:schemeClr val="bg1"/>
                </a:solidFill>
                <a:latin typeface="Arial" panose="020B0604020202020204" pitchFamily="34" charset="0"/>
                <a:ea typeface="Lato" panose="020F0502020204030203" pitchFamily="34" charset="0"/>
                <a:cs typeface="Arial" panose="020B0604020202020204"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E087FD86-6A8B-03E4-1644-ABB2A55F9A12}"/>
              </a:ext>
            </a:extLst>
          </p:cNvPr>
          <p:cNvSpPr txBox="1">
            <a:spLocks/>
          </p:cNvSpPr>
          <p:nvPr/>
        </p:nvSpPr>
        <p:spPr>
          <a:xfrm>
            <a:off x="422667" y="598315"/>
            <a:ext cx="8439503" cy="5326623"/>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800" b="1" i="0" u="none" strike="noStrike" kern="1200" cap="none" spc="0" normalizeH="0" baseline="0" noProof="0" dirty="0">
                <a:ln>
                  <a:noFill/>
                </a:ln>
                <a:solidFill>
                  <a:srgbClr val="44546A"/>
                </a:solidFill>
                <a:effectLst/>
                <a:uLnTx/>
                <a:uFillTx/>
                <a:latin typeface="Arial" charset="0"/>
                <a:ea typeface="+mn-ea"/>
                <a:cs typeface="+mn-cs"/>
              </a:rPr>
              <a:t>1. </a:t>
            </a:r>
            <a:r>
              <a:rPr kumimoji="0" lang="en-US" sz="3800" b="1" i="0" u="none" strike="noStrike" kern="1200" cap="none" spc="0" normalizeH="0" baseline="0" noProof="0" dirty="0">
                <a:ln>
                  <a:noFill/>
                </a:ln>
                <a:solidFill>
                  <a:schemeClr val="bg1"/>
                </a:solidFill>
                <a:effectLst/>
                <a:uLnTx/>
                <a:uFillTx/>
                <a:latin typeface="Arial" charset="0"/>
                <a:ea typeface="+mn-ea"/>
                <a:cs typeface="+mn-cs"/>
              </a:rPr>
              <a:t>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ea typeface="+mn-ea"/>
                <a:cs typeface="+mn-cs"/>
              </a:rPr>
              <a:t>6</a:t>
            </a:r>
            <a:r>
              <a:rPr kumimoji="0" lang="en-US" sz="3300" b="1" i="0" u="none" strike="noStrike" kern="1200" cap="none" spc="0" normalizeH="0" baseline="0" noProof="0" dirty="0">
                <a:ln>
                  <a:noFill/>
                </a:ln>
                <a:solidFill>
                  <a:schemeClr val="bg1"/>
                </a:solidFill>
                <a:effectLst/>
                <a:uLnTx/>
                <a:uFillTx/>
                <a:latin typeface="Arial" charset="0"/>
                <a:ea typeface="+mn-ea"/>
                <a:cs typeface="+mn-cs"/>
              </a:rPr>
              <a:t>. </a:t>
            </a:r>
            <a:r>
              <a:rPr kumimoji="0" lang="en-US" sz="3800" b="1" i="0" u="none" strike="noStrike" kern="1200" cap="none" spc="0" normalizeH="0" baseline="0" noProof="0" dirty="0">
                <a:ln>
                  <a:noFill/>
                </a:ln>
                <a:solidFill>
                  <a:schemeClr val="bg1"/>
                </a:solidFill>
                <a:effectLst/>
                <a:uLnTx/>
                <a:uFillTx/>
                <a:latin typeface="Arial" charset="0"/>
                <a:ea typeface="+mn-ea"/>
                <a:cs typeface="+mn-cs"/>
              </a:rPr>
              <a:t>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8. Service Agreement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8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10. Q&amp;A</a:t>
            </a:r>
            <a:endParaRPr kumimoji="0" lang="en-ZA" sz="3300" b="0" i="0" u="none" strike="noStrike" kern="1200" cap="none" spc="0" normalizeH="0" baseline="0" noProof="0" dirty="0">
              <a:ln>
                <a:noFill/>
              </a:ln>
              <a:solidFill>
                <a:schemeClr val="bg1"/>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0316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2BD7-184B-BA27-A93D-E7F49555D3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03E57AC-B5AE-6AAD-4B71-ACD7D6BE118E}"/>
              </a:ext>
            </a:extLst>
          </p:cNvPr>
          <p:cNvSpPr txBox="1">
            <a:spLocks/>
          </p:cNvSpPr>
          <p:nvPr/>
        </p:nvSpPr>
        <p:spPr>
          <a:xfrm>
            <a:off x="461913" y="365126"/>
            <a:ext cx="10891887" cy="87584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3200" b="1" dirty="0">
                <a:latin typeface="Arial" panose="020B0604020202020204" pitchFamily="34" charset="0"/>
                <a:ea typeface="Lato" panose="020F0502020204030203" pitchFamily="34" charset="0"/>
                <a:cs typeface="Arial" panose="020B0604020202020204" pitchFamily="34" charset="0"/>
              </a:rPr>
              <a:t>BACKGROUND &amp; SCOPE OF WORK</a:t>
            </a:r>
          </a:p>
        </p:txBody>
      </p:sp>
      <p:sp>
        <p:nvSpPr>
          <p:cNvPr id="5" name="Content Placeholder 2">
            <a:extLst>
              <a:ext uri="{FF2B5EF4-FFF2-40B4-BE49-F238E27FC236}">
                <a16:creationId xmlns:a16="http://schemas.microsoft.com/office/drawing/2014/main" id="{81E28A1E-B433-96C6-FEC1-C8F0C2392DF9}"/>
              </a:ext>
            </a:extLst>
          </p:cNvPr>
          <p:cNvSpPr txBox="1">
            <a:spLocks/>
          </p:cNvSpPr>
          <p:nvPr/>
        </p:nvSpPr>
        <p:spPr>
          <a:xfrm>
            <a:off x="461913" y="1240971"/>
            <a:ext cx="10891887" cy="3825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1800" dirty="0">
                <a:latin typeface="Arial" panose="020B0604020202020204" pitchFamily="34" charset="0"/>
                <a:ea typeface="Lato" panose="020F0502020204030203" pitchFamily="34" charset="0"/>
                <a:cs typeface="Arial" panose="020B0604020202020204" pitchFamily="34" charset="0"/>
              </a:rPr>
              <a:t>Refer to section 2 for the Background and overview of SARS’ requirements and Annexure A Business requirements (appointment as a service provider(s) for media bulk buying, media planning and related services, for a period of forty-eight (48).</a:t>
            </a:r>
            <a:endParaRPr lang="en-ZA" sz="1800" dirty="0"/>
          </a:p>
        </p:txBody>
      </p:sp>
    </p:spTree>
    <p:extLst>
      <p:ext uri="{BB962C8B-B14F-4D97-AF65-F5344CB8AC3E}">
        <p14:creationId xmlns:p14="http://schemas.microsoft.com/office/powerpoint/2010/main" val="6585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232d10-43c2-4015-a68e-e3dd7579c29f">
      <Terms xmlns="http://schemas.microsoft.com/office/infopath/2007/PartnerControls"/>
    </lcf76f155ced4ddcb4097134ff3c332f>
    <TaxCatchAll xmlns="63e21234-1ca1-44fb-8eb8-43d1b81ae6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D23F29F5A12C4290A24A8A791540E1" ma:contentTypeVersion="15" ma:contentTypeDescription="Create a new document." ma:contentTypeScope="" ma:versionID="0a16f143d238ff308deaf277738caa58">
  <xsd:schema xmlns:xsd="http://www.w3.org/2001/XMLSchema" xmlns:xs="http://www.w3.org/2001/XMLSchema" xmlns:p="http://schemas.microsoft.com/office/2006/metadata/properties" xmlns:ns2="a0232d10-43c2-4015-a68e-e3dd7579c29f" xmlns:ns3="63e21234-1ca1-44fb-8eb8-43d1b81ae67d" targetNamespace="http://schemas.microsoft.com/office/2006/metadata/properties" ma:root="true" ma:fieldsID="a2af0b40588c73056851b42242e30676" ns2:_="" ns3:_="">
    <xsd:import namespace="a0232d10-43c2-4015-a68e-e3dd7579c29f"/>
    <xsd:import namespace="63e21234-1ca1-44fb-8eb8-43d1b81ae67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32d10-43c2-4015-a68e-e3dd7579c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21234-1ca1-44fb-8eb8-43d1b81ae6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14a029a-f469-41ac-bbe5-238ae669a57c}" ma:internalName="TaxCatchAll" ma:showField="CatchAllData" ma:web="63e21234-1ca1-44fb-8eb8-43d1b81a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0B707-1701-4E9D-BC49-11C6EFD5D986}">
  <ds:schemaRefs>
    <ds:schemaRef ds:uri="http://schemas.microsoft.com/office/2006/metadata/properties"/>
    <ds:schemaRef ds:uri="http://schemas.microsoft.com/office/infopath/2007/PartnerControls"/>
    <ds:schemaRef ds:uri="a0232d10-43c2-4015-a68e-e3dd7579c29f"/>
    <ds:schemaRef ds:uri="63e21234-1ca1-44fb-8eb8-43d1b81ae67d"/>
  </ds:schemaRefs>
</ds:datastoreItem>
</file>

<file path=customXml/itemProps2.xml><?xml version="1.0" encoding="utf-8"?>
<ds:datastoreItem xmlns:ds="http://schemas.openxmlformats.org/officeDocument/2006/customXml" ds:itemID="{5DA93D43-DF98-4795-8AF2-B2281FA36F12}">
  <ds:schemaRefs>
    <ds:schemaRef ds:uri="http://schemas.microsoft.com/sharepoint/v3/contenttype/forms"/>
  </ds:schemaRefs>
</ds:datastoreItem>
</file>

<file path=customXml/itemProps3.xml><?xml version="1.0" encoding="utf-8"?>
<ds:datastoreItem xmlns:ds="http://schemas.openxmlformats.org/officeDocument/2006/customXml" ds:itemID="{EC0870BC-569C-4DF7-A24D-3E98EAEF9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32d10-43c2-4015-a68e-e3dd7579c29f"/>
    <ds:schemaRef ds:uri="63e21234-1ca1-44fb-8eb8-43d1b81ae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5910</TotalTime>
  <Words>2016</Words>
  <Application>Microsoft Office PowerPoint</Application>
  <PresentationFormat>Widescreen</PresentationFormat>
  <Paragraphs>298</Paragraphs>
  <Slides>28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Aptos</vt:lpstr>
      <vt:lpstr>Aptos Display</vt:lpstr>
      <vt:lpstr>Arial</vt:lpstr>
      <vt:lpstr>Arial Narrow</vt:lpstr>
      <vt:lpstr>Courier New</vt:lpstr>
      <vt:lpstr>Lato</vt:lpstr>
      <vt:lpstr>Lato Black</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Keanu Diergraadt</dc:creator>
  <cp:lastModifiedBy>Bethuel Sivhada</cp:lastModifiedBy>
  <cp:revision>107</cp:revision>
  <dcterms:created xsi:type="dcterms:W3CDTF">2025-03-17T10:13:33Z</dcterms:created>
  <dcterms:modified xsi:type="dcterms:W3CDTF">2025-07-11T14:27:34Z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0x010100E2D23F29F5A12C4290A24A8A791540E1</vt:lpwstr>
  </property>
  <property fmtid="{D5CDD505-2E9C-101B-9397-08002B2CF9AE}" pid="3" name="MediaServiceImageTags">
    <vt:lpwstr/>
  </property>
</Properties>
</file>