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74" r:id="rId5"/>
    <p:sldMasterId id="2147483691" r:id="rId6"/>
  </p:sldMasterIdLst>
  <p:notesMasterIdLst>
    <p:notesMasterId r:id="rId26"/>
  </p:notesMasterIdLst>
  <p:sldIdLst>
    <p:sldId id="309" r:id="rId7"/>
    <p:sldId id="314" r:id="rId8"/>
    <p:sldId id="1736" r:id="rId9"/>
    <p:sldId id="1737" r:id="rId10"/>
    <p:sldId id="1738" r:id="rId11"/>
    <p:sldId id="1744" r:id="rId12"/>
    <p:sldId id="1745" r:id="rId13"/>
    <p:sldId id="1748" r:id="rId14"/>
    <p:sldId id="1749" r:id="rId15"/>
    <p:sldId id="1750" r:id="rId16"/>
    <p:sldId id="1757" r:id="rId17"/>
    <p:sldId id="1752" r:id="rId18"/>
    <p:sldId id="1751" r:id="rId19"/>
    <p:sldId id="1755" r:id="rId20"/>
    <p:sldId id="1753" r:id="rId21"/>
    <p:sldId id="1754" r:id="rId22"/>
    <p:sldId id="1747" r:id="rId23"/>
    <p:sldId id="311" r:id="rId24"/>
    <p:sldId id="25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1CEEC6-5A59-5971-61D3-0086A6590AE1}" name="Ilse Brassel" initials="IB" userId="S::IBrassel@sars.gov.za::af2f6180-75bd-40ec-9176-656395f0dc71" providerId="AD"/>
  <p188:author id="{2598D3D1-719B-56FA-8C28-DA1E8C22BA57}" name="Prudence Mohapi" initials="PM" userId="S::PMohapi@sars.gov.za::3c36dcaf-4a90-44b0-afc9-af41f05180c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4183" autoAdjust="0"/>
  </p:normalViewPr>
  <p:slideViewPr>
    <p:cSldViewPr snapToGrid="0">
      <p:cViewPr varScale="1">
        <p:scale>
          <a:sx n="61" d="100"/>
          <a:sy n="61" d="100"/>
        </p:scale>
        <p:origin x="1493" y="27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FBBA29-7DD7-4823-ACC1-E25909A2831C}"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8EE4AFED-3A0D-43A4-907C-A522ED1E772A}">
      <dgm:prSet custT="1"/>
      <dgm:spPr>
        <a:solidFill>
          <a:schemeClr val="tx2">
            <a:lumMod val="90000"/>
            <a:lumOff val="10000"/>
          </a:schemeClr>
        </a:solidFill>
      </dgm:spPr>
      <dgm:t>
        <a:bodyPr/>
        <a:lstStyle/>
        <a:p>
          <a:r>
            <a:rPr lang="en-ZA" sz="1800" u="sng" dirty="0"/>
            <a:t>Non- Compulsory Briefing Session</a:t>
          </a:r>
          <a:endParaRPr lang="en-US" sz="1800" dirty="0"/>
        </a:p>
      </dgm:t>
    </dgm:pt>
    <dgm:pt modelId="{C14F3E68-4FFA-4809-9E96-0EA942F933E3}" type="parTrans" cxnId="{BF24B5A2-8EAB-49BC-A098-8169D7AE32CC}">
      <dgm:prSet/>
      <dgm:spPr/>
      <dgm:t>
        <a:bodyPr/>
        <a:lstStyle/>
        <a:p>
          <a:endParaRPr lang="en-US"/>
        </a:p>
      </dgm:t>
    </dgm:pt>
    <dgm:pt modelId="{69E619BA-B1F2-43F9-8944-95395F192468}" type="sibTrans" cxnId="{BF24B5A2-8EAB-49BC-A098-8169D7AE32CC}">
      <dgm:prSet/>
      <dgm:spPr/>
      <dgm:t>
        <a:bodyPr/>
        <a:lstStyle/>
        <a:p>
          <a:endParaRPr lang="en-US"/>
        </a:p>
      </dgm:t>
    </dgm:pt>
    <dgm:pt modelId="{F29D3D7E-45E4-41D4-9478-2F1D697F38C0}">
      <dgm:prSet custT="1"/>
      <dgm:spPr/>
      <dgm:t>
        <a:bodyPr/>
        <a:lstStyle/>
        <a:p>
          <a:r>
            <a:rPr lang="en-ZA" altLang="en-US" sz="1800" b="1" dirty="0">
              <a:solidFill>
                <a:srgbClr val="002060"/>
              </a:solidFill>
              <a:latin typeface="Century Gothic" panose="020B0502020202020204" pitchFamily="34" charset="0"/>
            </a:rPr>
            <a:t>Purpose</a:t>
          </a:r>
          <a:endParaRPr lang="en-US" sz="1800" dirty="0">
            <a:solidFill>
              <a:schemeClr val="tx2">
                <a:lumMod val="90000"/>
                <a:lumOff val="10000"/>
              </a:schemeClr>
            </a:solidFill>
            <a:latin typeface="Century Gothic" panose="020B0502020202020204" pitchFamily="34" charset="0"/>
          </a:endParaRPr>
        </a:p>
      </dgm:t>
    </dgm:pt>
    <dgm:pt modelId="{1C180AA4-E8EF-4280-8CE7-FFA8459DCE95}" type="parTrans" cxnId="{9639DD51-7709-4A82-AB10-B02541FF8869}">
      <dgm:prSet/>
      <dgm:spPr/>
      <dgm:t>
        <a:bodyPr/>
        <a:lstStyle/>
        <a:p>
          <a:endParaRPr lang="en-US"/>
        </a:p>
      </dgm:t>
    </dgm:pt>
    <dgm:pt modelId="{3DF0626D-D3A2-46A9-B3FC-08D8C06460F6}" type="sibTrans" cxnId="{9639DD51-7709-4A82-AB10-B02541FF8869}">
      <dgm:prSet/>
      <dgm:spPr/>
      <dgm:t>
        <a:bodyPr/>
        <a:lstStyle/>
        <a:p>
          <a:endParaRPr lang="en-US"/>
        </a:p>
      </dgm:t>
    </dgm:pt>
    <dgm:pt modelId="{F7CD90F1-BF7E-4A26-804A-F8CF197EFEC4}">
      <dgm:prSet custT="1"/>
      <dgm:spPr/>
      <dgm:t>
        <a:bodyPr/>
        <a:lstStyle/>
        <a:p>
          <a:r>
            <a:rPr lang="en-ZA" altLang="en-US" sz="1800" dirty="0">
              <a:solidFill>
                <a:srgbClr val="002060"/>
              </a:solidFill>
              <a:latin typeface="Century Gothic" panose="020B0502020202020204" pitchFamily="34" charset="0"/>
            </a:rPr>
            <a:t>explain selected concepts, procedures and other aspects of the RFP</a:t>
          </a:r>
        </a:p>
      </dgm:t>
    </dgm:pt>
    <dgm:pt modelId="{DD9BCF20-AF78-4C26-9357-B8D7E857F794}" type="parTrans" cxnId="{1B1C5BCB-C431-4AAE-A431-8E85B26559FC}">
      <dgm:prSet/>
      <dgm:spPr/>
      <dgm:t>
        <a:bodyPr/>
        <a:lstStyle/>
        <a:p>
          <a:endParaRPr lang="en-ZA"/>
        </a:p>
      </dgm:t>
    </dgm:pt>
    <dgm:pt modelId="{823CC568-53B2-4414-8B44-17EC3D0CEF76}" type="sibTrans" cxnId="{1B1C5BCB-C431-4AAE-A431-8E85B26559FC}">
      <dgm:prSet/>
      <dgm:spPr/>
      <dgm:t>
        <a:bodyPr/>
        <a:lstStyle/>
        <a:p>
          <a:endParaRPr lang="en-ZA"/>
        </a:p>
      </dgm:t>
    </dgm:pt>
    <dgm:pt modelId="{24CBE0DE-D85A-40F2-BEB8-2E2E5A709B61}">
      <dgm:prSet custT="1"/>
      <dgm:spPr/>
      <dgm:t>
        <a:bodyPr/>
        <a:lstStyle/>
        <a:p>
          <a:r>
            <a:rPr lang="en-ZA" altLang="en-US" sz="1800" dirty="0">
              <a:solidFill>
                <a:srgbClr val="002060"/>
              </a:solidFill>
              <a:latin typeface="Century Gothic" panose="020B0502020202020204" pitchFamily="34" charset="0"/>
            </a:rPr>
            <a:t>confirm formal registration of Bidders for notices and other communications</a:t>
          </a:r>
        </a:p>
      </dgm:t>
    </dgm:pt>
    <dgm:pt modelId="{62256C71-A537-431F-856C-E12AABA75A97}" type="parTrans" cxnId="{A98856CA-AB42-44B5-827A-C46D4C4A073E}">
      <dgm:prSet/>
      <dgm:spPr/>
      <dgm:t>
        <a:bodyPr/>
        <a:lstStyle/>
        <a:p>
          <a:endParaRPr lang="en-ZA"/>
        </a:p>
      </dgm:t>
    </dgm:pt>
    <dgm:pt modelId="{1F970941-EC71-421B-BE53-99FD56FF20BD}" type="sibTrans" cxnId="{A98856CA-AB42-44B5-827A-C46D4C4A073E}">
      <dgm:prSet/>
      <dgm:spPr/>
      <dgm:t>
        <a:bodyPr/>
        <a:lstStyle/>
        <a:p>
          <a:endParaRPr lang="en-ZA"/>
        </a:p>
      </dgm:t>
    </dgm:pt>
    <dgm:pt modelId="{A497E3FD-92A5-466D-A39A-AAD4B81AFA6F}">
      <dgm:prSet custT="1"/>
      <dgm:spPr/>
      <dgm:t>
        <a:bodyPr/>
        <a:lstStyle/>
        <a:p>
          <a:r>
            <a:rPr lang="en-ZA" altLang="en-US" sz="1800" b="1" dirty="0">
              <a:solidFill>
                <a:srgbClr val="002060"/>
              </a:solidFill>
              <a:latin typeface="Century Gothic" panose="020B0502020202020204" pitchFamily="34" charset="0"/>
            </a:rPr>
            <a:t>It does not</a:t>
          </a:r>
        </a:p>
      </dgm:t>
    </dgm:pt>
    <dgm:pt modelId="{BF51679A-A8E6-4148-8AC8-0C6F07D58800}" type="parTrans" cxnId="{6E4BC5E5-A93B-4DC8-AB18-48934D959C39}">
      <dgm:prSet/>
      <dgm:spPr/>
      <dgm:t>
        <a:bodyPr/>
        <a:lstStyle/>
        <a:p>
          <a:endParaRPr lang="en-ZA"/>
        </a:p>
      </dgm:t>
    </dgm:pt>
    <dgm:pt modelId="{53A91A85-22D2-47F1-8629-BD17CF823468}" type="sibTrans" cxnId="{6E4BC5E5-A93B-4DC8-AB18-48934D959C39}">
      <dgm:prSet/>
      <dgm:spPr/>
      <dgm:t>
        <a:bodyPr/>
        <a:lstStyle/>
        <a:p>
          <a:endParaRPr lang="en-ZA"/>
        </a:p>
      </dgm:t>
    </dgm:pt>
    <dgm:pt modelId="{E7BFEE76-14B8-45A3-A607-CF68B2B2AC3E}">
      <dgm:prSet custT="1"/>
      <dgm:spPr/>
      <dgm:t>
        <a:bodyPr/>
        <a:lstStyle/>
        <a:p>
          <a:r>
            <a:rPr lang="en-ZA" altLang="en-US" sz="1800" dirty="0">
              <a:solidFill>
                <a:srgbClr val="002060"/>
              </a:solidFill>
              <a:latin typeface="Century Gothic" panose="020B0502020202020204" pitchFamily="34" charset="0"/>
            </a:rPr>
            <a:t>cover every item in the RFP</a:t>
          </a:r>
        </a:p>
      </dgm:t>
    </dgm:pt>
    <dgm:pt modelId="{E1EE5A3B-2286-447A-84F3-412BAA054A9C}" type="parTrans" cxnId="{ABDD8477-A63B-4F33-9355-BF1A1F150AB3}">
      <dgm:prSet/>
      <dgm:spPr/>
      <dgm:t>
        <a:bodyPr/>
        <a:lstStyle/>
        <a:p>
          <a:endParaRPr lang="en-ZA"/>
        </a:p>
      </dgm:t>
    </dgm:pt>
    <dgm:pt modelId="{2E120C79-CFFC-4794-BD4E-C0B72B8C8B61}" type="sibTrans" cxnId="{ABDD8477-A63B-4F33-9355-BF1A1F150AB3}">
      <dgm:prSet/>
      <dgm:spPr/>
      <dgm:t>
        <a:bodyPr/>
        <a:lstStyle/>
        <a:p>
          <a:endParaRPr lang="en-ZA"/>
        </a:p>
      </dgm:t>
    </dgm:pt>
    <dgm:pt modelId="{0C6E1B99-11C9-4445-9E75-C3FF865C94A0}">
      <dgm:prSet custT="1"/>
      <dgm:spPr/>
      <dgm:t>
        <a:bodyPr/>
        <a:lstStyle/>
        <a:p>
          <a:r>
            <a:rPr lang="en-ZA" altLang="en-US" sz="1800" dirty="0">
              <a:solidFill>
                <a:srgbClr val="002060"/>
              </a:solidFill>
              <a:latin typeface="Century Gothic" panose="020B0502020202020204" pitchFamily="34" charset="0"/>
            </a:rPr>
            <a:t>replace any of the issued RFP material</a:t>
          </a:r>
        </a:p>
      </dgm:t>
    </dgm:pt>
    <dgm:pt modelId="{4AFD7F59-8C99-4816-931F-19231129C8AC}" type="parTrans" cxnId="{848306A0-D195-4881-B9F6-C53EA1C22734}">
      <dgm:prSet/>
      <dgm:spPr/>
      <dgm:t>
        <a:bodyPr/>
        <a:lstStyle/>
        <a:p>
          <a:endParaRPr lang="en-ZA"/>
        </a:p>
      </dgm:t>
    </dgm:pt>
    <dgm:pt modelId="{8AF7CA0F-64D5-41DB-8810-18A73288A6C8}" type="sibTrans" cxnId="{848306A0-D195-4881-B9F6-C53EA1C22734}">
      <dgm:prSet/>
      <dgm:spPr/>
      <dgm:t>
        <a:bodyPr/>
        <a:lstStyle/>
        <a:p>
          <a:endParaRPr lang="en-ZA"/>
        </a:p>
      </dgm:t>
    </dgm:pt>
    <dgm:pt modelId="{A0931350-05F6-48BF-92DF-02E550D3816A}">
      <dgm:prSet custT="1"/>
      <dgm:spPr/>
      <dgm:t>
        <a:bodyPr/>
        <a:lstStyle/>
        <a:p>
          <a:r>
            <a:rPr lang="en-ZA" altLang="en-US" sz="1800" dirty="0">
              <a:solidFill>
                <a:srgbClr val="002060"/>
              </a:solidFill>
              <a:latin typeface="Century Gothic" panose="020B0502020202020204" pitchFamily="34" charset="0"/>
            </a:rPr>
            <a:t>change any of the RFP rules unless explicitly communicated in writing</a:t>
          </a:r>
          <a:endParaRPr lang="en-ZA" altLang="en-US" sz="1800" b="1" dirty="0">
            <a:solidFill>
              <a:srgbClr val="002060"/>
            </a:solidFill>
            <a:latin typeface="Century Gothic" panose="020B0502020202020204" pitchFamily="34" charset="0"/>
          </a:endParaRPr>
        </a:p>
      </dgm:t>
    </dgm:pt>
    <dgm:pt modelId="{92FC9EFB-0EE7-47C2-B095-C4371AF00C12}" type="parTrans" cxnId="{9104171D-3281-4C60-8D4E-575D9B8143DF}">
      <dgm:prSet/>
      <dgm:spPr/>
      <dgm:t>
        <a:bodyPr/>
        <a:lstStyle/>
        <a:p>
          <a:endParaRPr lang="en-ZA"/>
        </a:p>
      </dgm:t>
    </dgm:pt>
    <dgm:pt modelId="{CB18B68C-5BBE-4044-96C9-25BDAC1CA4EB}" type="sibTrans" cxnId="{9104171D-3281-4C60-8D4E-575D9B8143DF}">
      <dgm:prSet/>
      <dgm:spPr/>
      <dgm:t>
        <a:bodyPr/>
        <a:lstStyle/>
        <a:p>
          <a:endParaRPr lang="en-ZA"/>
        </a:p>
      </dgm:t>
    </dgm:pt>
    <dgm:pt modelId="{F2FD1A3D-8037-4C51-B781-5DD511CA8E7B}">
      <dgm:prSet custT="1"/>
      <dgm:spPr/>
      <dgm:t>
        <a:bodyPr/>
        <a:lstStyle/>
        <a:p>
          <a:r>
            <a:rPr lang="en-ZA" altLang="en-US" sz="1800" b="1" dirty="0">
              <a:solidFill>
                <a:srgbClr val="002060"/>
              </a:solidFill>
              <a:latin typeface="Century Gothic" panose="020B0502020202020204" pitchFamily="34" charset="0"/>
            </a:rPr>
            <a:t>The briefing session slides </a:t>
          </a:r>
        </a:p>
      </dgm:t>
    </dgm:pt>
    <dgm:pt modelId="{B146849D-5A4B-4780-AB19-34FE20755336}" type="parTrans" cxnId="{6BCF19C4-2B88-4626-AFBA-0F605D441CD0}">
      <dgm:prSet/>
      <dgm:spPr/>
      <dgm:t>
        <a:bodyPr/>
        <a:lstStyle/>
        <a:p>
          <a:endParaRPr lang="en-ZA"/>
        </a:p>
      </dgm:t>
    </dgm:pt>
    <dgm:pt modelId="{63911A5F-51C6-4519-81F3-FF3BAD997B0A}" type="sibTrans" cxnId="{6BCF19C4-2B88-4626-AFBA-0F605D441CD0}">
      <dgm:prSet/>
      <dgm:spPr/>
      <dgm:t>
        <a:bodyPr/>
        <a:lstStyle/>
        <a:p>
          <a:endParaRPr lang="en-ZA"/>
        </a:p>
      </dgm:t>
    </dgm:pt>
    <dgm:pt modelId="{369E1E39-86C1-4A9A-8456-42E26B5A225A}">
      <dgm:prSet custT="1"/>
      <dgm:spPr/>
      <dgm:t>
        <a:bodyPr/>
        <a:lstStyle/>
        <a:p>
          <a:r>
            <a:rPr lang="en-ZA" altLang="en-US" sz="1800" dirty="0">
              <a:solidFill>
                <a:srgbClr val="002060"/>
              </a:solidFill>
              <a:latin typeface="Century Gothic" panose="020B0502020202020204" pitchFamily="34" charset="0"/>
            </a:rPr>
            <a:t>may  be shared through tender office email address</a:t>
          </a:r>
        </a:p>
      </dgm:t>
    </dgm:pt>
    <dgm:pt modelId="{654A7E64-53CD-45DA-8922-C6AC2FCCFCD8}" type="parTrans" cxnId="{1883372D-A061-469F-826F-3C602ECCC0B7}">
      <dgm:prSet/>
      <dgm:spPr/>
      <dgm:t>
        <a:bodyPr/>
        <a:lstStyle/>
        <a:p>
          <a:endParaRPr lang="en-ZA"/>
        </a:p>
      </dgm:t>
    </dgm:pt>
    <dgm:pt modelId="{25A7949C-6145-4BDB-8609-EEBEB45DD551}" type="sibTrans" cxnId="{1883372D-A061-469F-826F-3C602ECCC0B7}">
      <dgm:prSet/>
      <dgm:spPr/>
      <dgm:t>
        <a:bodyPr/>
        <a:lstStyle/>
        <a:p>
          <a:endParaRPr lang="en-ZA"/>
        </a:p>
      </dgm:t>
    </dgm:pt>
    <dgm:pt modelId="{871BDB4C-7D72-4987-8E4A-6547762A7B99}">
      <dgm:prSet custT="1"/>
      <dgm:spPr/>
      <dgm:t>
        <a:bodyPr/>
        <a:lstStyle/>
        <a:p>
          <a:endParaRPr lang="en-ZA" altLang="en-US" sz="1800" dirty="0">
            <a:solidFill>
              <a:schemeClr val="tx2"/>
            </a:solidFill>
            <a:latin typeface="Century Gothic" panose="020B0502020202020204" pitchFamily="34" charset="0"/>
          </a:endParaRPr>
        </a:p>
      </dgm:t>
    </dgm:pt>
    <dgm:pt modelId="{CD89571D-E227-40DA-BAA7-8551005A17EF}" type="parTrans" cxnId="{648F5428-4D69-449E-96A2-AD19E4C7F5BD}">
      <dgm:prSet/>
      <dgm:spPr/>
      <dgm:t>
        <a:bodyPr/>
        <a:lstStyle/>
        <a:p>
          <a:endParaRPr lang="en-ZA"/>
        </a:p>
      </dgm:t>
    </dgm:pt>
    <dgm:pt modelId="{5172BB93-9261-43DD-8797-7805A62CC6A9}" type="sibTrans" cxnId="{648F5428-4D69-449E-96A2-AD19E4C7F5BD}">
      <dgm:prSet/>
      <dgm:spPr/>
      <dgm:t>
        <a:bodyPr/>
        <a:lstStyle/>
        <a:p>
          <a:endParaRPr lang="en-ZA"/>
        </a:p>
      </dgm:t>
    </dgm:pt>
    <dgm:pt modelId="{D06031BC-1E6F-460E-85C5-92253171D184}">
      <dgm:prSet custT="1"/>
      <dgm:spPr/>
      <dgm:t>
        <a:bodyPr/>
        <a:lstStyle/>
        <a:p>
          <a:r>
            <a:rPr lang="en-ZA" altLang="en-US" sz="1800" b="1" dirty="0">
              <a:solidFill>
                <a:srgbClr val="00B050"/>
              </a:solidFill>
              <a:latin typeface="Century Gothic" panose="020B0502020202020204" pitchFamily="34" charset="0"/>
            </a:rPr>
            <a:t>The RFP pack remains the primary source of information for the Bidder to respond</a:t>
          </a:r>
          <a:r>
            <a:rPr lang="en-ZA" altLang="en-US" sz="1700" b="1" dirty="0">
              <a:solidFill>
                <a:srgbClr val="00B050"/>
              </a:solidFill>
              <a:latin typeface="Century Gothic" panose="020B0502020202020204" pitchFamily="34" charset="0"/>
            </a:rPr>
            <a:t>.</a:t>
          </a:r>
        </a:p>
      </dgm:t>
    </dgm:pt>
    <dgm:pt modelId="{A4068AF2-3F32-4193-A6ED-3E379AF4BF36}" type="parTrans" cxnId="{EB16519B-EA7E-42FC-9CC1-39BD8D76001A}">
      <dgm:prSet/>
      <dgm:spPr/>
      <dgm:t>
        <a:bodyPr/>
        <a:lstStyle/>
        <a:p>
          <a:endParaRPr lang="en-ZA"/>
        </a:p>
      </dgm:t>
    </dgm:pt>
    <dgm:pt modelId="{93C833A4-5761-40D0-A3EA-2C8E6C7BEC46}" type="sibTrans" cxnId="{EB16519B-EA7E-42FC-9CC1-39BD8D76001A}">
      <dgm:prSet/>
      <dgm:spPr/>
      <dgm:t>
        <a:bodyPr/>
        <a:lstStyle/>
        <a:p>
          <a:endParaRPr lang="en-ZA"/>
        </a:p>
      </dgm:t>
    </dgm:pt>
    <dgm:pt modelId="{894DDAF2-64FB-483E-B9EC-16AA7CB0B1E3}" type="pres">
      <dgm:prSet presAssocID="{38FBBA29-7DD7-4823-ACC1-E25909A2831C}" presName="linear" presStyleCnt="0">
        <dgm:presLayoutVars>
          <dgm:dir/>
          <dgm:animLvl val="lvl"/>
          <dgm:resizeHandles val="exact"/>
        </dgm:presLayoutVars>
      </dgm:prSet>
      <dgm:spPr/>
    </dgm:pt>
    <dgm:pt modelId="{43B5E22B-047C-49F3-8AE6-4D21EE902A24}" type="pres">
      <dgm:prSet presAssocID="{8EE4AFED-3A0D-43A4-907C-A522ED1E772A}" presName="parentLin" presStyleCnt="0"/>
      <dgm:spPr/>
    </dgm:pt>
    <dgm:pt modelId="{2711D50F-7A03-420C-AC9C-15EEB2D144B5}" type="pres">
      <dgm:prSet presAssocID="{8EE4AFED-3A0D-43A4-907C-A522ED1E772A}" presName="parentLeftMargin" presStyleLbl="node1" presStyleIdx="0" presStyleCnt="1"/>
      <dgm:spPr/>
    </dgm:pt>
    <dgm:pt modelId="{451A4D6F-D1CE-4391-9F90-37CCBAED3774}" type="pres">
      <dgm:prSet presAssocID="{8EE4AFED-3A0D-43A4-907C-A522ED1E772A}" presName="parentText" presStyleLbl="node1" presStyleIdx="0" presStyleCnt="1" custScaleX="104670">
        <dgm:presLayoutVars>
          <dgm:chMax val="0"/>
          <dgm:bulletEnabled val="1"/>
        </dgm:presLayoutVars>
      </dgm:prSet>
      <dgm:spPr/>
    </dgm:pt>
    <dgm:pt modelId="{A80C2886-40B7-4A28-8BB5-56A8E80940F3}" type="pres">
      <dgm:prSet presAssocID="{8EE4AFED-3A0D-43A4-907C-A522ED1E772A}" presName="negativeSpace" presStyleCnt="0"/>
      <dgm:spPr/>
    </dgm:pt>
    <dgm:pt modelId="{7690C42C-103E-441F-B56B-9FFE6EEFF7CC}" type="pres">
      <dgm:prSet presAssocID="{8EE4AFED-3A0D-43A4-907C-A522ED1E772A}" presName="childText" presStyleLbl="conFgAcc1" presStyleIdx="0" presStyleCnt="1">
        <dgm:presLayoutVars>
          <dgm:bulletEnabled val="1"/>
        </dgm:presLayoutVars>
      </dgm:prSet>
      <dgm:spPr/>
    </dgm:pt>
  </dgm:ptLst>
  <dgm:cxnLst>
    <dgm:cxn modelId="{D6446108-47EA-4CE2-92ED-33C247A3F804}" type="presOf" srcId="{D06031BC-1E6F-460E-85C5-92253171D184}" destId="{7690C42C-103E-441F-B56B-9FFE6EEFF7CC}" srcOrd="0" destOrd="10" presId="urn:microsoft.com/office/officeart/2005/8/layout/list1"/>
    <dgm:cxn modelId="{9104171D-3281-4C60-8D4E-575D9B8143DF}" srcId="{A497E3FD-92A5-466D-A39A-AAD4B81AFA6F}" destId="{A0931350-05F6-48BF-92DF-02E550D3816A}" srcOrd="2" destOrd="0" parTransId="{92FC9EFB-0EE7-47C2-B095-C4371AF00C12}" sibTransId="{CB18B68C-5BBE-4044-96C9-25BDAC1CA4EB}"/>
    <dgm:cxn modelId="{7529EF26-0076-4329-9151-9892F1327066}" type="presOf" srcId="{871BDB4C-7D72-4987-8E4A-6547762A7B99}" destId="{7690C42C-103E-441F-B56B-9FFE6EEFF7CC}" srcOrd="0" destOrd="9" presId="urn:microsoft.com/office/officeart/2005/8/layout/list1"/>
    <dgm:cxn modelId="{648F5428-4D69-449E-96A2-AD19E4C7F5BD}" srcId="{F2FD1A3D-8037-4C51-B781-5DD511CA8E7B}" destId="{871BDB4C-7D72-4987-8E4A-6547762A7B99}" srcOrd="1" destOrd="0" parTransId="{CD89571D-E227-40DA-BAA7-8551005A17EF}" sibTransId="{5172BB93-9261-43DD-8797-7805A62CC6A9}"/>
    <dgm:cxn modelId="{0773552A-9EF1-4AFA-87C0-FFF37CF86C44}" type="presOf" srcId="{24CBE0DE-D85A-40F2-BEB8-2E2E5A709B61}" destId="{7690C42C-103E-441F-B56B-9FFE6EEFF7CC}" srcOrd="0" destOrd="2" presId="urn:microsoft.com/office/officeart/2005/8/layout/list1"/>
    <dgm:cxn modelId="{6971642B-83A8-4A84-B3BE-83E81FAC0CDE}" type="presOf" srcId="{0C6E1B99-11C9-4445-9E75-C3FF865C94A0}" destId="{7690C42C-103E-441F-B56B-9FFE6EEFF7CC}" srcOrd="0" destOrd="5" presId="urn:microsoft.com/office/officeart/2005/8/layout/list1"/>
    <dgm:cxn modelId="{1883372D-A061-469F-826F-3C602ECCC0B7}" srcId="{F2FD1A3D-8037-4C51-B781-5DD511CA8E7B}" destId="{369E1E39-86C1-4A9A-8456-42E26B5A225A}" srcOrd="0" destOrd="0" parTransId="{654A7E64-53CD-45DA-8922-C6AC2FCCFCD8}" sibTransId="{25A7949C-6145-4BDB-8609-EEBEB45DD551}"/>
    <dgm:cxn modelId="{A377286C-8398-422A-8E0C-01E852AFE035}" type="presOf" srcId="{F2FD1A3D-8037-4C51-B781-5DD511CA8E7B}" destId="{7690C42C-103E-441F-B56B-9FFE6EEFF7CC}" srcOrd="0" destOrd="7" presId="urn:microsoft.com/office/officeart/2005/8/layout/list1"/>
    <dgm:cxn modelId="{32304D4F-7C32-414A-AC7F-BDA92AA2C076}" type="presOf" srcId="{F7CD90F1-BF7E-4A26-804A-F8CF197EFEC4}" destId="{7690C42C-103E-441F-B56B-9FFE6EEFF7CC}" srcOrd="0" destOrd="1" presId="urn:microsoft.com/office/officeart/2005/8/layout/list1"/>
    <dgm:cxn modelId="{9639DD51-7709-4A82-AB10-B02541FF8869}" srcId="{8EE4AFED-3A0D-43A4-907C-A522ED1E772A}" destId="{F29D3D7E-45E4-41D4-9478-2F1D697F38C0}" srcOrd="0" destOrd="0" parTransId="{1C180AA4-E8EF-4280-8CE7-FFA8459DCE95}" sibTransId="{3DF0626D-D3A2-46A9-B3FC-08D8C06460F6}"/>
    <dgm:cxn modelId="{7E8C9056-7E1A-4B55-8D92-43CE0D2FF52B}" type="presOf" srcId="{8EE4AFED-3A0D-43A4-907C-A522ED1E772A}" destId="{2711D50F-7A03-420C-AC9C-15EEB2D144B5}" srcOrd="0" destOrd="0" presId="urn:microsoft.com/office/officeart/2005/8/layout/list1"/>
    <dgm:cxn modelId="{ABDD8477-A63B-4F33-9355-BF1A1F150AB3}" srcId="{A497E3FD-92A5-466D-A39A-AAD4B81AFA6F}" destId="{E7BFEE76-14B8-45A3-A607-CF68B2B2AC3E}" srcOrd="0" destOrd="0" parTransId="{E1EE5A3B-2286-447A-84F3-412BAA054A9C}" sibTransId="{2E120C79-CFFC-4794-BD4E-C0B72B8C8B61}"/>
    <dgm:cxn modelId="{AF016259-EB74-4918-933C-C6CC0A89B9DF}" type="presOf" srcId="{8EE4AFED-3A0D-43A4-907C-A522ED1E772A}" destId="{451A4D6F-D1CE-4391-9F90-37CCBAED3774}" srcOrd="1" destOrd="0" presId="urn:microsoft.com/office/officeart/2005/8/layout/list1"/>
    <dgm:cxn modelId="{CB2E6686-6B39-4DCA-9587-6C17DE066313}" type="presOf" srcId="{F29D3D7E-45E4-41D4-9478-2F1D697F38C0}" destId="{7690C42C-103E-441F-B56B-9FFE6EEFF7CC}" srcOrd="0" destOrd="0" presId="urn:microsoft.com/office/officeart/2005/8/layout/list1"/>
    <dgm:cxn modelId="{3743FB8D-C61F-4370-B78F-755F24197EA4}" type="presOf" srcId="{E7BFEE76-14B8-45A3-A607-CF68B2B2AC3E}" destId="{7690C42C-103E-441F-B56B-9FFE6EEFF7CC}" srcOrd="0" destOrd="4" presId="urn:microsoft.com/office/officeart/2005/8/layout/list1"/>
    <dgm:cxn modelId="{27AD3791-AFB2-4E4E-B1EA-E5D09AAF0909}" type="presOf" srcId="{A0931350-05F6-48BF-92DF-02E550D3816A}" destId="{7690C42C-103E-441F-B56B-9FFE6EEFF7CC}" srcOrd="0" destOrd="6" presId="urn:microsoft.com/office/officeart/2005/8/layout/list1"/>
    <dgm:cxn modelId="{1C963F94-C059-4E71-83C4-14229A4D7859}" type="presOf" srcId="{A497E3FD-92A5-466D-A39A-AAD4B81AFA6F}" destId="{7690C42C-103E-441F-B56B-9FFE6EEFF7CC}" srcOrd="0" destOrd="3" presId="urn:microsoft.com/office/officeart/2005/8/layout/list1"/>
    <dgm:cxn modelId="{EB16519B-EA7E-42FC-9CC1-39BD8D76001A}" srcId="{8EE4AFED-3A0D-43A4-907C-A522ED1E772A}" destId="{D06031BC-1E6F-460E-85C5-92253171D184}" srcOrd="3" destOrd="0" parTransId="{A4068AF2-3F32-4193-A6ED-3E379AF4BF36}" sibTransId="{93C833A4-5761-40D0-A3EA-2C8E6C7BEC46}"/>
    <dgm:cxn modelId="{848306A0-D195-4881-B9F6-C53EA1C22734}" srcId="{A497E3FD-92A5-466D-A39A-AAD4B81AFA6F}" destId="{0C6E1B99-11C9-4445-9E75-C3FF865C94A0}" srcOrd="1" destOrd="0" parTransId="{4AFD7F59-8C99-4816-931F-19231129C8AC}" sibTransId="{8AF7CA0F-64D5-41DB-8810-18A73288A6C8}"/>
    <dgm:cxn modelId="{CA9299A1-D7C8-4B39-AD8F-1CAC956001FE}" type="presOf" srcId="{38FBBA29-7DD7-4823-ACC1-E25909A2831C}" destId="{894DDAF2-64FB-483E-B9EC-16AA7CB0B1E3}" srcOrd="0" destOrd="0" presId="urn:microsoft.com/office/officeart/2005/8/layout/list1"/>
    <dgm:cxn modelId="{BF24B5A2-8EAB-49BC-A098-8169D7AE32CC}" srcId="{38FBBA29-7DD7-4823-ACC1-E25909A2831C}" destId="{8EE4AFED-3A0D-43A4-907C-A522ED1E772A}" srcOrd="0" destOrd="0" parTransId="{C14F3E68-4FFA-4809-9E96-0EA942F933E3}" sibTransId="{69E619BA-B1F2-43F9-8944-95395F192468}"/>
    <dgm:cxn modelId="{6BCF19C4-2B88-4626-AFBA-0F605D441CD0}" srcId="{8EE4AFED-3A0D-43A4-907C-A522ED1E772A}" destId="{F2FD1A3D-8037-4C51-B781-5DD511CA8E7B}" srcOrd="2" destOrd="0" parTransId="{B146849D-5A4B-4780-AB19-34FE20755336}" sibTransId="{63911A5F-51C6-4519-81F3-FF3BAD997B0A}"/>
    <dgm:cxn modelId="{A98856CA-AB42-44B5-827A-C46D4C4A073E}" srcId="{F29D3D7E-45E4-41D4-9478-2F1D697F38C0}" destId="{24CBE0DE-D85A-40F2-BEB8-2E2E5A709B61}" srcOrd="1" destOrd="0" parTransId="{62256C71-A537-431F-856C-E12AABA75A97}" sibTransId="{1F970941-EC71-421B-BE53-99FD56FF20BD}"/>
    <dgm:cxn modelId="{1B1C5BCB-C431-4AAE-A431-8E85B26559FC}" srcId="{F29D3D7E-45E4-41D4-9478-2F1D697F38C0}" destId="{F7CD90F1-BF7E-4A26-804A-F8CF197EFEC4}" srcOrd="0" destOrd="0" parTransId="{DD9BCF20-AF78-4C26-9357-B8D7E857F794}" sibTransId="{823CC568-53B2-4414-8B44-17EC3D0CEF76}"/>
    <dgm:cxn modelId="{16F07ADC-249C-4ADE-9A9D-5A6DCC74A671}" type="presOf" srcId="{369E1E39-86C1-4A9A-8456-42E26B5A225A}" destId="{7690C42C-103E-441F-B56B-9FFE6EEFF7CC}" srcOrd="0" destOrd="8" presId="urn:microsoft.com/office/officeart/2005/8/layout/list1"/>
    <dgm:cxn modelId="{6E4BC5E5-A93B-4DC8-AB18-48934D959C39}" srcId="{8EE4AFED-3A0D-43A4-907C-A522ED1E772A}" destId="{A497E3FD-92A5-466D-A39A-AAD4B81AFA6F}" srcOrd="1" destOrd="0" parTransId="{BF51679A-A8E6-4148-8AC8-0C6F07D58800}" sibTransId="{53A91A85-22D2-47F1-8629-BD17CF823468}"/>
    <dgm:cxn modelId="{3C8C96FC-BE87-411C-B561-5068F75C1658}" type="presParOf" srcId="{894DDAF2-64FB-483E-B9EC-16AA7CB0B1E3}" destId="{43B5E22B-047C-49F3-8AE6-4D21EE902A24}" srcOrd="0" destOrd="0" presId="urn:microsoft.com/office/officeart/2005/8/layout/list1"/>
    <dgm:cxn modelId="{7E08F881-8B43-4148-BA13-A170A0893A35}" type="presParOf" srcId="{43B5E22B-047C-49F3-8AE6-4D21EE902A24}" destId="{2711D50F-7A03-420C-AC9C-15EEB2D144B5}" srcOrd="0" destOrd="0" presId="urn:microsoft.com/office/officeart/2005/8/layout/list1"/>
    <dgm:cxn modelId="{498F2FAC-D5C5-4E40-8588-CFADC4CBB7FF}" type="presParOf" srcId="{43B5E22B-047C-49F3-8AE6-4D21EE902A24}" destId="{451A4D6F-D1CE-4391-9F90-37CCBAED3774}" srcOrd="1" destOrd="0" presId="urn:microsoft.com/office/officeart/2005/8/layout/list1"/>
    <dgm:cxn modelId="{EECF1ECF-E311-42D6-A337-E92C70D2AFF5}" type="presParOf" srcId="{894DDAF2-64FB-483E-B9EC-16AA7CB0B1E3}" destId="{A80C2886-40B7-4A28-8BB5-56A8E80940F3}" srcOrd="1" destOrd="0" presId="urn:microsoft.com/office/officeart/2005/8/layout/list1"/>
    <dgm:cxn modelId="{586077E5-508A-4451-A4BB-8E034BCC9236}" type="presParOf" srcId="{894DDAF2-64FB-483E-B9EC-16AA7CB0B1E3}" destId="{7690C42C-103E-441F-B56B-9FFE6EEFF7CC}"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1FB05F-85F0-45DE-9D55-E0CCA4AE075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B24E02A-E8D2-4BAC-A2F1-CDE78D77F010}">
      <dgm:prSet/>
      <dgm:spPr>
        <a:solidFill>
          <a:schemeClr val="tx2">
            <a:lumMod val="90000"/>
            <a:lumOff val="10000"/>
          </a:schemeClr>
        </a:solidFill>
      </dgm:spPr>
      <dgm:t>
        <a:bodyPr/>
        <a:lstStyle/>
        <a:p>
          <a:r>
            <a:rPr lang="en-ZA" dirty="0">
              <a:latin typeface="Century Gothic" panose="020B0502020202020204" pitchFamily="34" charset="0"/>
            </a:rPr>
            <a:t>Questions during the session.</a:t>
          </a:r>
          <a:endParaRPr lang="en-US" dirty="0">
            <a:latin typeface="Century Gothic" panose="020B0502020202020204" pitchFamily="34" charset="0"/>
          </a:endParaRPr>
        </a:p>
      </dgm:t>
    </dgm:pt>
    <dgm:pt modelId="{EF5818F0-FF19-4458-B812-8B94E843CA45}" type="parTrans" cxnId="{6DDE545D-619C-41D8-9206-BD93C544C4A1}">
      <dgm:prSet/>
      <dgm:spPr/>
      <dgm:t>
        <a:bodyPr/>
        <a:lstStyle/>
        <a:p>
          <a:endParaRPr lang="en-US"/>
        </a:p>
      </dgm:t>
    </dgm:pt>
    <dgm:pt modelId="{484A2B96-EBBE-4446-9EF0-ACB1F6881244}" type="sibTrans" cxnId="{6DDE545D-619C-41D8-9206-BD93C544C4A1}">
      <dgm:prSet/>
      <dgm:spPr/>
      <dgm:t>
        <a:bodyPr/>
        <a:lstStyle/>
        <a:p>
          <a:endParaRPr lang="en-US"/>
        </a:p>
      </dgm:t>
    </dgm:pt>
    <dgm:pt modelId="{CC30F8C7-DDDF-4CE9-9C07-100B9A3210F5}">
      <dgm:prSet custT="1"/>
      <dgm:spPr/>
      <dgm:t>
        <a:bodyPr/>
        <a:lstStyle/>
        <a:p>
          <a:r>
            <a:rPr lang="en-ZA" sz="1800" dirty="0">
              <a:solidFill>
                <a:schemeClr val="tx2">
                  <a:lumMod val="90000"/>
                  <a:lumOff val="10000"/>
                </a:schemeClr>
              </a:solidFill>
              <a:latin typeface="Century Gothic" panose="020B0502020202020204" pitchFamily="34" charset="0"/>
            </a:rPr>
            <a:t>SARS will take questions submitted at the end of the session</a:t>
          </a:r>
          <a:endParaRPr lang="en-US" sz="1800" dirty="0">
            <a:solidFill>
              <a:schemeClr val="tx2">
                <a:lumMod val="90000"/>
                <a:lumOff val="10000"/>
              </a:schemeClr>
            </a:solidFill>
            <a:latin typeface="Century Gothic" panose="020B0502020202020204" pitchFamily="34" charset="0"/>
          </a:endParaRPr>
        </a:p>
      </dgm:t>
    </dgm:pt>
    <dgm:pt modelId="{DEE3D6D2-1BBC-40A3-9249-EFCE294243FB}" type="parTrans" cxnId="{2DA22D21-221A-46C4-B753-F4AC4106A842}">
      <dgm:prSet/>
      <dgm:spPr/>
      <dgm:t>
        <a:bodyPr/>
        <a:lstStyle/>
        <a:p>
          <a:endParaRPr lang="en-US"/>
        </a:p>
      </dgm:t>
    </dgm:pt>
    <dgm:pt modelId="{E4029E08-9F94-4053-A5A7-821BC6D788AD}" type="sibTrans" cxnId="{2DA22D21-221A-46C4-B753-F4AC4106A842}">
      <dgm:prSet/>
      <dgm:spPr/>
      <dgm:t>
        <a:bodyPr/>
        <a:lstStyle/>
        <a:p>
          <a:endParaRPr lang="en-US"/>
        </a:p>
      </dgm:t>
    </dgm:pt>
    <dgm:pt modelId="{5EBCC584-1F56-433D-9353-BB2A7189B4C1}">
      <dgm:prSet custT="1"/>
      <dgm:spPr/>
      <dgm:t>
        <a:bodyPr/>
        <a:lstStyle/>
        <a:p>
          <a:r>
            <a:rPr lang="en-ZA" sz="1800" dirty="0">
              <a:solidFill>
                <a:schemeClr val="tx2">
                  <a:lumMod val="90000"/>
                  <a:lumOff val="10000"/>
                </a:schemeClr>
              </a:solidFill>
              <a:latin typeface="Century Gothic" panose="020B0502020202020204" pitchFamily="34" charset="0"/>
            </a:rPr>
            <a:t>SARS will review and focus on most pertinent themes arising from the questions and provide answers where possible</a:t>
          </a:r>
          <a:endParaRPr lang="en-US" sz="1800" dirty="0">
            <a:solidFill>
              <a:schemeClr val="tx2">
                <a:lumMod val="90000"/>
                <a:lumOff val="10000"/>
              </a:schemeClr>
            </a:solidFill>
            <a:latin typeface="Century Gothic" panose="020B0502020202020204" pitchFamily="34" charset="0"/>
          </a:endParaRPr>
        </a:p>
      </dgm:t>
    </dgm:pt>
    <dgm:pt modelId="{A60996F2-45AE-4140-9970-5DF13254F5AB}" type="parTrans" cxnId="{BDEC5ADE-18AA-495D-B064-83F430C617FB}">
      <dgm:prSet/>
      <dgm:spPr/>
      <dgm:t>
        <a:bodyPr/>
        <a:lstStyle/>
        <a:p>
          <a:endParaRPr lang="en-US"/>
        </a:p>
      </dgm:t>
    </dgm:pt>
    <dgm:pt modelId="{1C5FE4B5-4399-48DA-BE7A-078E6B7D19AB}" type="sibTrans" cxnId="{BDEC5ADE-18AA-495D-B064-83F430C617FB}">
      <dgm:prSet/>
      <dgm:spPr/>
      <dgm:t>
        <a:bodyPr/>
        <a:lstStyle/>
        <a:p>
          <a:endParaRPr lang="en-US"/>
        </a:p>
      </dgm:t>
    </dgm:pt>
    <dgm:pt modelId="{644B9151-3978-409B-B043-7AB90B8E33A7}">
      <dgm:prSet custT="1"/>
      <dgm:spPr/>
      <dgm:t>
        <a:bodyPr/>
        <a:lstStyle/>
        <a:p>
          <a:r>
            <a:rPr lang="en-ZA" sz="1800" dirty="0">
              <a:solidFill>
                <a:schemeClr val="tx2">
                  <a:lumMod val="90000"/>
                  <a:lumOff val="10000"/>
                </a:schemeClr>
              </a:solidFill>
              <a:latin typeface="Century Gothic" panose="020B0502020202020204" pitchFamily="34" charset="0"/>
            </a:rPr>
            <a:t>Bidders are requested to submit written questions during the open Q&amp;A period to Tender Office email published</a:t>
          </a:r>
          <a:endParaRPr lang="en-US" sz="1800" dirty="0">
            <a:solidFill>
              <a:schemeClr val="tx2">
                <a:lumMod val="90000"/>
                <a:lumOff val="10000"/>
              </a:schemeClr>
            </a:solidFill>
            <a:latin typeface="Century Gothic" panose="020B0502020202020204" pitchFamily="34" charset="0"/>
          </a:endParaRPr>
        </a:p>
      </dgm:t>
    </dgm:pt>
    <dgm:pt modelId="{513582AA-623A-495E-B9EE-F5E983048CC4}" type="parTrans" cxnId="{66981960-88AD-41E3-9A34-FE494892E6AD}">
      <dgm:prSet/>
      <dgm:spPr/>
      <dgm:t>
        <a:bodyPr/>
        <a:lstStyle/>
        <a:p>
          <a:endParaRPr lang="en-US"/>
        </a:p>
      </dgm:t>
    </dgm:pt>
    <dgm:pt modelId="{281E8C11-12F0-4AA1-BCF8-F5C16D7C27C8}" type="sibTrans" cxnId="{66981960-88AD-41E3-9A34-FE494892E6AD}">
      <dgm:prSet/>
      <dgm:spPr/>
      <dgm:t>
        <a:bodyPr/>
        <a:lstStyle/>
        <a:p>
          <a:endParaRPr lang="en-US"/>
        </a:p>
      </dgm:t>
    </dgm:pt>
    <dgm:pt modelId="{FEE94317-3E5E-48E4-87A3-F604192BEDAB}">
      <dgm:prSet custT="1"/>
      <dgm:spPr/>
      <dgm:t>
        <a:bodyPr/>
        <a:lstStyle/>
        <a:p>
          <a:r>
            <a:rPr lang="en-ZA" sz="1800" dirty="0">
              <a:solidFill>
                <a:schemeClr val="tx2">
                  <a:lumMod val="90000"/>
                  <a:lumOff val="10000"/>
                </a:schemeClr>
              </a:solidFill>
              <a:latin typeface="Century Gothic" panose="020B0502020202020204" pitchFamily="34" charset="0"/>
            </a:rPr>
            <a:t>All questions and answers will be published as part of the wider Q &amp; A process</a:t>
          </a:r>
          <a:endParaRPr lang="en-US" sz="1800" dirty="0">
            <a:solidFill>
              <a:schemeClr val="tx2">
                <a:lumMod val="90000"/>
                <a:lumOff val="10000"/>
              </a:schemeClr>
            </a:solidFill>
            <a:latin typeface="Century Gothic" panose="020B0502020202020204" pitchFamily="34" charset="0"/>
          </a:endParaRPr>
        </a:p>
      </dgm:t>
    </dgm:pt>
    <dgm:pt modelId="{5C270427-D410-47F2-9E9C-7FA5A62407C4}" type="parTrans" cxnId="{D607178C-9BB3-460A-9878-F440E1688A4A}">
      <dgm:prSet/>
      <dgm:spPr/>
      <dgm:t>
        <a:bodyPr/>
        <a:lstStyle/>
        <a:p>
          <a:endParaRPr lang="en-US"/>
        </a:p>
      </dgm:t>
    </dgm:pt>
    <dgm:pt modelId="{080F2C0C-2CCD-4F6B-9CF7-3079A8CEE20C}" type="sibTrans" cxnId="{D607178C-9BB3-460A-9878-F440E1688A4A}">
      <dgm:prSet/>
      <dgm:spPr/>
      <dgm:t>
        <a:bodyPr/>
        <a:lstStyle/>
        <a:p>
          <a:endParaRPr lang="en-US"/>
        </a:p>
      </dgm:t>
    </dgm:pt>
    <dgm:pt modelId="{2D9AE033-6F7F-4651-8FE4-CD080F94D1A2}">
      <dgm:prSet custT="1"/>
      <dgm:spPr/>
      <dgm:t>
        <a:bodyPr/>
        <a:lstStyle/>
        <a:p>
          <a:r>
            <a:rPr lang="en-ZA" sz="1800" dirty="0">
              <a:solidFill>
                <a:schemeClr val="tx2">
                  <a:lumMod val="90000"/>
                  <a:lumOff val="10000"/>
                </a:schemeClr>
              </a:solidFill>
              <a:latin typeface="Century Gothic" panose="020B0502020202020204" pitchFamily="34" charset="0"/>
            </a:rPr>
            <a:t>The published answers will take precedence over any verbal response given in the briefing session</a:t>
          </a:r>
          <a:endParaRPr lang="en-US" sz="1800" dirty="0">
            <a:solidFill>
              <a:schemeClr val="tx2">
                <a:lumMod val="90000"/>
                <a:lumOff val="10000"/>
              </a:schemeClr>
            </a:solidFill>
            <a:latin typeface="Century Gothic" panose="020B0502020202020204" pitchFamily="34" charset="0"/>
          </a:endParaRPr>
        </a:p>
      </dgm:t>
    </dgm:pt>
    <dgm:pt modelId="{7FB3E728-18CC-41A6-9388-BA5277D82AA6}" type="parTrans" cxnId="{4D0CDAEC-694E-40E6-910C-7C09DB4DFEC0}">
      <dgm:prSet/>
      <dgm:spPr/>
      <dgm:t>
        <a:bodyPr/>
        <a:lstStyle/>
        <a:p>
          <a:endParaRPr lang="en-US"/>
        </a:p>
      </dgm:t>
    </dgm:pt>
    <dgm:pt modelId="{2602FAB8-2E13-445D-8EF3-AD2FABD700D4}" type="sibTrans" cxnId="{4D0CDAEC-694E-40E6-910C-7C09DB4DFEC0}">
      <dgm:prSet/>
      <dgm:spPr/>
      <dgm:t>
        <a:bodyPr/>
        <a:lstStyle/>
        <a:p>
          <a:endParaRPr lang="en-US"/>
        </a:p>
      </dgm:t>
    </dgm:pt>
    <dgm:pt modelId="{31089C7B-CA2B-44E4-B288-ABA0938D4656}">
      <dgm:prSet/>
      <dgm:spPr>
        <a:solidFill>
          <a:schemeClr val="tx2">
            <a:lumMod val="90000"/>
            <a:lumOff val="10000"/>
          </a:schemeClr>
        </a:solidFill>
      </dgm:spPr>
      <dgm:t>
        <a:bodyPr/>
        <a:lstStyle/>
        <a:p>
          <a:r>
            <a:rPr lang="en-ZA" dirty="0">
              <a:latin typeface="Century Gothic" panose="020B0502020202020204" pitchFamily="34" charset="0"/>
            </a:rPr>
            <a:t>The session is being recorded.</a:t>
          </a:r>
          <a:endParaRPr lang="en-US" dirty="0">
            <a:latin typeface="Century Gothic" panose="020B0502020202020204" pitchFamily="34" charset="0"/>
          </a:endParaRPr>
        </a:p>
      </dgm:t>
    </dgm:pt>
    <dgm:pt modelId="{ACBF8A11-F18F-45C0-B7B3-A9ABCC699761}" type="parTrans" cxnId="{6D634C19-C1BA-49EB-9F58-39C4060C2CF0}">
      <dgm:prSet/>
      <dgm:spPr/>
      <dgm:t>
        <a:bodyPr/>
        <a:lstStyle/>
        <a:p>
          <a:endParaRPr lang="en-US"/>
        </a:p>
      </dgm:t>
    </dgm:pt>
    <dgm:pt modelId="{D7AE9273-5DC3-47CA-B2E1-20C53D964BCE}" type="sibTrans" cxnId="{6D634C19-C1BA-49EB-9F58-39C4060C2CF0}">
      <dgm:prSet/>
      <dgm:spPr/>
      <dgm:t>
        <a:bodyPr/>
        <a:lstStyle/>
        <a:p>
          <a:endParaRPr lang="en-US"/>
        </a:p>
      </dgm:t>
    </dgm:pt>
    <dgm:pt modelId="{6BD1132E-C73C-4655-83B9-119AE0EE73BA}" type="pres">
      <dgm:prSet presAssocID="{0C1FB05F-85F0-45DE-9D55-E0CCA4AE0756}" presName="linear" presStyleCnt="0">
        <dgm:presLayoutVars>
          <dgm:dir/>
          <dgm:animLvl val="lvl"/>
          <dgm:resizeHandles val="exact"/>
        </dgm:presLayoutVars>
      </dgm:prSet>
      <dgm:spPr/>
    </dgm:pt>
    <dgm:pt modelId="{BF3ECAB0-1D1E-4296-8E08-D7ED341C0912}" type="pres">
      <dgm:prSet presAssocID="{BB24E02A-E8D2-4BAC-A2F1-CDE78D77F010}" presName="parentLin" presStyleCnt="0"/>
      <dgm:spPr/>
    </dgm:pt>
    <dgm:pt modelId="{8C9368AC-49A7-4DBD-AC4B-341C3B8AF338}" type="pres">
      <dgm:prSet presAssocID="{BB24E02A-E8D2-4BAC-A2F1-CDE78D77F010}" presName="parentLeftMargin" presStyleLbl="node1" presStyleIdx="0" presStyleCnt="2"/>
      <dgm:spPr/>
    </dgm:pt>
    <dgm:pt modelId="{193FD3D6-AB9D-4A36-8704-8A0E63356621}" type="pres">
      <dgm:prSet presAssocID="{BB24E02A-E8D2-4BAC-A2F1-CDE78D77F010}" presName="parentText" presStyleLbl="node1" presStyleIdx="0" presStyleCnt="2">
        <dgm:presLayoutVars>
          <dgm:chMax val="0"/>
          <dgm:bulletEnabled val="1"/>
        </dgm:presLayoutVars>
      </dgm:prSet>
      <dgm:spPr/>
    </dgm:pt>
    <dgm:pt modelId="{DD6821AE-629C-43A1-BA64-29B39D736495}" type="pres">
      <dgm:prSet presAssocID="{BB24E02A-E8D2-4BAC-A2F1-CDE78D77F010}" presName="negativeSpace" presStyleCnt="0"/>
      <dgm:spPr/>
    </dgm:pt>
    <dgm:pt modelId="{816C31A9-5078-49C6-BF8D-463065A319DC}" type="pres">
      <dgm:prSet presAssocID="{BB24E02A-E8D2-4BAC-A2F1-CDE78D77F010}" presName="childText" presStyleLbl="conFgAcc1" presStyleIdx="0" presStyleCnt="2">
        <dgm:presLayoutVars>
          <dgm:bulletEnabled val="1"/>
        </dgm:presLayoutVars>
      </dgm:prSet>
      <dgm:spPr/>
    </dgm:pt>
    <dgm:pt modelId="{5BA6628A-A591-45DC-AC73-282378EBC669}" type="pres">
      <dgm:prSet presAssocID="{484A2B96-EBBE-4446-9EF0-ACB1F6881244}" presName="spaceBetweenRectangles" presStyleCnt="0"/>
      <dgm:spPr/>
    </dgm:pt>
    <dgm:pt modelId="{7C44A920-439D-4A0D-896A-AD5145FFCFC1}" type="pres">
      <dgm:prSet presAssocID="{31089C7B-CA2B-44E4-B288-ABA0938D4656}" presName="parentLin" presStyleCnt="0"/>
      <dgm:spPr/>
    </dgm:pt>
    <dgm:pt modelId="{D883D078-E3CC-495D-9ABB-355B73F03A98}" type="pres">
      <dgm:prSet presAssocID="{31089C7B-CA2B-44E4-B288-ABA0938D4656}" presName="parentLeftMargin" presStyleLbl="node1" presStyleIdx="0" presStyleCnt="2"/>
      <dgm:spPr/>
    </dgm:pt>
    <dgm:pt modelId="{0D83042D-3710-493F-BAC2-1DA68F9E8FB7}" type="pres">
      <dgm:prSet presAssocID="{31089C7B-CA2B-44E4-B288-ABA0938D4656}" presName="parentText" presStyleLbl="node1" presStyleIdx="1" presStyleCnt="2">
        <dgm:presLayoutVars>
          <dgm:chMax val="0"/>
          <dgm:bulletEnabled val="1"/>
        </dgm:presLayoutVars>
      </dgm:prSet>
      <dgm:spPr/>
    </dgm:pt>
    <dgm:pt modelId="{F0947CA5-275E-45A4-B2A7-72A5A81E42C6}" type="pres">
      <dgm:prSet presAssocID="{31089C7B-CA2B-44E4-B288-ABA0938D4656}" presName="negativeSpace" presStyleCnt="0"/>
      <dgm:spPr/>
    </dgm:pt>
    <dgm:pt modelId="{BF7C43EE-398B-41F2-9C48-6ED5B3BA534C}" type="pres">
      <dgm:prSet presAssocID="{31089C7B-CA2B-44E4-B288-ABA0938D4656}" presName="childText" presStyleLbl="conFgAcc1" presStyleIdx="1" presStyleCnt="2">
        <dgm:presLayoutVars>
          <dgm:bulletEnabled val="1"/>
        </dgm:presLayoutVars>
      </dgm:prSet>
      <dgm:spPr/>
    </dgm:pt>
  </dgm:ptLst>
  <dgm:cxnLst>
    <dgm:cxn modelId="{6D634C19-C1BA-49EB-9F58-39C4060C2CF0}" srcId="{0C1FB05F-85F0-45DE-9D55-E0CCA4AE0756}" destId="{31089C7B-CA2B-44E4-B288-ABA0938D4656}" srcOrd="1" destOrd="0" parTransId="{ACBF8A11-F18F-45C0-B7B3-A9ABCC699761}" sibTransId="{D7AE9273-5DC3-47CA-B2E1-20C53D964BCE}"/>
    <dgm:cxn modelId="{2DA22D21-221A-46C4-B753-F4AC4106A842}" srcId="{BB24E02A-E8D2-4BAC-A2F1-CDE78D77F010}" destId="{CC30F8C7-DDDF-4CE9-9C07-100B9A3210F5}" srcOrd="0" destOrd="0" parTransId="{DEE3D6D2-1BBC-40A3-9249-EFCE294243FB}" sibTransId="{E4029E08-9F94-4053-A5A7-821BC6D788AD}"/>
    <dgm:cxn modelId="{6DDE545D-619C-41D8-9206-BD93C544C4A1}" srcId="{0C1FB05F-85F0-45DE-9D55-E0CCA4AE0756}" destId="{BB24E02A-E8D2-4BAC-A2F1-CDE78D77F010}" srcOrd="0" destOrd="0" parTransId="{EF5818F0-FF19-4458-B812-8B94E843CA45}" sibTransId="{484A2B96-EBBE-4446-9EF0-ACB1F6881244}"/>
    <dgm:cxn modelId="{66981960-88AD-41E3-9A34-FE494892E6AD}" srcId="{BB24E02A-E8D2-4BAC-A2F1-CDE78D77F010}" destId="{644B9151-3978-409B-B043-7AB90B8E33A7}" srcOrd="2" destOrd="0" parTransId="{513582AA-623A-495E-B9EE-F5E983048CC4}" sibTransId="{281E8C11-12F0-4AA1-BCF8-F5C16D7C27C8}"/>
    <dgm:cxn modelId="{1AE0EF60-2E36-4A4B-B82B-76AF2A9F9E46}" type="presOf" srcId="{FEE94317-3E5E-48E4-87A3-F604192BEDAB}" destId="{816C31A9-5078-49C6-BF8D-463065A319DC}" srcOrd="0" destOrd="3" presId="urn:microsoft.com/office/officeart/2005/8/layout/list1"/>
    <dgm:cxn modelId="{5E8EE861-27CC-4A16-A7A0-1BAE970E5130}" type="presOf" srcId="{31089C7B-CA2B-44E4-B288-ABA0938D4656}" destId="{0D83042D-3710-493F-BAC2-1DA68F9E8FB7}" srcOrd="1" destOrd="0" presId="urn:microsoft.com/office/officeart/2005/8/layout/list1"/>
    <dgm:cxn modelId="{BA7C3B69-0960-4283-A22F-4CF4F22EA0EE}" type="presOf" srcId="{CC30F8C7-DDDF-4CE9-9C07-100B9A3210F5}" destId="{816C31A9-5078-49C6-BF8D-463065A319DC}" srcOrd="0" destOrd="0" presId="urn:microsoft.com/office/officeart/2005/8/layout/list1"/>
    <dgm:cxn modelId="{57B56049-1270-4BF5-88AC-F73CE674F3E9}" type="presOf" srcId="{0C1FB05F-85F0-45DE-9D55-E0CCA4AE0756}" destId="{6BD1132E-C73C-4655-83B9-119AE0EE73BA}" srcOrd="0" destOrd="0" presId="urn:microsoft.com/office/officeart/2005/8/layout/list1"/>
    <dgm:cxn modelId="{3F9C8655-0D19-447E-95E2-F394138201F9}" type="presOf" srcId="{31089C7B-CA2B-44E4-B288-ABA0938D4656}" destId="{D883D078-E3CC-495D-9ABB-355B73F03A98}" srcOrd="0" destOrd="0" presId="urn:microsoft.com/office/officeart/2005/8/layout/list1"/>
    <dgm:cxn modelId="{D607178C-9BB3-460A-9878-F440E1688A4A}" srcId="{BB24E02A-E8D2-4BAC-A2F1-CDE78D77F010}" destId="{FEE94317-3E5E-48E4-87A3-F604192BEDAB}" srcOrd="3" destOrd="0" parTransId="{5C270427-D410-47F2-9E9C-7FA5A62407C4}" sibTransId="{080F2C0C-2CCD-4F6B-9CF7-3079A8CEE20C}"/>
    <dgm:cxn modelId="{D3E30599-379E-4DFE-A51B-204009EF16A7}" type="presOf" srcId="{644B9151-3978-409B-B043-7AB90B8E33A7}" destId="{816C31A9-5078-49C6-BF8D-463065A319DC}" srcOrd="0" destOrd="2" presId="urn:microsoft.com/office/officeart/2005/8/layout/list1"/>
    <dgm:cxn modelId="{7FE1DBA4-EAC5-4A33-9D02-04B013CC15F7}" type="presOf" srcId="{BB24E02A-E8D2-4BAC-A2F1-CDE78D77F010}" destId="{8C9368AC-49A7-4DBD-AC4B-341C3B8AF338}" srcOrd="0" destOrd="0" presId="urn:microsoft.com/office/officeart/2005/8/layout/list1"/>
    <dgm:cxn modelId="{0027EAC5-818D-4072-82A0-B53684CC14A3}" type="presOf" srcId="{BB24E02A-E8D2-4BAC-A2F1-CDE78D77F010}" destId="{193FD3D6-AB9D-4A36-8704-8A0E63356621}" srcOrd="1" destOrd="0" presId="urn:microsoft.com/office/officeart/2005/8/layout/list1"/>
    <dgm:cxn modelId="{DBC420C9-7471-4044-9FFC-FCAA88C57F18}" type="presOf" srcId="{5EBCC584-1F56-433D-9353-BB2A7189B4C1}" destId="{816C31A9-5078-49C6-BF8D-463065A319DC}" srcOrd="0" destOrd="1" presId="urn:microsoft.com/office/officeart/2005/8/layout/list1"/>
    <dgm:cxn modelId="{3AF729C9-91AD-49B6-8D45-E2D7CC79BE7A}" type="presOf" srcId="{2D9AE033-6F7F-4651-8FE4-CD080F94D1A2}" destId="{816C31A9-5078-49C6-BF8D-463065A319DC}" srcOrd="0" destOrd="4" presId="urn:microsoft.com/office/officeart/2005/8/layout/list1"/>
    <dgm:cxn modelId="{BDEC5ADE-18AA-495D-B064-83F430C617FB}" srcId="{BB24E02A-E8D2-4BAC-A2F1-CDE78D77F010}" destId="{5EBCC584-1F56-433D-9353-BB2A7189B4C1}" srcOrd="1" destOrd="0" parTransId="{A60996F2-45AE-4140-9970-5DF13254F5AB}" sibTransId="{1C5FE4B5-4399-48DA-BE7A-078E6B7D19AB}"/>
    <dgm:cxn modelId="{4D0CDAEC-694E-40E6-910C-7C09DB4DFEC0}" srcId="{BB24E02A-E8D2-4BAC-A2F1-CDE78D77F010}" destId="{2D9AE033-6F7F-4651-8FE4-CD080F94D1A2}" srcOrd="4" destOrd="0" parTransId="{7FB3E728-18CC-41A6-9388-BA5277D82AA6}" sibTransId="{2602FAB8-2E13-445D-8EF3-AD2FABD700D4}"/>
    <dgm:cxn modelId="{AD499283-EDF6-42D9-8D79-7245C6B0273E}" type="presParOf" srcId="{6BD1132E-C73C-4655-83B9-119AE0EE73BA}" destId="{BF3ECAB0-1D1E-4296-8E08-D7ED341C0912}" srcOrd="0" destOrd="0" presId="urn:microsoft.com/office/officeart/2005/8/layout/list1"/>
    <dgm:cxn modelId="{2A44EFB9-12F2-4380-9C86-C8B13A6C31BE}" type="presParOf" srcId="{BF3ECAB0-1D1E-4296-8E08-D7ED341C0912}" destId="{8C9368AC-49A7-4DBD-AC4B-341C3B8AF338}" srcOrd="0" destOrd="0" presId="urn:microsoft.com/office/officeart/2005/8/layout/list1"/>
    <dgm:cxn modelId="{A27AB7CC-99A9-4541-985D-93C39BA5C0F1}" type="presParOf" srcId="{BF3ECAB0-1D1E-4296-8E08-D7ED341C0912}" destId="{193FD3D6-AB9D-4A36-8704-8A0E63356621}" srcOrd="1" destOrd="0" presId="urn:microsoft.com/office/officeart/2005/8/layout/list1"/>
    <dgm:cxn modelId="{DC0DF6D6-F8A3-4870-A315-1139FFAAC826}" type="presParOf" srcId="{6BD1132E-C73C-4655-83B9-119AE0EE73BA}" destId="{DD6821AE-629C-43A1-BA64-29B39D736495}" srcOrd="1" destOrd="0" presId="urn:microsoft.com/office/officeart/2005/8/layout/list1"/>
    <dgm:cxn modelId="{B2E50DE9-6C8C-4C81-AFE4-FF3892AD2350}" type="presParOf" srcId="{6BD1132E-C73C-4655-83B9-119AE0EE73BA}" destId="{816C31A9-5078-49C6-BF8D-463065A319DC}" srcOrd="2" destOrd="0" presId="urn:microsoft.com/office/officeart/2005/8/layout/list1"/>
    <dgm:cxn modelId="{EDA85BD3-3CD5-4B8D-8444-6AE79F04EB4A}" type="presParOf" srcId="{6BD1132E-C73C-4655-83B9-119AE0EE73BA}" destId="{5BA6628A-A591-45DC-AC73-282378EBC669}" srcOrd="3" destOrd="0" presId="urn:microsoft.com/office/officeart/2005/8/layout/list1"/>
    <dgm:cxn modelId="{94E947F1-FECB-4CBA-8545-CDF915863E6C}" type="presParOf" srcId="{6BD1132E-C73C-4655-83B9-119AE0EE73BA}" destId="{7C44A920-439D-4A0D-896A-AD5145FFCFC1}" srcOrd="4" destOrd="0" presId="urn:microsoft.com/office/officeart/2005/8/layout/list1"/>
    <dgm:cxn modelId="{31E04828-5077-496E-A760-E58BBECA6379}" type="presParOf" srcId="{7C44A920-439D-4A0D-896A-AD5145FFCFC1}" destId="{D883D078-E3CC-495D-9ABB-355B73F03A98}" srcOrd="0" destOrd="0" presId="urn:microsoft.com/office/officeart/2005/8/layout/list1"/>
    <dgm:cxn modelId="{5F317EA6-A41B-494A-AE58-98A32060880D}" type="presParOf" srcId="{7C44A920-439D-4A0D-896A-AD5145FFCFC1}" destId="{0D83042D-3710-493F-BAC2-1DA68F9E8FB7}" srcOrd="1" destOrd="0" presId="urn:microsoft.com/office/officeart/2005/8/layout/list1"/>
    <dgm:cxn modelId="{DE1F4ADC-0DFB-4CA3-8C6D-1AC11F90CA5A}" type="presParOf" srcId="{6BD1132E-C73C-4655-83B9-119AE0EE73BA}" destId="{F0947CA5-275E-45A4-B2A7-72A5A81E42C6}" srcOrd="5" destOrd="0" presId="urn:microsoft.com/office/officeart/2005/8/layout/list1"/>
    <dgm:cxn modelId="{60056260-D321-416A-B774-1476C72FA88C}" type="presParOf" srcId="{6BD1132E-C73C-4655-83B9-119AE0EE73BA}" destId="{BF7C43EE-398B-41F2-9C48-6ED5B3BA534C}"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C2E764-7586-45AB-8E66-691843525553}" type="doc">
      <dgm:prSet loTypeId="urn:microsoft.com/office/officeart/2018/2/layout/IconVerticalSolidList" loCatId="icon" qsTypeId="urn:microsoft.com/office/officeart/2005/8/quickstyle/3d3" qsCatId="3D" csTypeId="urn:microsoft.com/office/officeart/2005/8/colors/colorful1" csCatId="colorful" phldr="1"/>
      <dgm:spPr/>
      <dgm:t>
        <a:bodyPr/>
        <a:lstStyle/>
        <a:p>
          <a:endParaRPr lang="en-US"/>
        </a:p>
      </dgm:t>
    </dgm:pt>
    <dgm:pt modelId="{194AA96D-0346-467F-B03E-5BDDC5E8C7E6}">
      <dgm:prSet/>
      <dgm:spPr/>
      <dgm:t>
        <a:bodyPr/>
        <a:lstStyle/>
        <a:p>
          <a:pPr>
            <a:lnSpc>
              <a:spcPct val="100000"/>
            </a:lnSpc>
          </a:pPr>
          <a:r>
            <a:rPr lang="en-ZA" b="1" i="0" u="sng" baseline="0" dirty="0">
              <a:latin typeface="Century Gothic" panose="020B0502020202020204" pitchFamily="34" charset="0"/>
              <a:cs typeface="Arial" panose="020B0604020202020204" pitchFamily="34" charset="0"/>
            </a:rPr>
            <a:t>REFER TO SECTION 7 OF THE MAIN RFP DOCUMENT:</a:t>
          </a:r>
          <a:endParaRPr lang="en-US" dirty="0">
            <a:latin typeface="Century Gothic" panose="020B0502020202020204" pitchFamily="34" charset="0"/>
            <a:cs typeface="Arial" panose="020B0604020202020204" pitchFamily="34" charset="0"/>
          </a:endParaRPr>
        </a:p>
      </dgm:t>
    </dgm:pt>
    <dgm:pt modelId="{95112465-04A2-4C54-809D-BC9597ED5017}" type="parTrans" cxnId="{E32CE9FD-03E0-4DE9-99D3-9617BB82F6BE}">
      <dgm:prSet/>
      <dgm:spPr/>
      <dgm:t>
        <a:bodyPr/>
        <a:lstStyle/>
        <a:p>
          <a:endParaRPr lang="en-US">
            <a:latin typeface="Arial Narrow" panose="020B0606020202030204" pitchFamily="34" charset="0"/>
            <a:cs typeface="Arial" panose="020B0604020202020204" pitchFamily="34" charset="0"/>
          </a:endParaRPr>
        </a:p>
      </dgm:t>
    </dgm:pt>
    <dgm:pt modelId="{19DFA8A3-1A86-49CF-AA4F-B295B0A5EB56}" type="sibTrans" cxnId="{E32CE9FD-03E0-4DE9-99D3-9617BB82F6BE}">
      <dgm:prSet/>
      <dgm:spPr/>
      <dgm:t>
        <a:bodyPr/>
        <a:lstStyle/>
        <a:p>
          <a:endParaRPr lang="en-US">
            <a:latin typeface="Arial Narrow" panose="020B0606020202030204" pitchFamily="34" charset="0"/>
            <a:cs typeface="Arial" panose="020B0604020202020204" pitchFamily="34" charset="0"/>
          </a:endParaRPr>
        </a:p>
      </dgm:t>
    </dgm:pt>
    <dgm:pt modelId="{B0B38D7D-CAFB-4D67-A5A6-1966C8736555}">
      <dgm:prSet/>
      <dgm:spPr/>
      <dgm:t>
        <a:bodyPr/>
        <a:lstStyle/>
        <a:p>
          <a:pPr>
            <a:lnSpc>
              <a:spcPct val="100000"/>
            </a:lnSpc>
          </a:pPr>
          <a:r>
            <a:rPr lang="en-US" dirty="0">
              <a:latin typeface="Century Gothic" panose="020B0502020202020204" pitchFamily="34" charset="0"/>
              <a:cs typeface="Arial" panose="020B0604020202020204" pitchFamily="34" charset="0"/>
            </a:rPr>
            <a:t>Gate 0 – Prequalification Evaluation</a:t>
          </a:r>
        </a:p>
      </dgm:t>
    </dgm:pt>
    <dgm:pt modelId="{B6AA8C29-AC63-438F-B8E4-E820122C5881}" type="parTrans" cxnId="{9F77F839-626E-478B-858D-B41404C703A8}">
      <dgm:prSet/>
      <dgm:spPr/>
      <dgm:t>
        <a:bodyPr/>
        <a:lstStyle/>
        <a:p>
          <a:endParaRPr lang="en-US">
            <a:latin typeface="Arial Narrow" panose="020B0606020202030204" pitchFamily="34" charset="0"/>
            <a:cs typeface="Arial" panose="020B0604020202020204" pitchFamily="34" charset="0"/>
          </a:endParaRPr>
        </a:p>
      </dgm:t>
    </dgm:pt>
    <dgm:pt modelId="{3BB8935E-2554-465A-A25A-E91F005D8464}" type="sibTrans" cxnId="{9F77F839-626E-478B-858D-B41404C703A8}">
      <dgm:prSet/>
      <dgm:spPr/>
      <dgm:t>
        <a:bodyPr/>
        <a:lstStyle/>
        <a:p>
          <a:endParaRPr lang="en-US">
            <a:latin typeface="Arial Narrow" panose="020B0606020202030204" pitchFamily="34" charset="0"/>
            <a:cs typeface="Arial" panose="020B0604020202020204" pitchFamily="34" charset="0"/>
          </a:endParaRPr>
        </a:p>
      </dgm:t>
    </dgm:pt>
    <dgm:pt modelId="{61B0ECBC-B95B-4073-82B0-521F43740819}">
      <dgm:prSet/>
      <dgm:spPr/>
      <dgm:t>
        <a:bodyPr/>
        <a:lstStyle/>
        <a:p>
          <a:pPr>
            <a:lnSpc>
              <a:spcPct val="100000"/>
            </a:lnSpc>
          </a:pPr>
          <a:r>
            <a:rPr lang="en-US" dirty="0">
              <a:latin typeface="Century Gothic" panose="020B0502020202020204" pitchFamily="34" charset="0"/>
              <a:cs typeface="Arial" panose="020B0604020202020204" pitchFamily="34" charset="0"/>
            </a:rPr>
            <a:t>Gate 1 – Mandatory Evaluation </a:t>
          </a:r>
        </a:p>
      </dgm:t>
    </dgm:pt>
    <dgm:pt modelId="{08D96ED3-10F9-462C-8B8F-2F137DF3712B}" type="parTrans" cxnId="{77032D91-F212-40A9-9D90-E9830E6B8B99}">
      <dgm:prSet/>
      <dgm:spPr/>
      <dgm:t>
        <a:bodyPr/>
        <a:lstStyle/>
        <a:p>
          <a:endParaRPr lang="en-US">
            <a:latin typeface="Arial Narrow" panose="020B0606020202030204" pitchFamily="34" charset="0"/>
            <a:cs typeface="Arial" panose="020B0604020202020204" pitchFamily="34" charset="0"/>
          </a:endParaRPr>
        </a:p>
      </dgm:t>
    </dgm:pt>
    <dgm:pt modelId="{F200FB78-F32C-432D-A57C-10D3DDE40AC4}" type="sibTrans" cxnId="{77032D91-F212-40A9-9D90-E9830E6B8B99}">
      <dgm:prSet/>
      <dgm:spPr/>
      <dgm:t>
        <a:bodyPr/>
        <a:lstStyle/>
        <a:p>
          <a:endParaRPr lang="en-US">
            <a:latin typeface="Arial Narrow" panose="020B0606020202030204" pitchFamily="34" charset="0"/>
            <a:cs typeface="Arial" panose="020B0604020202020204" pitchFamily="34" charset="0"/>
          </a:endParaRPr>
        </a:p>
      </dgm:t>
    </dgm:pt>
    <dgm:pt modelId="{C5FAA6D5-AF71-4F6D-B014-9E2E549CC49D}">
      <dgm:prSet/>
      <dgm:spPr/>
      <dgm:t>
        <a:bodyPr/>
        <a:lstStyle/>
        <a:p>
          <a:pPr>
            <a:lnSpc>
              <a:spcPct val="100000"/>
            </a:lnSpc>
          </a:pPr>
          <a:r>
            <a:rPr lang="en-US" dirty="0">
              <a:latin typeface="Century Gothic" panose="020B0502020202020204" pitchFamily="34" charset="0"/>
              <a:cs typeface="Arial" panose="020B0604020202020204" pitchFamily="34" charset="0"/>
            </a:rPr>
            <a:t>Gate 2 – Technical Evaluation ( Threshold 66.67)</a:t>
          </a:r>
          <a:endParaRPr lang="en-ZA" dirty="0">
            <a:latin typeface="Century Gothic" panose="020B0502020202020204" pitchFamily="34" charset="0"/>
            <a:cs typeface="Arial" panose="020B0604020202020204" pitchFamily="34" charset="0"/>
          </a:endParaRPr>
        </a:p>
        <a:p>
          <a:pPr>
            <a:lnSpc>
              <a:spcPct val="100000"/>
            </a:lnSpc>
          </a:pPr>
          <a:endParaRPr lang="en-US" dirty="0">
            <a:latin typeface="Arial Narrow" panose="020B0606020202030204" pitchFamily="34" charset="0"/>
            <a:cs typeface="Arial" panose="020B0604020202020204" pitchFamily="34" charset="0"/>
          </a:endParaRPr>
        </a:p>
      </dgm:t>
    </dgm:pt>
    <dgm:pt modelId="{64B902F2-D7C0-4E3F-A3A2-29C2397936F0}" type="parTrans" cxnId="{747A75A4-3266-41C6-95B3-1384519EEC34}">
      <dgm:prSet/>
      <dgm:spPr/>
      <dgm:t>
        <a:bodyPr/>
        <a:lstStyle/>
        <a:p>
          <a:endParaRPr lang="en-US">
            <a:latin typeface="Arial Narrow" panose="020B0606020202030204" pitchFamily="34" charset="0"/>
            <a:cs typeface="Arial" panose="020B0604020202020204" pitchFamily="34" charset="0"/>
          </a:endParaRPr>
        </a:p>
      </dgm:t>
    </dgm:pt>
    <dgm:pt modelId="{A955A616-C2F5-4B3E-B0A2-E99A5618A99D}" type="sibTrans" cxnId="{747A75A4-3266-41C6-95B3-1384519EEC34}">
      <dgm:prSet/>
      <dgm:spPr/>
      <dgm:t>
        <a:bodyPr/>
        <a:lstStyle/>
        <a:p>
          <a:endParaRPr lang="en-US">
            <a:latin typeface="Arial Narrow" panose="020B0606020202030204" pitchFamily="34" charset="0"/>
            <a:cs typeface="Arial" panose="020B0604020202020204" pitchFamily="34" charset="0"/>
          </a:endParaRPr>
        </a:p>
      </dgm:t>
    </dgm:pt>
    <dgm:pt modelId="{906B7695-6408-4191-A16B-2DF1CDFF5FD7}" type="pres">
      <dgm:prSet presAssocID="{EFC2E764-7586-45AB-8E66-691843525553}" presName="root" presStyleCnt="0">
        <dgm:presLayoutVars>
          <dgm:dir/>
          <dgm:resizeHandles val="exact"/>
        </dgm:presLayoutVars>
      </dgm:prSet>
      <dgm:spPr/>
    </dgm:pt>
    <dgm:pt modelId="{7B641CB8-E55C-4FC2-9836-ECB02F685EB8}" type="pres">
      <dgm:prSet presAssocID="{194AA96D-0346-467F-B03E-5BDDC5E8C7E6}" presName="compNode" presStyleCnt="0"/>
      <dgm:spPr/>
    </dgm:pt>
    <dgm:pt modelId="{4F5F7565-B0BE-4781-AA84-6AC5CC8445C2}" type="pres">
      <dgm:prSet presAssocID="{194AA96D-0346-467F-B03E-5BDDC5E8C7E6}" presName="bgRect" presStyleLbl="bgShp" presStyleIdx="0" presStyleCnt="4" custLinFactNeighborX="-13064" custLinFactNeighborY="-2245"/>
      <dgm:spPr>
        <a:solidFill>
          <a:schemeClr val="bg1">
            <a:lumMod val="85000"/>
          </a:schemeClr>
        </a:solidFill>
      </dgm:spPr>
    </dgm:pt>
    <dgm:pt modelId="{C7CCCD05-A7A8-42D5-948F-9070D44BAE7F}" type="pres">
      <dgm:prSet presAssocID="{194AA96D-0346-467F-B03E-5BDDC5E8C7E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E83C2C63-E1EC-426D-A107-C23C5739C881}" type="pres">
      <dgm:prSet presAssocID="{194AA96D-0346-467F-B03E-5BDDC5E8C7E6}" presName="spaceRect" presStyleCnt="0"/>
      <dgm:spPr/>
    </dgm:pt>
    <dgm:pt modelId="{E2EB6B0E-5D34-4564-ABB5-74324D12835B}" type="pres">
      <dgm:prSet presAssocID="{194AA96D-0346-467F-B03E-5BDDC5E8C7E6}" presName="parTx" presStyleLbl="revTx" presStyleIdx="0" presStyleCnt="4">
        <dgm:presLayoutVars>
          <dgm:chMax val="0"/>
          <dgm:chPref val="0"/>
        </dgm:presLayoutVars>
      </dgm:prSet>
      <dgm:spPr/>
    </dgm:pt>
    <dgm:pt modelId="{B45C998B-48BE-4CD3-9FA2-5355094FB537}" type="pres">
      <dgm:prSet presAssocID="{19DFA8A3-1A86-49CF-AA4F-B295B0A5EB56}" presName="sibTrans" presStyleCnt="0"/>
      <dgm:spPr/>
    </dgm:pt>
    <dgm:pt modelId="{BCB53C0F-16F5-4158-BE2E-69FEB8E0F311}" type="pres">
      <dgm:prSet presAssocID="{B0B38D7D-CAFB-4D67-A5A6-1966C8736555}" presName="compNode" presStyleCnt="0"/>
      <dgm:spPr/>
    </dgm:pt>
    <dgm:pt modelId="{9AF9ECF0-A91C-473D-BEA3-F06C71B0CB0E}" type="pres">
      <dgm:prSet presAssocID="{B0B38D7D-CAFB-4D67-A5A6-1966C8736555}" presName="bgRect" presStyleLbl="bgShp" presStyleIdx="1" presStyleCnt="4"/>
      <dgm:spPr>
        <a:solidFill>
          <a:schemeClr val="bg1">
            <a:lumMod val="95000"/>
          </a:schemeClr>
        </a:solidFill>
      </dgm:spPr>
    </dgm:pt>
    <dgm:pt modelId="{11FFEF83-95EA-4950-84B7-7A79256FD801}" type="pres">
      <dgm:prSet presAssocID="{B0B38D7D-CAFB-4D67-A5A6-1966C873655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ence"/>
        </a:ext>
      </dgm:extLst>
    </dgm:pt>
    <dgm:pt modelId="{A5EC07D2-9A7A-4403-8677-2BDBCC451FC5}" type="pres">
      <dgm:prSet presAssocID="{B0B38D7D-CAFB-4D67-A5A6-1966C8736555}" presName="spaceRect" presStyleCnt="0"/>
      <dgm:spPr/>
    </dgm:pt>
    <dgm:pt modelId="{0764D369-FF02-40C2-8E35-516AFB15A68A}" type="pres">
      <dgm:prSet presAssocID="{B0B38D7D-CAFB-4D67-A5A6-1966C8736555}" presName="parTx" presStyleLbl="revTx" presStyleIdx="1" presStyleCnt="4">
        <dgm:presLayoutVars>
          <dgm:chMax val="0"/>
          <dgm:chPref val="0"/>
        </dgm:presLayoutVars>
      </dgm:prSet>
      <dgm:spPr/>
    </dgm:pt>
    <dgm:pt modelId="{0D7AF2A3-DE01-4BEB-B096-ED008DF9C37C}" type="pres">
      <dgm:prSet presAssocID="{3BB8935E-2554-465A-A25A-E91F005D8464}" presName="sibTrans" presStyleCnt="0"/>
      <dgm:spPr/>
    </dgm:pt>
    <dgm:pt modelId="{E8325F7C-6108-471D-9528-EC08D5A5C446}" type="pres">
      <dgm:prSet presAssocID="{61B0ECBC-B95B-4073-82B0-521F43740819}" presName="compNode" presStyleCnt="0"/>
      <dgm:spPr/>
    </dgm:pt>
    <dgm:pt modelId="{91B4068D-7657-4435-8A79-D7E547579B77}" type="pres">
      <dgm:prSet presAssocID="{61B0ECBC-B95B-4073-82B0-521F43740819}" presName="bgRect" presStyleLbl="bgShp" presStyleIdx="2" presStyleCnt="4" custLinFactNeighborX="-2642" custLinFactNeighborY="-6281"/>
      <dgm:spPr>
        <a:solidFill>
          <a:schemeClr val="bg1">
            <a:lumMod val="95000"/>
          </a:schemeClr>
        </a:solidFill>
      </dgm:spPr>
    </dgm:pt>
    <dgm:pt modelId="{AA3ECDFE-8547-4BFC-BD69-182D71AC35B3}" type="pres">
      <dgm:prSet presAssocID="{61B0ECBC-B95B-4073-82B0-521F4374081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ey"/>
        </a:ext>
      </dgm:extLst>
    </dgm:pt>
    <dgm:pt modelId="{CE3D9F44-E10F-4B28-96B7-BCD0B528C699}" type="pres">
      <dgm:prSet presAssocID="{61B0ECBC-B95B-4073-82B0-521F43740819}" presName="spaceRect" presStyleCnt="0"/>
      <dgm:spPr/>
    </dgm:pt>
    <dgm:pt modelId="{793CD50D-037C-4036-9A3B-5CBED446AE4F}" type="pres">
      <dgm:prSet presAssocID="{61B0ECBC-B95B-4073-82B0-521F43740819}" presName="parTx" presStyleLbl="revTx" presStyleIdx="2" presStyleCnt="4">
        <dgm:presLayoutVars>
          <dgm:chMax val="0"/>
          <dgm:chPref val="0"/>
        </dgm:presLayoutVars>
      </dgm:prSet>
      <dgm:spPr/>
    </dgm:pt>
    <dgm:pt modelId="{3AA09A72-D38E-4A2B-A681-1B44F623A7EA}" type="pres">
      <dgm:prSet presAssocID="{F200FB78-F32C-432D-A57C-10D3DDE40AC4}" presName="sibTrans" presStyleCnt="0"/>
      <dgm:spPr/>
    </dgm:pt>
    <dgm:pt modelId="{751EEF28-3700-4DDC-BD9B-6C52B5945B08}" type="pres">
      <dgm:prSet presAssocID="{C5FAA6D5-AF71-4F6D-B014-9E2E549CC49D}" presName="compNode" presStyleCnt="0"/>
      <dgm:spPr/>
    </dgm:pt>
    <dgm:pt modelId="{DD04BD9E-3900-4AFE-B6F8-D59B3612A165}" type="pres">
      <dgm:prSet presAssocID="{C5FAA6D5-AF71-4F6D-B014-9E2E549CC49D}" presName="bgRect" presStyleLbl="bgShp" presStyleIdx="3" presStyleCnt="4"/>
      <dgm:spPr>
        <a:solidFill>
          <a:schemeClr val="bg1">
            <a:lumMod val="95000"/>
          </a:schemeClr>
        </a:solidFill>
      </dgm:spPr>
    </dgm:pt>
    <dgm:pt modelId="{BCCB0F59-D0A8-495F-B5BB-01507D724E06}" type="pres">
      <dgm:prSet presAssocID="{C5FAA6D5-AF71-4F6D-B014-9E2E549CC49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ecurity Camera"/>
        </a:ext>
      </dgm:extLst>
    </dgm:pt>
    <dgm:pt modelId="{3FE2D24A-65EE-4BF2-BBEE-A31C5142785A}" type="pres">
      <dgm:prSet presAssocID="{C5FAA6D5-AF71-4F6D-B014-9E2E549CC49D}" presName="spaceRect" presStyleCnt="0"/>
      <dgm:spPr/>
    </dgm:pt>
    <dgm:pt modelId="{F97E934F-BC80-46E3-9099-A38AB52CAACC}" type="pres">
      <dgm:prSet presAssocID="{C5FAA6D5-AF71-4F6D-B014-9E2E549CC49D}" presName="parTx" presStyleLbl="revTx" presStyleIdx="3" presStyleCnt="4">
        <dgm:presLayoutVars>
          <dgm:chMax val="0"/>
          <dgm:chPref val="0"/>
        </dgm:presLayoutVars>
      </dgm:prSet>
      <dgm:spPr/>
    </dgm:pt>
  </dgm:ptLst>
  <dgm:cxnLst>
    <dgm:cxn modelId="{D2A2C20B-B563-497F-AFA9-94F6A370C61C}" type="presOf" srcId="{194AA96D-0346-467F-B03E-5BDDC5E8C7E6}" destId="{E2EB6B0E-5D34-4564-ABB5-74324D12835B}" srcOrd="0" destOrd="0" presId="urn:microsoft.com/office/officeart/2018/2/layout/IconVerticalSolidList"/>
    <dgm:cxn modelId="{9F77F839-626E-478B-858D-B41404C703A8}" srcId="{EFC2E764-7586-45AB-8E66-691843525553}" destId="{B0B38D7D-CAFB-4D67-A5A6-1966C8736555}" srcOrd="1" destOrd="0" parTransId="{B6AA8C29-AC63-438F-B8E4-E820122C5881}" sibTransId="{3BB8935E-2554-465A-A25A-E91F005D8464}"/>
    <dgm:cxn modelId="{B95AA55B-D821-4597-A4D4-28316BB002D6}" type="presOf" srcId="{C5FAA6D5-AF71-4F6D-B014-9E2E549CC49D}" destId="{F97E934F-BC80-46E3-9099-A38AB52CAACC}" srcOrd="0" destOrd="0" presId="urn:microsoft.com/office/officeart/2018/2/layout/IconVerticalSolidList"/>
    <dgm:cxn modelId="{BDDB2366-C5FF-41D5-84AA-9B7BE040AC2E}" type="presOf" srcId="{EFC2E764-7586-45AB-8E66-691843525553}" destId="{906B7695-6408-4191-A16B-2DF1CDFF5FD7}" srcOrd="0" destOrd="0" presId="urn:microsoft.com/office/officeart/2018/2/layout/IconVerticalSolidList"/>
    <dgm:cxn modelId="{8B25348C-80AB-4FC5-BA88-F6073FC87755}" type="presOf" srcId="{61B0ECBC-B95B-4073-82B0-521F43740819}" destId="{793CD50D-037C-4036-9A3B-5CBED446AE4F}" srcOrd="0" destOrd="0" presId="urn:microsoft.com/office/officeart/2018/2/layout/IconVerticalSolidList"/>
    <dgm:cxn modelId="{77032D91-F212-40A9-9D90-E9830E6B8B99}" srcId="{EFC2E764-7586-45AB-8E66-691843525553}" destId="{61B0ECBC-B95B-4073-82B0-521F43740819}" srcOrd="2" destOrd="0" parTransId="{08D96ED3-10F9-462C-8B8F-2F137DF3712B}" sibTransId="{F200FB78-F32C-432D-A57C-10D3DDE40AC4}"/>
    <dgm:cxn modelId="{747A75A4-3266-41C6-95B3-1384519EEC34}" srcId="{EFC2E764-7586-45AB-8E66-691843525553}" destId="{C5FAA6D5-AF71-4F6D-B014-9E2E549CC49D}" srcOrd="3" destOrd="0" parTransId="{64B902F2-D7C0-4E3F-A3A2-29C2397936F0}" sibTransId="{A955A616-C2F5-4B3E-B0A2-E99A5618A99D}"/>
    <dgm:cxn modelId="{B2A43DED-120B-41AD-89BD-565BE75251D2}" type="presOf" srcId="{B0B38D7D-CAFB-4D67-A5A6-1966C8736555}" destId="{0764D369-FF02-40C2-8E35-516AFB15A68A}" srcOrd="0" destOrd="0" presId="urn:microsoft.com/office/officeart/2018/2/layout/IconVerticalSolidList"/>
    <dgm:cxn modelId="{E32CE9FD-03E0-4DE9-99D3-9617BB82F6BE}" srcId="{EFC2E764-7586-45AB-8E66-691843525553}" destId="{194AA96D-0346-467F-B03E-5BDDC5E8C7E6}" srcOrd="0" destOrd="0" parTransId="{95112465-04A2-4C54-809D-BC9597ED5017}" sibTransId="{19DFA8A3-1A86-49CF-AA4F-B295B0A5EB56}"/>
    <dgm:cxn modelId="{EE90EBA3-9D7B-4792-A366-1132F86466F1}" type="presParOf" srcId="{906B7695-6408-4191-A16B-2DF1CDFF5FD7}" destId="{7B641CB8-E55C-4FC2-9836-ECB02F685EB8}" srcOrd="0" destOrd="0" presId="urn:microsoft.com/office/officeart/2018/2/layout/IconVerticalSolidList"/>
    <dgm:cxn modelId="{9080D0AE-8945-4E79-AD45-EBFF046EF1E5}" type="presParOf" srcId="{7B641CB8-E55C-4FC2-9836-ECB02F685EB8}" destId="{4F5F7565-B0BE-4781-AA84-6AC5CC8445C2}" srcOrd="0" destOrd="0" presId="urn:microsoft.com/office/officeart/2018/2/layout/IconVerticalSolidList"/>
    <dgm:cxn modelId="{9B539848-B930-4449-8404-35EA8F1981B4}" type="presParOf" srcId="{7B641CB8-E55C-4FC2-9836-ECB02F685EB8}" destId="{C7CCCD05-A7A8-42D5-948F-9070D44BAE7F}" srcOrd="1" destOrd="0" presId="urn:microsoft.com/office/officeart/2018/2/layout/IconVerticalSolidList"/>
    <dgm:cxn modelId="{4D2857AD-0CF8-4BB7-A577-49CD67D1E49F}" type="presParOf" srcId="{7B641CB8-E55C-4FC2-9836-ECB02F685EB8}" destId="{E83C2C63-E1EC-426D-A107-C23C5739C881}" srcOrd="2" destOrd="0" presId="urn:microsoft.com/office/officeart/2018/2/layout/IconVerticalSolidList"/>
    <dgm:cxn modelId="{5D5C3AA6-E1D7-4D0A-8EB3-FD67BFB26F47}" type="presParOf" srcId="{7B641CB8-E55C-4FC2-9836-ECB02F685EB8}" destId="{E2EB6B0E-5D34-4564-ABB5-74324D12835B}" srcOrd="3" destOrd="0" presId="urn:microsoft.com/office/officeart/2018/2/layout/IconVerticalSolidList"/>
    <dgm:cxn modelId="{B4194CC6-CBB7-433C-9395-12B5C51510E9}" type="presParOf" srcId="{906B7695-6408-4191-A16B-2DF1CDFF5FD7}" destId="{B45C998B-48BE-4CD3-9FA2-5355094FB537}" srcOrd="1" destOrd="0" presId="urn:microsoft.com/office/officeart/2018/2/layout/IconVerticalSolidList"/>
    <dgm:cxn modelId="{82302152-D31E-4950-90FE-6B00CECC3E43}" type="presParOf" srcId="{906B7695-6408-4191-A16B-2DF1CDFF5FD7}" destId="{BCB53C0F-16F5-4158-BE2E-69FEB8E0F311}" srcOrd="2" destOrd="0" presId="urn:microsoft.com/office/officeart/2018/2/layout/IconVerticalSolidList"/>
    <dgm:cxn modelId="{896BBB9B-2102-4E86-B2B1-95188F8A0628}" type="presParOf" srcId="{BCB53C0F-16F5-4158-BE2E-69FEB8E0F311}" destId="{9AF9ECF0-A91C-473D-BEA3-F06C71B0CB0E}" srcOrd="0" destOrd="0" presId="urn:microsoft.com/office/officeart/2018/2/layout/IconVerticalSolidList"/>
    <dgm:cxn modelId="{CFD51DFD-DEB2-4CE7-A4EC-4F18DC43D966}" type="presParOf" srcId="{BCB53C0F-16F5-4158-BE2E-69FEB8E0F311}" destId="{11FFEF83-95EA-4950-84B7-7A79256FD801}" srcOrd="1" destOrd="0" presId="urn:microsoft.com/office/officeart/2018/2/layout/IconVerticalSolidList"/>
    <dgm:cxn modelId="{D51016E6-9731-4E3C-A407-6337BB4FF0A1}" type="presParOf" srcId="{BCB53C0F-16F5-4158-BE2E-69FEB8E0F311}" destId="{A5EC07D2-9A7A-4403-8677-2BDBCC451FC5}" srcOrd="2" destOrd="0" presId="urn:microsoft.com/office/officeart/2018/2/layout/IconVerticalSolidList"/>
    <dgm:cxn modelId="{8D5DC489-D7C8-4F5E-B35C-305B9F684AF4}" type="presParOf" srcId="{BCB53C0F-16F5-4158-BE2E-69FEB8E0F311}" destId="{0764D369-FF02-40C2-8E35-516AFB15A68A}" srcOrd="3" destOrd="0" presId="urn:microsoft.com/office/officeart/2018/2/layout/IconVerticalSolidList"/>
    <dgm:cxn modelId="{8B3B2795-64FB-4965-88BF-DC5197256B6E}" type="presParOf" srcId="{906B7695-6408-4191-A16B-2DF1CDFF5FD7}" destId="{0D7AF2A3-DE01-4BEB-B096-ED008DF9C37C}" srcOrd="3" destOrd="0" presId="urn:microsoft.com/office/officeart/2018/2/layout/IconVerticalSolidList"/>
    <dgm:cxn modelId="{D3CF32D0-00E2-48A3-961E-6A92774D59D7}" type="presParOf" srcId="{906B7695-6408-4191-A16B-2DF1CDFF5FD7}" destId="{E8325F7C-6108-471D-9528-EC08D5A5C446}" srcOrd="4" destOrd="0" presId="urn:microsoft.com/office/officeart/2018/2/layout/IconVerticalSolidList"/>
    <dgm:cxn modelId="{91BDD770-A309-484E-9509-F990AA0E5EDF}" type="presParOf" srcId="{E8325F7C-6108-471D-9528-EC08D5A5C446}" destId="{91B4068D-7657-4435-8A79-D7E547579B77}" srcOrd="0" destOrd="0" presId="urn:microsoft.com/office/officeart/2018/2/layout/IconVerticalSolidList"/>
    <dgm:cxn modelId="{5A3D0548-0878-456C-A61C-52D212341965}" type="presParOf" srcId="{E8325F7C-6108-471D-9528-EC08D5A5C446}" destId="{AA3ECDFE-8547-4BFC-BD69-182D71AC35B3}" srcOrd="1" destOrd="0" presId="urn:microsoft.com/office/officeart/2018/2/layout/IconVerticalSolidList"/>
    <dgm:cxn modelId="{62733EF3-927A-4BD3-8B06-EC38E6AD1C66}" type="presParOf" srcId="{E8325F7C-6108-471D-9528-EC08D5A5C446}" destId="{CE3D9F44-E10F-4B28-96B7-BCD0B528C699}" srcOrd="2" destOrd="0" presId="urn:microsoft.com/office/officeart/2018/2/layout/IconVerticalSolidList"/>
    <dgm:cxn modelId="{5F90115D-1457-4215-A1B7-9EA8C1D1FC62}" type="presParOf" srcId="{E8325F7C-6108-471D-9528-EC08D5A5C446}" destId="{793CD50D-037C-4036-9A3B-5CBED446AE4F}" srcOrd="3" destOrd="0" presId="urn:microsoft.com/office/officeart/2018/2/layout/IconVerticalSolidList"/>
    <dgm:cxn modelId="{86E216DB-93BC-4D2C-B20B-6A38E7E73FC1}" type="presParOf" srcId="{906B7695-6408-4191-A16B-2DF1CDFF5FD7}" destId="{3AA09A72-D38E-4A2B-A681-1B44F623A7EA}" srcOrd="5" destOrd="0" presId="urn:microsoft.com/office/officeart/2018/2/layout/IconVerticalSolidList"/>
    <dgm:cxn modelId="{9370CF1C-C31B-4072-83F2-FC8352FEA98A}" type="presParOf" srcId="{906B7695-6408-4191-A16B-2DF1CDFF5FD7}" destId="{751EEF28-3700-4DDC-BD9B-6C52B5945B08}" srcOrd="6" destOrd="0" presId="urn:microsoft.com/office/officeart/2018/2/layout/IconVerticalSolidList"/>
    <dgm:cxn modelId="{28DE6D99-A1E5-440E-B464-09078952480D}" type="presParOf" srcId="{751EEF28-3700-4DDC-BD9B-6C52B5945B08}" destId="{DD04BD9E-3900-4AFE-B6F8-D59B3612A165}" srcOrd="0" destOrd="0" presId="urn:microsoft.com/office/officeart/2018/2/layout/IconVerticalSolidList"/>
    <dgm:cxn modelId="{A1183A73-8271-4DB7-97EF-2F21B7AFFE19}" type="presParOf" srcId="{751EEF28-3700-4DDC-BD9B-6C52B5945B08}" destId="{BCCB0F59-D0A8-495F-B5BB-01507D724E06}" srcOrd="1" destOrd="0" presId="urn:microsoft.com/office/officeart/2018/2/layout/IconVerticalSolidList"/>
    <dgm:cxn modelId="{AF9E9326-E134-4C5E-BA9F-CD0DFB06E4FB}" type="presParOf" srcId="{751EEF28-3700-4DDC-BD9B-6C52B5945B08}" destId="{3FE2D24A-65EE-4BF2-BBEE-A31C5142785A}" srcOrd="2" destOrd="0" presId="urn:microsoft.com/office/officeart/2018/2/layout/IconVerticalSolidList"/>
    <dgm:cxn modelId="{70173C09-3930-4300-9E85-661505F68D9D}" type="presParOf" srcId="{751EEF28-3700-4DDC-BD9B-6C52B5945B08}" destId="{F97E934F-BC80-46E3-9099-A38AB52CAAC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0C42C-103E-441F-B56B-9FFE6EEFF7CC}">
      <dsp:nvSpPr>
        <dsp:cNvPr id="0" name=""/>
        <dsp:cNvSpPr/>
      </dsp:nvSpPr>
      <dsp:spPr>
        <a:xfrm>
          <a:off x="0" y="545732"/>
          <a:ext cx="10313737" cy="4284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461" tIns="708152" rIns="800461" bIns="128016" numCol="1" spcCol="1270" anchor="t" anchorCtr="0">
          <a:noAutofit/>
        </a:bodyPr>
        <a:lstStyle/>
        <a:p>
          <a:pPr marL="171450" lvl="1" indent="-171450" algn="l" defTabSz="800100">
            <a:lnSpc>
              <a:spcPct val="90000"/>
            </a:lnSpc>
            <a:spcBef>
              <a:spcPct val="0"/>
            </a:spcBef>
            <a:spcAft>
              <a:spcPct val="15000"/>
            </a:spcAft>
            <a:buChar char="•"/>
          </a:pPr>
          <a:r>
            <a:rPr lang="en-ZA" altLang="en-US" sz="1800" b="1" kern="1200" dirty="0">
              <a:solidFill>
                <a:srgbClr val="002060"/>
              </a:solidFill>
              <a:latin typeface="Century Gothic" panose="020B0502020202020204" pitchFamily="34" charset="0"/>
            </a:rPr>
            <a:t>Purpose</a:t>
          </a:r>
          <a:endParaRPr lang="en-US" sz="1800" kern="1200" dirty="0">
            <a:solidFill>
              <a:schemeClr val="tx2">
                <a:lumMod val="90000"/>
                <a:lumOff val="10000"/>
              </a:schemeClr>
            </a:solidFill>
            <a:latin typeface="Century Gothic" panose="020B0502020202020204" pitchFamily="34" charset="0"/>
          </a:endParaRPr>
        </a:p>
        <a:p>
          <a:pPr marL="342900" lvl="2" indent="-171450" algn="l" defTabSz="800100">
            <a:lnSpc>
              <a:spcPct val="90000"/>
            </a:lnSpc>
            <a:spcBef>
              <a:spcPct val="0"/>
            </a:spcBef>
            <a:spcAft>
              <a:spcPct val="15000"/>
            </a:spcAft>
            <a:buChar char="•"/>
          </a:pPr>
          <a:r>
            <a:rPr lang="en-ZA" altLang="en-US" sz="1800" kern="1200" dirty="0">
              <a:solidFill>
                <a:srgbClr val="002060"/>
              </a:solidFill>
              <a:latin typeface="Century Gothic" panose="020B0502020202020204" pitchFamily="34" charset="0"/>
            </a:rPr>
            <a:t>explain selected concepts, procedures and other aspects of the RFP</a:t>
          </a:r>
        </a:p>
        <a:p>
          <a:pPr marL="342900" lvl="2" indent="-171450" algn="l" defTabSz="800100">
            <a:lnSpc>
              <a:spcPct val="90000"/>
            </a:lnSpc>
            <a:spcBef>
              <a:spcPct val="0"/>
            </a:spcBef>
            <a:spcAft>
              <a:spcPct val="15000"/>
            </a:spcAft>
            <a:buChar char="•"/>
          </a:pPr>
          <a:r>
            <a:rPr lang="en-ZA" altLang="en-US" sz="1800" kern="1200" dirty="0">
              <a:solidFill>
                <a:srgbClr val="002060"/>
              </a:solidFill>
              <a:latin typeface="Century Gothic" panose="020B0502020202020204" pitchFamily="34" charset="0"/>
            </a:rPr>
            <a:t>confirm formal registration of Bidders for notices and other communications</a:t>
          </a:r>
        </a:p>
        <a:p>
          <a:pPr marL="171450" lvl="1" indent="-171450" algn="l" defTabSz="800100">
            <a:lnSpc>
              <a:spcPct val="90000"/>
            </a:lnSpc>
            <a:spcBef>
              <a:spcPct val="0"/>
            </a:spcBef>
            <a:spcAft>
              <a:spcPct val="15000"/>
            </a:spcAft>
            <a:buChar char="•"/>
          </a:pPr>
          <a:r>
            <a:rPr lang="en-ZA" altLang="en-US" sz="1800" b="1" kern="1200" dirty="0">
              <a:solidFill>
                <a:srgbClr val="002060"/>
              </a:solidFill>
              <a:latin typeface="Century Gothic" panose="020B0502020202020204" pitchFamily="34" charset="0"/>
            </a:rPr>
            <a:t>It does not</a:t>
          </a:r>
        </a:p>
        <a:p>
          <a:pPr marL="342900" lvl="2" indent="-171450" algn="l" defTabSz="800100">
            <a:lnSpc>
              <a:spcPct val="90000"/>
            </a:lnSpc>
            <a:spcBef>
              <a:spcPct val="0"/>
            </a:spcBef>
            <a:spcAft>
              <a:spcPct val="15000"/>
            </a:spcAft>
            <a:buChar char="•"/>
          </a:pPr>
          <a:r>
            <a:rPr lang="en-ZA" altLang="en-US" sz="1800" kern="1200" dirty="0">
              <a:solidFill>
                <a:srgbClr val="002060"/>
              </a:solidFill>
              <a:latin typeface="Century Gothic" panose="020B0502020202020204" pitchFamily="34" charset="0"/>
            </a:rPr>
            <a:t>cover every item in the RFP</a:t>
          </a:r>
        </a:p>
        <a:p>
          <a:pPr marL="342900" lvl="2" indent="-171450" algn="l" defTabSz="800100">
            <a:lnSpc>
              <a:spcPct val="90000"/>
            </a:lnSpc>
            <a:spcBef>
              <a:spcPct val="0"/>
            </a:spcBef>
            <a:spcAft>
              <a:spcPct val="15000"/>
            </a:spcAft>
            <a:buChar char="•"/>
          </a:pPr>
          <a:r>
            <a:rPr lang="en-ZA" altLang="en-US" sz="1800" kern="1200" dirty="0">
              <a:solidFill>
                <a:srgbClr val="002060"/>
              </a:solidFill>
              <a:latin typeface="Century Gothic" panose="020B0502020202020204" pitchFamily="34" charset="0"/>
            </a:rPr>
            <a:t>replace any of the issued RFP material</a:t>
          </a:r>
        </a:p>
        <a:p>
          <a:pPr marL="342900" lvl="2" indent="-171450" algn="l" defTabSz="800100">
            <a:lnSpc>
              <a:spcPct val="90000"/>
            </a:lnSpc>
            <a:spcBef>
              <a:spcPct val="0"/>
            </a:spcBef>
            <a:spcAft>
              <a:spcPct val="15000"/>
            </a:spcAft>
            <a:buChar char="•"/>
          </a:pPr>
          <a:r>
            <a:rPr lang="en-ZA" altLang="en-US" sz="1800" kern="1200" dirty="0">
              <a:solidFill>
                <a:srgbClr val="002060"/>
              </a:solidFill>
              <a:latin typeface="Century Gothic" panose="020B0502020202020204" pitchFamily="34" charset="0"/>
            </a:rPr>
            <a:t>change any of the RFP rules unless explicitly communicated in writing</a:t>
          </a:r>
          <a:endParaRPr lang="en-ZA" altLang="en-US" sz="1800" b="1" kern="1200" dirty="0">
            <a:solidFill>
              <a:srgbClr val="002060"/>
            </a:solidFill>
            <a:latin typeface="Century Gothic" panose="020B0502020202020204" pitchFamily="34" charset="0"/>
          </a:endParaRPr>
        </a:p>
        <a:p>
          <a:pPr marL="171450" lvl="1" indent="-171450" algn="l" defTabSz="800100">
            <a:lnSpc>
              <a:spcPct val="90000"/>
            </a:lnSpc>
            <a:spcBef>
              <a:spcPct val="0"/>
            </a:spcBef>
            <a:spcAft>
              <a:spcPct val="15000"/>
            </a:spcAft>
            <a:buChar char="•"/>
          </a:pPr>
          <a:r>
            <a:rPr lang="en-ZA" altLang="en-US" sz="1800" b="1" kern="1200" dirty="0">
              <a:solidFill>
                <a:srgbClr val="002060"/>
              </a:solidFill>
              <a:latin typeface="Century Gothic" panose="020B0502020202020204" pitchFamily="34" charset="0"/>
            </a:rPr>
            <a:t>The briefing session slides </a:t>
          </a:r>
        </a:p>
        <a:p>
          <a:pPr marL="342900" lvl="2" indent="-171450" algn="l" defTabSz="800100">
            <a:lnSpc>
              <a:spcPct val="90000"/>
            </a:lnSpc>
            <a:spcBef>
              <a:spcPct val="0"/>
            </a:spcBef>
            <a:spcAft>
              <a:spcPct val="15000"/>
            </a:spcAft>
            <a:buChar char="•"/>
          </a:pPr>
          <a:r>
            <a:rPr lang="en-ZA" altLang="en-US" sz="1800" kern="1200" dirty="0">
              <a:solidFill>
                <a:srgbClr val="002060"/>
              </a:solidFill>
              <a:latin typeface="Century Gothic" panose="020B0502020202020204" pitchFamily="34" charset="0"/>
            </a:rPr>
            <a:t>may  be shared through tender office email address</a:t>
          </a:r>
        </a:p>
        <a:p>
          <a:pPr marL="342900" lvl="2" indent="-171450" algn="l" defTabSz="800100">
            <a:lnSpc>
              <a:spcPct val="90000"/>
            </a:lnSpc>
            <a:spcBef>
              <a:spcPct val="0"/>
            </a:spcBef>
            <a:spcAft>
              <a:spcPct val="15000"/>
            </a:spcAft>
            <a:buChar char="•"/>
          </a:pPr>
          <a:endParaRPr lang="en-ZA" altLang="en-US" sz="1800" kern="1200" dirty="0">
            <a:solidFill>
              <a:schemeClr val="tx2"/>
            </a:solidFill>
            <a:latin typeface="Century Gothic" panose="020B0502020202020204" pitchFamily="34" charset="0"/>
          </a:endParaRPr>
        </a:p>
        <a:p>
          <a:pPr marL="171450" lvl="1" indent="-171450" algn="l" defTabSz="800100">
            <a:lnSpc>
              <a:spcPct val="90000"/>
            </a:lnSpc>
            <a:spcBef>
              <a:spcPct val="0"/>
            </a:spcBef>
            <a:spcAft>
              <a:spcPct val="15000"/>
            </a:spcAft>
            <a:buChar char="•"/>
          </a:pPr>
          <a:r>
            <a:rPr lang="en-ZA" altLang="en-US" sz="1800" b="1" kern="1200" dirty="0">
              <a:solidFill>
                <a:srgbClr val="00B050"/>
              </a:solidFill>
              <a:latin typeface="Century Gothic" panose="020B0502020202020204" pitchFamily="34" charset="0"/>
            </a:rPr>
            <a:t>The RFP pack remains the primary source of information for the Bidder to respond</a:t>
          </a:r>
          <a:r>
            <a:rPr lang="en-ZA" altLang="en-US" sz="1700" b="1" kern="1200" dirty="0">
              <a:solidFill>
                <a:srgbClr val="00B050"/>
              </a:solidFill>
              <a:latin typeface="Century Gothic" panose="020B0502020202020204" pitchFamily="34" charset="0"/>
            </a:rPr>
            <a:t>.</a:t>
          </a:r>
        </a:p>
      </dsp:txBody>
      <dsp:txXfrm>
        <a:off x="0" y="545732"/>
        <a:ext cx="10313737" cy="4284000"/>
      </dsp:txXfrm>
    </dsp:sp>
    <dsp:sp modelId="{451A4D6F-D1CE-4391-9F90-37CCBAED3774}">
      <dsp:nvSpPr>
        <dsp:cNvPr id="0" name=""/>
        <dsp:cNvSpPr/>
      </dsp:nvSpPr>
      <dsp:spPr>
        <a:xfrm>
          <a:off x="515686" y="43892"/>
          <a:ext cx="7556771" cy="1003680"/>
        </a:xfrm>
        <a:prstGeom prst="roundRect">
          <a:avLst/>
        </a:prstGeom>
        <a:solidFill>
          <a:schemeClr val="tx2">
            <a:lumMod val="90000"/>
            <a:lumOff val="1000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2884" tIns="0" rIns="272884" bIns="0" numCol="1" spcCol="1270" anchor="ctr" anchorCtr="0">
          <a:noAutofit/>
        </a:bodyPr>
        <a:lstStyle/>
        <a:p>
          <a:pPr marL="0" lvl="0" indent="0" algn="l" defTabSz="800100">
            <a:lnSpc>
              <a:spcPct val="90000"/>
            </a:lnSpc>
            <a:spcBef>
              <a:spcPct val="0"/>
            </a:spcBef>
            <a:spcAft>
              <a:spcPct val="35000"/>
            </a:spcAft>
            <a:buNone/>
          </a:pPr>
          <a:r>
            <a:rPr lang="en-ZA" sz="1800" u="sng" kern="1200" dirty="0"/>
            <a:t>Non- Compulsory Briefing Session</a:t>
          </a:r>
          <a:endParaRPr lang="en-US" sz="1800" kern="1200" dirty="0"/>
        </a:p>
      </dsp:txBody>
      <dsp:txXfrm>
        <a:off x="564682" y="92888"/>
        <a:ext cx="7458779" cy="905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C31A9-5078-49C6-BF8D-463065A319DC}">
      <dsp:nvSpPr>
        <dsp:cNvPr id="0" name=""/>
        <dsp:cNvSpPr/>
      </dsp:nvSpPr>
      <dsp:spPr>
        <a:xfrm>
          <a:off x="0" y="420812"/>
          <a:ext cx="8892036" cy="31752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0121" tIns="583184" rIns="690121" bIns="128016" numCol="1" spcCol="1270" anchor="t" anchorCtr="0">
          <a:noAutofit/>
        </a:bodyPr>
        <a:lstStyle/>
        <a:p>
          <a:pPr marL="171450" lvl="1" indent="-171450" algn="l" defTabSz="800100">
            <a:lnSpc>
              <a:spcPct val="90000"/>
            </a:lnSpc>
            <a:spcBef>
              <a:spcPct val="0"/>
            </a:spcBef>
            <a:spcAft>
              <a:spcPct val="15000"/>
            </a:spcAft>
            <a:buChar char="•"/>
          </a:pPr>
          <a:r>
            <a:rPr lang="en-ZA" sz="1800" kern="1200" dirty="0">
              <a:solidFill>
                <a:schemeClr val="tx2">
                  <a:lumMod val="90000"/>
                  <a:lumOff val="10000"/>
                </a:schemeClr>
              </a:solidFill>
              <a:latin typeface="Century Gothic" panose="020B0502020202020204" pitchFamily="34" charset="0"/>
            </a:rPr>
            <a:t>SARS will take questions submitted at the end of the session</a:t>
          </a:r>
          <a:endParaRPr lang="en-US" sz="1800" kern="1200" dirty="0">
            <a:solidFill>
              <a:schemeClr val="tx2">
                <a:lumMod val="90000"/>
                <a:lumOff val="10000"/>
              </a:schemeClr>
            </a:solidFill>
            <a:latin typeface="Century Gothic" panose="020B0502020202020204" pitchFamily="34" charset="0"/>
          </a:endParaRPr>
        </a:p>
        <a:p>
          <a:pPr marL="171450" lvl="1" indent="-171450" algn="l" defTabSz="800100">
            <a:lnSpc>
              <a:spcPct val="90000"/>
            </a:lnSpc>
            <a:spcBef>
              <a:spcPct val="0"/>
            </a:spcBef>
            <a:spcAft>
              <a:spcPct val="15000"/>
            </a:spcAft>
            <a:buChar char="•"/>
          </a:pPr>
          <a:r>
            <a:rPr lang="en-ZA" sz="1800" kern="1200" dirty="0">
              <a:solidFill>
                <a:schemeClr val="tx2">
                  <a:lumMod val="90000"/>
                  <a:lumOff val="10000"/>
                </a:schemeClr>
              </a:solidFill>
              <a:latin typeface="Century Gothic" panose="020B0502020202020204" pitchFamily="34" charset="0"/>
            </a:rPr>
            <a:t>SARS will review and focus on most pertinent themes arising from the questions and provide answers where possible</a:t>
          </a:r>
          <a:endParaRPr lang="en-US" sz="1800" kern="1200" dirty="0">
            <a:solidFill>
              <a:schemeClr val="tx2">
                <a:lumMod val="90000"/>
                <a:lumOff val="10000"/>
              </a:schemeClr>
            </a:solidFill>
            <a:latin typeface="Century Gothic" panose="020B0502020202020204" pitchFamily="34" charset="0"/>
          </a:endParaRPr>
        </a:p>
        <a:p>
          <a:pPr marL="171450" lvl="1" indent="-171450" algn="l" defTabSz="800100">
            <a:lnSpc>
              <a:spcPct val="90000"/>
            </a:lnSpc>
            <a:spcBef>
              <a:spcPct val="0"/>
            </a:spcBef>
            <a:spcAft>
              <a:spcPct val="15000"/>
            </a:spcAft>
            <a:buChar char="•"/>
          </a:pPr>
          <a:r>
            <a:rPr lang="en-ZA" sz="1800" kern="1200" dirty="0">
              <a:solidFill>
                <a:schemeClr val="tx2">
                  <a:lumMod val="90000"/>
                  <a:lumOff val="10000"/>
                </a:schemeClr>
              </a:solidFill>
              <a:latin typeface="Century Gothic" panose="020B0502020202020204" pitchFamily="34" charset="0"/>
            </a:rPr>
            <a:t>Bidders are requested to submit written questions during the open Q&amp;A period to Tender Office email published</a:t>
          </a:r>
          <a:endParaRPr lang="en-US" sz="1800" kern="1200" dirty="0">
            <a:solidFill>
              <a:schemeClr val="tx2">
                <a:lumMod val="90000"/>
                <a:lumOff val="10000"/>
              </a:schemeClr>
            </a:solidFill>
            <a:latin typeface="Century Gothic" panose="020B0502020202020204" pitchFamily="34" charset="0"/>
          </a:endParaRPr>
        </a:p>
        <a:p>
          <a:pPr marL="171450" lvl="1" indent="-171450" algn="l" defTabSz="800100">
            <a:lnSpc>
              <a:spcPct val="90000"/>
            </a:lnSpc>
            <a:spcBef>
              <a:spcPct val="0"/>
            </a:spcBef>
            <a:spcAft>
              <a:spcPct val="15000"/>
            </a:spcAft>
            <a:buChar char="•"/>
          </a:pPr>
          <a:r>
            <a:rPr lang="en-ZA" sz="1800" kern="1200" dirty="0">
              <a:solidFill>
                <a:schemeClr val="tx2">
                  <a:lumMod val="90000"/>
                  <a:lumOff val="10000"/>
                </a:schemeClr>
              </a:solidFill>
              <a:latin typeface="Century Gothic" panose="020B0502020202020204" pitchFamily="34" charset="0"/>
            </a:rPr>
            <a:t>All questions and answers will be published as part of the wider Q &amp; A process</a:t>
          </a:r>
          <a:endParaRPr lang="en-US" sz="1800" kern="1200" dirty="0">
            <a:solidFill>
              <a:schemeClr val="tx2">
                <a:lumMod val="90000"/>
                <a:lumOff val="10000"/>
              </a:schemeClr>
            </a:solidFill>
            <a:latin typeface="Century Gothic" panose="020B0502020202020204" pitchFamily="34" charset="0"/>
          </a:endParaRPr>
        </a:p>
        <a:p>
          <a:pPr marL="171450" lvl="1" indent="-171450" algn="l" defTabSz="800100">
            <a:lnSpc>
              <a:spcPct val="90000"/>
            </a:lnSpc>
            <a:spcBef>
              <a:spcPct val="0"/>
            </a:spcBef>
            <a:spcAft>
              <a:spcPct val="15000"/>
            </a:spcAft>
            <a:buChar char="•"/>
          </a:pPr>
          <a:r>
            <a:rPr lang="en-ZA" sz="1800" kern="1200" dirty="0">
              <a:solidFill>
                <a:schemeClr val="tx2">
                  <a:lumMod val="90000"/>
                  <a:lumOff val="10000"/>
                </a:schemeClr>
              </a:solidFill>
              <a:latin typeface="Century Gothic" panose="020B0502020202020204" pitchFamily="34" charset="0"/>
            </a:rPr>
            <a:t>The published answers will take precedence over any verbal response given in the briefing session</a:t>
          </a:r>
          <a:endParaRPr lang="en-US" sz="1800" kern="1200" dirty="0">
            <a:solidFill>
              <a:schemeClr val="tx2">
                <a:lumMod val="90000"/>
                <a:lumOff val="10000"/>
              </a:schemeClr>
            </a:solidFill>
            <a:latin typeface="Century Gothic" panose="020B0502020202020204" pitchFamily="34" charset="0"/>
          </a:endParaRPr>
        </a:p>
      </dsp:txBody>
      <dsp:txXfrm>
        <a:off x="0" y="420812"/>
        <a:ext cx="8892036" cy="3175200"/>
      </dsp:txXfrm>
    </dsp:sp>
    <dsp:sp modelId="{193FD3D6-AB9D-4A36-8704-8A0E63356621}">
      <dsp:nvSpPr>
        <dsp:cNvPr id="0" name=""/>
        <dsp:cNvSpPr/>
      </dsp:nvSpPr>
      <dsp:spPr>
        <a:xfrm>
          <a:off x="444601" y="7532"/>
          <a:ext cx="6224425" cy="826560"/>
        </a:xfrm>
        <a:prstGeom prst="roundRect">
          <a:avLst/>
        </a:prstGeom>
        <a:solidFill>
          <a:schemeClr val="tx2">
            <a:lumMod val="90000"/>
            <a:lumOff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268" tIns="0" rIns="235268" bIns="0" numCol="1" spcCol="1270" anchor="ctr" anchorCtr="0">
          <a:noAutofit/>
        </a:bodyPr>
        <a:lstStyle/>
        <a:p>
          <a:pPr marL="0" lvl="0" indent="0" algn="l" defTabSz="1244600">
            <a:lnSpc>
              <a:spcPct val="90000"/>
            </a:lnSpc>
            <a:spcBef>
              <a:spcPct val="0"/>
            </a:spcBef>
            <a:spcAft>
              <a:spcPct val="35000"/>
            </a:spcAft>
            <a:buNone/>
          </a:pPr>
          <a:r>
            <a:rPr lang="en-ZA" sz="2800" kern="1200" dirty="0">
              <a:latin typeface="Century Gothic" panose="020B0502020202020204" pitchFamily="34" charset="0"/>
            </a:rPr>
            <a:t>Questions during the session.</a:t>
          </a:r>
          <a:endParaRPr lang="en-US" sz="2800" kern="1200" dirty="0">
            <a:latin typeface="Century Gothic" panose="020B0502020202020204" pitchFamily="34" charset="0"/>
          </a:endParaRPr>
        </a:p>
      </dsp:txBody>
      <dsp:txXfrm>
        <a:off x="484950" y="47881"/>
        <a:ext cx="6143727" cy="745862"/>
      </dsp:txXfrm>
    </dsp:sp>
    <dsp:sp modelId="{BF7C43EE-398B-41F2-9C48-6ED5B3BA534C}">
      <dsp:nvSpPr>
        <dsp:cNvPr id="0" name=""/>
        <dsp:cNvSpPr/>
      </dsp:nvSpPr>
      <dsp:spPr>
        <a:xfrm>
          <a:off x="0" y="4160492"/>
          <a:ext cx="8892036" cy="7056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83042D-3710-493F-BAC2-1DA68F9E8FB7}">
      <dsp:nvSpPr>
        <dsp:cNvPr id="0" name=""/>
        <dsp:cNvSpPr/>
      </dsp:nvSpPr>
      <dsp:spPr>
        <a:xfrm>
          <a:off x="444601" y="3747212"/>
          <a:ext cx="6224425" cy="826560"/>
        </a:xfrm>
        <a:prstGeom prst="roundRect">
          <a:avLst/>
        </a:prstGeom>
        <a:solidFill>
          <a:schemeClr val="tx2">
            <a:lumMod val="90000"/>
            <a:lumOff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268" tIns="0" rIns="235268" bIns="0" numCol="1" spcCol="1270" anchor="ctr" anchorCtr="0">
          <a:noAutofit/>
        </a:bodyPr>
        <a:lstStyle/>
        <a:p>
          <a:pPr marL="0" lvl="0" indent="0" algn="l" defTabSz="1244600">
            <a:lnSpc>
              <a:spcPct val="90000"/>
            </a:lnSpc>
            <a:spcBef>
              <a:spcPct val="0"/>
            </a:spcBef>
            <a:spcAft>
              <a:spcPct val="35000"/>
            </a:spcAft>
            <a:buNone/>
          </a:pPr>
          <a:r>
            <a:rPr lang="en-ZA" sz="2800" kern="1200" dirty="0">
              <a:latin typeface="Century Gothic" panose="020B0502020202020204" pitchFamily="34" charset="0"/>
            </a:rPr>
            <a:t>The session is being recorded.</a:t>
          </a:r>
          <a:endParaRPr lang="en-US" sz="2800" kern="1200" dirty="0">
            <a:latin typeface="Century Gothic" panose="020B0502020202020204" pitchFamily="34" charset="0"/>
          </a:endParaRPr>
        </a:p>
      </dsp:txBody>
      <dsp:txXfrm>
        <a:off x="484950" y="3787561"/>
        <a:ext cx="6143727" cy="7458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5F7565-B0BE-4781-AA84-6AC5CC8445C2}">
      <dsp:nvSpPr>
        <dsp:cNvPr id="0" name=""/>
        <dsp:cNvSpPr/>
      </dsp:nvSpPr>
      <dsp:spPr>
        <a:xfrm>
          <a:off x="0" y="0"/>
          <a:ext cx="8533681" cy="797660"/>
        </a:xfrm>
        <a:prstGeom prst="roundRect">
          <a:avLst>
            <a:gd name="adj" fmla="val 10000"/>
          </a:avLst>
        </a:prstGeom>
        <a:solidFill>
          <a:schemeClr val="bg1">
            <a:lumMod val="85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C7CCCD05-A7A8-42D5-948F-9070D44BAE7F}">
      <dsp:nvSpPr>
        <dsp:cNvPr id="0" name=""/>
        <dsp:cNvSpPr/>
      </dsp:nvSpPr>
      <dsp:spPr>
        <a:xfrm>
          <a:off x="241292" y="181047"/>
          <a:ext cx="438713" cy="4387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2EB6B0E-5D34-4564-ABB5-74324D12835B}">
      <dsp:nvSpPr>
        <dsp:cNvPr id="0" name=""/>
        <dsp:cNvSpPr/>
      </dsp:nvSpPr>
      <dsp:spPr>
        <a:xfrm>
          <a:off x="921297" y="1573"/>
          <a:ext cx="7612383" cy="797660"/>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84419" tIns="84419" rIns="84419" bIns="84419" numCol="1" spcCol="1270" anchor="ctr" anchorCtr="0">
          <a:noAutofit/>
        </a:bodyPr>
        <a:lstStyle/>
        <a:p>
          <a:pPr marL="0" lvl="0" indent="0" algn="l" defTabSz="755650">
            <a:lnSpc>
              <a:spcPct val="100000"/>
            </a:lnSpc>
            <a:spcBef>
              <a:spcPct val="0"/>
            </a:spcBef>
            <a:spcAft>
              <a:spcPct val="35000"/>
            </a:spcAft>
            <a:buNone/>
          </a:pPr>
          <a:r>
            <a:rPr lang="en-ZA" sz="1700" b="1" i="0" u="sng" kern="1200" baseline="0" dirty="0">
              <a:latin typeface="Century Gothic" panose="020B0502020202020204" pitchFamily="34" charset="0"/>
              <a:cs typeface="Arial" panose="020B0604020202020204" pitchFamily="34" charset="0"/>
            </a:rPr>
            <a:t>REFER TO SECTION 7 OF THE MAIN RFP DOCUMENT:</a:t>
          </a:r>
          <a:endParaRPr lang="en-US" sz="1700" kern="1200" dirty="0">
            <a:latin typeface="Century Gothic" panose="020B0502020202020204" pitchFamily="34" charset="0"/>
            <a:cs typeface="Arial" panose="020B0604020202020204" pitchFamily="34" charset="0"/>
          </a:endParaRPr>
        </a:p>
      </dsp:txBody>
      <dsp:txXfrm>
        <a:off x="921297" y="1573"/>
        <a:ext cx="7612383" cy="797660"/>
      </dsp:txXfrm>
    </dsp:sp>
    <dsp:sp modelId="{9AF9ECF0-A91C-473D-BEA3-F06C71B0CB0E}">
      <dsp:nvSpPr>
        <dsp:cNvPr id="0" name=""/>
        <dsp:cNvSpPr/>
      </dsp:nvSpPr>
      <dsp:spPr>
        <a:xfrm>
          <a:off x="0" y="998649"/>
          <a:ext cx="8533681" cy="797660"/>
        </a:xfrm>
        <a:prstGeom prst="roundRect">
          <a:avLst>
            <a:gd name="adj" fmla="val 10000"/>
          </a:avLst>
        </a:prstGeom>
        <a:solidFill>
          <a:schemeClr val="bg1">
            <a:lumMod val="95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11FFEF83-95EA-4950-84B7-7A79256FD801}">
      <dsp:nvSpPr>
        <dsp:cNvPr id="0" name=""/>
        <dsp:cNvSpPr/>
      </dsp:nvSpPr>
      <dsp:spPr>
        <a:xfrm>
          <a:off x="241292" y="1178123"/>
          <a:ext cx="438713" cy="4387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764D369-FF02-40C2-8E35-516AFB15A68A}">
      <dsp:nvSpPr>
        <dsp:cNvPr id="0" name=""/>
        <dsp:cNvSpPr/>
      </dsp:nvSpPr>
      <dsp:spPr>
        <a:xfrm>
          <a:off x="921297" y="998649"/>
          <a:ext cx="7612383" cy="797660"/>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84419" tIns="84419" rIns="84419" bIns="84419" numCol="1" spcCol="1270" anchor="ctr" anchorCtr="0">
          <a:noAutofit/>
        </a:bodyPr>
        <a:lstStyle/>
        <a:p>
          <a:pPr marL="0" lvl="0" indent="0" algn="l" defTabSz="755650">
            <a:lnSpc>
              <a:spcPct val="100000"/>
            </a:lnSpc>
            <a:spcBef>
              <a:spcPct val="0"/>
            </a:spcBef>
            <a:spcAft>
              <a:spcPct val="35000"/>
            </a:spcAft>
            <a:buNone/>
          </a:pPr>
          <a:r>
            <a:rPr lang="en-US" sz="1700" kern="1200" dirty="0">
              <a:latin typeface="Century Gothic" panose="020B0502020202020204" pitchFamily="34" charset="0"/>
              <a:cs typeface="Arial" panose="020B0604020202020204" pitchFamily="34" charset="0"/>
            </a:rPr>
            <a:t>Gate 0 – Prequalification Evaluation</a:t>
          </a:r>
        </a:p>
      </dsp:txBody>
      <dsp:txXfrm>
        <a:off x="921297" y="998649"/>
        <a:ext cx="7612383" cy="797660"/>
      </dsp:txXfrm>
    </dsp:sp>
    <dsp:sp modelId="{91B4068D-7657-4435-8A79-D7E547579B77}">
      <dsp:nvSpPr>
        <dsp:cNvPr id="0" name=""/>
        <dsp:cNvSpPr/>
      </dsp:nvSpPr>
      <dsp:spPr>
        <a:xfrm>
          <a:off x="0" y="1945624"/>
          <a:ext cx="8533681" cy="797660"/>
        </a:xfrm>
        <a:prstGeom prst="roundRect">
          <a:avLst>
            <a:gd name="adj" fmla="val 10000"/>
          </a:avLst>
        </a:prstGeom>
        <a:solidFill>
          <a:schemeClr val="bg1">
            <a:lumMod val="95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AA3ECDFE-8547-4BFC-BD69-182D71AC35B3}">
      <dsp:nvSpPr>
        <dsp:cNvPr id="0" name=""/>
        <dsp:cNvSpPr/>
      </dsp:nvSpPr>
      <dsp:spPr>
        <a:xfrm>
          <a:off x="241292" y="2175198"/>
          <a:ext cx="438713" cy="4387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93CD50D-037C-4036-9A3B-5CBED446AE4F}">
      <dsp:nvSpPr>
        <dsp:cNvPr id="0" name=""/>
        <dsp:cNvSpPr/>
      </dsp:nvSpPr>
      <dsp:spPr>
        <a:xfrm>
          <a:off x="921297" y="1995725"/>
          <a:ext cx="7612383" cy="797660"/>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84419" tIns="84419" rIns="84419" bIns="84419" numCol="1" spcCol="1270" anchor="ctr" anchorCtr="0">
          <a:noAutofit/>
        </a:bodyPr>
        <a:lstStyle/>
        <a:p>
          <a:pPr marL="0" lvl="0" indent="0" algn="l" defTabSz="755650">
            <a:lnSpc>
              <a:spcPct val="100000"/>
            </a:lnSpc>
            <a:spcBef>
              <a:spcPct val="0"/>
            </a:spcBef>
            <a:spcAft>
              <a:spcPct val="35000"/>
            </a:spcAft>
            <a:buNone/>
          </a:pPr>
          <a:r>
            <a:rPr lang="en-US" sz="1700" kern="1200" dirty="0">
              <a:latin typeface="Century Gothic" panose="020B0502020202020204" pitchFamily="34" charset="0"/>
              <a:cs typeface="Arial" panose="020B0604020202020204" pitchFamily="34" charset="0"/>
            </a:rPr>
            <a:t>Gate 1 – Mandatory Evaluation </a:t>
          </a:r>
        </a:p>
      </dsp:txBody>
      <dsp:txXfrm>
        <a:off x="921297" y="1995725"/>
        <a:ext cx="7612383" cy="797660"/>
      </dsp:txXfrm>
    </dsp:sp>
    <dsp:sp modelId="{DD04BD9E-3900-4AFE-B6F8-D59B3612A165}">
      <dsp:nvSpPr>
        <dsp:cNvPr id="0" name=""/>
        <dsp:cNvSpPr/>
      </dsp:nvSpPr>
      <dsp:spPr>
        <a:xfrm>
          <a:off x="0" y="2992800"/>
          <a:ext cx="8533681" cy="797660"/>
        </a:xfrm>
        <a:prstGeom prst="roundRect">
          <a:avLst>
            <a:gd name="adj" fmla="val 10000"/>
          </a:avLst>
        </a:prstGeom>
        <a:solidFill>
          <a:schemeClr val="bg1">
            <a:lumMod val="95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BCCB0F59-D0A8-495F-B5BB-01507D724E06}">
      <dsp:nvSpPr>
        <dsp:cNvPr id="0" name=""/>
        <dsp:cNvSpPr/>
      </dsp:nvSpPr>
      <dsp:spPr>
        <a:xfrm>
          <a:off x="241292" y="3172274"/>
          <a:ext cx="438713" cy="4387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97E934F-BC80-46E3-9099-A38AB52CAACC}">
      <dsp:nvSpPr>
        <dsp:cNvPr id="0" name=""/>
        <dsp:cNvSpPr/>
      </dsp:nvSpPr>
      <dsp:spPr>
        <a:xfrm>
          <a:off x="921297" y="2992800"/>
          <a:ext cx="7612383" cy="797660"/>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84419" tIns="84419" rIns="84419" bIns="84419" numCol="1" spcCol="1270" anchor="ctr" anchorCtr="0">
          <a:noAutofit/>
        </a:bodyPr>
        <a:lstStyle/>
        <a:p>
          <a:pPr marL="0" lvl="0" indent="0" algn="l" defTabSz="755650">
            <a:lnSpc>
              <a:spcPct val="100000"/>
            </a:lnSpc>
            <a:spcBef>
              <a:spcPct val="0"/>
            </a:spcBef>
            <a:spcAft>
              <a:spcPct val="35000"/>
            </a:spcAft>
            <a:buNone/>
          </a:pPr>
          <a:r>
            <a:rPr lang="en-US" sz="1700" kern="1200" dirty="0">
              <a:latin typeface="Century Gothic" panose="020B0502020202020204" pitchFamily="34" charset="0"/>
              <a:cs typeface="Arial" panose="020B0604020202020204" pitchFamily="34" charset="0"/>
            </a:rPr>
            <a:t>Gate 2 – Technical Evaluation ( Threshold 66.67)</a:t>
          </a:r>
          <a:endParaRPr lang="en-ZA" sz="1700" kern="1200" dirty="0">
            <a:latin typeface="Century Gothic" panose="020B0502020202020204" pitchFamily="34" charset="0"/>
            <a:cs typeface="Arial" panose="020B0604020202020204" pitchFamily="34" charset="0"/>
          </a:endParaRPr>
        </a:p>
        <a:p>
          <a:pPr marL="0" lvl="0" indent="0" algn="l" defTabSz="755650">
            <a:lnSpc>
              <a:spcPct val="100000"/>
            </a:lnSpc>
            <a:spcBef>
              <a:spcPct val="0"/>
            </a:spcBef>
            <a:spcAft>
              <a:spcPct val="35000"/>
            </a:spcAft>
            <a:buNone/>
          </a:pPr>
          <a:endParaRPr lang="en-US" sz="1700" kern="1200" dirty="0">
            <a:latin typeface="Arial Narrow" panose="020B0606020202030204" pitchFamily="34" charset="0"/>
            <a:cs typeface="Arial" panose="020B0604020202020204" pitchFamily="34" charset="0"/>
          </a:endParaRPr>
        </a:p>
      </dsp:txBody>
      <dsp:txXfrm>
        <a:off x="921297" y="2992800"/>
        <a:ext cx="7612383" cy="79766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1CF99-9FC8-4426-8D63-97A7527E2FCC}" type="datetimeFigureOut">
              <a:rPr lang="en-ZA" smtClean="0"/>
              <a:t>2025/08/14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852FE1-0A76-4B08-B0F0-E1D14581D458}" type="slidenum">
              <a:rPr lang="en-ZA" smtClean="0"/>
              <a:t>‹#›</a:t>
            </a:fld>
            <a:endParaRPr lang="en-ZA"/>
          </a:p>
        </p:txBody>
      </p:sp>
    </p:spTree>
    <p:extLst>
      <p:ext uri="{BB962C8B-B14F-4D97-AF65-F5344CB8AC3E}">
        <p14:creationId xmlns:p14="http://schemas.microsoft.com/office/powerpoint/2010/main" val="43590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35852FE1-0A76-4B08-B0F0-E1D14581D458}" type="slidenum">
              <a:rPr lang="en-ZA" smtClean="0"/>
              <a:t>1</a:t>
            </a:fld>
            <a:endParaRPr lang="en-ZA"/>
          </a:p>
        </p:txBody>
      </p:sp>
    </p:spTree>
    <p:extLst>
      <p:ext uri="{BB962C8B-B14F-4D97-AF65-F5344CB8AC3E}">
        <p14:creationId xmlns:p14="http://schemas.microsoft.com/office/powerpoint/2010/main" val="611119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611BFA4A-62A4-55C4-06AD-8729C1B2B50A}"/>
            </a:ext>
          </a:extLst>
        </p:cNvPr>
        <p:cNvGrpSpPr/>
        <p:nvPr/>
      </p:nvGrpSpPr>
      <p:grpSpPr>
        <a:xfrm>
          <a:off x="0" y="0"/>
          <a:ext cx="0" cy="0"/>
          <a:chOff x="0" y="0"/>
          <a:chExt cx="0" cy="0"/>
        </a:xfrm>
      </p:grpSpPr>
      <p:sp>
        <p:nvSpPr>
          <p:cNvPr id="136" name="Google Shape;136;g342f81bcb59_2_84:notes">
            <a:extLst>
              <a:ext uri="{FF2B5EF4-FFF2-40B4-BE49-F238E27FC236}">
                <a16:creationId xmlns:a16="http://schemas.microsoft.com/office/drawing/2014/main" id="{49588BC6-797E-49A7-2348-9243A4B7747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7" name="Google Shape;137;g342f81bcb59_2_84:notes">
            <a:extLst>
              <a:ext uri="{FF2B5EF4-FFF2-40B4-BE49-F238E27FC236}">
                <a16:creationId xmlns:a16="http://schemas.microsoft.com/office/drawing/2014/main" id="{3CFB1080-317A-8E51-FA69-555E28C9D8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4874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D70BFBF9-E058-11C9-D59C-9CDF93283963}"/>
            </a:ext>
          </a:extLst>
        </p:cNvPr>
        <p:cNvGrpSpPr/>
        <p:nvPr/>
      </p:nvGrpSpPr>
      <p:grpSpPr>
        <a:xfrm>
          <a:off x="0" y="0"/>
          <a:ext cx="0" cy="0"/>
          <a:chOff x="0" y="0"/>
          <a:chExt cx="0" cy="0"/>
        </a:xfrm>
      </p:grpSpPr>
      <p:sp>
        <p:nvSpPr>
          <p:cNvPr id="136" name="Google Shape;136;g342f81bcb59_2_84:notes">
            <a:extLst>
              <a:ext uri="{FF2B5EF4-FFF2-40B4-BE49-F238E27FC236}">
                <a16:creationId xmlns:a16="http://schemas.microsoft.com/office/drawing/2014/main" id="{B71F3E95-9B41-B3A3-DE5D-477DCC9FF72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7" name="Google Shape;137;g342f81bcb59_2_84:notes">
            <a:extLst>
              <a:ext uri="{FF2B5EF4-FFF2-40B4-BE49-F238E27FC236}">
                <a16:creationId xmlns:a16="http://schemas.microsoft.com/office/drawing/2014/main" id="{B87A8F4A-5373-0893-BC89-1B807A087A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8601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2891FA51-DA22-3A73-EB28-875BD367BE78}"/>
            </a:ext>
          </a:extLst>
        </p:cNvPr>
        <p:cNvGrpSpPr/>
        <p:nvPr/>
      </p:nvGrpSpPr>
      <p:grpSpPr>
        <a:xfrm>
          <a:off x="0" y="0"/>
          <a:ext cx="0" cy="0"/>
          <a:chOff x="0" y="0"/>
          <a:chExt cx="0" cy="0"/>
        </a:xfrm>
      </p:grpSpPr>
      <p:sp>
        <p:nvSpPr>
          <p:cNvPr id="136" name="Google Shape;136;g342f81bcb59_2_84:notes">
            <a:extLst>
              <a:ext uri="{FF2B5EF4-FFF2-40B4-BE49-F238E27FC236}">
                <a16:creationId xmlns:a16="http://schemas.microsoft.com/office/drawing/2014/main" id="{CF189829-C403-37B1-C9EF-3FA274FD0BD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7" name="Google Shape;137;g342f81bcb59_2_84:notes">
            <a:extLst>
              <a:ext uri="{FF2B5EF4-FFF2-40B4-BE49-F238E27FC236}">
                <a16:creationId xmlns:a16="http://schemas.microsoft.com/office/drawing/2014/main" id="{0CEEE4C2-9904-827A-6A17-DFE13B781E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90746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650AEDA8-75CA-CF4A-D136-B594043D68FD}"/>
            </a:ext>
          </a:extLst>
        </p:cNvPr>
        <p:cNvGrpSpPr/>
        <p:nvPr/>
      </p:nvGrpSpPr>
      <p:grpSpPr>
        <a:xfrm>
          <a:off x="0" y="0"/>
          <a:ext cx="0" cy="0"/>
          <a:chOff x="0" y="0"/>
          <a:chExt cx="0" cy="0"/>
        </a:xfrm>
      </p:grpSpPr>
      <p:sp>
        <p:nvSpPr>
          <p:cNvPr id="136" name="Google Shape;136;g342f81bcb59_2_84:notes">
            <a:extLst>
              <a:ext uri="{FF2B5EF4-FFF2-40B4-BE49-F238E27FC236}">
                <a16:creationId xmlns:a16="http://schemas.microsoft.com/office/drawing/2014/main" id="{4C9DAB2F-D1AA-C82A-5794-B49C056BAEB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7" name="Google Shape;137;g342f81bcb59_2_84:notes">
            <a:extLst>
              <a:ext uri="{FF2B5EF4-FFF2-40B4-BE49-F238E27FC236}">
                <a16:creationId xmlns:a16="http://schemas.microsoft.com/office/drawing/2014/main" id="{6EFEFD4B-DDF6-7592-A7F8-BD33591B51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0980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18258919-5BA2-365B-43AF-F0E387038665}"/>
            </a:ext>
          </a:extLst>
        </p:cNvPr>
        <p:cNvGrpSpPr/>
        <p:nvPr/>
      </p:nvGrpSpPr>
      <p:grpSpPr>
        <a:xfrm>
          <a:off x="0" y="0"/>
          <a:ext cx="0" cy="0"/>
          <a:chOff x="0" y="0"/>
          <a:chExt cx="0" cy="0"/>
        </a:xfrm>
      </p:grpSpPr>
      <p:sp>
        <p:nvSpPr>
          <p:cNvPr id="136" name="Google Shape;136;g342f81bcb59_2_84:notes">
            <a:extLst>
              <a:ext uri="{FF2B5EF4-FFF2-40B4-BE49-F238E27FC236}">
                <a16:creationId xmlns:a16="http://schemas.microsoft.com/office/drawing/2014/main" id="{BB590BA3-2BBB-E79E-353E-75BD6E9F11D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7" name="Google Shape;137;g342f81bcb59_2_84:notes">
            <a:extLst>
              <a:ext uri="{FF2B5EF4-FFF2-40B4-BE49-F238E27FC236}">
                <a16:creationId xmlns:a16="http://schemas.microsoft.com/office/drawing/2014/main" id="{820BEBAB-3A45-0AB4-2E06-97D211E952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1958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E088632C-6354-8329-35FF-E8881984A1E7}"/>
            </a:ext>
          </a:extLst>
        </p:cNvPr>
        <p:cNvGrpSpPr/>
        <p:nvPr/>
      </p:nvGrpSpPr>
      <p:grpSpPr>
        <a:xfrm>
          <a:off x="0" y="0"/>
          <a:ext cx="0" cy="0"/>
          <a:chOff x="0" y="0"/>
          <a:chExt cx="0" cy="0"/>
        </a:xfrm>
      </p:grpSpPr>
      <p:sp>
        <p:nvSpPr>
          <p:cNvPr id="136" name="Google Shape;136;g342f81bcb59_2_84:notes">
            <a:extLst>
              <a:ext uri="{FF2B5EF4-FFF2-40B4-BE49-F238E27FC236}">
                <a16:creationId xmlns:a16="http://schemas.microsoft.com/office/drawing/2014/main" id="{F570043B-9438-885A-7102-65B6AB51C3E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7" name="Google Shape;137;g342f81bcb59_2_84:notes">
            <a:extLst>
              <a:ext uri="{FF2B5EF4-FFF2-40B4-BE49-F238E27FC236}">
                <a16:creationId xmlns:a16="http://schemas.microsoft.com/office/drawing/2014/main" id="{5C6E5500-B897-D40F-1AEA-931581A3ED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9739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D5E859E7-B31B-5C21-F5A1-351A81A0746E}"/>
            </a:ext>
          </a:extLst>
        </p:cNvPr>
        <p:cNvGrpSpPr/>
        <p:nvPr/>
      </p:nvGrpSpPr>
      <p:grpSpPr>
        <a:xfrm>
          <a:off x="0" y="0"/>
          <a:ext cx="0" cy="0"/>
          <a:chOff x="0" y="0"/>
          <a:chExt cx="0" cy="0"/>
        </a:xfrm>
      </p:grpSpPr>
      <p:sp>
        <p:nvSpPr>
          <p:cNvPr id="136" name="Google Shape;136;g342f81bcb59_2_84:notes">
            <a:extLst>
              <a:ext uri="{FF2B5EF4-FFF2-40B4-BE49-F238E27FC236}">
                <a16:creationId xmlns:a16="http://schemas.microsoft.com/office/drawing/2014/main" id="{850351BD-2C78-104A-93B7-71E15685E80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7" name="Google Shape;137;g342f81bcb59_2_84:notes">
            <a:extLst>
              <a:ext uri="{FF2B5EF4-FFF2-40B4-BE49-F238E27FC236}">
                <a16:creationId xmlns:a16="http://schemas.microsoft.com/office/drawing/2014/main" id="{3FBF8C89-7989-1459-C85F-9A37FE624D8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3705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7C655527-BF8D-BDC0-40AF-77A642F3505F}"/>
            </a:ext>
          </a:extLst>
        </p:cNvPr>
        <p:cNvGrpSpPr/>
        <p:nvPr/>
      </p:nvGrpSpPr>
      <p:grpSpPr>
        <a:xfrm>
          <a:off x="0" y="0"/>
          <a:ext cx="0" cy="0"/>
          <a:chOff x="0" y="0"/>
          <a:chExt cx="0" cy="0"/>
        </a:xfrm>
      </p:grpSpPr>
      <p:sp>
        <p:nvSpPr>
          <p:cNvPr id="136" name="Google Shape;136;g342f81bcb59_2_84:notes">
            <a:extLst>
              <a:ext uri="{FF2B5EF4-FFF2-40B4-BE49-F238E27FC236}">
                <a16:creationId xmlns:a16="http://schemas.microsoft.com/office/drawing/2014/main" id="{484CDC2C-8E5C-88D0-578F-28358F6B404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7" name="Google Shape;137;g342f81bcb59_2_84:notes">
            <a:extLst>
              <a:ext uri="{FF2B5EF4-FFF2-40B4-BE49-F238E27FC236}">
                <a16:creationId xmlns:a16="http://schemas.microsoft.com/office/drawing/2014/main" id="{7AF6841D-E925-012B-52EA-3B91C122BA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6797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42f81bcb59_2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7" name="Google Shape;137;g342f81bcb59_2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0521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35852FE1-0A76-4B08-B0F0-E1D14581D458}" type="slidenum">
              <a:rPr lang="en-ZA" smtClean="0"/>
              <a:t>19</a:t>
            </a:fld>
            <a:endParaRPr lang="en-ZA" dirty="0"/>
          </a:p>
        </p:txBody>
      </p:sp>
    </p:spTree>
    <p:extLst>
      <p:ext uri="{BB962C8B-B14F-4D97-AF65-F5344CB8AC3E}">
        <p14:creationId xmlns:p14="http://schemas.microsoft.com/office/powerpoint/2010/main" val="35732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FAA3A4D6-9F9C-E2C1-B9C0-3790D7F583C3}"/>
            </a:ext>
          </a:extLst>
        </p:cNvPr>
        <p:cNvGrpSpPr/>
        <p:nvPr/>
      </p:nvGrpSpPr>
      <p:grpSpPr>
        <a:xfrm>
          <a:off x="0" y="0"/>
          <a:ext cx="0" cy="0"/>
          <a:chOff x="0" y="0"/>
          <a:chExt cx="0" cy="0"/>
        </a:xfrm>
      </p:grpSpPr>
      <p:sp>
        <p:nvSpPr>
          <p:cNvPr id="136" name="Google Shape;136;g342f81bcb59_2_84:notes">
            <a:extLst>
              <a:ext uri="{FF2B5EF4-FFF2-40B4-BE49-F238E27FC236}">
                <a16:creationId xmlns:a16="http://schemas.microsoft.com/office/drawing/2014/main" id="{5D3FD37F-BFC5-C26D-0A7C-D16456E853E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7" name="Google Shape;137;g342f81bcb59_2_84:notes">
            <a:extLst>
              <a:ext uri="{FF2B5EF4-FFF2-40B4-BE49-F238E27FC236}">
                <a16:creationId xmlns:a16="http://schemas.microsoft.com/office/drawing/2014/main" id="{341105F4-1C47-DC84-4645-9CCD889B72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2737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A00070ED-FD1A-1DA3-EB27-D9515683B829}"/>
            </a:ext>
          </a:extLst>
        </p:cNvPr>
        <p:cNvGrpSpPr/>
        <p:nvPr/>
      </p:nvGrpSpPr>
      <p:grpSpPr>
        <a:xfrm>
          <a:off x="0" y="0"/>
          <a:ext cx="0" cy="0"/>
          <a:chOff x="0" y="0"/>
          <a:chExt cx="0" cy="0"/>
        </a:xfrm>
      </p:grpSpPr>
      <p:sp>
        <p:nvSpPr>
          <p:cNvPr id="136" name="Google Shape;136;g342f81bcb59_2_84:notes">
            <a:extLst>
              <a:ext uri="{FF2B5EF4-FFF2-40B4-BE49-F238E27FC236}">
                <a16:creationId xmlns:a16="http://schemas.microsoft.com/office/drawing/2014/main" id="{3D8D0093-0E76-A758-6F5D-C187A601BB0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7" name="Google Shape;137;g342f81bcb59_2_84:notes">
            <a:extLst>
              <a:ext uri="{FF2B5EF4-FFF2-40B4-BE49-F238E27FC236}">
                <a16:creationId xmlns:a16="http://schemas.microsoft.com/office/drawing/2014/main" id="{9FD9CC04-5F69-530E-7982-32696B50D2E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9114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9056A85C-D94F-2644-616D-4639B534F07B}"/>
            </a:ext>
          </a:extLst>
        </p:cNvPr>
        <p:cNvGrpSpPr/>
        <p:nvPr/>
      </p:nvGrpSpPr>
      <p:grpSpPr>
        <a:xfrm>
          <a:off x="0" y="0"/>
          <a:ext cx="0" cy="0"/>
          <a:chOff x="0" y="0"/>
          <a:chExt cx="0" cy="0"/>
        </a:xfrm>
      </p:grpSpPr>
      <p:sp>
        <p:nvSpPr>
          <p:cNvPr id="136" name="Google Shape;136;g342f81bcb59_2_84:notes">
            <a:extLst>
              <a:ext uri="{FF2B5EF4-FFF2-40B4-BE49-F238E27FC236}">
                <a16:creationId xmlns:a16="http://schemas.microsoft.com/office/drawing/2014/main" id="{994AC297-C1BC-8AC2-FB2E-C8B2A1AE597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7" name="Google Shape;137;g342f81bcb59_2_84:notes">
            <a:extLst>
              <a:ext uri="{FF2B5EF4-FFF2-40B4-BE49-F238E27FC236}">
                <a16:creationId xmlns:a16="http://schemas.microsoft.com/office/drawing/2014/main" id="{B68F23D7-D45F-2BE0-DFAF-DEBEBF5B06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3085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9DA9C32A-5DA7-ED4F-2D2A-8EB97BC6C53D}"/>
            </a:ext>
          </a:extLst>
        </p:cNvPr>
        <p:cNvGrpSpPr/>
        <p:nvPr/>
      </p:nvGrpSpPr>
      <p:grpSpPr>
        <a:xfrm>
          <a:off x="0" y="0"/>
          <a:ext cx="0" cy="0"/>
          <a:chOff x="0" y="0"/>
          <a:chExt cx="0" cy="0"/>
        </a:xfrm>
      </p:grpSpPr>
      <p:sp>
        <p:nvSpPr>
          <p:cNvPr id="136" name="Google Shape;136;g342f81bcb59_2_84:notes">
            <a:extLst>
              <a:ext uri="{FF2B5EF4-FFF2-40B4-BE49-F238E27FC236}">
                <a16:creationId xmlns:a16="http://schemas.microsoft.com/office/drawing/2014/main" id="{49B3FB89-719E-DFE6-5DCE-0D8D3A4FC49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7" name="Google Shape;137;g342f81bcb59_2_84:notes">
            <a:extLst>
              <a:ext uri="{FF2B5EF4-FFF2-40B4-BE49-F238E27FC236}">
                <a16:creationId xmlns:a16="http://schemas.microsoft.com/office/drawing/2014/main" id="{94A4745F-F133-AB97-5E74-DA1B9B471F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30834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80CBB7B0-0AD2-79B3-8B16-D9C66BB58480}"/>
            </a:ext>
          </a:extLst>
        </p:cNvPr>
        <p:cNvGrpSpPr/>
        <p:nvPr/>
      </p:nvGrpSpPr>
      <p:grpSpPr>
        <a:xfrm>
          <a:off x="0" y="0"/>
          <a:ext cx="0" cy="0"/>
          <a:chOff x="0" y="0"/>
          <a:chExt cx="0" cy="0"/>
        </a:xfrm>
      </p:grpSpPr>
      <p:sp>
        <p:nvSpPr>
          <p:cNvPr id="136" name="Google Shape;136;g342f81bcb59_2_84:notes">
            <a:extLst>
              <a:ext uri="{FF2B5EF4-FFF2-40B4-BE49-F238E27FC236}">
                <a16:creationId xmlns:a16="http://schemas.microsoft.com/office/drawing/2014/main" id="{949D39A6-157C-E2DB-FD85-052EDD72D61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7" name="Google Shape;137;g342f81bcb59_2_84:notes">
            <a:extLst>
              <a:ext uri="{FF2B5EF4-FFF2-40B4-BE49-F238E27FC236}">
                <a16:creationId xmlns:a16="http://schemas.microsoft.com/office/drawing/2014/main" id="{FE975D67-16F0-F593-30A3-AE6DFE48D3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26307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EDD3F189-5A16-CD8E-6484-307D6E675C2C}"/>
            </a:ext>
          </a:extLst>
        </p:cNvPr>
        <p:cNvGrpSpPr/>
        <p:nvPr/>
      </p:nvGrpSpPr>
      <p:grpSpPr>
        <a:xfrm>
          <a:off x="0" y="0"/>
          <a:ext cx="0" cy="0"/>
          <a:chOff x="0" y="0"/>
          <a:chExt cx="0" cy="0"/>
        </a:xfrm>
      </p:grpSpPr>
      <p:sp>
        <p:nvSpPr>
          <p:cNvPr id="136" name="Google Shape;136;g342f81bcb59_2_84:notes">
            <a:extLst>
              <a:ext uri="{FF2B5EF4-FFF2-40B4-BE49-F238E27FC236}">
                <a16:creationId xmlns:a16="http://schemas.microsoft.com/office/drawing/2014/main" id="{6B0CC9B6-B2FC-358C-3385-C373190F639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7" name="Google Shape;137;g342f81bcb59_2_84:notes">
            <a:extLst>
              <a:ext uri="{FF2B5EF4-FFF2-40B4-BE49-F238E27FC236}">
                <a16:creationId xmlns:a16="http://schemas.microsoft.com/office/drawing/2014/main" id="{F476923E-1772-7178-8BEC-9041DCCFDE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5878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6DD92381-148D-AFD4-7775-CAAD274ABF9D}"/>
            </a:ext>
          </a:extLst>
        </p:cNvPr>
        <p:cNvGrpSpPr/>
        <p:nvPr/>
      </p:nvGrpSpPr>
      <p:grpSpPr>
        <a:xfrm>
          <a:off x="0" y="0"/>
          <a:ext cx="0" cy="0"/>
          <a:chOff x="0" y="0"/>
          <a:chExt cx="0" cy="0"/>
        </a:xfrm>
      </p:grpSpPr>
      <p:sp>
        <p:nvSpPr>
          <p:cNvPr id="136" name="Google Shape;136;g342f81bcb59_2_84:notes">
            <a:extLst>
              <a:ext uri="{FF2B5EF4-FFF2-40B4-BE49-F238E27FC236}">
                <a16:creationId xmlns:a16="http://schemas.microsoft.com/office/drawing/2014/main" id="{351541B3-B26E-2512-B377-E4768D963AA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7" name="Google Shape;137;g342f81bcb59_2_84:notes">
            <a:extLst>
              <a:ext uri="{FF2B5EF4-FFF2-40B4-BE49-F238E27FC236}">
                <a16:creationId xmlns:a16="http://schemas.microsoft.com/office/drawing/2014/main" id="{954885EC-BE94-9E2A-37E5-F242EA9B05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206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AE798866-565F-A716-2AA4-35CC15A4FA70}"/>
            </a:ext>
          </a:extLst>
        </p:cNvPr>
        <p:cNvGrpSpPr/>
        <p:nvPr/>
      </p:nvGrpSpPr>
      <p:grpSpPr>
        <a:xfrm>
          <a:off x="0" y="0"/>
          <a:ext cx="0" cy="0"/>
          <a:chOff x="0" y="0"/>
          <a:chExt cx="0" cy="0"/>
        </a:xfrm>
      </p:grpSpPr>
      <p:sp>
        <p:nvSpPr>
          <p:cNvPr id="136" name="Google Shape;136;g342f81bcb59_2_84:notes">
            <a:extLst>
              <a:ext uri="{FF2B5EF4-FFF2-40B4-BE49-F238E27FC236}">
                <a16:creationId xmlns:a16="http://schemas.microsoft.com/office/drawing/2014/main" id="{B582935A-14D8-EF5A-C725-8CAF79C7354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7" name="Google Shape;137;g342f81bcb59_2_84:notes">
            <a:extLst>
              <a:ext uri="{FF2B5EF4-FFF2-40B4-BE49-F238E27FC236}">
                <a16:creationId xmlns:a16="http://schemas.microsoft.com/office/drawing/2014/main" id="{AC522959-A3D1-789D-8DF2-D19A82D5E7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0476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73F0-2441-9A61-911E-E1DA4BBD31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E3044A5-75FB-FD8D-16EE-778618A152D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4A65D0A-F718-DB6A-7AFD-54B8F9C760AB}"/>
              </a:ext>
            </a:extLst>
          </p:cNvPr>
          <p:cNvSpPr>
            <a:spLocks noGrp="1"/>
          </p:cNvSpPr>
          <p:nvPr>
            <p:ph type="dt" sz="half" idx="10"/>
          </p:nvPr>
        </p:nvSpPr>
        <p:spPr>
          <a:xfrm>
            <a:off x="838200" y="6356350"/>
            <a:ext cx="2743200" cy="365125"/>
          </a:xfrm>
          <a:prstGeom prst="rect">
            <a:avLst/>
          </a:prstGeom>
        </p:spPr>
        <p:txBody>
          <a:bodyPr/>
          <a:lstStyle/>
          <a:p>
            <a:fld id="{9D4C6E3C-DABE-2C4D-B8C6-BEB15BBDEEB8}" type="datetimeFigureOut">
              <a:rPr lang="en-US" smtClean="0"/>
              <a:t>8/14/2025</a:t>
            </a:fld>
            <a:endParaRPr lang="en-US" dirty="0"/>
          </a:p>
        </p:txBody>
      </p:sp>
      <p:sp>
        <p:nvSpPr>
          <p:cNvPr id="5" name="Footer Placeholder 4">
            <a:extLst>
              <a:ext uri="{FF2B5EF4-FFF2-40B4-BE49-F238E27FC236}">
                <a16:creationId xmlns:a16="http://schemas.microsoft.com/office/drawing/2014/main" id="{9CA36323-5924-8A45-C776-405724EF63E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6BC3041-A755-9680-9A1C-89B265B766F0}"/>
              </a:ext>
            </a:extLst>
          </p:cNvPr>
          <p:cNvSpPr>
            <a:spLocks noGrp="1"/>
          </p:cNvSpPr>
          <p:nvPr>
            <p:ph type="sldNum" sz="quarter" idx="12"/>
          </p:nvPr>
        </p:nvSpPr>
        <p:spPr>
          <a:xfrm>
            <a:off x="8610600" y="6356350"/>
            <a:ext cx="2743200" cy="365125"/>
          </a:xfrm>
          <a:prstGeom prst="rect">
            <a:avLst/>
          </a:prstGeom>
        </p:spPr>
        <p:txBody>
          <a:bodyPr/>
          <a:lstStyle/>
          <a:p>
            <a:fld id="{73436A11-109B-7B4D-BFCC-BA6740D2C5D2}" type="slidenum">
              <a:rPr lang="en-US" smtClean="0"/>
              <a:t>‹#›</a:t>
            </a:fld>
            <a:endParaRPr lang="en-US" dirty="0"/>
          </a:p>
        </p:txBody>
      </p:sp>
    </p:spTree>
    <p:extLst>
      <p:ext uri="{BB962C8B-B14F-4D97-AF65-F5344CB8AC3E}">
        <p14:creationId xmlns:p14="http://schemas.microsoft.com/office/powerpoint/2010/main" val="2499267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306A1-E3AC-797A-4984-3A1552F35103}"/>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1E7D719-E333-FC3F-3C62-C5CD1C230DF6}"/>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83F850-10BC-554F-C53D-1195626AE1E7}"/>
              </a:ext>
            </a:extLst>
          </p:cNvPr>
          <p:cNvSpPr>
            <a:spLocks noGrp="1"/>
          </p:cNvSpPr>
          <p:nvPr>
            <p:ph type="dt" sz="half" idx="10"/>
          </p:nvPr>
        </p:nvSpPr>
        <p:spPr>
          <a:xfrm>
            <a:off x="838200" y="6356350"/>
            <a:ext cx="2743200" cy="365125"/>
          </a:xfrm>
          <a:prstGeom prst="rect">
            <a:avLst/>
          </a:prstGeom>
        </p:spPr>
        <p:txBody>
          <a:bodyPr/>
          <a:lstStyle/>
          <a:p>
            <a:fld id="{9D4C6E3C-DABE-2C4D-B8C6-BEB15BBDEEB8}" type="datetimeFigureOut">
              <a:rPr lang="en-US" smtClean="0"/>
              <a:t>8/14/2025</a:t>
            </a:fld>
            <a:endParaRPr lang="en-US" dirty="0"/>
          </a:p>
        </p:txBody>
      </p:sp>
      <p:sp>
        <p:nvSpPr>
          <p:cNvPr id="5" name="Footer Placeholder 4">
            <a:extLst>
              <a:ext uri="{FF2B5EF4-FFF2-40B4-BE49-F238E27FC236}">
                <a16:creationId xmlns:a16="http://schemas.microsoft.com/office/drawing/2014/main" id="{8765AD79-E52C-D303-4A28-0563656EAE9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0BD6EF4-7F6F-B404-4067-A5076D2336B9}"/>
              </a:ext>
            </a:extLst>
          </p:cNvPr>
          <p:cNvSpPr>
            <a:spLocks noGrp="1"/>
          </p:cNvSpPr>
          <p:nvPr>
            <p:ph type="sldNum" sz="quarter" idx="12"/>
          </p:nvPr>
        </p:nvSpPr>
        <p:spPr>
          <a:xfrm>
            <a:off x="8610600" y="6356350"/>
            <a:ext cx="2743200" cy="365125"/>
          </a:xfrm>
          <a:prstGeom prst="rect">
            <a:avLst/>
          </a:prstGeom>
        </p:spPr>
        <p:txBody>
          <a:bodyPr/>
          <a:lstStyle/>
          <a:p>
            <a:fld id="{73436A11-109B-7B4D-BFCC-BA6740D2C5D2}" type="slidenum">
              <a:rPr lang="en-US" smtClean="0"/>
              <a:t>‹#›</a:t>
            </a:fld>
            <a:endParaRPr lang="en-US" dirty="0"/>
          </a:p>
        </p:txBody>
      </p:sp>
    </p:spTree>
    <p:extLst>
      <p:ext uri="{BB962C8B-B14F-4D97-AF65-F5344CB8AC3E}">
        <p14:creationId xmlns:p14="http://schemas.microsoft.com/office/powerpoint/2010/main" val="1697145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2AD8C0-C30C-AA49-FECD-867A19AA21F0}"/>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E1071A9-37E4-6D78-83BF-D5C52188C171}"/>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95C84D6-C73E-2258-7B06-69D270FE976F}"/>
              </a:ext>
            </a:extLst>
          </p:cNvPr>
          <p:cNvSpPr>
            <a:spLocks noGrp="1"/>
          </p:cNvSpPr>
          <p:nvPr>
            <p:ph type="dt" sz="half" idx="10"/>
          </p:nvPr>
        </p:nvSpPr>
        <p:spPr>
          <a:xfrm>
            <a:off x="838200" y="6356350"/>
            <a:ext cx="2743200" cy="365125"/>
          </a:xfrm>
          <a:prstGeom prst="rect">
            <a:avLst/>
          </a:prstGeom>
        </p:spPr>
        <p:txBody>
          <a:bodyPr/>
          <a:lstStyle/>
          <a:p>
            <a:fld id="{9D4C6E3C-DABE-2C4D-B8C6-BEB15BBDEEB8}" type="datetimeFigureOut">
              <a:rPr lang="en-US" smtClean="0"/>
              <a:t>8/14/2025</a:t>
            </a:fld>
            <a:endParaRPr lang="en-US" dirty="0"/>
          </a:p>
        </p:txBody>
      </p:sp>
      <p:sp>
        <p:nvSpPr>
          <p:cNvPr id="5" name="Footer Placeholder 4">
            <a:extLst>
              <a:ext uri="{FF2B5EF4-FFF2-40B4-BE49-F238E27FC236}">
                <a16:creationId xmlns:a16="http://schemas.microsoft.com/office/drawing/2014/main" id="{0C58EC05-5E22-DEC0-C4A6-89A8AA8B423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D228F256-C5C5-5178-4D11-5D2B6DCBBDBC}"/>
              </a:ext>
            </a:extLst>
          </p:cNvPr>
          <p:cNvSpPr>
            <a:spLocks noGrp="1"/>
          </p:cNvSpPr>
          <p:nvPr>
            <p:ph type="sldNum" sz="quarter" idx="12"/>
          </p:nvPr>
        </p:nvSpPr>
        <p:spPr>
          <a:xfrm>
            <a:off x="8610600" y="6356350"/>
            <a:ext cx="2743200" cy="365125"/>
          </a:xfrm>
          <a:prstGeom prst="rect">
            <a:avLst/>
          </a:prstGeom>
        </p:spPr>
        <p:txBody>
          <a:bodyPr/>
          <a:lstStyle/>
          <a:p>
            <a:fld id="{73436A11-109B-7B4D-BFCC-BA6740D2C5D2}" type="slidenum">
              <a:rPr lang="en-US" smtClean="0"/>
              <a:t>‹#›</a:t>
            </a:fld>
            <a:endParaRPr lang="en-US" dirty="0"/>
          </a:p>
        </p:txBody>
      </p:sp>
    </p:spTree>
    <p:extLst>
      <p:ext uri="{BB962C8B-B14F-4D97-AF65-F5344CB8AC3E}">
        <p14:creationId xmlns:p14="http://schemas.microsoft.com/office/powerpoint/2010/main" val="1994672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37DD6-D6B6-62F4-DD53-A62284C50F7D}"/>
              </a:ext>
            </a:extLst>
          </p:cNvPr>
          <p:cNvSpPr>
            <a:spLocks noGrp="1"/>
          </p:cNvSpPr>
          <p:nvPr>
            <p:ph type="ctrTitle"/>
          </p:nvPr>
        </p:nvSpPr>
        <p:spPr>
          <a:xfrm>
            <a:off x="511942" y="1148996"/>
            <a:ext cx="9144000" cy="2387600"/>
          </a:xfrm>
        </p:spPr>
        <p:txBody>
          <a:bodyPr anchor="b"/>
          <a:lstStyle>
            <a:lvl1pPr algn="l">
              <a:defRPr sz="6000">
                <a:solidFill>
                  <a:srgbClr val="005086"/>
                </a:solidFill>
              </a:defRPr>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A65091F7-E724-2203-8465-21BE319FBB2C}"/>
              </a:ext>
            </a:extLst>
          </p:cNvPr>
          <p:cNvSpPr>
            <a:spLocks noGrp="1"/>
          </p:cNvSpPr>
          <p:nvPr>
            <p:ph type="subTitle" idx="1"/>
          </p:nvPr>
        </p:nvSpPr>
        <p:spPr>
          <a:xfrm>
            <a:off x="511942" y="3628671"/>
            <a:ext cx="9144000" cy="1655762"/>
          </a:xfrm>
        </p:spPr>
        <p:txBody>
          <a:bodyPr/>
          <a:lstStyle>
            <a:lvl1pPr marL="0" indent="0" algn="l">
              <a:buNone/>
              <a:defRPr sz="2400">
                <a:solidFill>
                  <a:srgbClr val="00508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6BE801AE-1830-E9C1-E276-934929DA2709}"/>
              </a:ext>
            </a:extLst>
          </p:cNvPr>
          <p:cNvSpPr>
            <a:spLocks noGrp="1"/>
          </p:cNvSpPr>
          <p:nvPr>
            <p:ph type="dt" sz="half" idx="10"/>
          </p:nvPr>
        </p:nvSpPr>
        <p:spPr>
          <a:xfrm>
            <a:off x="838200" y="6356350"/>
            <a:ext cx="2743200" cy="365125"/>
          </a:xfrm>
          <a:prstGeom prst="rect">
            <a:avLst/>
          </a:prstGeom>
        </p:spPr>
        <p:txBody>
          <a:bodyPr/>
          <a:lstStyle/>
          <a:p>
            <a:fld id="{463F6BBF-C620-4DEC-9911-1E7528560BC3}" type="datetimeFigureOut">
              <a:rPr lang="en-ZA" smtClean="0"/>
              <a:t>2025/08/14</a:t>
            </a:fld>
            <a:endParaRPr lang="en-ZA" dirty="0"/>
          </a:p>
        </p:txBody>
      </p:sp>
      <p:sp>
        <p:nvSpPr>
          <p:cNvPr id="5" name="Footer Placeholder 4">
            <a:extLst>
              <a:ext uri="{FF2B5EF4-FFF2-40B4-BE49-F238E27FC236}">
                <a16:creationId xmlns:a16="http://schemas.microsoft.com/office/drawing/2014/main" id="{7C6FFD18-9CD3-612D-C9AD-8E1659175889}"/>
              </a:ext>
            </a:extLst>
          </p:cNvPr>
          <p:cNvSpPr>
            <a:spLocks noGrp="1"/>
          </p:cNvSpPr>
          <p:nvPr>
            <p:ph type="ftr" sz="quarter" idx="11"/>
          </p:nvPr>
        </p:nvSpPr>
        <p:spPr>
          <a:xfrm>
            <a:off x="4038600" y="6356350"/>
            <a:ext cx="4114800" cy="365125"/>
          </a:xfrm>
          <a:prstGeom prst="rect">
            <a:avLst/>
          </a:prstGeom>
        </p:spPr>
        <p:txBody>
          <a:bodyPr/>
          <a:lstStyle/>
          <a:p>
            <a:endParaRPr lang="en-ZA" dirty="0"/>
          </a:p>
        </p:txBody>
      </p:sp>
      <p:sp>
        <p:nvSpPr>
          <p:cNvPr id="6" name="Slide Number Placeholder 5">
            <a:extLst>
              <a:ext uri="{FF2B5EF4-FFF2-40B4-BE49-F238E27FC236}">
                <a16:creationId xmlns:a16="http://schemas.microsoft.com/office/drawing/2014/main" id="{2172E994-625E-683C-D0BB-9D116C3C68E3}"/>
              </a:ext>
            </a:extLst>
          </p:cNvPr>
          <p:cNvSpPr>
            <a:spLocks noGrp="1"/>
          </p:cNvSpPr>
          <p:nvPr>
            <p:ph type="sldNum" sz="quarter" idx="12"/>
          </p:nvPr>
        </p:nvSpPr>
        <p:spPr>
          <a:xfrm>
            <a:off x="8610600" y="6356350"/>
            <a:ext cx="2743200" cy="365125"/>
          </a:xfrm>
          <a:prstGeom prst="rect">
            <a:avLst/>
          </a:prstGeom>
        </p:spPr>
        <p:txBody>
          <a:bodyPr/>
          <a:lstStyle/>
          <a:p>
            <a:fld id="{C7AD57D8-5C54-4B1C-A754-0CF624FB4EA9}" type="slidenum">
              <a:rPr lang="en-ZA" smtClean="0"/>
              <a:t>‹#›</a:t>
            </a:fld>
            <a:endParaRPr lang="en-ZA" dirty="0"/>
          </a:p>
        </p:txBody>
      </p:sp>
    </p:spTree>
    <p:extLst>
      <p:ext uri="{BB962C8B-B14F-4D97-AF65-F5344CB8AC3E}">
        <p14:creationId xmlns:p14="http://schemas.microsoft.com/office/powerpoint/2010/main" val="13389692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3" preserve="1">
  <p:cSld name="Title Slide 3">
    <p:spTree>
      <p:nvGrpSpPr>
        <p:cNvPr id="1" name="Shape 6"/>
        <p:cNvGrpSpPr/>
        <p:nvPr/>
      </p:nvGrpSpPr>
      <p:grpSpPr>
        <a:xfrm>
          <a:off x="0" y="0"/>
          <a:ext cx="0" cy="0"/>
          <a:chOff x="0" y="0"/>
          <a:chExt cx="0" cy="0"/>
        </a:xfrm>
      </p:grpSpPr>
      <p:pic>
        <p:nvPicPr>
          <p:cNvPr id="7" name="Google Shape;7;p2"/>
          <p:cNvPicPr preferRelativeResize="0"/>
          <p:nvPr/>
        </p:nvPicPr>
        <p:blipFill rotWithShape="1">
          <a:blip r:embed="rId2">
            <a:alphaModFix/>
          </a:blip>
          <a:srcRect/>
          <a:stretch/>
        </p:blipFill>
        <p:spPr>
          <a:xfrm>
            <a:off x="-1" y="0"/>
            <a:ext cx="12213883" cy="6858000"/>
          </a:xfrm>
          <a:prstGeom prst="rect">
            <a:avLst/>
          </a:prstGeom>
          <a:noFill/>
          <a:ln>
            <a:noFill/>
          </a:ln>
        </p:spPr>
      </p:pic>
      <p:pic>
        <p:nvPicPr>
          <p:cNvPr id="5" name="Picture 4">
            <a:extLst>
              <a:ext uri="{FF2B5EF4-FFF2-40B4-BE49-F238E27FC236}">
                <a16:creationId xmlns:a16="http://schemas.microsoft.com/office/drawing/2014/main" id="{5C6B2D78-133F-9100-75CE-652A596ADC7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9" name="Google Shape;9;p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093429" y="6129849"/>
            <a:ext cx="1739690" cy="503802"/>
          </a:xfrm>
          <a:prstGeom prst="rect">
            <a:avLst/>
          </a:prstGeom>
          <a:noFill/>
          <a:ln>
            <a:noFill/>
          </a:ln>
        </p:spPr>
      </p:pic>
      <p:grpSp>
        <p:nvGrpSpPr>
          <p:cNvPr id="10" name="Google Shape;10;p2"/>
          <p:cNvGrpSpPr/>
          <p:nvPr/>
        </p:nvGrpSpPr>
        <p:grpSpPr>
          <a:xfrm>
            <a:off x="3849539" y="6071616"/>
            <a:ext cx="3044515" cy="475071"/>
            <a:chOff x="533063" y="6053860"/>
            <a:chExt cx="3500936" cy="546292"/>
          </a:xfrm>
        </p:grpSpPr>
        <p:pic>
          <p:nvPicPr>
            <p:cNvPr id="11" name="Google Shape;11;p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33063" y="6053860"/>
              <a:ext cx="546292" cy="546292"/>
            </a:xfrm>
            <a:prstGeom prst="rect">
              <a:avLst/>
            </a:prstGeom>
            <a:noFill/>
            <a:ln>
              <a:noFill/>
            </a:ln>
          </p:spPr>
        </p:pic>
        <p:pic>
          <p:nvPicPr>
            <p:cNvPr id="12" name="Google Shape;12;p2"/>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295562" y="6144444"/>
              <a:ext cx="2738437" cy="365125"/>
            </a:xfrm>
            <a:prstGeom prst="rect">
              <a:avLst/>
            </a:prstGeom>
            <a:noFill/>
            <a:ln>
              <a:noFill/>
            </a:ln>
          </p:spPr>
        </p:pic>
      </p:grpSp>
      <p:cxnSp>
        <p:nvCxnSpPr>
          <p:cNvPr id="13" name="Google Shape;13;p2"/>
          <p:cNvCxnSpPr/>
          <p:nvPr/>
        </p:nvCxnSpPr>
        <p:spPr>
          <a:xfrm>
            <a:off x="3959020" y="3416440"/>
            <a:ext cx="3021785" cy="0"/>
          </a:xfrm>
          <a:prstGeom prst="straightConnector1">
            <a:avLst/>
          </a:prstGeom>
          <a:noFill/>
          <a:ln w="28575" cap="flat" cmpd="sng">
            <a:solidFill>
              <a:srgbClr val="FFC000"/>
            </a:solidFill>
            <a:prstDash val="solid"/>
            <a:miter lim="800000"/>
            <a:headEnd type="none" w="sm" len="sm"/>
            <a:tailEnd type="none" w="sm" len="sm"/>
          </a:ln>
        </p:spPr>
      </p:cxnSp>
      <p:sp>
        <p:nvSpPr>
          <p:cNvPr id="14" name="Google Shape;14;p2"/>
          <p:cNvSpPr txBox="1">
            <a:spLocks noGrp="1"/>
          </p:cNvSpPr>
          <p:nvPr>
            <p:ph type="body" idx="1"/>
          </p:nvPr>
        </p:nvSpPr>
        <p:spPr>
          <a:xfrm>
            <a:off x="3600450" y="2752013"/>
            <a:ext cx="5295900" cy="5905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Lato Black"/>
                <a:ea typeface="Lato Black"/>
                <a:cs typeface="Lato Black"/>
                <a:sym typeface="Lato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2223795514"/>
      </p:ext>
    </p:extLst>
  </p:cSld>
  <p:clrMapOvr>
    <a:masterClrMapping/>
  </p:clrMapOvr>
  <p:extLst>
    <p:ext uri="{DCECCB84-F9BA-43D5-87BE-67443E8EF086}">
      <p15:sldGuideLst xmlns:p15="http://schemas.microsoft.com/office/powerpoint/2012/main">
        <p15:guide id="1" pos="3477">
          <p15:clr>
            <a:srgbClr val="FBAE40"/>
          </p15:clr>
        </p15:guide>
        <p15:guide id="2" orient="horz" pos="386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Slide 2" preserve="1">
  <p:cSld name="Content Slide 2">
    <p:spTree>
      <p:nvGrpSpPr>
        <p:cNvPr id="1" name="Shape 15"/>
        <p:cNvGrpSpPr/>
        <p:nvPr/>
      </p:nvGrpSpPr>
      <p:grpSpPr>
        <a:xfrm>
          <a:off x="0" y="0"/>
          <a:ext cx="0" cy="0"/>
          <a:chOff x="0" y="0"/>
          <a:chExt cx="0" cy="0"/>
        </a:xfrm>
      </p:grpSpPr>
      <p:grpSp>
        <p:nvGrpSpPr>
          <p:cNvPr id="17" name="Google Shape;17;p3"/>
          <p:cNvGrpSpPr/>
          <p:nvPr/>
        </p:nvGrpSpPr>
        <p:grpSpPr>
          <a:xfrm>
            <a:off x="562913" y="6071616"/>
            <a:ext cx="3044515" cy="475071"/>
            <a:chOff x="533063" y="6053860"/>
            <a:chExt cx="3500936" cy="546292"/>
          </a:xfrm>
        </p:grpSpPr>
        <p:pic>
          <p:nvPicPr>
            <p:cNvPr id="18" name="Google Shape;18;p3"/>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533063" y="6053860"/>
              <a:ext cx="546292" cy="546292"/>
            </a:xfrm>
            <a:prstGeom prst="rect">
              <a:avLst/>
            </a:prstGeom>
            <a:noFill/>
            <a:ln>
              <a:noFill/>
            </a:ln>
          </p:spPr>
        </p:pic>
        <p:pic>
          <p:nvPicPr>
            <p:cNvPr id="19" name="Google Shape;19;p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95562" y="6144444"/>
              <a:ext cx="2738437" cy="365125"/>
            </a:xfrm>
            <a:prstGeom prst="rect">
              <a:avLst/>
            </a:prstGeom>
            <a:noFill/>
            <a:ln>
              <a:noFill/>
            </a:ln>
          </p:spPr>
        </p:pic>
      </p:grpSp>
      <p:pic>
        <p:nvPicPr>
          <p:cNvPr id="21" name="Google Shape;21;p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093429" y="6129849"/>
            <a:ext cx="1739690" cy="503802"/>
          </a:xfrm>
          <a:prstGeom prst="rect">
            <a:avLst/>
          </a:prstGeom>
          <a:noFill/>
          <a:ln>
            <a:noFill/>
          </a:ln>
        </p:spPr>
      </p:pic>
      <p:sp>
        <p:nvSpPr>
          <p:cNvPr id="22" name="Google Shape;22;p3"/>
          <p:cNvSpPr txBox="1">
            <a:spLocks noGrp="1"/>
          </p:cNvSpPr>
          <p:nvPr>
            <p:ph type="body" idx="1"/>
          </p:nvPr>
        </p:nvSpPr>
        <p:spPr>
          <a:xfrm>
            <a:off x="532407" y="1397000"/>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5086"/>
              </a:buClr>
              <a:buSzPts val="2800"/>
              <a:buFont typeface="Arial"/>
              <a:buChar char="•"/>
              <a:defRPr sz="2800" b="0" i="0" u="none" strike="noStrike" cap="none">
                <a:solidFill>
                  <a:srgbClr val="005086"/>
                </a:solidFill>
                <a:latin typeface="Lato"/>
                <a:ea typeface="Lato"/>
                <a:cs typeface="Lato"/>
                <a:sym typeface="Lato"/>
              </a:defRPr>
            </a:lvl1pPr>
            <a:lvl2pPr marL="914400" marR="0" lvl="1" indent="-381000" algn="l" rtl="0">
              <a:lnSpc>
                <a:spcPct val="90000"/>
              </a:lnSpc>
              <a:spcBef>
                <a:spcPts val="500"/>
              </a:spcBef>
              <a:spcAft>
                <a:spcPts val="0"/>
              </a:spcAft>
              <a:buClr>
                <a:srgbClr val="005086"/>
              </a:buClr>
              <a:buSzPts val="2400"/>
              <a:buFont typeface="Arial"/>
              <a:buChar char="•"/>
              <a:defRPr sz="2400" b="0" i="0" u="none" strike="noStrike" cap="none">
                <a:solidFill>
                  <a:srgbClr val="005086"/>
                </a:solidFill>
                <a:latin typeface="Lato"/>
                <a:ea typeface="Lato"/>
                <a:cs typeface="Lato"/>
                <a:sym typeface="Lato"/>
              </a:defRPr>
            </a:lvl2pPr>
            <a:lvl3pPr marL="1371600" marR="0" lvl="2" indent="-355600" algn="l" rtl="0">
              <a:lnSpc>
                <a:spcPct val="90000"/>
              </a:lnSpc>
              <a:spcBef>
                <a:spcPts val="500"/>
              </a:spcBef>
              <a:spcAft>
                <a:spcPts val="0"/>
              </a:spcAft>
              <a:buClr>
                <a:srgbClr val="005086"/>
              </a:buClr>
              <a:buSzPts val="2000"/>
              <a:buFont typeface="Arial"/>
              <a:buChar char="•"/>
              <a:defRPr sz="2000" b="0" i="0" u="none" strike="noStrike" cap="none">
                <a:solidFill>
                  <a:srgbClr val="005086"/>
                </a:solidFill>
                <a:latin typeface="Lato"/>
                <a:ea typeface="Lato"/>
                <a:cs typeface="Lato"/>
                <a:sym typeface="Lato"/>
              </a:defRPr>
            </a:lvl3pPr>
            <a:lvl4pPr marL="1828800" marR="0" lvl="3" indent="-342900" algn="l" rtl="0">
              <a:lnSpc>
                <a:spcPct val="90000"/>
              </a:lnSpc>
              <a:spcBef>
                <a:spcPts val="500"/>
              </a:spcBef>
              <a:spcAft>
                <a:spcPts val="0"/>
              </a:spcAft>
              <a:buClr>
                <a:srgbClr val="005086"/>
              </a:buClr>
              <a:buSzPts val="1800"/>
              <a:buFont typeface="Arial"/>
              <a:buChar char="•"/>
              <a:defRPr sz="1800" b="0" i="0" u="none" strike="noStrike" cap="none">
                <a:solidFill>
                  <a:srgbClr val="005086"/>
                </a:solidFill>
                <a:latin typeface="Lato"/>
                <a:ea typeface="Lato"/>
                <a:cs typeface="Lato"/>
                <a:sym typeface="Lato"/>
              </a:defRPr>
            </a:lvl4pPr>
            <a:lvl5pPr marL="2286000" marR="0" lvl="4" indent="-342900" algn="l" rtl="0">
              <a:lnSpc>
                <a:spcPct val="90000"/>
              </a:lnSpc>
              <a:spcBef>
                <a:spcPts val="500"/>
              </a:spcBef>
              <a:spcAft>
                <a:spcPts val="0"/>
              </a:spcAft>
              <a:buClr>
                <a:srgbClr val="005086"/>
              </a:buClr>
              <a:buSzPts val="1800"/>
              <a:buFont typeface="Arial"/>
              <a:buChar char="•"/>
              <a:defRPr sz="1800" b="0" i="0" u="none" strike="noStrike" cap="none">
                <a:solidFill>
                  <a:srgbClr val="005086"/>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cxnSp>
        <p:nvCxnSpPr>
          <p:cNvPr id="23" name="Google Shape;23;p3"/>
          <p:cNvCxnSpPr/>
          <p:nvPr/>
        </p:nvCxnSpPr>
        <p:spPr>
          <a:xfrm>
            <a:off x="585840" y="854215"/>
            <a:ext cx="3021785" cy="0"/>
          </a:xfrm>
          <a:prstGeom prst="straightConnector1">
            <a:avLst/>
          </a:prstGeom>
          <a:noFill/>
          <a:ln w="28575" cap="flat" cmpd="sng">
            <a:solidFill>
              <a:srgbClr val="FFC000"/>
            </a:solidFill>
            <a:prstDash val="solid"/>
            <a:miter lim="800000"/>
            <a:headEnd type="none" w="sm" len="sm"/>
            <a:tailEnd type="none" w="sm" len="sm"/>
          </a:ln>
        </p:spPr>
      </p:cxnSp>
      <p:sp>
        <p:nvSpPr>
          <p:cNvPr id="24" name="Google Shape;24;p3"/>
          <p:cNvSpPr txBox="1">
            <a:spLocks noGrp="1"/>
          </p:cNvSpPr>
          <p:nvPr>
            <p:ph type="body" idx="2"/>
          </p:nvPr>
        </p:nvSpPr>
        <p:spPr>
          <a:xfrm>
            <a:off x="310465" y="254124"/>
            <a:ext cx="6991350" cy="5101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5086"/>
              </a:buClr>
              <a:buSzPts val="2800"/>
              <a:buFont typeface="Arial"/>
              <a:buNone/>
              <a:defRPr sz="2800" b="0" i="0" u="none" strike="noStrike" cap="none">
                <a:solidFill>
                  <a:srgbClr val="005086"/>
                </a:solidFill>
                <a:latin typeface="Lato Black"/>
                <a:ea typeface="Lato Black"/>
                <a:cs typeface="Lato Black"/>
                <a:sym typeface="Lato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Black"/>
                <a:ea typeface="Lato Black"/>
                <a:cs typeface="Lato Black"/>
                <a:sym typeface="Lato Black"/>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Black"/>
                <a:ea typeface="Lato Black"/>
                <a:cs typeface="Lato Black"/>
                <a:sym typeface="Lato Black"/>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Black"/>
                <a:ea typeface="Lato Black"/>
                <a:cs typeface="Lato Black"/>
                <a:sym typeface="Lato Black"/>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Black"/>
                <a:ea typeface="Lato Black"/>
                <a:cs typeface="Lato Black"/>
                <a:sym typeface="Lato Black"/>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479608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d Slide" preserve="1">
  <p:cSld name="End Slide">
    <p:spTree>
      <p:nvGrpSpPr>
        <p:cNvPr id="1" name="Shape 35"/>
        <p:cNvGrpSpPr/>
        <p:nvPr/>
      </p:nvGrpSpPr>
      <p:grpSpPr>
        <a:xfrm>
          <a:off x="0" y="0"/>
          <a:ext cx="0" cy="0"/>
          <a:chOff x="0" y="0"/>
          <a:chExt cx="0" cy="0"/>
        </a:xfrm>
      </p:grpSpPr>
      <p:pic>
        <p:nvPicPr>
          <p:cNvPr id="36" name="Google Shape;36;p5"/>
          <p:cNvPicPr preferRelativeResize="0"/>
          <p:nvPr/>
        </p:nvPicPr>
        <p:blipFill rotWithShape="1">
          <a:blip r:embed="rId2">
            <a:alphaModFix/>
          </a:blip>
          <a:srcRect/>
          <a:stretch/>
        </p:blipFill>
        <p:spPr>
          <a:xfrm>
            <a:off x="-1" y="0"/>
            <a:ext cx="12213883" cy="6858000"/>
          </a:xfrm>
          <a:prstGeom prst="rect">
            <a:avLst/>
          </a:prstGeom>
          <a:noFill/>
          <a:ln>
            <a:noFill/>
          </a:ln>
        </p:spPr>
      </p:pic>
      <p:pic>
        <p:nvPicPr>
          <p:cNvPr id="6" name="Picture 5">
            <a:extLst>
              <a:ext uri="{FF2B5EF4-FFF2-40B4-BE49-F238E27FC236}">
                <a16:creationId xmlns:a16="http://schemas.microsoft.com/office/drawing/2014/main" id="{84289495-7EC4-B9EC-A53E-E22EC801CA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 y="0"/>
            <a:ext cx="12191998" cy="6857999"/>
          </a:xfrm>
          <a:prstGeom prst="rect">
            <a:avLst/>
          </a:prstGeom>
        </p:spPr>
      </p:pic>
      <p:pic>
        <p:nvPicPr>
          <p:cNvPr id="38" name="Google Shape;38;p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093429" y="6129849"/>
            <a:ext cx="1739690" cy="503802"/>
          </a:xfrm>
          <a:prstGeom prst="rect">
            <a:avLst/>
          </a:prstGeom>
          <a:noFill/>
          <a:ln>
            <a:noFill/>
          </a:ln>
        </p:spPr>
      </p:pic>
      <p:grpSp>
        <p:nvGrpSpPr>
          <p:cNvPr id="39" name="Google Shape;39;p5"/>
          <p:cNvGrpSpPr/>
          <p:nvPr/>
        </p:nvGrpSpPr>
        <p:grpSpPr>
          <a:xfrm>
            <a:off x="3849539" y="6071616"/>
            <a:ext cx="3044515" cy="475071"/>
            <a:chOff x="533063" y="6053860"/>
            <a:chExt cx="3500936" cy="546292"/>
          </a:xfrm>
        </p:grpSpPr>
        <p:pic>
          <p:nvPicPr>
            <p:cNvPr id="40" name="Google Shape;40;p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33063" y="6053860"/>
              <a:ext cx="546292" cy="546292"/>
            </a:xfrm>
            <a:prstGeom prst="rect">
              <a:avLst/>
            </a:prstGeom>
            <a:noFill/>
            <a:ln>
              <a:noFill/>
            </a:ln>
          </p:spPr>
        </p:pic>
        <p:pic>
          <p:nvPicPr>
            <p:cNvPr id="41" name="Google Shape;41;p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295562" y="6144444"/>
              <a:ext cx="2738437" cy="365125"/>
            </a:xfrm>
            <a:prstGeom prst="rect">
              <a:avLst/>
            </a:prstGeom>
            <a:noFill/>
            <a:ln>
              <a:noFill/>
            </a:ln>
          </p:spPr>
        </p:pic>
      </p:grpSp>
      <p:sp>
        <p:nvSpPr>
          <p:cNvPr id="2" name="Google Shape;42;p5">
            <a:extLst>
              <a:ext uri="{FF2B5EF4-FFF2-40B4-BE49-F238E27FC236}">
                <a16:creationId xmlns:a16="http://schemas.microsoft.com/office/drawing/2014/main" id="{087A87A3-A41D-B9B5-F4A6-660486AE17DF}"/>
              </a:ext>
            </a:extLst>
          </p:cNvPr>
          <p:cNvSpPr txBox="1"/>
          <p:nvPr userDrawn="1"/>
        </p:nvSpPr>
        <p:spPr>
          <a:xfrm>
            <a:off x="3778337" y="760846"/>
            <a:ext cx="2592871" cy="55091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0" i="0" u="none" strike="noStrike" cap="none" dirty="0">
                <a:solidFill>
                  <a:schemeClr val="lt1"/>
                </a:solidFill>
                <a:latin typeface="Century Gothic" panose="020B0502020202020204" pitchFamily="34" charset="0"/>
                <a:ea typeface="Arial"/>
                <a:cs typeface="Arial"/>
                <a:sym typeface="Arial"/>
              </a:rPr>
              <a:t>Thank you</a:t>
            </a:r>
            <a:endParaRPr dirty="0">
              <a:latin typeface="Century Gothic" panose="020B0502020202020204" pitchFamily="34" charset="0"/>
            </a:endParaRPr>
          </a:p>
          <a:p>
            <a:pPr marL="0" marR="0" lvl="0" indent="0" algn="l" rtl="0">
              <a:spcBef>
                <a:spcPts val="1200"/>
              </a:spcBef>
              <a:spcAft>
                <a:spcPts val="0"/>
              </a:spcAft>
              <a:buNone/>
            </a:pPr>
            <a:r>
              <a:rPr lang="en-US" sz="2600" b="0" i="0" u="none" strike="noStrike" cap="none" dirty="0">
                <a:solidFill>
                  <a:schemeClr val="lt1"/>
                </a:solidFill>
                <a:latin typeface="Century Gothic" panose="020B0502020202020204" pitchFamily="34" charset="0"/>
                <a:ea typeface="Arial"/>
                <a:cs typeface="Arial"/>
                <a:sym typeface="Arial"/>
              </a:rPr>
              <a:t>Siyabulela</a:t>
            </a:r>
            <a:endParaRPr dirty="0">
              <a:latin typeface="Century Gothic" panose="020B0502020202020204" pitchFamily="34" charset="0"/>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lang="en-US" sz="2600" b="0" i="0" u="none" strike="noStrike" cap="none" dirty="0">
                <a:solidFill>
                  <a:schemeClr val="lt1"/>
                </a:solidFill>
                <a:latin typeface="Century Gothic" panose="020B0502020202020204" pitchFamily="34" charset="0"/>
                <a:ea typeface="Arial"/>
                <a:cs typeface="Arial"/>
                <a:sym typeface="Arial"/>
              </a:rPr>
              <a:t>Siyabonga</a:t>
            </a:r>
          </a:p>
          <a:p>
            <a:pPr marL="0" marR="0" lvl="0" indent="0" algn="l" defTabSz="914400" rtl="0" eaLnBrk="1" fontAlgn="auto" latinLnBrk="0" hangingPunct="1">
              <a:lnSpc>
                <a:spcPct val="100000"/>
              </a:lnSpc>
              <a:spcBef>
                <a:spcPts val="1200"/>
              </a:spcBef>
              <a:spcAft>
                <a:spcPts val="0"/>
              </a:spcAft>
              <a:buClrTx/>
              <a:buSzTx/>
              <a:buFontTx/>
              <a:buNone/>
              <a:tabLst/>
              <a:defRPr/>
            </a:pPr>
            <a:r>
              <a:rPr lang="en-ZA" sz="2800" b="0" i="0" dirty="0" err="1">
                <a:solidFill>
                  <a:schemeClr val="bg1"/>
                </a:solidFill>
                <a:effectLst/>
                <a:latin typeface="Century Gothic" panose="020B0502020202020204" pitchFamily="34" charset="0"/>
              </a:rPr>
              <a:t>Siyathokoza</a:t>
            </a:r>
            <a:endParaRPr lang="en-US" sz="2600" b="0" i="0" u="none" strike="noStrike" cap="none" dirty="0">
              <a:solidFill>
                <a:schemeClr val="bg1"/>
              </a:solidFill>
              <a:latin typeface="Century Gothic" panose="020B0502020202020204" pitchFamily="34" charset="0"/>
              <a:ea typeface="Arial"/>
              <a:cs typeface="Arial"/>
              <a:sym typeface="Arial"/>
            </a:endParaRPr>
          </a:p>
          <a:p>
            <a:pPr marL="0" marR="0" lvl="0" indent="0" algn="l" rtl="0">
              <a:spcBef>
                <a:spcPts val="1200"/>
              </a:spcBef>
              <a:spcAft>
                <a:spcPts val="0"/>
              </a:spcAft>
              <a:buNone/>
            </a:pPr>
            <a:r>
              <a:rPr lang="en-US" sz="2600" b="0" i="0" u="none" strike="noStrike" cap="none" dirty="0" err="1">
                <a:solidFill>
                  <a:schemeClr val="lt1"/>
                </a:solidFill>
                <a:latin typeface="Century Gothic" panose="020B0502020202020204" pitchFamily="34" charset="0"/>
                <a:ea typeface="Arial"/>
                <a:cs typeface="Arial"/>
                <a:sym typeface="Arial"/>
              </a:rPr>
              <a:t>Dankie</a:t>
            </a:r>
            <a:endParaRPr sz="2600" b="0" i="0" u="none" strike="noStrike" cap="none" dirty="0">
              <a:solidFill>
                <a:schemeClr val="lt1"/>
              </a:solidFill>
              <a:latin typeface="Century Gothic" panose="020B0502020202020204" pitchFamily="34" charset="0"/>
              <a:ea typeface="Arial"/>
              <a:cs typeface="Arial"/>
              <a:sym typeface="Arial"/>
            </a:endParaRPr>
          </a:p>
          <a:p>
            <a:pPr marL="0" marR="0" lvl="0" indent="0" algn="l" rtl="0">
              <a:spcBef>
                <a:spcPts val="1200"/>
              </a:spcBef>
              <a:spcAft>
                <a:spcPts val="0"/>
              </a:spcAft>
              <a:buNone/>
            </a:pPr>
            <a:r>
              <a:rPr lang="en-US" sz="2600" b="0" i="0" u="none" strike="noStrike" cap="none" dirty="0">
                <a:solidFill>
                  <a:schemeClr val="lt1"/>
                </a:solidFill>
                <a:latin typeface="Century Gothic" panose="020B0502020202020204" pitchFamily="34" charset="0"/>
                <a:ea typeface="Arial"/>
                <a:cs typeface="Arial"/>
                <a:sym typeface="Arial"/>
              </a:rPr>
              <a:t>Re a leboga</a:t>
            </a:r>
            <a:endParaRPr sz="2600" b="0" i="0" u="none" strike="noStrike" cap="none" dirty="0">
              <a:solidFill>
                <a:schemeClr val="lt1"/>
              </a:solidFill>
              <a:latin typeface="Century Gothic" panose="020B0502020202020204" pitchFamily="34" charset="0"/>
              <a:ea typeface="Arial"/>
              <a:cs typeface="Arial"/>
              <a:sym typeface="Arial"/>
            </a:endParaRPr>
          </a:p>
          <a:p>
            <a:pPr marL="0" marR="0" lvl="0" indent="0" algn="l" rtl="0">
              <a:spcBef>
                <a:spcPts val="1200"/>
              </a:spcBef>
              <a:spcAft>
                <a:spcPts val="0"/>
              </a:spcAft>
              <a:buNone/>
            </a:pPr>
            <a:r>
              <a:rPr lang="en-US" sz="2600" b="0" i="0" u="none" strike="noStrike" cap="none" dirty="0">
                <a:solidFill>
                  <a:schemeClr val="lt1"/>
                </a:solidFill>
                <a:latin typeface="Century Gothic" panose="020B0502020202020204" pitchFamily="34" charset="0"/>
                <a:ea typeface="Arial"/>
                <a:cs typeface="Arial"/>
                <a:sym typeface="Arial"/>
              </a:rPr>
              <a:t>Re a </a:t>
            </a:r>
            <a:r>
              <a:rPr lang="en-US" sz="2600" b="0" i="0" u="none" strike="noStrike" cap="none" dirty="0" err="1">
                <a:solidFill>
                  <a:schemeClr val="lt1"/>
                </a:solidFill>
                <a:latin typeface="Century Gothic" panose="020B0502020202020204" pitchFamily="34" charset="0"/>
                <a:ea typeface="Arial"/>
                <a:cs typeface="Arial"/>
                <a:sym typeface="Arial"/>
              </a:rPr>
              <a:t>leboha</a:t>
            </a:r>
            <a:endParaRPr sz="2600" b="0" i="0" u="none" strike="noStrike" cap="none" dirty="0">
              <a:solidFill>
                <a:schemeClr val="lt1"/>
              </a:solidFill>
              <a:latin typeface="Century Gothic" panose="020B0502020202020204" pitchFamily="34" charset="0"/>
              <a:ea typeface="Arial"/>
              <a:cs typeface="Arial"/>
              <a:sym typeface="Arial"/>
            </a:endParaRPr>
          </a:p>
          <a:p>
            <a:pPr marL="0" marR="0" lvl="0" indent="0" algn="l" rtl="0">
              <a:spcBef>
                <a:spcPts val="1200"/>
              </a:spcBef>
              <a:spcAft>
                <a:spcPts val="0"/>
              </a:spcAft>
              <a:buNone/>
            </a:pPr>
            <a:r>
              <a:rPr lang="en-US" sz="2600" b="0" i="0" u="none" strike="noStrike" cap="none" dirty="0">
                <a:solidFill>
                  <a:schemeClr val="lt1"/>
                </a:solidFill>
                <a:latin typeface="Century Gothic" panose="020B0502020202020204" pitchFamily="34" charset="0"/>
                <a:ea typeface="Arial"/>
                <a:cs typeface="Arial"/>
                <a:sym typeface="Arial"/>
              </a:rPr>
              <a:t>Ro </a:t>
            </a:r>
            <a:r>
              <a:rPr lang="en-US" sz="2600" b="0" i="0" u="none" strike="noStrike" cap="none" dirty="0" err="1">
                <a:solidFill>
                  <a:schemeClr val="lt1"/>
                </a:solidFill>
                <a:latin typeface="Century Gothic" panose="020B0502020202020204" pitchFamily="34" charset="0"/>
                <a:ea typeface="Arial"/>
                <a:cs typeface="Arial"/>
                <a:sym typeface="Arial"/>
              </a:rPr>
              <a:t>livhuwa</a:t>
            </a:r>
            <a:endParaRPr lang="en-US" sz="2600" b="0" i="0" u="none" strike="noStrike" cap="none" dirty="0">
              <a:solidFill>
                <a:schemeClr val="lt1"/>
              </a:solidFill>
              <a:latin typeface="Century Gothic" panose="020B0502020202020204" pitchFamily="34" charset="0"/>
              <a:ea typeface="Arial"/>
              <a:cs typeface="Arial"/>
              <a:sym typeface="Arial"/>
            </a:endParaRPr>
          </a:p>
          <a:p>
            <a:pPr marL="0" marR="0" lvl="0" indent="0" algn="l" rtl="0">
              <a:spcBef>
                <a:spcPts val="1200"/>
              </a:spcBef>
              <a:spcAft>
                <a:spcPts val="0"/>
              </a:spcAft>
              <a:buNone/>
            </a:pPr>
            <a:r>
              <a:rPr lang="en-US" sz="2600" b="0" i="0" u="none" strike="noStrike" cap="none" dirty="0">
                <a:solidFill>
                  <a:schemeClr val="lt1"/>
                </a:solidFill>
                <a:latin typeface="Century Gothic" panose="020B0502020202020204" pitchFamily="34" charset="0"/>
                <a:ea typeface="Arial"/>
                <a:cs typeface="Arial"/>
                <a:sym typeface="Arial"/>
              </a:rPr>
              <a:t>Ha </a:t>
            </a:r>
            <a:r>
              <a:rPr lang="en-US" sz="2600" b="0" i="0" u="none" strike="noStrike" cap="none" dirty="0" err="1">
                <a:solidFill>
                  <a:schemeClr val="lt1"/>
                </a:solidFill>
                <a:latin typeface="Century Gothic" panose="020B0502020202020204" pitchFamily="34" charset="0"/>
                <a:ea typeface="Arial"/>
                <a:cs typeface="Arial"/>
                <a:sym typeface="Arial"/>
              </a:rPr>
              <a:t>khensa</a:t>
            </a:r>
            <a:endParaRPr sz="2600" b="0" i="0" u="none" strike="noStrike" cap="none" dirty="0">
              <a:solidFill>
                <a:schemeClr val="lt1"/>
              </a:solidFill>
              <a:latin typeface="Century Gothic" panose="020B0502020202020204" pitchFamily="34" charset="0"/>
              <a:ea typeface="Arial"/>
              <a:cs typeface="Arial"/>
              <a:sym typeface="Arial"/>
            </a:endParaRPr>
          </a:p>
          <a:p>
            <a:pPr marL="0" marR="0" lvl="0" indent="0" algn="l" rtl="0">
              <a:spcBef>
                <a:spcPts val="1200"/>
              </a:spcBef>
              <a:spcAft>
                <a:spcPts val="0"/>
              </a:spcAft>
              <a:buNone/>
            </a:pPr>
            <a:endParaRPr sz="2600" b="0" i="0" u="none" strike="noStrike" cap="none" dirty="0">
              <a:solidFill>
                <a:schemeClr val="lt1"/>
              </a:solidFill>
              <a:latin typeface="Century Gothic" panose="020B0502020202020204" pitchFamily="34" charset="0"/>
              <a:ea typeface="Arial"/>
              <a:cs typeface="Arial"/>
              <a:sym typeface="Arial"/>
            </a:endParaRPr>
          </a:p>
        </p:txBody>
      </p:sp>
    </p:spTree>
    <p:extLst>
      <p:ext uri="{BB962C8B-B14F-4D97-AF65-F5344CB8AC3E}">
        <p14:creationId xmlns:p14="http://schemas.microsoft.com/office/powerpoint/2010/main" val="1816267242"/>
      </p:ext>
    </p:extLst>
  </p:cSld>
  <p:clrMapOvr>
    <a:masterClrMapping/>
  </p:clrMapOvr>
  <p:extLst>
    <p:ext uri="{DCECCB84-F9BA-43D5-87BE-67443E8EF086}">
      <p15:sldGuideLst xmlns:p15="http://schemas.microsoft.com/office/powerpoint/2012/main">
        <p15:guide id="1" pos="345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1" preserve="1" userDrawn="1">
  <p:cSld name="Title Slide 1">
    <p:spTree>
      <p:nvGrpSpPr>
        <p:cNvPr id="1" name="Shape 43"/>
        <p:cNvGrpSpPr/>
        <p:nvPr/>
      </p:nvGrpSpPr>
      <p:grpSpPr>
        <a:xfrm>
          <a:off x="0" y="0"/>
          <a:ext cx="0" cy="0"/>
          <a:chOff x="0" y="0"/>
          <a:chExt cx="0" cy="0"/>
        </a:xfrm>
      </p:grpSpPr>
      <p:pic>
        <p:nvPicPr>
          <p:cNvPr id="44" name="Google Shape;44;p6"/>
          <p:cNvPicPr preferRelativeResize="0"/>
          <p:nvPr/>
        </p:nvPicPr>
        <p:blipFill rotWithShape="1">
          <a:blip r:embed="rId2">
            <a:alphaModFix/>
          </a:blip>
          <a:srcRect/>
          <a:stretch/>
        </p:blipFill>
        <p:spPr>
          <a:xfrm>
            <a:off x="-1" y="0"/>
            <a:ext cx="12192001" cy="6858000"/>
          </a:xfrm>
          <a:prstGeom prst="rect">
            <a:avLst/>
          </a:prstGeom>
          <a:noFill/>
          <a:ln>
            <a:noFill/>
          </a:ln>
        </p:spPr>
      </p:pic>
      <p:pic>
        <p:nvPicPr>
          <p:cNvPr id="8" name="Picture 7">
            <a:extLst>
              <a:ext uri="{FF2B5EF4-FFF2-40B4-BE49-F238E27FC236}">
                <a16:creationId xmlns:a16="http://schemas.microsoft.com/office/drawing/2014/main" id="{E4B9A6D4-D843-A975-7710-3ACAD935A00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grpSp>
        <p:nvGrpSpPr>
          <p:cNvPr id="46" name="Google Shape;46;p6"/>
          <p:cNvGrpSpPr/>
          <p:nvPr/>
        </p:nvGrpSpPr>
        <p:grpSpPr>
          <a:xfrm>
            <a:off x="3849539" y="6071616"/>
            <a:ext cx="3044515" cy="475071"/>
            <a:chOff x="533063" y="6053860"/>
            <a:chExt cx="3500936" cy="546292"/>
          </a:xfrm>
        </p:grpSpPr>
        <p:pic>
          <p:nvPicPr>
            <p:cNvPr id="47" name="Google Shape;47;p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33063" y="6053860"/>
              <a:ext cx="546292" cy="546292"/>
            </a:xfrm>
            <a:prstGeom prst="rect">
              <a:avLst/>
            </a:prstGeom>
            <a:noFill/>
            <a:ln>
              <a:noFill/>
            </a:ln>
          </p:spPr>
        </p:pic>
        <p:pic>
          <p:nvPicPr>
            <p:cNvPr id="48" name="Google Shape;48;p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295562" y="6144444"/>
              <a:ext cx="2738437" cy="365125"/>
            </a:xfrm>
            <a:prstGeom prst="rect">
              <a:avLst/>
            </a:prstGeom>
            <a:noFill/>
            <a:ln>
              <a:noFill/>
            </a:ln>
          </p:spPr>
        </p:pic>
      </p:grpSp>
      <p:pic>
        <p:nvPicPr>
          <p:cNvPr id="49" name="Google Shape;49;p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0093429" y="6129849"/>
            <a:ext cx="1739690" cy="503802"/>
          </a:xfrm>
          <a:prstGeom prst="rect">
            <a:avLst/>
          </a:prstGeom>
          <a:noFill/>
          <a:ln>
            <a:noFill/>
          </a:ln>
        </p:spPr>
      </p:pic>
      <p:cxnSp>
        <p:nvCxnSpPr>
          <p:cNvPr id="2" name="Google Shape;13;p2">
            <a:extLst>
              <a:ext uri="{FF2B5EF4-FFF2-40B4-BE49-F238E27FC236}">
                <a16:creationId xmlns:a16="http://schemas.microsoft.com/office/drawing/2014/main" id="{752840A7-F9B2-27DC-9B5B-63912684E0B7}"/>
              </a:ext>
            </a:extLst>
          </p:cNvPr>
          <p:cNvCxnSpPr/>
          <p:nvPr userDrawn="1"/>
        </p:nvCxnSpPr>
        <p:spPr>
          <a:xfrm>
            <a:off x="3959020" y="3416440"/>
            <a:ext cx="3021785" cy="0"/>
          </a:xfrm>
          <a:prstGeom prst="straightConnector1">
            <a:avLst/>
          </a:prstGeom>
          <a:noFill/>
          <a:ln w="28575" cap="flat" cmpd="sng">
            <a:solidFill>
              <a:srgbClr val="FFC000"/>
            </a:solidFill>
            <a:prstDash val="solid"/>
            <a:miter lim="800000"/>
            <a:headEnd type="none" w="sm" len="sm"/>
            <a:tailEnd type="none" w="sm" len="sm"/>
          </a:ln>
        </p:spPr>
      </p:cxnSp>
      <p:sp>
        <p:nvSpPr>
          <p:cNvPr id="3" name="Google Shape;14;p2">
            <a:extLst>
              <a:ext uri="{FF2B5EF4-FFF2-40B4-BE49-F238E27FC236}">
                <a16:creationId xmlns:a16="http://schemas.microsoft.com/office/drawing/2014/main" id="{EE1CDDF0-ACD8-97B5-B097-526F653EE9D9}"/>
              </a:ext>
            </a:extLst>
          </p:cNvPr>
          <p:cNvSpPr txBox="1">
            <a:spLocks noGrp="1"/>
          </p:cNvSpPr>
          <p:nvPr>
            <p:ph type="body" idx="1"/>
          </p:nvPr>
        </p:nvSpPr>
        <p:spPr>
          <a:xfrm>
            <a:off x="3600450" y="2752013"/>
            <a:ext cx="5295900" cy="5905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Lato Black"/>
                <a:ea typeface="Lato Black"/>
                <a:cs typeface="Lato Black"/>
                <a:sym typeface="Lato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2065161680"/>
      </p:ext>
    </p:extLst>
  </p:cSld>
  <p:clrMapOvr>
    <a:masterClrMapping/>
  </p:clrMapOvr>
  <p:extLst>
    <p:ext uri="{DCECCB84-F9BA-43D5-87BE-67443E8EF086}">
      <p15:sldGuideLst xmlns:p15="http://schemas.microsoft.com/office/powerpoint/2012/main">
        <p15:guide id="1" pos="241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2" preserve="1" userDrawn="1">
  <p:cSld name="Title Slide 2">
    <p:spTree>
      <p:nvGrpSpPr>
        <p:cNvPr id="1" name="Shape 52"/>
        <p:cNvGrpSpPr/>
        <p:nvPr/>
      </p:nvGrpSpPr>
      <p:grpSpPr>
        <a:xfrm>
          <a:off x="0" y="0"/>
          <a:ext cx="0" cy="0"/>
          <a:chOff x="0" y="0"/>
          <a:chExt cx="0" cy="0"/>
        </a:xfrm>
      </p:grpSpPr>
      <p:pic>
        <p:nvPicPr>
          <p:cNvPr id="53" name="Google Shape;53;p7"/>
          <p:cNvPicPr preferRelativeResize="0"/>
          <p:nvPr/>
        </p:nvPicPr>
        <p:blipFill rotWithShape="1">
          <a:blip r:embed="rId2">
            <a:alphaModFix/>
          </a:blip>
          <a:srcRect/>
          <a:stretch/>
        </p:blipFill>
        <p:spPr>
          <a:xfrm>
            <a:off x="-1" y="0"/>
            <a:ext cx="12213883" cy="6858000"/>
          </a:xfrm>
          <a:prstGeom prst="rect">
            <a:avLst/>
          </a:prstGeom>
          <a:noFill/>
          <a:ln>
            <a:noFill/>
          </a:ln>
        </p:spPr>
      </p:pic>
      <p:pic>
        <p:nvPicPr>
          <p:cNvPr id="5" name="Picture 4">
            <a:extLst>
              <a:ext uri="{FF2B5EF4-FFF2-40B4-BE49-F238E27FC236}">
                <a16:creationId xmlns:a16="http://schemas.microsoft.com/office/drawing/2014/main" id="{543727D5-B1F6-DC80-5ABC-27E6724815A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55" name="Google Shape;55;p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093429" y="6129849"/>
            <a:ext cx="1739690" cy="503802"/>
          </a:xfrm>
          <a:prstGeom prst="rect">
            <a:avLst/>
          </a:prstGeom>
          <a:noFill/>
          <a:ln>
            <a:noFill/>
          </a:ln>
        </p:spPr>
      </p:pic>
      <p:grpSp>
        <p:nvGrpSpPr>
          <p:cNvPr id="56" name="Google Shape;56;p7"/>
          <p:cNvGrpSpPr/>
          <p:nvPr/>
        </p:nvGrpSpPr>
        <p:grpSpPr>
          <a:xfrm>
            <a:off x="3849539" y="6071616"/>
            <a:ext cx="3044515" cy="475071"/>
            <a:chOff x="533063" y="6053860"/>
            <a:chExt cx="3500936" cy="546292"/>
          </a:xfrm>
        </p:grpSpPr>
        <p:pic>
          <p:nvPicPr>
            <p:cNvPr id="57" name="Google Shape;57;p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33063" y="6053860"/>
              <a:ext cx="546292" cy="546292"/>
            </a:xfrm>
            <a:prstGeom prst="rect">
              <a:avLst/>
            </a:prstGeom>
            <a:noFill/>
            <a:ln>
              <a:noFill/>
            </a:ln>
          </p:spPr>
        </p:pic>
        <p:pic>
          <p:nvPicPr>
            <p:cNvPr id="58" name="Google Shape;58;p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295562" y="6144444"/>
              <a:ext cx="2738437" cy="365125"/>
            </a:xfrm>
            <a:prstGeom prst="rect">
              <a:avLst/>
            </a:prstGeom>
            <a:noFill/>
            <a:ln>
              <a:noFill/>
            </a:ln>
          </p:spPr>
        </p:pic>
      </p:grpSp>
      <p:cxnSp>
        <p:nvCxnSpPr>
          <p:cNvPr id="2" name="Google Shape;13;p2">
            <a:extLst>
              <a:ext uri="{FF2B5EF4-FFF2-40B4-BE49-F238E27FC236}">
                <a16:creationId xmlns:a16="http://schemas.microsoft.com/office/drawing/2014/main" id="{5BF49BB4-4C2A-F56F-E3DA-285086E6E023}"/>
              </a:ext>
            </a:extLst>
          </p:cNvPr>
          <p:cNvCxnSpPr/>
          <p:nvPr userDrawn="1"/>
        </p:nvCxnSpPr>
        <p:spPr>
          <a:xfrm>
            <a:off x="3959020" y="3416440"/>
            <a:ext cx="3021785" cy="0"/>
          </a:xfrm>
          <a:prstGeom prst="straightConnector1">
            <a:avLst/>
          </a:prstGeom>
          <a:noFill/>
          <a:ln w="28575" cap="flat" cmpd="sng">
            <a:solidFill>
              <a:srgbClr val="FFC000"/>
            </a:solidFill>
            <a:prstDash val="solid"/>
            <a:miter lim="800000"/>
            <a:headEnd type="none" w="sm" len="sm"/>
            <a:tailEnd type="none" w="sm" len="sm"/>
          </a:ln>
        </p:spPr>
      </p:cxnSp>
      <p:sp>
        <p:nvSpPr>
          <p:cNvPr id="3" name="Google Shape;14;p2">
            <a:extLst>
              <a:ext uri="{FF2B5EF4-FFF2-40B4-BE49-F238E27FC236}">
                <a16:creationId xmlns:a16="http://schemas.microsoft.com/office/drawing/2014/main" id="{799DC431-C667-4A85-D38E-6B600C1AD9D1}"/>
              </a:ext>
            </a:extLst>
          </p:cNvPr>
          <p:cNvSpPr txBox="1">
            <a:spLocks noGrp="1"/>
          </p:cNvSpPr>
          <p:nvPr>
            <p:ph type="body" idx="1"/>
          </p:nvPr>
        </p:nvSpPr>
        <p:spPr>
          <a:xfrm>
            <a:off x="3600450" y="2752013"/>
            <a:ext cx="5295900" cy="5905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Lato Black"/>
                <a:ea typeface="Lato Black"/>
                <a:cs typeface="Lato Black"/>
                <a:sym typeface="Lato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170847514"/>
      </p:ext>
    </p:extLst>
  </p:cSld>
  <p:clrMapOvr>
    <a:masterClrMapping/>
  </p:clrMapOvr>
  <p:extLst>
    <p:ext uri="{DCECCB84-F9BA-43D5-87BE-67443E8EF086}">
      <p15:sldGuideLst xmlns:p15="http://schemas.microsoft.com/office/powerpoint/2012/main">
        <p15:guide id="1" pos="247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053A-FAC2-844A-EAEB-01F3D1B74F4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152DEE1-E9BE-AB65-0E42-B3ADE10A00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347256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97A5D-3372-D25F-8409-BA741470BF9E}"/>
              </a:ext>
            </a:extLst>
          </p:cNvPr>
          <p:cNvSpPr>
            <a:spLocks noGrp="1"/>
          </p:cNvSpPr>
          <p:nvPr>
            <p:ph type="title"/>
          </p:nvPr>
        </p:nvSpPr>
        <p:spPr>
          <a:xfrm>
            <a:off x="521128"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2D0BA6C2-4AC1-C583-F58F-FD8BA8B0A454}"/>
              </a:ext>
            </a:extLst>
          </p:cNvPr>
          <p:cNvSpPr>
            <a:spLocks noGrp="1"/>
          </p:cNvSpPr>
          <p:nvPr>
            <p:ph type="body" idx="1"/>
          </p:nvPr>
        </p:nvSpPr>
        <p:spPr>
          <a:xfrm>
            <a:off x="521128"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B35D85-38C3-3BCE-3B1A-7C7DF6700BD7}"/>
              </a:ext>
            </a:extLst>
          </p:cNvPr>
          <p:cNvSpPr>
            <a:spLocks noGrp="1"/>
          </p:cNvSpPr>
          <p:nvPr>
            <p:ph type="dt" sz="half" idx="10"/>
          </p:nvPr>
        </p:nvSpPr>
        <p:spPr>
          <a:xfrm>
            <a:off x="838200" y="6356350"/>
            <a:ext cx="2743200" cy="365125"/>
          </a:xfrm>
          <a:prstGeom prst="rect">
            <a:avLst/>
          </a:prstGeom>
        </p:spPr>
        <p:txBody>
          <a:bodyPr/>
          <a:lstStyle/>
          <a:p>
            <a:fld id="{463F6BBF-C620-4DEC-9911-1E7528560BC3}" type="datetimeFigureOut">
              <a:rPr lang="en-ZA" smtClean="0"/>
              <a:t>2025/08/14</a:t>
            </a:fld>
            <a:endParaRPr lang="en-ZA" dirty="0"/>
          </a:p>
        </p:txBody>
      </p:sp>
      <p:sp>
        <p:nvSpPr>
          <p:cNvPr id="5" name="Footer Placeholder 4">
            <a:extLst>
              <a:ext uri="{FF2B5EF4-FFF2-40B4-BE49-F238E27FC236}">
                <a16:creationId xmlns:a16="http://schemas.microsoft.com/office/drawing/2014/main" id="{1E0E03D4-B551-7DCD-5415-E0F5F9F66BEC}"/>
              </a:ext>
            </a:extLst>
          </p:cNvPr>
          <p:cNvSpPr>
            <a:spLocks noGrp="1"/>
          </p:cNvSpPr>
          <p:nvPr>
            <p:ph type="ftr" sz="quarter" idx="11"/>
          </p:nvPr>
        </p:nvSpPr>
        <p:spPr>
          <a:xfrm>
            <a:off x="4038600" y="6356350"/>
            <a:ext cx="4114800" cy="365125"/>
          </a:xfrm>
          <a:prstGeom prst="rect">
            <a:avLst/>
          </a:prstGeom>
        </p:spPr>
        <p:txBody>
          <a:bodyPr/>
          <a:lstStyle/>
          <a:p>
            <a:endParaRPr lang="en-ZA" dirty="0"/>
          </a:p>
        </p:txBody>
      </p:sp>
      <p:sp>
        <p:nvSpPr>
          <p:cNvPr id="6" name="Slide Number Placeholder 5">
            <a:extLst>
              <a:ext uri="{FF2B5EF4-FFF2-40B4-BE49-F238E27FC236}">
                <a16:creationId xmlns:a16="http://schemas.microsoft.com/office/drawing/2014/main" id="{A336CEF6-1E66-6F84-0BC8-002C8C3180D9}"/>
              </a:ext>
            </a:extLst>
          </p:cNvPr>
          <p:cNvSpPr>
            <a:spLocks noGrp="1"/>
          </p:cNvSpPr>
          <p:nvPr>
            <p:ph type="sldNum" sz="quarter" idx="12"/>
          </p:nvPr>
        </p:nvSpPr>
        <p:spPr>
          <a:xfrm>
            <a:off x="8610600" y="6356350"/>
            <a:ext cx="2743200" cy="365125"/>
          </a:xfrm>
          <a:prstGeom prst="rect">
            <a:avLst/>
          </a:prstGeom>
        </p:spPr>
        <p:txBody>
          <a:bodyPr/>
          <a:lstStyle/>
          <a:p>
            <a:fld id="{C7AD57D8-5C54-4B1C-A754-0CF624FB4EA9}" type="slidenum">
              <a:rPr lang="en-ZA" smtClean="0"/>
              <a:t>‹#›</a:t>
            </a:fld>
            <a:endParaRPr lang="en-ZA" dirty="0"/>
          </a:p>
        </p:txBody>
      </p:sp>
    </p:spTree>
    <p:extLst>
      <p:ext uri="{BB962C8B-B14F-4D97-AF65-F5344CB8AC3E}">
        <p14:creationId xmlns:p14="http://schemas.microsoft.com/office/powerpoint/2010/main" val="651494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0DC54-B2F1-57F8-8D01-2707640D7AD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492ED63-86A0-C6A6-DC0C-26AA2B60085D}"/>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11CA714-D1E5-AF53-8D33-277444E8B0A4}"/>
              </a:ext>
            </a:extLst>
          </p:cNvPr>
          <p:cNvSpPr>
            <a:spLocks noGrp="1"/>
          </p:cNvSpPr>
          <p:nvPr>
            <p:ph type="dt" sz="half" idx="10"/>
          </p:nvPr>
        </p:nvSpPr>
        <p:spPr>
          <a:xfrm>
            <a:off x="838200" y="6356350"/>
            <a:ext cx="2743200" cy="365125"/>
          </a:xfrm>
          <a:prstGeom prst="rect">
            <a:avLst/>
          </a:prstGeom>
        </p:spPr>
        <p:txBody>
          <a:bodyPr/>
          <a:lstStyle/>
          <a:p>
            <a:fld id="{9D4C6E3C-DABE-2C4D-B8C6-BEB15BBDEEB8}" type="datetimeFigureOut">
              <a:rPr lang="en-US" smtClean="0"/>
              <a:t>8/14/2025</a:t>
            </a:fld>
            <a:endParaRPr lang="en-US" dirty="0"/>
          </a:p>
        </p:txBody>
      </p:sp>
      <p:sp>
        <p:nvSpPr>
          <p:cNvPr id="5" name="Footer Placeholder 4">
            <a:extLst>
              <a:ext uri="{FF2B5EF4-FFF2-40B4-BE49-F238E27FC236}">
                <a16:creationId xmlns:a16="http://schemas.microsoft.com/office/drawing/2014/main" id="{38CEBF96-6049-5783-DAB9-3761E286667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7EF11B3-0866-74EC-90C8-37A1FF3F36BB}"/>
              </a:ext>
            </a:extLst>
          </p:cNvPr>
          <p:cNvSpPr>
            <a:spLocks noGrp="1"/>
          </p:cNvSpPr>
          <p:nvPr>
            <p:ph type="sldNum" sz="quarter" idx="12"/>
          </p:nvPr>
        </p:nvSpPr>
        <p:spPr>
          <a:xfrm>
            <a:off x="8610600" y="6356350"/>
            <a:ext cx="2743200" cy="365125"/>
          </a:xfrm>
          <a:prstGeom prst="rect">
            <a:avLst/>
          </a:prstGeom>
        </p:spPr>
        <p:txBody>
          <a:bodyPr/>
          <a:lstStyle/>
          <a:p>
            <a:fld id="{73436A11-109B-7B4D-BFCC-BA6740D2C5D2}" type="slidenum">
              <a:rPr lang="en-US" smtClean="0"/>
              <a:t>‹#›</a:t>
            </a:fld>
            <a:endParaRPr lang="en-US" dirty="0"/>
          </a:p>
        </p:txBody>
      </p:sp>
    </p:spTree>
    <p:extLst>
      <p:ext uri="{BB962C8B-B14F-4D97-AF65-F5344CB8AC3E}">
        <p14:creationId xmlns:p14="http://schemas.microsoft.com/office/powerpoint/2010/main" val="3044005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52263-1878-D53D-E360-702042A4E1B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42E2390-CCE5-3D34-FC07-1827F5271D04}"/>
              </a:ext>
            </a:extLst>
          </p:cNvPr>
          <p:cNvSpPr>
            <a:spLocks noGrp="1"/>
          </p:cNvSpPr>
          <p:nvPr>
            <p:ph sz="half" idx="1"/>
          </p:nvPr>
        </p:nvSpPr>
        <p:spPr>
          <a:xfrm>
            <a:off x="527487"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a:extLst>
              <a:ext uri="{FF2B5EF4-FFF2-40B4-BE49-F238E27FC236}">
                <a16:creationId xmlns:a16="http://schemas.microsoft.com/office/drawing/2014/main" id="{6BA06E2A-506E-D61B-DD59-B7935FA5C861}"/>
              </a:ext>
            </a:extLst>
          </p:cNvPr>
          <p:cNvSpPr>
            <a:spLocks noGrp="1"/>
          </p:cNvSpPr>
          <p:nvPr>
            <p:ph sz="half" idx="2"/>
          </p:nvPr>
        </p:nvSpPr>
        <p:spPr>
          <a:xfrm>
            <a:off x="5861487"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D84D62A3-749C-C0EF-F31E-C83AFDC75455}"/>
              </a:ext>
            </a:extLst>
          </p:cNvPr>
          <p:cNvSpPr>
            <a:spLocks noGrp="1"/>
          </p:cNvSpPr>
          <p:nvPr>
            <p:ph type="dt" sz="half" idx="10"/>
          </p:nvPr>
        </p:nvSpPr>
        <p:spPr>
          <a:xfrm>
            <a:off x="838200" y="6356350"/>
            <a:ext cx="2743200" cy="365125"/>
          </a:xfrm>
          <a:prstGeom prst="rect">
            <a:avLst/>
          </a:prstGeom>
        </p:spPr>
        <p:txBody>
          <a:bodyPr/>
          <a:lstStyle/>
          <a:p>
            <a:fld id="{463F6BBF-C620-4DEC-9911-1E7528560BC3}" type="datetimeFigureOut">
              <a:rPr lang="en-ZA" smtClean="0"/>
              <a:t>2025/08/14</a:t>
            </a:fld>
            <a:endParaRPr lang="en-ZA" dirty="0"/>
          </a:p>
        </p:txBody>
      </p:sp>
      <p:sp>
        <p:nvSpPr>
          <p:cNvPr id="6" name="Footer Placeholder 5">
            <a:extLst>
              <a:ext uri="{FF2B5EF4-FFF2-40B4-BE49-F238E27FC236}">
                <a16:creationId xmlns:a16="http://schemas.microsoft.com/office/drawing/2014/main" id="{BC6CADEE-BD65-5D7E-2CF9-17C15136D4FA}"/>
              </a:ext>
            </a:extLst>
          </p:cNvPr>
          <p:cNvSpPr>
            <a:spLocks noGrp="1"/>
          </p:cNvSpPr>
          <p:nvPr>
            <p:ph type="ftr" sz="quarter" idx="11"/>
          </p:nvPr>
        </p:nvSpPr>
        <p:spPr>
          <a:xfrm>
            <a:off x="4038600" y="6356350"/>
            <a:ext cx="4114800" cy="365125"/>
          </a:xfrm>
          <a:prstGeom prst="rect">
            <a:avLst/>
          </a:prstGeom>
        </p:spPr>
        <p:txBody>
          <a:bodyPr/>
          <a:lstStyle/>
          <a:p>
            <a:endParaRPr lang="en-ZA" dirty="0"/>
          </a:p>
        </p:txBody>
      </p:sp>
      <p:sp>
        <p:nvSpPr>
          <p:cNvPr id="7" name="Slide Number Placeholder 6">
            <a:extLst>
              <a:ext uri="{FF2B5EF4-FFF2-40B4-BE49-F238E27FC236}">
                <a16:creationId xmlns:a16="http://schemas.microsoft.com/office/drawing/2014/main" id="{4D971B32-5EB1-2A16-466E-A4913710BDE4}"/>
              </a:ext>
            </a:extLst>
          </p:cNvPr>
          <p:cNvSpPr>
            <a:spLocks noGrp="1"/>
          </p:cNvSpPr>
          <p:nvPr>
            <p:ph type="sldNum" sz="quarter" idx="12"/>
          </p:nvPr>
        </p:nvSpPr>
        <p:spPr>
          <a:xfrm>
            <a:off x="8610600" y="6356350"/>
            <a:ext cx="2743200" cy="365125"/>
          </a:xfrm>
          <a:prstGeom prst="rect">
            <a:avLst/>
          </a:prstGeom>
        </p:spPr>
        <p:txBody>
          <a:bodyPr/>
          <a:lstStyle/>
          <a:p>
            <a:fld id="{C7AD57D8-5C54-4B1C-A754-0CF624FB4EA9}" type="slidenum">
              <a:rPr lang="en-ZA" smtClean="0"/>
              <a:t>‹#›</a:t>
            </a:fld>
            <a:endParaRPr lang="en-ZA" dirty="0"/>
          </a:p>
        </p:txBody>
      </p:sp>
    </p:spTree>
    <p:extLst>
      <p:ext uri="{BB962C8B-B14F-4D97-AF65-F5344CB8AC3E}">
        <p14:creationId xmlns:p14="http://schemas.microsoft.com/office/powerpoint/2010/main" val="1598183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8AFB6-F8D6-2FF1-1629-E6F8EA46EA35}"/>
              </a:ext>
            </a:extLst>
          </p:cNvPr>
          <p:cNvSpPr>
            <a:spLocks noGrp="1"/>
          </p:cNvSpPr>
          <p:nvPr>
            <p:ph type="title"/>
          </p:nvPr>
        </p:nvSpPr>
        <p:spPr>
          <a:xfrm>
            <a:off x="529066"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6E2317D-B9CD-1317-CBD0-A70F04D54549}"/>
              </a:ext>
            </a:extLst>
          </p:cNvPr>
          <p:cNvSpPr>
            <a:spLocks noGrp="1"/>
          </p:cNvSpPr>
          <p:nvPr>
            <p:ph type="body" idx="1"/>
          </p:nvPr>
        </p:nvSpPr>
        <p:spPr>
          <a:xfrm>
            <a:off x="529066"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60284F8-8AFF-03CC-FC3F-CAED3DBD29A1}"/>
              </a:ext>
            </a:extLst>
          </p:cNvPr>
          <p:cNvSpPr>
            <a:spLocks noGrp="1"/>
          </p:cNvSpPr>
          <p:nvPr>
            <p:ph sz="half" idx="2"/>
          </p:nvPr>
        </p:nvSpPr>
        <p:spPr>
          <a:xfrm>
            <a:off x="529066"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C91AAB2-8AF1-61AA-90FE-4723D469CAE7}"/>
              </a:ext>
            </a:extLst>
          </p:cNvPr>
          <p:cNvSpPr>
            <a:spLocks noGrp="1"/>
          </p:cNvSpPr>
          <p:nvPr>
            <p:ph type="body" sz="quarter" idx="3"/>
          </p:nvPr>
        </p:nvSpPr>
        <p:spPr>
          <a:xfrm>
            <a:off x="5861478"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7665EA-F14E-2D5E-9139-3B2987FCB7CB}"/>
              </a:ext>
            </a:extLst>
          </p:cNvPr>
          <p:cNvSpPr>
            <a:spLocks noGrp="1"/>
          </p:cNvSpPr>
          <p:nvPr>
            <p:ph sz="quarter" idx="4"/>
          </p:nvPr>
        </p:nvSpPr>
        <p:spPr>
          <a:xfrm>
            <a:off x="5861478"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449F9C0B-2D40-3555-ABBC-AE5953B1B206}"/>
              </a:ext>
            </a:extLst>
          </p:cNvPr>
          <p:cNvSpPr>
            <a:spLocks noGrp="1"/>
          </p:cNvSpPr>
          <p:nvPr>
            <p:ph type="dt" sz="half" idx="10"/>
          </p:nvPr>
        </p:nvSpPr>
        <p:spPr>
          <a:xfrm>
            <a:off x="838200" y="6356350"/>
            <a:ext cx="2743200" cy="365125"/>
          </a:xfrm>
          <a:prstGeom prst="rect">
            <a:avLst/>
          </a:prstGeom>
        </p:spPr>
        <p:txBody>
          <a:bodyPr/>
          <a:lstStyle/>
          <a:p>
            <a:fld id="{463F6BBF-C620-4DEC-9911-1E7528560BC3}" type="datetimeFigureOut">
              <a:rPr lang="en-ZA" smtClean="0"/>
              <a:t>2025/08/14</a:t>
            </a:fld>
            <a:endParaRPr lang="en-ZA" dirty="0"/>
          </a:p>
        </p:txBody>
      </p:sp>
      <p:sp>
        <p:nvSpPr>
          <p:cNvPr id="8" name="Footer Placeholder 7">
            <a:extLst>
              <a:ext uri="{FF2B5EF4-FFF2-40B4-BE49-F238E27FC236}">
                <a16:creationId xmlns:a16="http://schemas.microsoft.com/office/drawing/2014/main" id="{0858A42E-F265-DDA6-26E4-668F577B87DF}"/>
              </a:ext>
            </a:extLst>
          </p:cNvPr>
          <p:cNvSpPr>
            <a:spLocks noGrp="1"/>
          </p:cNvSpPr>
          <p:nvPr>
            <p:ph type="ftr" sz="quarter" idx="11"/>
          </p:nvPr>
        </p:nvSpPr>
        <p:spPr>
          <a:xfrm>
            <a:off x="4038600" y="6356350"/>
            <a:ext cx="4114800" cy="365125"/>
          </a:xfrm>
          <a:prstGeom prst="rect">
            <a:avLst/>
          </a:prstGeom>
        </p:spPr>
        <p:txBody>
          <a:bodyPr/>
          <a:lstStyle/>
          <a:p>
            <a:endParaRPr lang="en-ZA" dirty="0"/>
          </a:p>
        </p:txBody>
      </p:sp>
      <p:sp>
        <p:nvSpPr>
          <p:cNvPr id="9" name="Slide Number Placeholder 8">
            <a:extLst>
              <a:ext uri="{FF2B5EF4-FFF2-40B4-BE49-F238E27FC236}">
                <a16:creationId xmlns:a16="http://schemas.microsoft.com/office/drawing/2014/main" id="{3D4BA6C3-7BD9-BCA7-58E2-6D61E7E8647A}"/>
              </a:ext>
            </a:extLst>
          </p:cNvPr>
          <p:cNvSpPr>
            <a:spLocks noGrp="1"/>
          </p:cNvSpPr>
          <p:nvPr>
            <p:ph type="sldNum" sz="quarter" idx="12"/>
          </p:nvPr>
        </p:nvSpPr>
        <p:spPr>
          <a:xfrm>
            <a:off x="8610600" y="6356350"/>
            <a:ext cx="2743200" cy="365125"/>
          </a:xfrm>
          <a:prstGeom prst="rect">
            <a:avLst/>
          </a:prstGeom>
        </p:spPr>
        <p:txBody>
          <a:bodyPr/>
          <a:lstStyle/>
          <a:p>
            <a:fld id="{C7AD57D8-5C54-4B1C-A754-0CF624FB4EA9}" type="slidenum">
              <a:rPr lang="en-ZA" smtClean="0"/>
              <a:t>‹#›</a:t>
            </a:fld>
            <a:endParaRPr lang="en-ZA" dirty="0"/>
          </a:p>
        </p:txBody>
      </p:sp>
    </p:spTree>
    <p:extLst>
      <p:ext uri="{BB962C8B-B14F-4D97-AF65-F5344CB8AC3E}">
        <p14:creationId xmlns:p14="http://schemas.microsoft.com/office/powerpoint/2010/main" val="3095514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CE467-FA4F-0CEF-1CFA-357864DF6CF0}"/>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0ED8622-D5E2-B3A7-11D5-44F5DE923FE9}"/>
              </a:ext>
            </a:extLst>
          </p:cNvPr>
          <p:cNvSpPr>
            <a:spLocks noGrp="1"/>
          </p:cNvSpPr>
          <p:nvPr>
            <p:ph type="dt" sz="half" idx="10"/>
          </p:nvPr>
        </p:nvSpPr>
        <p:spPr>
          <a:xfrm>
            <a:off x="838200" y="6356350"/>
            <a:ext cx="2743200" cy="365125"/>
          </a:xfrm>
          <a:prstGeom prst="rect">
            <a:avLst/>
          </a:prstGeom>
        </p:spPr>
        <p:txBody>
          <a:bodyPr/>
          <a:lstStyle/>
          <a:p>
            <a:fld id="{463F6BBF-C620-4DEC-9911-1E7528560BC3}" type="datetimeFigureOut">
              <a:rPr lang="en-ZA" smtClean="0"/>
              <a:t>2025/08/14</a:t>
            </a:fld>
            <a:endParaRPr lang="en-ZA" dirty="0"/>
          </a:p>
        </p:txBody>
      </p:sp>
      <p:sp>
        <p:nvSpPr>
          <p:cNvPr id="4" name="Footer Placeholder 3">
            <a:extLst>
              <a:ext uri="{FF2B5EF4-FFF2-40B4-BE49-F238E27FC236}">
                <a16:creationId xmlns:a16="http://schemas.microsoft.com/office/drawing/2014/main" id="{D65B40A3-4A65-74DF-AF34-BA735026551C}"/>
              </a:ext>
            </a:extLst>
          </p:cNvPr>
          <p:cNvSpPr>
            <a:spLocks noGrp="1"/>
          </p:cNvSpPr>
          <p:nvPr>
            <p:ph type="ftr" sz="quarter" idx="11"/>
          </p:nvPr>
        </p:nvSpPr>
        <p:spPr>
          <a:xfrm>
            <a:off x="4038600" y="6356350"/>
            <a:ext cx="4114800" cy="365125"/>
          </a:xfrm>
          <a:prstGeom prst="rect">
            <a:avLst/>
          </a:prstGeom>
        </p:spPr>
        <p:txBody>
          <a:bodyPr/>
          <a:lstStyle/>
          <a:p>
            <a:endParaRPr lang="en-ZA" dirty="0"/>
          </a:p>
        </p:txBody>
      </p:sp>
      <p:sp>
        <p:nvSpPr>
          <p:cNvPr id="5" name="Slide Number Placeholder 4">
            <a:extLst>
              <a:ext uri="{FF2B5EF4-FFF2-40B4-BE49-F238E27FC236}">
                <a16:creationId xmlns:a16="http://schemas.microsoft.com/office/drawing/2014/main" id="{BCCAFFE3-E2E3-2B8B-3308-762DBD27DA3D}"/>
              </a:ext>
            </a:extLst>
          </p:cNvPr>
          <p:cNvSpPr>
            <a:spLocks noGrp="1"/>
          </p:cNvSpPr>
          <p:nvPr>
            <p:ph type="sldNum" sz="quarter" idx="12"/>
          </p:nvPr>
        </p:nvSpPr>
        <p:spPr>
          <a:xfrm>
            <a:off x="8610600" y="6356350"/>
            <a:ext cx="2743200" cy="365125"/>
          </a:xfrm>
          <a:prstGeom prst="rect">
            <a:avLst/>
          </a:prstGeom>
        </p:spPr>
        <p:txBody>
          <a:bodyPr/>
          <a:lstStyle/>
          <a:p>
            <a:fld id="{C7AD57D8-5C54-4B1C-A754-0CF624FB4EA9}" type="slidenum">
              <a:rPr lang="en-ZA" smtClean="0"/>
              <a:t>‹#›</a:t>
            </a:fld>
            <a:endParaRPr lang="en-ZA" dirty="0"/>
          </a:p>
        </p:txBody>
      </p:sp>
    </p:spTree>
    <p:extLst>
      <p:ext uri="{BB962C8B-B14F-4D97-AF65-F5344CB8AC3E}">
        <p14:creationId xmlns:p14="http://schemas.microsoft.com/office/powerpoint/2010/main" val="719404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761B18-4A23-060B-897E-43AE66A8B49F}"/>
              </a:ext>
            </a:extLst>
          </p:cNvPr>
          <p:cNvSpPr>
            <a:spLocks noGrp="1"/>
          </p:cNvSpPr>
          <p:nvPr>
            <p:ph type="dt" sz="half" idx="10"/>
          </p:nvPr>
        </p:nvSpPr>
        <p:spPr>
          <a:xfrm>
            <a:off x="838200" y="6356350"/>
            <a:ext cx="2743200" cy="365125"/>
          </a:xfrm>
          <a:prstGeom prst="rect">
            <a:avLst/>
          </a:prstGeom>
        </p:spPr>
        <p:txBody>
          <a:bodyPr/>
          <a:lstStyle/>
          <a:p>
            <a:fld id="{463F6BBF-C620-4DEC-9911-1E7528560BC3}" type="datetimeFigureOut">
              <a:rPr lang="en-ZA" smtClean="0"/>
              <a:t>2025/08/14</a:t>
            </a:fld>
            <a:endParaRPr lang="en-ZA" dirty="0"/>
          </a:p>
        </p:txBody>
      </p:sp>
      <p:sp>
        <p:nvSpPr>
          <p:cNvPr id="3" name="Footer Placeholder 2">
            <a:extLst>
              <a:ext uri="{FF2B5EF4-FFF2-40B4-BE49-F238E27FC236}">
                <a16:creationId xmlns:a16="http://schemas.microsoft.com/office/drawing/2014/main" id="{AFE14781-F1EB-2E15-F21B-BEDCF1DDCB49}"/>
              </a:ext>
            </a:extLst>
          </p:cNvPr>
          <p:cNvSpPr>
            <a:spLocks noGrp="1"/>
          </p:cNvSpPr>
          <p:nvPr>
            <p:ph type="ftr" sz="quarter" idx="11"/>
          </p:nvPr>
        </p:nvSpPr>
        <p:spPr>
          <a:xfrm>
            <a:off x="4038600" y="6356350"/>
            <a:ext cx="4114800" cy="365125"/>
          </a:xfrm>
          <a:prstGeom prst="rect">
            <a:avLst/>
          </a:prstGeom>
        </p:spPr>
        <p:txBody>
          <a:bodyPr/>
          <a:lstStyle/>
          <a:p>
            <a:endParaRPr lang="en-ZA" dirty="0"/>
          </a:p>
        </p:txBody>
      </p:sp>
      <p:sp>
        <p:nvSpPr>
          <p:cNvPr id="4" name="Slide Number Placeholder 3">
            <a:extLst>
              <a:ext uri="{FF2B5EF4-FFF2-40B4-BE49-F238E27FC236}">
                <a16:creationId xmlns:a16="http://schemas.microsoft.com/office/drawing/2014/main" id="{05A8AC92-5864-FA0B-5798-85A4BB92071D}"/>
              </a:ext>
            </a:extLst>
          </p:cNvPr>
          <p:cNvSpPr>
            <a:spLocks noGrp="1"/>
          </p:cNvSpPr>
          <p:nvPr>
            <p:ph type="sldNum" sz="quarter" idx="12"/>
          </p:nvPr>
        </p:nvSpPr>
        <p:spPr>
          <a:xfrm>
            <a:off x="8610600" y="6356350"/>
            <a:ext cx="2743200" cy="365125"/>
          </a:xfrm>
          <a:prstGeom prst="rect">
            <a:avLst/>
          </a:prstGeom>
        </p:spPr>
        <p:txBody>
          <a:bodyPr/>
          <a:lstStyle/>
          <a:p>
            <a:fld id="{C7AD57D8-5C54-4B1C-A754-0CF624FB4EA9}" type="slidenum">
              <a:rPr lang="en-ZA" smtClean="0"/>
              <a:t>‹#›</a:t>
            </a:fld>
            <a:endParaRPr lang="en-ZA" dirty="0"/>
          </a:p>
        </p:txBody>
      </p:sp>
    </p:spTree>
    <p:extLst>
      <p:ext uri="{BB962C8B-B14F-4D97-AF65-F5344CB8AC3E}">
        <p14:creationId xmlns:p14="http://schemas.microsoft.com/office/powerpoint/2010/main" val="1090340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2F811-157E-D171-00F6-AF0F3AE44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C4A48F96-B691-C13D-0C75-DC4B2BD9F4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2FB98B2F-16C0-36C5-994E-3EBB412AC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A3D595-E33D-CC6E-1F40-300D51591158}"/>
              </a:ext>
            </a:extLst>
          </p:cNvPr>
          <p:cNvSpPr>
            <a:spLocks noGrp="1"/>
          </p:cNvSpPr>
          <p:nvPr>
            <p:ph type="dt" sz="half" idx="10"/>
          </p:nvPr>
        </p:nvSpPr>
        <p:spPr>
          <a:xfrm>
            <a:off x="838200" y="6356350"/>
            <a:ext cx="2743200" cy="365125"/>
          </a:xfrm>
          <a:prstGeom prst="rect">
            <a:avLst/>
          </a:prstGeom>
        </p:spPr>
        <p:txBody>
          <a:bodyPr/>
          <a:lstStyle/>
          <a:p>
            <a:fld id="{463F6BBF-C620-4DEC-9911-1E7528560BC3}" type="datetimeFigureOut">
              <a:rPr lang="en-ZA" smtClean="0"/>
              <a:t>2025/08/14</a:t>
            </a:fld>
            <a:endParaRPr lang="en-ZA" dirty="0"/>
          </a:p>
        </p:txBody>
      </p:sp>
      <p:sp>
        <p:nvSpPr>
          <p:cNvPr id="6" name="Footer Placeholder 5">
            <a:extLst>
              <a:ext uri="{FF2B5EF4-FFF2-40B4-BE49-F238E27FC236}">
                <a16:creationId xmlns:a16="http://schemas.microsoft.com/office/drawing/2014/main" id="{CEF9E31E-1A44-78BB-3C72-427A8BC64228}"/>
              </a:ext>
            </a:extLst>
          </p:cNvPr>
          <p:cNvSpPr>
            <a:spLocks noGrp="1"/>
          </p:cNvSpPr>
          <p:nvPr>
            <p:ph type="ftr" sz="quarter" idx="11"/>
          </p:nvPr>
        </p:nvSpPr>
        <p:spPr>
          <a:xfrm>
            <a:off x="4038600" y="6356350"/>
            <a:ext cx="4114800" cy="365125"/>
          </a:xfrm>
          <a:prstGeom prst="rect">
            <a:avLst/>
          </a:prstGeom>
        </p:spPr>
        <p:txBody>
          <a:bodyPr/>
          <a:lstStyle/>
          <a:p>
            <a:endParaRPr lang="en-ZA" dirty="0"/>
          </a:p>
        </p:txBody>
      </p:sp>
      <p:sp>
        <p:nvSpPr>
          <p:cNvPr id="7" name="Slide Number Placeholder 6">
            <a:extLst>
              <a:ext uri="{FF2B5EF4-FFF2-40B4-BE49-F238E27FC236}">
                <a16:creationId xmlns:a16="http://schemas.microsoft.com/office/drawing/2014/main" id="{D32F5521-B1A6-7930-ED3F-69CD511435DA}"/>
              </a:ext>
            </a:extLst>
          </p:cNvPr>
          <p:cNvSpPr>
            <a:spLocks noGrp="1"/>
          </p:cNvSpPr>
          <p:nvPr>
            <p:ph type="sldNum" sz="quarter" idx="12"/>
          </p:nvPr>
        </p:nvSpPr>
        <p:spPr>
          <a:xfrm>
            <a:off x="8610600" y="6356350"/>
            <a:ext cx="2743200" cy="365125"/>
          </a:xfrm>
          <a:prstGeom prst="rect">
            <a:avLst/>
          </a:prstGeom>
        </p:spPr>
        <p:txBody>
          <a:bodyPr/>
          <a:lstStyle/>
          <a:p>
            <a:fld id="{C7AD57D8-5C54-4B1C-A754-0CF624FB4EA9}" type="slidenum">
              <a:rPr lang="en-ZA" smtClean="0"/>
              <a:t>‹#›</a:t>
            </a:fld>
            <a:endParaRPr lang="en-ZA" dirty="0"/>
          </a:p>
        </p:txBody>
      </p:sp>
    </p:spTree>
    <p:extLst>
      <p:ext uri="{BB962C8B-B14F-4D97-AF65-F5344CB8AC3E}">
        <p14:creationId xmlns:p14="http://schemas.microsoft.com/office/powerpoint/2010/main" val="974873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5C6A8-065C-857B-DFFF-A6C129A81C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1431774-C30C-53FF-3B92-9CEDA05E27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a:extLst>
              <a:ext uri="{FF2B5EF4-FFF2-40B4-BE49-F238E27FC236}">
                <a16:creationId xmlns:a16="http://schemas.microsoft.com/office/drawing/2014/main" id="{A566628C-AC0B-90B0-A9AA-C82EA9CAC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8C739-43C2-322E-2050-490D931A07D7}"/>
              </a:ext>
            </a:extLst>
          </p:cNvPr>
          <p:cNvSpPr>
            <a:spLocks noGrp="1"/>
          </p:cNvSpPr>
          <p:nvPr>
            <p:ph type="dt" sz="half" idx="10"/>
          </p:nvPr>
        </p:nvSpPr>
        <p:spPr>
          <a:xfrm>
            <a:off x="838200" y="6356350"/>
            <a:ext cx="2743200" cy="365125"/>
          </a:xfrm>
          <a:prstGeom prst="rect">
            <a:avLst/>
          </a:prstGeom>
        </p:spPr>
        <p:txBody>
          <a:bodyPr/>
          <a:lstStyle/>
          <a:p>
            <a:fld id="{463F6BBF-C620-4DEC-9911-1E7528560BC3}" type="datetimeFigureOut">
              <a:rPr lang="en-ZA" smtClean="0"/>
              <a:t>2025/08/14</a:t>
            </a:fld>
            <a:endParaRPr lang="en-ZA" dirty="0"/>
          </a:p>
        </p:txBody>
      </p:sp>
      <p:sp>
        <p:nvSpPr>
          <p:cNvPr id="6" name="Footer Placeholder 5">
            <a:extLst>
              <a:ext uri="{FF2B5EF4-FFF2-40B4-BE49-F238E27FC236}">
                <a16:creationId xmlns:a16="http://schemas.microsoft.com/office/drawing/2014/main" id="{F9F3D78A-DCCC-464A-7434-16DE5A651EA5}"/>
              </a:ext>
            </a:extLst>
          </p:cNvPr>
          <p:cNvSpPr>
            <a:spLocks noGrp="1"/>
          </p:cNvSpPr>
          <p:nvPr>
            <p:ph type="ftr" sz="quarter" idx="11"/>
          </p:nvPr>
        </p:nvSpPr>
        <p:spPr>
          <a:xfrm>
            <a:off x="4038600" y="6356350"/>
            <a:ext cx="4114800" cy="365125"/>
          </a:xfrm>
          <a:prstGeom prst="rect">
            <a:avLst/>
          </a:prstGeom>
        </p:spPr>
        <p:txBody>
          <a:bodyPr/>
          <a:lstStyle/>
          <a:p>
            <a:endParaRPr lang="en-ZA" dirty="0"/>
          </a:p>
        </p:txBody>
      </p:sp>
      <p:sp>
        <p:nvSpPr>
          <p:cNvPr id="7" name="Slide Number Placeholder 6">
            <a:extLst>
              <a:ext uri="{FF2B5EF4-FFF2-40B4-BE49-F238E27FC236}">
                <a16:creationId xmlns:a16="http://schemas.microsoft.com/office/drawing/2014/main" id="{EFDC60AB-99B2-D11F-E5EE-88AA082C76DC}"/>
              </a:ext>
            </a:extLst>
          </p:cNvPr>
          <p:cNvSpPr>
            <a:spLocks noGrp="1"/>
          </p:cNvSpPr>
          <p:nvPr>
            <p:ph type="sldNum" sz="quarter" idx="12"/>
          </p:nvPr>
        </p:nvSpPr>
        <p:spPr>
          <a:xfrm>
            <a:off x="8610600" y="6356350"/>
            <a:ext cx="2743200" cy="365125"/>
          </a:xfrm>
          <a:prstGeom prst="rect">
            <a:avLst/>
          </a:prstGeom>
        </p:spPr>
        <p:txBody>
          <a:bodyPr/>
          <a:lstStyle/>
          <a:p>
            <a:fld id="{C7AD57D8-5C54-4B1C-A754-0CF624FB4EA9}" type="slidenum">
              <a:rPr lang="en-ZA" smtClean="0"/>
              <a:t>‹#›</a:t>
            </a:fld>
            <a:endParaRPr lang="en-ZA" dirty="0"/>
          </a:p>
        </p:txBody>
      </p:sp>
    </p:spTree>
    <p:extLst>
      <p:ext uri="{BB962C8B-B14F-4D97-AF65-F5344CB8AC3E}">
        <p14:creationId xmlns:p14="http://schemas.microsoft.com/office/powerpoint/2010/main" val="1938032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90FA7-FB12-2684-4C23-760A61C82802}"/>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035AD25D-3BCC-B5FD-AE33-341AE9D563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36F6E2A-8C4D-911E-507C-8C5CDF5BD57B}"/>
              </a:ext>
            </a:extLst>
          </p:cNvPr>
          <p:cNvSpPr>
            <a:spLocks noGrp="1"/>
          </p:cNvSpPr>
          <p:nvPr>
            <p:ph type="dt" sz="half" idx="10"/>
          </p:nvPr>
        </p:nvSpPr>
        <p:spPr>
          <a:xfrm>
            <a:off x="838200" y="6356350"/>
            <a:ext cx="2743200" cy="365125"/>
          </a:xfrm>
          <a:prstGeom prst="rect">
            <a:avLst/>
          </a:prstGeom>
        </p:spPr>
        <p:txBody>
          <a:bodyPr/>
          <a:lstStyle/>
          <a:p>
            <a:fld id="{463F6BBF-C620-4DEC-9911-1E7528560BC3}" type="datetimeFigureOut">
              <a:rPr lang="en-ZA" smtClean="0"/>
              <a:t>2025/08/14</a:t>
            </a:fld>
            <a:endParaRPr lang="en-ZA" dirty="0"/>
          </a:p>
        </p:txBody>
      </p:sp>
      <p:sp>
        <p:nvSpPr>
          <p:cNvPr id="5" name="Footer Placeholder 4">
            <a:extLst>
              <a:ext uri="{FF2B5EF4-FFF2-40B4-BE49-F238E27FC236}">
                <a16:creationId xmlns:a16="http://schemas.microsoft.com/office/drawing/2014/main" id="{A836987B-972E-0C2B-7E85-0B2BB3FE6492}"/>
              </a:ext>
            </a:extLst>
          </p:cNvPr>
          <p:cNvSpPr>
            <a:spLocks noGrp="1"/>
          </p:cNvSpPr>
          <p:nvPr>
            <p:ph type="ftr" sz="quarter" idx="11"/>
          </p:nvPr>
        </p:nvSpPr>
        <p:spPr>
          <a:xfrm>
            <a:off x="4038600" y="6356350"/>
            <a:ext cx="4114800" cy="365125"/>
          </a:xfrm>
          <a:prstGeom prst="rect">
            <a:avLst/>
          </a:prstGeom>
        </p:spPr>
        <p:txBody>
          <a:bodyPr/>
          <a:lstStyle/>
          <a:p>
            <a:endParaRPr lang="en-ZA" dirty="0"/>
          </a:p>
        </p:txBody>
      </p:sp>
      <p:sp>
        <p:nvSpPr>
          <p:cNvPr id="6" name="Slide Number Placeholder 5">
            <a:extLst>
              <a:ext uri="{FF2B5EF4-FFF2-40B4-BE49-F238E27FC236}">
                <a16:creationId xmlns:a16="http://schemas.microsoft.com/office/drawing/2014/main" id="{7BE81A7E-6774-7F89-DDEF-20A1BC45B74E}"/>
              </a:ext>
            </a:extLst>
          </p:cNvPr>
          <p:cNvSpPr>
            <a:spLocks noGrp="1"/>
          </p:cNvSpPr>
          <p:nvPr>
            <p:ph type="sldNum" sz="quarter" idx="12"/>
          </p:nvPr>
        </p:nvSpPr>
        <p:spPr>
          <a:xfrm>
            <a:off x="8610600" y="6356350"/>
            <a:ext cx="2743200" cy="365125"/>
          </a:xfrm>
          <a:prstGeom prst="rect">
            <a:avLst/>
          </a:prstGeom>
        </p:spPr>
        <p:txBody>
          <a:bodyPr/>
          <a:lstStyle/>
          <a:p>
            <a:fld id="{C7AD57D8-5C54-4B1C-A754-0CF624FB4EA9}" type="slidenum">
              <a:rPr lang="en-ZA" smtClean="0"/>
              <a:t>‹#›</a:t>
            </a:fld>
            <a:endParaRPr lang="en-ZA" dirty="0"/>
          </a:p>
        </p:txBody>
      </p:sp>
    </p:spTree>
    <p:extLst>
      <p:ext uri="{BB962C8B-B14F-4D97-AF65-F5344CB8AC3E}">
        <p14:creationId xmlns:p14="http://schemas.microsoft.com/office/powerpoint/2010/main" val="460732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5B2E83-63D6-8A7D-E10D-BCFFE4B9ED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D9AD348-AE29-F387-D29B-5973E11AAE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3387B45-7B34-F0A6-46EB-0403EEAAECE9}"/>
              </a:ext>
            </a:extLst>
          </p:cNvPr>
          <p:cNvSpPr>
            <a:spLocks noGrp="1"/>
          </p:cNvSpPr>
          <p:nvPr>
            <p:ph type="dt" sz="half" idx="10"/>
          </p:nvPr>
        </p:nvSpPr>
        <p:spPr>
          <a:xfrm>
            <a:off x="838200" y="6356350"/>
            <a:ext cx="2743200" cy="365125"/>
          </a:xfrm>
          <a:prstGeom prst="rect">
            <a:avLst/>
          </a:prstGeom>
        </p:spPr>
        <p:txBody>
          <a:bodyPr/>
          <a:lstStyle/>
          <a:p>
            <a:fld id="{463F6BBF-C620-4DEC-9911-1E7528560BC3}" type="datetimeFigureOut">
              <a:rPr lang="en-ZA" smtClean="0"/>
              <a:t>2025/08/14</a:t>
            </a:fld>
            <a:endParaRPr lang="en-ZA" dirty="0"/>
          </a:p>
        </p:txBody>
      </p:sp>
      <p:sp>
        <p:nvSpPr>
          <p:cNvPr id="5" name="Footer Placeholder 4">
            <a:extLst>
              <a:ext uri="{FF2B5EF4-FFF2-40B4-BE49-F238E27FC236}">
                <a16:creationId xmlns:a16="http://schemas.microsoft.com/office/drawing/2014/main" id="{671F394A-0C6D-508C-CFFA-1ABD415FB300}"/>
              </a:ext>
            </a:extLst>
          </p:cNvPr>
          <p:cNvSpPr>
            <a:spLocks noGrp="1"/>
          </p:cNvSpPr>
          <p:nvPr>
            <p:ph type="ftr" sz="quarter" idx="11"/>
          </p:nvPr>
        </p:nvSpPr>
        <p:spPr>
          <a:xfrm>
            <a:off x="4038600" y="6356350"/>
            <a:ext cx="4114800" cy="365125"/>
          </a:xfrm>
          <a:prstGeom prst="rect">
            <a:avLst/>
          </a:prstGeom>
        </p:spPr>
        <p:txBody>
          <a:bodyPr/>
          <a:lstStyle/>
          <a:p>
            <a:endParaRPr lang="en-ZA" dirty="0"/>
          </a:p>
        </p:txBody>
      </p:sp>
      <p:sp>
        <p:nvSpPr>
          <p:cNvPr id="6" name="Slide Number Placeholder 5">
            <a:extLst>
              <a:ext uri="{FF2B5EF4-FFF2-40B4-BE49-F238E27FC236}">
                <a16:creationId xmlns:a16="http://schemas.microsoft.com/office/drawing/2014/main" id="{F44FAB7D-98E8-3418-CC89-37654F1EED1E}"/>
              </a:ext>
            </a:extLst>
          </p:cNvPr>
          <p:cNvSpPr>
            <a:spLocks noGrp="1"/>
          </p:cNvSpPr>
          <p:nvPr>
            <p:ph type="sldNum" sz="quarter" idx="12"/>
          </p:nvPr>
        </p:nvSpPr>
        <p:spPr>
          <a:xfrm>
            <a:off x="8610600" y="6356350"/>
            <a:ext cx="2743200" cy="365125"/>
          </a:xfrm>
          <a:prstGeom prst="rect">
            <a:avLst/>
          </a:prstGeom>
        </p:spPr>
        <p:txBody>
          <a:bodyPr/>
          <a:lstStyle/>
          <a:p>
            <a:fld id="{C7AD57D8-5C54-4B1C-A754-0CF624FB4EA9}" type="slidenum">
              <a:rPr lang="en-ZA" smtClean="0"/>
              <a:t>‹#›</a:t>
            </a:fld>
            <a:endParaRPr lang="en-ZA" dirty="0"/>
          </a:p>
        </p:txBody>
      </p:sp>
    </p:spTree>
    <p:extLst>
      <p:ext uri="{BB962C8B-B14F-4D97-AF65-F5344CB8AC3E}">
        <p14:creationId xmlns:p14="http://schemas.microsoft.com/office/powerpoint/2010/main" val="1975249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8E43A8B-1459-1DF5-4078-C346D4C0D06B}"/>
              </a:ext>
            </a:extLst>
          </p:cNvPr>
          <p:cNvSpPr>
            <a:spLocks noGrp="1"/>
          </p:cNvSpPr>
          <p:nvPr>
            <p:ph type="ctrTitle"/>
          </p:nvPr>
        </p:nvSpPr>
        <p:spPr>
          <a:xfrm>
            <a:off x="449797" y="1148996"/>
            <a:ext cx="9144000" cy="2387600"/>
          </a:xfrm>
        </p:spPr>
        <p:txBody>
          <a:bodyPr anchor="b"/>
          <a:lstStyle>
            <a:lvl1pPr algn="l">
              <a:defRPr sz="6000"/>
            </a:lvl1pPr>
          </a:lstStyle>
          <a:p>
            <a:r>
              <a:rPr lang="en-US" dirty="0"/>
              <a:t>Click to edit Master title style</a:t>
            </a:r>
            <a:endParaRPr lang="en-ZA" dirty="0"/>
          </a:p>
        </p:txBody>
      </p:sp>
      <p:sp>
        <p:nvSpPr>
          <p:cNvPr id="8" name="Subtitle 2">
            <a:extLst>
              <a:ext uri="{FF2B5EF4-FFF2-40B4-BE49-F238E27FC236}">
                <a16:creationId xmlns:a16="http://schemas.microsoft.com/office/drawing/2014/main" id="{E39E70AE-6D66-844D-516F-0185433DD239}"/>
              </a:ext>
            </a:extLst>
          </p:cNvPr>
          <p:cNvSpPr>
            <a:spLocks noGrp="1"/>
          </p:cNvSpPr>
          <p:nvPr>
            <p:ph type="subTitle" idx="1"/>
          </p:nvPr>
        </p:nvSpPr>
        <p:spPr>
          <a:xfrm>
            <a:off x="449797" y="3628671"/>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Tree>
    <p:extLst>
      <p:ext uri="{BB962C8B-B14F-4D97-AF65-F5344CB8AC3E}">
        <p14:creationId xmlns:p14="http://schemas.microsoft.com/office/powerpoint/2010/main" val="19861517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3" preserve="1">
  <p:cSld name="Title Slide 3">
    <p:spTree>
      <p:nvGrpSpPr>
        <p:cNvPr id="1" name="Shape 6"/>
        <p:cNvGrpSpPr/>
        <p:nvPr/>
      </p:nvGrpSpPr>
      <p:grpSpPr>
        <a:xfrm>
          <a:off x="0" y="0"/>
          <a:ext cx="0" cy="0"/>
          <a:chOff x="0" y="0"/>
          <a:chExt cx="0" cy="0"/>
        </a:xfrm>
      </p:grpSpPr>
      <p:pic>
        <p:nvPicPr>
          <p:cNvPr id="7" name="Google Shape;7;p2"/>
          <p:cNvPicPr preferRelativeResize="0"/>
          <p:nvPr/>
        </p:nvPicPr>
        <p:blipFill rotWithShape="1">
          <a:blip r:embed="rId2">
            <a:alphaModFix/>
          </a:blip>
          <a:srcRect/>
          <a:stretch/>
        </p:blipFill>
        <p:spPr>
          <a:xfrm>
            <a:off x="-1" y="0"/>
            <a:ext cx="12213883" cy="6858000"/>
          </a:xfrm>
          <a:prstGeom prst="rect">
            <a:avLst/>
          </a:prstGeom>
          <a:noFill/>
          <a:ln>
            <a:noFill/>
          </a:ln>
        </p:spPr>
      </p:pic>
      <p:pic>
        <p:nvPicPr>
          <p:cNvPr id="3" name="Picture 2">
            <a:extLst>
              <a:ext uri="{FF2B5EF4-FFF2-40B4-BE49-F238E27FC236}">
                <a16:creationId xmlns:a16="http://schemas.microsoft.com/office/drawing/2014/main" id="{1C577715-924F-424E-56C6-98B111FAEE7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9" name="Google Shape;9;p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093429" y="6129849"/>
            <a:ext cx="1739690" cy="503802"/>
          </a:xfrm>
          <a:prstGeom prst="rect">
            <a:avLst/>
          </a:prstGeom>
          <a:noFill/>
          <a:ln>
            <a:noFill/>
          </a:ln>
        </p:spPr>
      </p:pic>
      <p:grpSp>
        <p:nvGrpSpPr>
          <p:cNvPr id="10" name="Google Shape;10;p2"/>
          <p:cNvGrpSpPr/>
          <p:nvPr/>
        </p:nvGrpSpPr>
        <p:grpSpPr>
          <a:xfrm>
            <a:off x="3849539" y="6071616"/>
            <a:ext cx="3044515" cy="475071"/>
            <a:chOff x="533063" y="6053860"/>
            <a:chExt cx="3500936" cy="546292"/>
          </a:xfrm>
        </p:grpSpPr>
        <p:pic>
          <p:nvPicPr>
            <p:cNvPr id="11" name="Google Shape;11;p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33063" y="6053860"/>
              <a:ext cx="546292" cy="546292"/>
            </a:xfrm>
            <a:prstGeom prst="rect">
              <a:avLst/>
            </a:prstGeom>
            <a:noFill/>
            <a:ln>
              <a:noFill/>
            </a:ln>
          </p:spPr>
        </p:pic>
        <p:pic>
          <p:nvPicPr>
            <p:cNvPr id="12" name="Google Shape;12;p2"/>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295562" y="6144444"/>
              <a:ext cx="2738437" cy="365125"/>
            </a:xfrm>
            <a:prstGeom prst="rect">
              <a:avLst/>
            </a:prstGeom>
            <a:noFill/>
            <a:ln>
              <a:noFill/>
            </a:ln>
          </p:spPr>
        </p:pic>
      </p:grpSp>
      <p:cxnSp>
        <p:nvCxnSpPr>
          <p:cNvPr id="13" name="Google Shape;13;p2"/>
          <p:cNvCxnSpPr/>
          <p:nvPr/>
        </p:nvCxnSpPr>
        <p:spPr>
          <a:xfrm>
            <a:off x="3959020" y="3416440"/>
            <a:ext cx="3021785" cy="0"/>
          </a:xfrm>
          <a:prstGeom prst="straightConnector1">
            <a:avLst/>
          </a:prstGeom>
          <a:noFill/>
          <a:ln w="28575" cap="flat" cmpd="sng">
            <a:solidFill>
              <a:srgbClr val="FFC000"/>
            </a:solidFill>
            <a:prstDash val="solid"/>
            <a:miter lim="800000"/>
            <a:headEnd type="none" w="sm" len="sm"/>
            <a:tailEnd type="none" w="sm" len="sm"/>
          </a:ln>
        </p:spPr>
      </p:cxnSp>
      <p:sp>
        <p:nvSpPr>
          <p:cNvPr id="14" name="Google Shape;14;p2"/>
          <p:cNvSpPr txBox="1">
            <a:spLocks noGrp="1"/>
          </p:cNvSpPr>
          <p:nvPr>
            <p:ph type="body" idx="1"/>
          </p:nvPr>
        </p:nvSpPr>
        <p:spPr>
          <a:xfrm>
            <a:off x="3621167" y="2785182"/>
            <a:ext cx="5295900" cy="5905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Lato Black"/>
                <a:ea typeface="Lato Black"/>
                <a:cs typeface="Lato Black"/>
                <a:sym typeface="Lato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135894374"/>
      </p:ext>
    </p:extLst>
  </p:cSld>
  <p:clrMapOvr>
    <a:masterClrMapping/>
  </p:clrMapOvr>
  <p:extLst>
    <p:ext uri="{DCECCB84-F9BA-43D5-87BE-67443E8EF086}">
      <p15:sldGuideLst xmlns:p15="http://schemas.microsoft.com/office/powerpoint/2012/main">
        <p15:guide id="1" pos="2502">
          <p15:clr>
            <a:srgbClr val="FBAE40"/>
          </p15:clr>
        </p15:guide>
        <p15:guide id="2" orient="horz" pos="386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937CB-8EE5-C476-EA2E-067EDA2754E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01425E2-4462-98EB-F4DF-3380CC39467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1794499-50D5-181A-2778-A39A21EFBD51}"/>
              </a:ext>
            </a:extLst>
          </p:cNvPr>
          <p:cNvSpPr>
            <a:spLocks noGrp="1"/>
          </p:cNvSpPr>
          <p:nvPr>
            <p:ph type="dt" sz="half" idx="10"/>
          </p:nvPr>
        </p:nvSpPr>
        <p:spPr>
          <a:xfrm>
            <a:off x="838200" y="6356350"/>
            <a:ext cx="2743200" cy="365125"/>
          </a:xfrm>
          <a:prstGeom prst="rect">
            <a:avLst/>
          </a:prstGeom>
        </p:spPr>
        <p:txBody>
          <a:bodyPr/>
          <a:lstStyle/>
          <a:p>
            <a:fld id="{9D4C6E3C-DABE-2C4D-B8C6-BEB15BBDEEB8}" type="datetimeFigureOut">
              <a:rPr lang="en-US" smtClean="0"/>
              <a:t>8/14/2025</a:t>
            </a:fld>
            <a:endParaRPr lang="en-US" dirty="0"/>
          </a:p>
        </p:txBody>
      </p:sp>
      <p:sp>
        <p:nvSpPr>
          <p:cNvPr id="5" name="Footer Placeholder 4">
            <a:extLst>
              <a:ext uri="{FF2B5EF4-FFF2-40B4-BE49-F238E27FC236}">
                <a16:creationId xmlns:a16="http://schemas.microsoft.com/office/drawing/2014/main" id="{916943A6-938D-09BA-CC03-21AFC5FA21A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87D38B3-E3B5-6AC8-4A9A-355A83DF754E}"/>
              </a:ext>
            </a:extLst>
          </p:cNvPr>
          <p:cNvSpPr>
            <a:spLocks noGrp="1"/>
          </p:cNvSpPr>
          <p:nvPr>
            <p:ph type="sldNum" sz="quarter" idx="12"/>
          </p:nvPr>
        </p:nvSpPr>
        <p:spPr>
          <a:xfrm>
            <a:off x="8610600" y="6356350"/>
            <a:ext cx="2743200" cy="365125"/>
          </a:xfrm>
          <a:prstGeom prst="rect">
            <a:avLst/>
          </a:prstGeom>
        </p:spPr>
        <p:txBody>
          <a:bodyPr/>
          <a:lstStyle/>
          <a:p>
            <a:fld id="{73436A11-109B-7B4D-BFCC-BA6740D2C5D2}" type="slidenum">
              <a:rPr lang="en-US" smtClean="0"/>
              <a:t>‹#›</a:t>
            </a:fld>
            <a:endParaRPr lang="en-US" dirty="0"/>
          </a:p>
        </p:txBody>
      </p:sp>
    </p:spTree>
    <p:extLst>
      <p:ext uri="{BB962C8B-B14F-4D97-AF65-F5344CB8AC3E}">
        <p14:creationId xmlns:p14="http://schemas.microsoft.com/office/powerpoint/2010/main" val="528060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Slide 1" preserve="1" userDrawn="1">
  <p:cSld name="Content Slide 1">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a:stretch/>
        </p:blipFill>
        <p:spPr>
          <a:xfrm>
            <a:off x="-1" y="0"/>
            <a:ext cx="12213883" cy="6858000"/>
          </a:xfrm>
          <a:prstGeom prst="rect">
            <a:avLst/>
          </a:prstGeom>
          <a:noFill/>
          <a:ln>
            <a:noFill/>
          </a:ln>
        </p:spPr>
      </p:pic>
      <p:grpSp>
        <p:nvGrpSpPr>
          <p:cNvPr id="27" name="Google Shape;27;p4"/>
          <p:cNvGrpSpPr/>
          <p:nvPr/>
        </p:nvGrpSpPr>
        <p:grpSpPr>
          <a:xfrm>
            <a:off x="562913" y="6071616"/>
            <a:ext cx="3044515" cy="475071"/>
            <a:chOff x="533063" y="6053860"/>
            <a:chExt cx="3500936" cy="546292"/>
          </a:xfrm>
        </p:grpSpPr>
        <p:pic>
          <p:nvPicPr>
            <p:cNvPr id="28" name="Google Shape;28;p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33063" y="6053860"/>
              <a:ext cx="546292" cy="546292"/>
            </a:xfrm>
            <a:prstGeom prst="rect">
              <a:avLst/>
            </a:prstGeom>
            <a:noFill/>
            <a:ln>
              <a:noFill/>
            </a:ln>
          </p:spPr>
        </p:pic>
        <p:pic>
          <p:nvPicPr>
            <p:cNvPr id="29" name="Google Shape;29;p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295562" y="6144444"/>
              <a:ext cx="2738437" cy="365125"/>
            </a:xfrm>
            <a:prstGeom prst="rect">
              <a:avLst/>
            </a:prstGeom>
            <a:noFill/>
            <a:ln>
              <a:noFill/>
            </a:ln>
          </p:spPr>
        </p:pic>
      </p:grpSp>
      <p:pic>
        <p:nvPicPr>
          <p:cNvPr id="30" name="Google Shape;30;p4"/>
          <p:cNvPicPr preferRelativeResize="0"/>
          <p:nvPr/>
        </p:nvPicPr>
        <p:blipFill rotWithShape="1">
          <a:blip r:embed="rId5" cstate="print">
            <a:alphaModFix/>
            <a:extLst>
              <a:ext uri="{28A0092B-C50C-407E-A947-70E740481C1C}">
                <a14:useLocalDpi xmlns:a14="http://schemas.microsoft.com/office/drawing/2010/main"/>
              </a:ext>
            </a:extLst>
          </a:blip>
          <a:srcRect r="65122"/>
          <a:stretch/>
        </p:blipFill>
        <p:spPr>
          <a:xfrm>
            <a:off x="10241945" y="338934"/>
            <a:ext cx="1969704" cy="5647407"/>
          </a:xfrm>
          <a:prstGeom prst="rect">
            <a:avLst/>
          </a:prstGeom>
          <a:noFill/>
          <a:ln>
            <a:noFill/>
          </a:ln>
        </p:spPr>
      </p:pic>
      <p:pic>
        <p:nvPicPr>
          <p:cNvPr id="31" name="Google Shape;31;p4"/>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0093429" y="6129849"/>
            <a:ext cx="1739690" cy="503802"/>
          </a:xfrm>
          <a:prstGeom prst="rect">
            <a:avLst/>
          </a:prstGeom>
          <a:noFill/>
          <a:ln>
            <a:noFill/>
          </a:ln>
        </p:spPr>
      </p:pic>
      <p:sp>
        <p:nvSpPr>
          <p:cNvPr id="32" name="Google Shape;32;p4"/>
          <p:cNvSpPr txBox="1">
            <a:spLocks noGrp="1"/>
          </p:cNvSpPr>
          <p:nvPr>
            <p:ph type="body" idx="1"/>
          </p:nvPr>
        </p:nvSpPr>
        <p:spPr>
          <a:xfrm>
            <a:off x="419100" y="13684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Lato"/>
                <a:ea typeface="Lato"/>
                <a:cs typeface="Lato"/>
                <a:sym typeface="Lato"/>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a:ea typeface="Lato"/>
                <a:cs typeface="Lato"/>
                <a:sym typeface="Lato"/>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a:ea typeface="Lato"/>
                <a:cs typeface="Lato"/>
                <a:sym typeface="Lato"/>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2" name="Google Shape;23;p3">
            <a:extLst>
              <a:ext uri="{FF2B5EF4-FFF2-40B4-BE49-F238E27FC236}">
                <a16:creationId xmlns:a16="http://schemas.microsoft.com/office/drawing/2014/main" id="{FDFE695D-E7C7-DF23-0425-825B2B11B460}"/>
              </a:ext>
            </a:extLst>
          </p:cNvPr>
          <p:cNvCxnSpPr/>
          <p:nvPr userDrawn="1"/>
        </p:nvCxnSpPr>
        <p:spPr>
          <a:xfrm>
            <a:off x="585840" y="854215"/>
            <a:ext cx="3021785" cy="0"/>
          </a:xfrm>
          <a:prstGeom prst="straightConnector1">
            <a:avLst/>
          </a:prstGeom>
          <a:noFill/>
          <a:ln w="28575" cap="flat" cmpd="sng">
            <a:solidFill>
              <a:srgbClr val="FFC000"/>
            </a:solidFill>
            <a:prstDash val="solid"/>
            <a:miter lim="800000"/>
            <a:headEnd type="none" w="sm" len="sm"/>
            <a:tailEnd type="none" w="sm" len="sm"/>
          </a:ln>
        </p:spPr>
      </p:cxnSp>
      <p:sp>
        <p:nvSpPr>
          <p:cNvPr id="3" name="Google Shape;24;p3">
            <a:extLst>
              <a:ext uri="{FF2B5EF4-FFF2-40B4-BE49-F238E27FC236}">
                <a16:creationId xmlns:a16="http://schemas.microsoft.com/office/drawing/2014/main" id="{4064E44C-8592-9FEC-29CE-BB5079FBF15D}"/>
              </a:ext>
            </a:extLst>
          </p:cNvPr>
          <p:cNvSpPr txBox="1">
            <a:spLocks noGrp="1"/>
          </p:cNvSpPr>
          <p:nvPr>
            <p:ph type="body" idx="2"/>
          </p:nvPr>
        </p:nvSpPr>
        <p:spPr>
          <a:xfrm>
            <a:off x="286612" y="254124"/>
            <a:ext cx="6991350" cy="5101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5086"/>
              </a:buClr>
              <a:buSzPts val="2800"/>
              <a:buFont typeface="Arial"/>
              <a:buNone/>
              <a:defRPr sz="2800" b="0" i="0" u="none" strike="noStrike" cap="none">
                <a:solidFill>
                  <a:schemeClr val="bg1"/>
                </a:solidFill>
                <a:latin typeface="Lato Black"/>
                <a:ea typeface="Lato Black"/>
                <a:cs typeface="Lato Black"/>
                <a:sym typeface="Lato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Black"/>
                <a:ea typeface="Lato Black"/>
                <a:cs typeface="Lato Black"/>
                <a:sym typeface="Lato Black"/>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Black"/>
                <a:ea typeface="Lato Black"/>
                <a:cs typeface="Lato Black"/>
                <a:sym typeface="Lato Black"/>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Black"/>
                <a:ea typeface="Lato Black"/>
                <a:cs typeface="Lato Black"/>
                <a:sym typeface="Lato Black"/>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Black"/>
                <a:ea typeface="Lato Black"/>
                <a:cs typeface="Lato Black"/>
                <a:sym typeface="Lato Black"/>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228628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End Slide" preserve="1">
  <p:cSld name="End Slide">
    <p:spTree>
      <p:nvGrpSpPr>
        <p:cNvPr id="1" name="Shape 35"/>
        <p:cNvGrpSpPr/>
        <p:nvPr/>
      </p:nvGrpSpPr>
      <p:grpSpPr>
        <a:xfrm>
          <a:off x="0" y="0"/>
          <a:ext cx="0" cy="0"/>
          <a:chOff x="0" y="0"/>
          <a:chExt cx="0" cy="0"/>
        </a:xfrm>
      </p:grpSpPr>
      <p:pic>
        <p:nvPicPr>
          <p:cNvPr id="36" name="Google Shape;36;p5"/>
          <p:cNvPicPr preferRelativeResize="0"/>
          <p:nvPr/>
        </p:nvPicPr>
        <p:blipFill rotWithShape="1">
          <a:blip r:embed="rId2">
            <a:alphaModFix/>
          </a:blip>
          <a:srcRect/>
          <a:stretch/>
        </p:blipFill>
        <p:spPr>
          <a:xfrm>
            <a:off x="-1" y="0"/>
            <a:ext cx="12213883" cy="6858000"/>
          </a:xfrm>
          <a:prstGeom prst="rect">
            <a:avLst/>
          </a:prstGeom>
          <a:noFill/>
          <a:ln>
            <a:noFill/>
          </a:ln>
        </p:spPr>
      </p:pic>
      <p:pic>
        <p:nvPicPr>
          <p:cNvPr id="3" name="Picture 2">
            <a:extLst>
              <a:ext uri="{FF2B5EF4-FFF2-40B4-BE49-F238E27FC236}">
                <a16:creationId xmlns:a16="http://schemas.microsoft.com/office/drawing/2014/main" id="{DE3B1D4C-445C-8CB5-BAB0-16C2EDF0D9D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38" name="Google Shape;38;p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093429" y="6129849"/>
            <a:ext cx="1739690" cy="503802"/>
          </a:xfrm>
          <a:prstGeom prst="rect">
            <a:avLst/>
          </a:prstGeom>
          <a:noFill/>
          <a:ln>
            <a:noFill/>
          </a:ln>
        </p:spPr>
      </p:pic>
      <p:grpSp>
        <p:nvGrpSpPr>
          <p:cNvPr id="39" name="Google Shape;39;p5"/>
          <p:cNvGrpSpPr/>
          <p:nvPr/>
        </p:nvGrpSpPr>
        <p:grpSpPr>
          <a:xfrm>
            <a:off x="3849539" y="6071616"/>
            <a:ext cx="3044515" cy="475071"/>
            <a:chOff x="533063" y="6053860"/>
            <a:chExt cx="3500936" cy="546292"/>
          </a:xfrm>
        </p:grpSpPr>
        <p:pic>
          <p:nvPicPr>
            <p:cNvPr id="40" name="Google Shape;40;p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33063" y="6053860"/>
              <a:ext cx="546292" cy="546292"/>
            </a:xfrm>
            <a:prstGeom prst="rect">
              <a:avLst/>
            </a:prstGeom>
            <a:noFill/>
            <a:ln>
              <a:noFill/>
            </a:ln>
          </p:spPr>
        </p:pic>
        <p:pic>
          <p:nvPicPr>
            <p:cNvPr id="41" name="Google Shape;41;p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295562" y="6144444"/>
              <a:ext cx="2738437" cy="365125"/>
            </a:xfrm>
            <a:prstGeom prst="rect">
              <a:avLst/>
            </a:prstGeom>
            <a:noFill/>
            <a:ln>
              <a:noFill/>
            </a:ln>
          </p:spPr>
        </p:pic>
      </p:grpSp>
      <p:sp>
        <p:nvSpPr>
          <p:cNvPr id="42" name="Google Shape;42;p5"/>
          <p:cNvSpPr txBox="1"/>
          <p:nvPr/>
        </p:nvSpPr>
        <p:spPr>
          <a:xfrm>
            <a:off x="4417529" y="858500"/>
            <a:ext cx="2592871" cy="60323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0" i="0" u="none" strike="noStrike" cap="none" dirty="0">
                <a:solidFill>
                  <a:schemeClr val="lt1"/>
                </a:solidFill>
                <a:latin typeface="Arial"/>
                <a:ea typeface="Arial"/>
                <a:cs typeface="Arial"/>
                <a:sym typeface="Arial"/>
              </a:rPr>
              <a:t>Thank you</a:t>
            </a:r>
            <a:endParaRPr dirty="0"/>
          </a:p>
          <a:p>
            <a:pPr marL="0" marR="0" lvl="0" indent="0" algn="l" rtl="0">
              <a:spcBef>
                <a:spcPts val="1200"/>
              </a:spcBef>
              <a:spcAft>
                <a:spcPts val="0"/>
              </a:spcAft>
              <a:buNone/>
            </a:pPr>
            <a:r>
              <a:rPr lang="en-US" sz="2600" b="0" i="0" u="none" strike="noStrike" cap="none" dirty="0">
                <a:solidFill>
                  <a:schemeClr val="lt1"/>
                </a:solidFill>
                <a:latin typeface="Arial"/>
                <a:ea typeface="Arial"/>
                <a:cs typeface="Arial"/>
                <a:sym typeface="Arial"/>
              </a:rPr>
              <a:t>Siyabulela</a:t>
            </a:r>
            <a:endParaRPr dirty="0"/>
          </a:p>
          <a:p>
            <a:pPr marL="0" marR="0" lvl="0" indent="0" algn="l" rtl="0">
              <a:spcBef>
                <a:spcPts val="1200"/>
              </a:spcBef>
              <a:spcAft>
                <a:spcPts val="0"/>
              </a:spcAft>
              <a:buNone/>
            </a:pPr>
            <a:r>
              <a:rPr lang="en-US" sz="2600" b="0" i="0" u="none" strike="noStrike" cap="none" dirty="0">
                <a:solidFill>
                  <a:schemeClr val="lt1"/>
                </a:solidFill>
                <a:latin typeface="Arial"/>
                <a:ea typeface="Arial"/>
                <a:cs typeface="Arial"/>
                <a:sym typeface="Arial"/>
              </a:rPr>
              <a:t>Siyabonga</a:t>
            </a:r>
            <a:endParaRPr dirty="0"/>
          </a:p>
          <a:p>
            <a:pPr marL="0" marR="0" lvl="0" indent="0" algn="l" rtl="0">
              <a:spcBef>
                <a:spcPts val="1200"/>
              </a:spcBef>
              <a:spcAft>
                <a:spcPts val="0"/>
              </a:spcAft>
              <a:buNone/>
            </a:pPr>
            <a:r>
              <a:rPr lang="en-US" sz="2600" b="0" i="0" u="none" strike="noStrike" cap="none" dirty="0" err="1">
                <a:solidFill>
                  <a:schemeClr val="lt1"/>
                </a:solidFill>
                <a:latin typeface="Arial"/>
                <a:ea typeface="Arial"/>
                <a:cs typeface="Arial"/>
                <a:sym typeface="Arial"/>
              </a:rPr>
              <a:t>Siyathokoza</a:t>
            </a:r>
            <a:endParaRPr sz="2600" b="0" i="0" u="none" strike="noStrike" cap="none" dirty="0">
              <a:solidFill>
                <a:schemeClr val="lt1"/>
              </a:solidFill>
              <a:latin typeface="Arial"/>
              <a:ea typeface="Arial"/>
              <a:cs typeface="Arial"/>
              <a:sym typeface="Arial"/>
            </a:endParaRPr>
          </a:p>
          <a:p>
            <a:pPr marL="0" marR="0" lvl="0" indent="0" algn="l" rtl="0">
              <a:spcBef>
                <a:spcPts val="1200"/>
              </a:spcBef>
              <a:spcAft>
                <a:spcPts val="0"/>
              </a:spcAft>
              <a:buNone/>
            </a:pPr>
            <a:r>
              <a:rPr lang="en-US" sz="2600" b="0" i="0" u="none" strike="noStrike" cap="none" dirty="0" err="1">
                <a:solidFill>
                  <a:schemeClr val="lt1"/>
                </a:solidFill>
                <a:latin typeface="Arial"/>
                <a:ea typeface="Arial"/>
                <a:cs typeface="Arial"/>
                <a:sym typeface="Arial"/>
              </a:rPr>
              <a:t>Dankie</a:t>
            </a:r>
            <a:endParaRPr lang="en-US" sz="2600" b="0" i="0" u="none" strike="noStrike" cap="none" dirty="0">
              <a:solidFill>
                <a:schemeClr val="lt1"/>
              </a:solidFill>
              <a:latin typeface="Arial"/>
              <a:ea typeface="Arial"/>
              <a:cs typeface="Arial"/>
              <a:sym typeface="Arial"/>
            </a:endParaRPr>
          </a:p>
          <a:p>
            <a:pPr marL="0" marR="0" lvl="0" indent="0" algn="l" rtl="0">
              <a:spcBef>
                <a:spcPts val="1200"/>
              </a:spcBef>
              <a:spcAft>
                <a:spcPts val="0"/>
              </a:spcAft>
              <a:buNone/>
            </a:pPr>
            <a:r>
              <a:rPr lang="en-US" sz="2600" b="0" i="0" u="none" strike="noStrike" cap="none" dirty="0">
                <a:solidFill>
                  <a:schemeClr val="lt1"/>
                </a:solidFill>
                <a:latin typeface="Arial"/>
                <a:ea typeface="Arial"/>
                <a:cs typeface="Arial"/>
                <a:sym typeface="Arial"/>
              </a:rPr>
              <a:t>Re a </a:t>
            </a:r>
            <a:r>
              <a:rPr lang="en-US" sz="2600" b="0" i="0" u="none" strike="noStrike" cap="none" dirty="0" err="1">
                <a:solidFill>
                  <a:schemeClr val="lt1"/>
                </a:solidFill>
                <a:latin typeface="Arial"/>
                <a:ea typeface="Arial"/>
                <a:cs typeface="Arial"/>
                <a:sym typeface="Arial"/>
              </a:rPr>
              <a:t>leboga</a:t>
            </a:r>
            <a:endParaRPr lang="en-US" sz="2600" b="0" i="0" u="none" strike="noStrike" cap="none" dirty="0">
              <a:solidFill>
                <a:schemeClr val="lt1"/>
              </a:solidFill>
              <a:latin typeface="Arial"/>
              <a:ea typeface="Arial"/>
              <a:cs typeface="Arial"/>
              <a:sym typeface="Arial"/>
            </a:endParaRPr>
          </a:p>
          <a:p>
            <a:pPr marL="0" marR="0" lvl="0" indent="0" algn="l" rtl="0">
              <a:spcBef>
                <a:spcPts val="1200"/>
              </a:spcBef>
              <a:spcAft>
                <a:spcPts val="0"/>
              </a:spcAft>
              <a:buNone/>
            </a:pPr>
            <a:r>
              <a:rPr lang="en-ZA" sz="2600" b="0" i="0" u="none" strike="noStrike" cap="none" dirty="0">
                <a:solidFill>
                  <a:schemeClr val="lt1"/>
                </a:solidFill>
                <a:latin typeface="Arial"/>
                <a:ea typeface="Arial"/>
                <a:cs typeface="Arial"/>
                <a:sym typeface="Arial"/>
              </a:rPr>
              <a:t>Re a </a:t>
            </a:r>
            <a:r>
              <a:rPr lang="en-ZA" sz="2600" b="0" i="0" u="none" strike="noStrike" cap="none" dirty="0" err="1">
                <a:solidFill>
                  <a:schemeClr val="lt1"/>
                </a:solidFill>
                <a:latin typeface="Arial"/>
                <a:ea typeface="Arial"/>
                <a:cs typeface="Arial"/>
                <a:sym typeface="Arial"/>
              </a:rPr>
              <a:t>leboha</a:t>
            </a:r>
            <a:endParaRPr lang="en-ZA" sz="2600" b="0" i="0" u="none" strike="noStrike" cap="none" dirty="0">
              <a:solidFill>
                <a:schemeClr val="lt1"/>
              </a:solidFill>
              <a:latin typeface="Arial"/>
              <a:ea typeface="Arial"/>
              <a:cs typeface="Arial"/>
              <a:sym typeface="Arial"/>
            </a:endParaRPr>
          </a:p>
          <a:p>
            <a:pPr marL="0" marR="0" lvl="0" indent="0" algn="l" rtl="0">
              <a:spcBef>
                <a:spcPts val="1200"/>
              </a:spcBef>
              <a:spcAft>
                <a:spcPts val="0"/>
              </a:spcAft>
              <a:buNone/>
            </a:pPr>
            <a:r>
              <a:rPr lang="en-US" sz="2600" b="0" i="0" u="none" strike="noStrike" cap="none" dirty="0">
                <a:solidFill>
                  <a:schemeClr val="lt1"/>
                </a:solidFill>
                <a:latin typeface="Arial"/>
                <a:ea typeface="Arial"/>
                <a:cs typeface="Arial"/>
                <a:sym typeface="Arial"/>
              </a:rPr>
              <a:t>Ro </a:t>
            </a:r>
            <a:r>
              <a:rPr lang="en-US" sz="2600" b="0" i="0" u="none" strike="noStrike" cap="none" dirty="0" err="1">
                <a:solidFill>
                  <a:schemeClr val="lt1"/>
                </a:solidFill>
                <a:latin typeface="Arial"/>
                <a:ea typeface="Arial"/>
                <a:cs typeface="Arial"/>
                <a:sym typeface="Arial"/>
              </a:rPr>
              <a:t>Livhuwa</a:t>
            </a:r>
            <a:endParaRPr lang="en-US" sz="2600" b="0" i="0" u="none" strike="noStrike" cap="none" dirty="0">
              <a:solidFill>
                <a:schemeClr val="lt1"/>
              </a:solidFill>
              <a:latin typeface="Arial"/>
              <a:ea typeface="Arial"/>
              <a:cs typeface="Arial"/>
              <a:sym typeface="Arial"/>
            </a:endParaRPr>
          </a:p>
          <a:p>
            <a:pPr marL="0" marR="0" lvl="0" indent="0" algn="l" rtl="0">
              <a:spcBef>
                <a:spcPts val="1200"/>
              </a:spcBef>
              <a:spcAft>
                <a:spcPts val="0"/>
              </a:spcAft>
              <a:buNone/>
            </a:pPr>
            <a:r>
              <a:rPr lang="en-US" sz="2600" b="0" i="0" u="none" strike="noStrike" cap="none" dirty="0">
                <a:solidFill>
                  <a:schemeClr val="lt1"/>
                </a:solidFill>
                <a:latin typeface="Arial"/>
                <a:ea typeface="Arial"/>
                <a:cs typeface="Arial"/>
                <a:sym typeface="Arial"/>
              </a:rPr>
              <a:t>Ndza </a:t>
            </a:r>
            <a:r>
              <a:rPr lang="en-US" sz="2600" b="0" i="0" u="none" strike="noStrike" cap="none" dirty="0" err="1">
                <a:solidFill>
                  <a:schemeClr val="lt1"/>
                </a:solidFill>
                <a:latin typeface="Arial"/>
                <a:ea typeface="Arial"/>
                <a:cs typeface="Arial"/>
                <a:sym typeface="Arial"/>
              </a:rPr>
              <a:t>Khensa</a:t>
            </a:r>
            <a:endParaRPr sz="2600" b="0" i="0" u="none" strike="noStrike" cap="none" dirty="0">
              <a:solidFill>
                <a:schemeClr val="lt1"/>
              </a:solidFill>
              <a:latin typeface="Arial"/>
              <a:ea typeface="Arial"/>
              <a:cs typeface="Arial"/>
              <a:sym typeface="Arial"/>
            </a:endParaRPr>
          </a:p>
          <a:p>
            <a:pPr marL="0" marR="0" lvl="0" indent="0" algn="l" rtl="0">
              <a:spcBef>
                <a:spcPts val="1200"/>
              </a:spcBef>
              <a:spcAft>
                <a:spcPts val="0"/>
              </a:spcAft>
              <a:buNone/>
            </a:pPr>
            <a:endParaRPr sz="2600" b="0" i="0" u="none" strike="noStrike" cap="none" dirty="0">
              <a:solidFill>
                <a:schemeClr val="lt1"/>
              </a:solidFill>
              <a:latin typeface="Arial"/>
              <a:ea typeface="Arial"/>
              <a:cs typeface="Arial"/>
              <a:sym typeface="Arial"/>
            </a:endParaRPr>
          </a:p>
          <a:p>
            <a:pPr marL="0" marR="0" lvl="0" indent="0" algn="l" rtl="0">
              <a:spcBef>
                <a:spcPts val="1200"/>
              </a:spcBef>
              <a:spcAft>
                <a:spcPts val="0"/>
              </a:spcAft>
              <a:buNone/>
            </a:pPr>
            <a:endParaRPr sz="26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652076348"/>
      </p:ext>
    </p:extLst>
  </p:cSld>
  <p:clrMapOvr>
    <a:masterClrMapping/>
  </p:clrMapOvr>
  <p:extLst>
    <p:ext uri="{DCECCB84-F9BA-43D5-87BE-67443E8EF086}">
      <p15:sldGuideLst xmlns:p15="http://schemas.microsoft.com/office/powerpoint/2012/main">
        <p15:guide id="1" pos="345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1" preserve="1" userDrawn="1">
  <p:cSld name="Title Slide 1">
    <p:spTree>
      <p:nvGrpSpPr>
        <p:cNvPr id="1" name="Shape 43"/>
        <p:cNvGrpSpPr/>
        <p:nvPr/>
      </p:nvGrpSpPr>
      <p:grpSpPr>
        <a:xfrm>
          <a:off x="0" y="0"/>
          <a:ext cx="0" cy="0"/>
          <a:chOff x="0" y="0"/>
          <a:chExt cx="0" cy="0"/>
        </a:xfrm>
      </p:grpSpPr>
      <p:pic>
        <p:nvPicPr>
          <p:cNvPr id="44" name="Google Shape;44;p6"/>
          <p:cNvPicPr preferRelativeResize="0"/>
          <p:nvPr/>
        </p:nvPicPr>
        <p:blipFill rotWithShape="1">
          <a:blip r:embed="rId2">
            <a:alphaModFix/>
          </a:blip>
          <a:srcRect/>
          <a:stretch/>
        </p:blipFill>
        <p:spPr>
          <a:xfrm>
            <a:off x="-1" y="0"/>
            <a:ext cx="12192001" cy="6858000"/>
          </a:xfrm>
          <a:prstGeom prst="rect">
            <a:avLst/>
          </a:prstGeom>
          <a:noFill/>
          <a:ln>
            <a:noFill/>
          </a:ln>
        </p:spPr>
      </p:pic>
      <p:pic>
        <p:nvPicPr>
          <p:cNvPr id="5" name="Picture 4">
            <a:extLst>
              <a:ext uri="{FF2B5EF4-FFF2-40B4-BE49-F238E27FC236}">
                <a16:creationId xmlns:a16="http://schemas.microsoft.com/office/drawing/2014/main" id="{1E9C618E-4C49-F23E-C4CC-5BCC5833782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grpSp>
        <p:nvGrpSpPr>
          <p:cNvPr id="46" name="Google Shape;46;p6"/>
          <p:cNvGrpSpPr/>
          <p:nvPr/>
        </p:nvGrpSpPr>
        <p:grpSpPr>
          <a:xfrm>
            <a:off x="3849539" y="6071616"/>
            <a:ext cx="3044515" cy="475071"/>
            <a:chOff x="533063" y="6053860"/>
            <a:chExt cx="3500936" cy="546292"/>
          </a:xfrm>
        </p:grpSpPr>
        <p:pic>
          <p:nvPicPr>
            <p:cNvPr id="47" name="Google Shape;47;p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33063" y="6053860"/>
              <a:ext cx="546292" cy="546292"/>
            </a:xfrm>
            <a:prstGeom prst="rect">
              <a:avLst/>
            </a:prstGeom>
            <a:noFill/>
            <a:ln>
              <a:noFill/>
            </a:ln>
          </p:spPr>
        </p:pic>
        <p:pic>
          <p:nvPicPr>
            <p:cNvPr id="48" name="Google Shape;48;p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295562" y="6144444"/>
              <a:ext cx="2738437" cy="365125"/>
            </a:xfrm>
            <a:prstGeom prst="rect">
              <a:avLst/>
            </a:prstGeom>
            <a:noFill/>
            <a:ln>
              <a:noFill/>
            </a:ln>
          </p:spPr>
        </p:pic>
      </p:grpSp>
      <p:pic>
        <p:nvPicPr>
          <p:cNvPr id="49" name="Google Shape;49;p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0093429" y="6129849"/>
            <a:ext cx="1739690" cy="503802"/>
          </a:xfrm>
          <a:prstGeom prst="rect">
            <a:avLst/>
          </a:prstGeom>
          <a:noFill/>
          <a:ln>
            <a:noFill/>
          </a:ln>
        </p:spPr>
      </p:pic>
      <p:cxnSp>
        <p:nvCxnSpPr>
          <p:cNvPr id="2" name="Google Shape;13;p2">
            <a:extLst>
              <a:ext uri="{FF2B5EF4-FFF2-40B4-BE49-F238E27FC236}">
                <a16:creationId xmlns:a16="http://schemas.microsoft.com/office/drawing/2014/main" id="{737FDB49-B29A-C3E1-302E-6F53CB258CC5}"/>
              </a:ext>
            </a:extLst>
          </p:cNvPr>
          <p:cNvCxnSpPr/>
          <p:nvPr userDrawn="1"/>
        </p:nvCxnSpPr>
        <p:spPr>
          <a:xfrm>
            <a:off x="3959020" y="3416440"/>
            <a:ext cx="3021785" cy="0"/>
          </a:xfrm>
          <a:prstGeom prst="straightConnector1">
            <a:avLst/>
          </a:prstGeom>
          <a:noFill/>
          <a:ln w="28575" cap="flat" cmpd="sng">
            <a:solidFill>
              <a:srgbClr val="FFC000"/>
            </a:solidFill>
            <a:prstDash val="solid"/>
            <a:miter lim="800000"/>
            <a:headEnd type="none" w="sm" len="sm"/>
            <a:tailEnd type="none" w="sm" len="sm"/>
          </a:ln>
        </p:spPr>
      </p:cxnSp>
      <p:sp>
        <p:nvSpPr>
          <p:cNvPr id="3" name="Google Shape;14;p2">
            <a:extLst>
              <a:ext uri="{FF2B5EF4-FFF2-40B4-BE49-F238E27FC236}">
                <a16:creationId xmlns:a16="http://schemas.microsoft.com/office/drawing/2014/main" id="{8D836374-3F30-1CAC-9CFA-20302D6D030F}"/>
              </a:ext>
            </a:extLst>
          </p:cNvPr>
          <p:cNvSpPr txBox="1">
            <a:spLocks noGrp="1"/>
          </p:cNvSpPr>
          <p:nvPr>
            <p:ph type="body" idx="1"/>
          </p:nvPr>
        </p:nvSpPr>
        <p:spPr>
          <a:xfrm>
            <a:off x="3621167" y="2785182"/>
            <a:ext cx="5295900" cy="5905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Lato Black"/>
                <a:ea typeface="Lato Black"/>
                <a:cs typeface="Lato Black"/>
                <a:sym typeface="Lato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918751309"/>
      </p:ext>
    </p:extLst>
  </p:cSld>
  <p:clrMapOvr>
    <a:masterClrMapping/>
  </p:clrMapOvr>
  <p:extLst>
    <p:ext uri="{DCECCB84-F9BA-43D5-87BE-67443E8EF086}">
      <p15:sldGuideLst xmlns:p15="http://schemas.microsoft.com/office/powerpoint/2012/main">
        <p15:guide id="1" pos="241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2" preserve="1" userDrawn="1">
  <p:cSld name="Title Slide 2">
    <p:spTree>
      <p:nvGrpSpPr>
        <p:cNvPr id="1" name="Shape 52"/>
        <p:cNvGrpSpPr/>
        <p:nvPr/>
      </p:nvGrpSpPr>
      <p:grpSpPr>
        <a:xfrm>
          <a:off x="0" y="0"/>
          <a:ext cx="0" cy="0"/>
          <a:chOff x="0" y="0"/>
          <a:chExt cx="0" cy="0"/>
        </a:xfrm>
      </p:grpSpPr>
      <p:pic>
        <p:nvPicPr>
          <p:cNvPr id="53" name="Google Shape;53;p7"/>
          <p:cNvPicPr preferRelativeResize="0"/>
          <p:nvPr/>
        </p:nvPicPr>
        <p:blipFill rotWithShape="1">
          <a:blip r:embed="rId2">
            <a:alphaModFix/>
          </a:blip>
          <a:srcRect/>
          <a:stretch/>
        </p:blipFill>
        <p:spPr>
          <a:xfrm>
            <a:off x="-1" y="0"/>
            <a:ext cx="12213883" cy="6858000"/>
          </a:xfrm>
          <a:prstGeom prst="rect">
            <a:avLst/>
          </a:prstGeom>
          <a:noFill/>
          <a:ln>
            <a:noFill/>
          </a:ln>
        </p:spPr>
      </p:pic>
      <p:pic>
        <p:nvPicPr>
          <p:cNvPr id="5" name="Picture 4">
            <a:extLst>
              <a:ext uri="{FF2B5EF4-FFF2-40B4-BE49-F238E27FC236}">
                <a16:creationId xmlns:a16="http://schemas.microsoft.com/office/drawing/2014/main" id="{7FAFCAFF-D936-4965-3DF2-CFA4E049168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55" name="Google Shape;55;p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093429" y="6129849"/>
            <a:ext cx="1739690" cy="503802"/>
          </a:xfrm>
          <a:prstGeom prst="rect">
            <a:avLst/>
          </a:prstGeom>
          <a:noFill/>
          <a:ln>
            <a:noFill/>
          </a:ln>
        </p:spPr>
      </p:pic>
      <p:grpSp>
        <p:nvGrpSpPr>
          <p:cNvPr id="56" name="Google Shape;56;p7"/>
          <p:cNvGrpSpPr/>
          <p:nvPr/>
        </p:nvGrpSpPr>
        <p:grpSpPr>
          <a:xfrm>
            <a:off x="3849539" y="6071616"/>
            <a:ext cx="3044515" cy="475071"/>
            <a:chOff x="533063" y="6053860"/>
            <a:chExt cx="3500936" cy="546292"/>
          </a:xfrm>
        </p:grpSpPr>
        <p:pic>
          <p:nvPicPr>
            <p:cNvPr id="57" name="Google Shape;57;p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33063" y="6053860"/>
              <a:ext cx="546292" cy="546292"/>
            </a:xfrm>
            <a:prstGeom prst="rect">
              <a:avLst/>
            </a:prstGeom>
            <a:noFill/>
            <a:ln>
              <a:noFill/>
            </a:ln>
          </p:spPr>
        </p:pic>
        <p:pic>
          <p:nvPicPr>
            <p:cNvPr id="58" name="Google Shape;58;p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295562" y="6144444"/>
              <a:ext cx="2738437" cy="365125"/>
            </a:xfrm>
            <a:prstGeom prst="rect">
              <a:avLst/>
            </a:prstGeom>
            <a:noFill/>
            <a:ln>
              <a:noFill/>
            </a:ln>
          </p:spPr>
        </p:pic>
      </p:grpSp>
      <p:cxnSp>
        <p:nvCxnSpPr>
          <p:cNvPr id="2" name="Google Shape;13;p2">
            <a:extLst>
              <a:ext uri="{FF2B5EF4-FFF2-40B4-BE49-F238E27FC236}">
                <a16:creationId xmlns:a16="http://schemas.microsoft.com/office/drawing/2014/main" id="{AF8B16EB-F6FA-BB56-FA89-9372EB07A7E5}"/>
              </a:ext>
            </a:extLst>
          </p:cNvPr>
          <p:cNvCxnSpPr/>
          <p:nvPr userDrawn="1"/>
        </p:nvCxnSpPr>
        <p:spPr>
          <a:xfrm>
            <a:off x="3959020" y="3416440"/>
            <a:ext cx="3021785" cy="0"/>
          </a:xfrm>
          <a:prstGeom prst="straightConnector1">
            <a:avLst/>
          </a:prstGeom>
          <a:noFill/>
          <a:ln w="28575" cap="flat" cmpd="sng">
            <a:solidFill>
              <a:srgbClr val="FFC000"/>
            </a:solidFill>
            <a:prstDash val="solid"/>
            <a:miter lim="800000"/>
            <a:headEnd type="none" w="sm" len="sm"/>
            <a:tailEnd type="none" w="sm" len="sm"/>
          </a:ln>
        </p:spPr>
      </p:cxnSp>
      <p:sp>
        <p:nvSpPr>
          <p:cNvPr id="3" name="Google Shape;14;p2">
            <a:extLst>
              <a:ext uri="{FF2B5EF4-FFF2-40B4-BE49-F238E27FC236}">
                <a16:creationId xmlns:a16="http://schemas.microsoft.com/office/drawing/2014/main" id="{08E2F451-0621-8387-5482-FDC6ECF08B51}"/>
              </a:ext>
            </a:extLst>
          </p:cNvPr>
          <p:cNvSpPr txBox="1">
            <a:spLocks noGrp="1"/>
          </p:cNvSpPr>
          <p:nvPr>
            <p:ph type="body" idx="1"/>
          </p:nvPr>
        </p:nvSpPr>
        <p:spPr>
          <a:xfrm>
            <a:off x="3621167" y="2785182"/>
            <a:ext cx="5295900" cy="5905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Lato Black"/>
                <a:ea typeface="Lato Black"/>
                <a:cs typeface="Lato Black"/>
                <a:sym typeface="Lato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540801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053A-FAC2-844A-EAEB-01F3D1B74F4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152DEE1-E9BE-AB65-0E42-B3ADE10A00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BF1C5C5-9194-2FB8-43F2-E0884145011E}"/>
              </a:ext>
            </a:extLst>
          </p:cNvPr>
          <p:cNvSpPr>
            <a:spLocks noGrp="1"/>
          </p:cNvSpPr>
          <p:nvPr>
            <p:ph type="dt" sz="half" idx="10"/>
          </p:nvPr>
        </p:nvSpPr>
        <p:spPr>
          <a:xfrm>
            <a:off x="838200" y="6356350"/>
            <a:ext cx="2743200" cy="365125"/>
          </a:xfrm>
          <a:prstGeom prst="rect">
            <a:avLst/>
          </a:prstGeom>
        </p:spPr>
        <p:txBody>
          <a:bodyPr/>
          <a:lstStyle/>
          <a:p>
            <a:fld id="{463F6BBF-C620-4DEC-9911-1E7528560BC3}" type="datetimeFigureOut">
              <a:rPr lang="en-ZA" smtClean="0"/>
              <a:t>2025/08/14</a:t>
            </a:fld>
            <a:endParaRPr lang="en-ZA" dirty="0"/>
          </a:p>
        </p:txBody>
      </p:sp>
      <p:sp>
        <p:nvSpPr>
          <p:cNvPr id="5" name="Footer Placeholder 4">
            <a:extLst>
              <a:ext uri="{FF2B5EF4-FFF2-40B4-BE49-F238E27FC236}">
                <a16:creationId xmlns:a16="http://schemas.microsoft.com/office/drawing/2014/main" id="{D7D8932C-C1BE-DA24-7D58-4B22B23B16D4}"/>
              </a:ext>
            </a:extLst>
          </p:cNvPr>
          <p:cNvSpPr>
            <a:spLocks noGrp="1"/>
          </p:cNvSpPr>
          <p:nvPr>
            <p:ph type="ftr" sz="quarter" idx="11"/>
          </p:nvPr>
        </p:nvSpPr>
        <p:spPr>
          <a:xfrm>
            <a:off x="4038600" y="6356350"/>
            <a:ext cx="4114800" cy="365125"/>
          </a:xfrm>
          <a:prstGeom prst="rect">
            <a:avLst/>
          </a:prstGeom>
        </p:spPr>
        <p:txBody>
          <a:bodyPr/>
          <a:lstStyle/>
          <a:p>
            <a:endParaRPr lang="en-ZA" dirty="0"/>
          </a:p>
        </p:txBody>
      </p:sp>
      <p:sp>
        <p:nvSpPr>
          <p:cNvPr id="6" name="Slide Number Placeholder 5">
            <a:extLst>
              <a:ext uri="{FF2B5EF4-FFF2-40B4-BE49-F238E27FC236}">
                <a16:creationId xmlns:a16="http://schemas.microsoft.com/office/drawing/2014/main" id="{DA4862B9-4138-657F-87B6-42D7FF5C8873}"/>
              </a:ext>
            </a:extLst>
          </p:cNvPr>
          <p:cNvSpPr>
            <a:spLocks noGrp="1"/>
          </p:cNvSpPr>
          <p:nvPr>
            <p:ph type="sldNum" sz="quarter" idx="12"/>
          </p:nvPr>
        </p:nvSpPr>
        <p:spPr>
          <a:xfrm>
            <a:off x="8610600" y="6356350"/>
            <a:ext cx="2743200" cy="365125"/>
          </a:xfrm>
          <a:prstGeom prst="rect">
            <a:avLst/>
          </a:prstGeom>
        </p:spPr>
        <p:txBody>
          <a:bodyPr/>
          <a:lstStyle/>
          <a:p>
            <a:fld id="{C7AD57D8-5C54-4B1C-A754-0CF624FB4EA9}" type="slidenum">
              <a:rPr lang="en-ZA" smtClean="0"/>
              <a:t>‹#›</a:t>
            </a:fld>
            <a:endParaRPr lang="en-ZA" dirty="0"/>
          </a:p>
        </p:txBody>
      </p:sp>
    </p:spTree>
    <p:extLst>
      <p:ext uri="{BB962C8B-B14F-4D97-AF65-F5344CB8AC3E}">
        <p14:creationId xmlns:p14="http://schemas.microsoft.com/office/powerpoint/2010/main" val="3220186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97A5D-3372-D25F-8409-BA741470BF9E}"/>
              </a:ext>
            </a:extLst>
          </p:cNvPr>
          <p:cNvSpPr>
            <a:spLocks noGrp="1"/>
          </p:cNvSpPr>
          <p:nvPr>
            <p:ph type="title"/>
          </p:nvPr>
        </p:nvSpPr>
        <p:spPr>
          <a:xfrm>
            <a:off x="458987"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2D0BA6C2-4AC1-C583-F58F-FD8BA8B0A454}"/>
              </a:ext>
            </a:extLst>
          </p:cNvPr>
          <p:cNvSpPr>
            <a:spLocks noGrp="1"/>
          </p:cNvSpPr>
          <p:nvPr>
            <p:ph type="body" idx="1"/>
          </p:nvPr>
        </p:nvSpPr>
        <p:spPr>
          <a:xfrm>
            <a:off x="458987"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B35D85-38C3-3BCE-3B1A-7C7DF6700BD7}"/>
              </a:ext>
            </a:extLst>
          </p:cNvPr>
          <p:cNvSpPr>
            <a:spLocks noGrp="1"/>
          </p:cNvSpPr>
          <p:nvPr>
            <p:ph type="dt" sz="half" idx="10"/>
          </p:nvPr>
        </p:nvSpPr>
        <p:spPr>
          <a:xfrm>
            <a:off x="838200" y="6356350"/>
            <a:ext cx="2743200" cy="365125"/>
          </a:xfrm>
          <a:prstGeom prst="rect">
            <a:avLst/>
          </a:prstGeom>
        </p:spPr>
        <p:txBody>
          <a:bodyPr/>
          <a:lstStyle/>
          <a:p>
            <a:fld id="{463F6BBF-C620-4DEC-9911-1E7528560BC3}" type="datetimeFigureOut">
              <a:rPr lang="en-ZA" smtClean="0"/>
              <a:t>2025/08/14</a:t>
            </a:fld>
            <a:endParaRPr lang="en-ZA" dirty="0"/>
          </a:p>
        </p:txBody>
      </p:sp>
      <p:sp>
        <p:nvSpPr>
          <p:cNvPr id="5" name="Footer Placeholder 4">
            <a:extLst>
              <a:ext uri="{FF2B5EF4-FFF2-40B4-BE49-F238E27FC236}">
                <a16:creationId xmlns:a16="http://schemas.microsoft.com/office/drawing/2014/main" id="{1E0E03D4-B551-7DCD-5415-E0F5F9F66BEC}"/>
              </a:ext>
            </a:extLst>
          </p:cNvPr>
          <p:cNvSpPr>
            <a:spLocks noGrp="1"/>
          </p:cNvSpPr>
          <p:nvPr>
            <p:ph type="ftr" sz="quarter" idx="11"/>
          </p:nvPr>
        </p:nvSpPr>
        <p:spPr>
          <a:xfrm>
            <a:off x="4038600" y="6356350"/>
            <a:ext cx="4114800" cy="365125"/>
          </a:xfrm>
          <a:prstGeom prst="rect">
            <a:avLst/>
          </a:prstGeom>
        </p:spPr>
        <p:txBody>
          <a:bodyPr/>
          <a:lstStyle/>
          <a:p>
            <a:endParaRPr lang="en-ZA" dirty="0"/>
          </a:p>
        </p:txBody>
      </p:sp>
      <p:sp>
        <p:nvSpPr>
          <p:cNvPr id="6" name="Slide Number Placeholder 5">
            <a:extLst>
              <a:ext uri="{FF2B5EF4-FFF2-40B4-BE49-F238E27FC236}">
                <a16:creationId xmlns:a16="http://schemas.microsoft.com/office/drawing/2014/main" id="{A336CEF6-1E66-6F84-0BC8-002C8C3180D9}"/>
              </a:ext>
            </a:extLst>
          </p:cNvPr>
          <p:cNvSpPr>
            <a:spLocks noGrp="1"/>
          </p:cNvSpPr>
          <p:nvPr>
            <p:ph type="sldNum" sz="quarter" idx="12"/>
          </p:nvPr>
        </p:nvSpPr>
        <p:spPr>
          <a:xfrm>
            <a:off x="8610600" y="6356350"/>
            <a:ext cx="2743200" cy="365125"/>
          </a:xfrm>
          <a:prstGeom prst="rect">
            <a:avLst/>
          </a:prstGeom>
        </p:spPr>
        <p:txBody>
          <a:bodyPr/>
          <a:lstStyle/>
          <a:p>
            <a:fld id="{C7AD57D8-5C54-4B1C-A754-0CF624FB4EA9}" type="slidenum">
              <a:rPr lang="en-ZA" smtClean="0"/>
              <a:t>‹#›</a:t>
            </a:fld>
            <a:endParaRPr lang="en-ZA" dirty="0"/>
          </a:p>
        </p:txBody>
      </p:sp>
    </p:spTree>
    <p:extLst>
      <p:ext uri="{BB962C8B-B14F-4D97-AF65-F5344CB8AC3E}">
        <p14:creationId xmlns:p14="http://schemas.microsoft.com/office/powerpoint/2010/main" val="4034385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52263-1878-D53D-E360-702042A4E1B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42E2390-CCE5-3D34-FC07-1827F5271D04}"/>
              </a:ext>
            </a:extLst>
          </p:cNvPr>
          <p:cNvSpPr>
            <a:spLocks noGrp="1"/>
          </p:cNvSpPr>
          <p:nvPr>
            <p:ph sz="half" idx="1"/>
          </p:nvPr>
        </p:nvSpPr>
        <p:spPr>
          <a:xfrm>
            <a:off x="465337"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BA06E2A-506E-D61B-DD59-B7935FA5C861}"/>
              </a:ext>
            </a:extLst>
          </p:cNvPr>
          <p:cNvSpPr>
            <a:spLocks noGrp="1"/>
          </p:cNvSpPr>
          <p:nvPr>
            <p:ph sz="half" idx="2"/>
          </p:nvPr>
        </p:nvSpPr>
        <p:spPr>
          <a:xfrm>
            <a:off x="5799337"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D84D62A3-749C-C0EF-F31E-C83AFDC75455}"/>
              </a:ext>
            </a:extLst>
          </p:cNvPr>
          <p:cNvSpPr>
            <a:spLocks noGrp="1"/>
          </p:cNvSpPr>
          <p:nvPr>
            <p:ph type="dt" sz="half" idx="10"/>
          </p:nvPr>
        </p:nvSpPr>
        <p:spPr>
          <a:xfrm>
            <a:off x="838200" y="6356350"/>
            <a:ext cx="2743200" cy="365125"/>
          </a:xfrm>
          <a:prstGeom prst="rect">
            <a:avLst/>
          </a:prstGeom>
        </p:spPr>
        <p:txBody>
          <a:bodyPr/>
          <a:lstStyle/>
          <a:p>
            <a:fld id="{463F6BBF-C620-4DEC-9911-1E7528560BC3}" type="datetimeFigureOut">
              <a:rPr lang="en-ZA" smtClean="0"/>
              <a:t>2025/08/14</a:t>
            </a:fld>
            <a:endParaRPr lang="en-ZA" dirty="0"/>
          </a:p>
        </p:txBody>
      </p:sp>
      <p:sp>
        <p:nvSpPr>
          <p:cNvPr id="6" name="Footer Placeholder 5">
            <a:extLst>
              <a:ext uri="{FF2B5EF4-FFF2-40B4-BE49-F238E27FC236}">
                <a16:creationId xmlns:a16="http://schemas.microsoft.com/office/drawing/2014/main" id="{BC6CADEE-BD65-5D7E-2CF9-17C15136D4FA}"/>
              </a:ext>
            </a:extLst>
          </p:cNvPr>
          <p:cNvSpPr>
            <a:spLocks noGrp="1"/>
          </p:cNvSpPr>
          <p:nvPr>
            <p:ph type="ftr" sz="quarter" idx="11"/>
          </p:nvPr>
        </p:nvSpPr>
        <p:spPr>
          <a:xfrm>
            <a:off x="4038600" y="6356350"/>
            <a:ext cx="4114800" cy="365125"/>
          </a:xfrm>
          <a:prstGeom prst="rect">
            <a:avLst/>
          </a:prstGeom>
        </p:spPr>
        <p:txBody>
          <a:bodyPr/>
          <a:lstStyle/>
          <a:p>
            <a:endParaRPr lang="en-ZA" dirty="0"/>
          </a:p>
        </p:txBody>
      </p:sp>
      <p:sp>
        <p:nvSpPr>
          <p:cNvPr id="7" name="Slide Number Placeholder 6">
            <a:extLst>
              <a:ext uri="{FF2B5EF4-FFF2-40B4-BE49-F238E27FC236}">
                <a16:creationId xmlns:a16="http://schemas.microsoft.com/office/drawing/2014/main" id="{4D971B32-5EB1-2A16-466E-A4913710BDE4}"/>
              </a:ext>
            </a:extLst>
          </p:cNvPr>
          <p:cNvSpPr>
            <a:spLocks noGrp="1"/>
          </p:cNvSpPr>
          <p:nvPr>
            <p:ph type="sldNum" sz="quarter" idx="12"/>
          </p:nvPr>
        </p:nvSpPr>
        <p:spPr>
          <a:xfrm>
            <a:off x="8610600" y="6356350"/>
            <a:ext cx="2743200" cy="365125"/>
          </a:xfrm>
          <a:prstGeom prst="rect">
            <a:avLst/>
          </a:prstGeom>
        </p:spPr>
        <p:txBody>
          <a:bodyPr/>
          <a:lstStyle/>
          <a:p>
            <a:fld id="{C7AD57D8-5C54-4B1C-A754-0CF624FB4EA9}" type="slidenum">
              <a:rPr lang="en-ZA" smtClean="0"/>
              <a:t>‹#›</a:t>
            </a:fld>
            <a:endParaRPr lang="en-ZA" dirty="0"/>
          </a:p>
        </p:txBody>
      </p:sp>
    </p:spTree>
    <p:extLst>
      <p:ext uri="{BB962C8B-B14F-4D97-AF65-F5344CB8AC3E}">
        <p14:creationId xmlns:p14="http://schemas.microsoft.com/office/powerpoint/2010/main" val="1220146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8AFB6-F8D6-2FF1-1629-E6F8EA46EA35}"/>
              </a:ext>
            </a:extLst>
          </p:cNvPr>
          <p:cNvSpPr>
            <a:spLocks noGrp="1"/>
          </p:cNvSpPr>
          <p:nvPr>
            <p:ph type="title"/>
          </p:nvPr>
        </p:nvSpPr>
        <p:spPr>
          <a:xfrm>
            <a:off x="475802"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6E2317D-B9CD-1317-CBD0-A70F04D54549}"/>
              </a:ext>
            </a:extLst>
          </p:cNvPr>
          <p:cNvSpPr>
            <a:spLocks noGrp="1"/>
          </p:cNvSpPr>
          <p:nvPr>
            <p:ph type="body" idx="1"/>
          </p:nvPr>
        </p:nvSpPr>
        <p:spPr>
          <a:xfrm>
            <a:off x="475802"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0284F8-8AFF-03CC-FC3F-CAED3DBD29A1}"/>
              </a:ext>
            </a:extLst>
          </p:cNvPr>
          <p:cNvSpPr>
            <a:spLocks noGrp="1"/>
          </p:cNvSpPr>
          <p:nvPr>
            <p:ph sz="half" idx="2"/>
          </p:nvPr>
        </p:nvSpPr>
        <p:spPr>
          <a:xfrm>
            <a:off x="47580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C91AAB2-8AF1-61AA-90FE-4723D469CAE7}"/>
              </a:ext>
            </a:extLst>
          </p:cNvPr>
          <p:cNvSpPr>
            <a:spLocks noGrp="1"/>
          </p:cNvSpPr>
          <p:nvPr>
            <p:ph type="body" sz="quarter" idx="3"/>
          </p:nvPr>
        </p:nvSpPr>
        <p:spPr>
          <a:xfrm>
            <a:off x="5808214"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7665EA-F14E-2D5E-9139-3B2987FCB7CB}"/>
              </a:ext>
            </a:extLst>
          </p:cNvPr>
          <p:cNvSpPr>
            <a:spLocks noGrp="1"/>
          </p:cNvSpPr>
          <p:nvPr>
            <p:ph sz="quarter" idx="4"/>
          </p:nvPr>
        </p:nvSpPr>
        <p:spPr>
          <a:xfrm>
            <a:off x="580821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449F9C0B-2D40-3555-ABBC-AE5953B1B206}"/>
              </a:ext>
            </a:extLst>
          </p:cNvPr>
          <p:cNvSpPr>
            <a:spLocks noGrp="1"/>
          </p:cNvSpPr>
          <p:nvPr>
            <p:ph type="dt" sz="half" idx="10"/>
          </p:nvPr>
        </p:nvSpPr>
        <p:spPr>
          <a:xfrm>
            <a:off x="838200" y="6356350"/>
            <a:ext cx="2743200" cy="365125"/>
          </a:xfrm>
          <a:prstGeom prst="rect">
            <a:avLst/>
          </a:prstGeom>
        </p:spPr>
        <p:txBody>
          <a:bodyPr/>
          <a:lstStyle/>
          <a:p>
            <a:fld id="{463F6BBF-C620-4DEC-9911-1E7528560BC3}" type="datetimeFigureOut">
              <a:rPr lang="en-ZA" smtClean="0"/>
              <a:t>2025/08/14</a:t>
            </a:fld>
            <a:endParaRPr lang="en-ZA" dirty="0"/>
          </a:p>
        </p:txBody>
      </p:sp>
      <p:sp>
        <p:nvSpPr>
          <p:cNvPr id="8" name="Footer Placeholder 7">
            <a:extLst>
              <a:ext uri="{FF2B5EF4-FFF2-40B4-BE49-F238E27FC236}">
                <a16:creationId xmlns:a16="http://schemas.microsoft.com/office/drawing/2014/main" id="{0858A42E-F265-DDA6-26E4-668F577B87DF}"/>
              </a:ext>
            </a:extLst>
          </p:cNvPr>
          <p:cNvSpPr>
            <a:spLocks noGrp="1"/>
          </p:cNvSpPr>
          <p:nvPr>
            <p:ph type="ftr" sz="quarter" idx="11"/>
          </p:nvPr>
        </p:nvSpPr>
        <p:spPr>
          <a:xfrm>
            <a:off x="4038600" y="6356350"/>
            <a:ext cx="4114800" cy="365125"/>
          </a:xfrm>
          <a:prstGeom prst="rect">
            <a:avLst/>
          </a:prstGeom>
        </p:spPr>
        <p:txBody>
          <a:bodyPr/>
          <a:lstStyle/>
          <a:p>
            <a:endParaRPr lang="en-ZA" dirty="0"/>
          </a:p>
        </p:txBody>
      </p:sp>
      <p:sp>
        <p:nvSpPr>
          <p:cNvPr id="9" name="Slide Number Placeholder 8">
            <a:extLst>
              <a:ext uri="{FF2B5EF4-FFF2-40B4-BE49-F238E27FC236}">
                <a16:creationId xmlns:a16="http://schemas.microsoft.com/office/drawing/2014/main" id="{3D4BA6C3-7BD9-BCA7-58E2-6D61E7E8647A}"/>
              </a:ext>
            </a:extLst>
          </p:cNvPr>
          <p:cNvSpPr>
            <a:spLocks noGrp="1"/>
          </p:cNvSpPr>
          <p:nvPr>
            <p:ph type="sldNum" sz="quarter" idx="12"/>
          </p:nvPr>
        </p:nvSpPr>
        <p:spPr>
          <a:xfrm>
            <a:off x="8610600" y="6356350"/>
            <a:ext cx="2743200" cy="365125"/>
          </a:xfrm>
          <a:prstGeom prst="rect">
            <a:avLst/>
          </a:prstGeom>
        </p:spPr>
        <p:txBody>
          <a:bodyPr/>
          <a:lstStyle/>
          <a:p>
            <a:fld id="{C7AD57D8-5C54-4B1C-A754-0CF624FB4EA9}" type="slidenum">
              <a:rPr lang="en-ZA" smtClean="0"/>
              <a:t>‹#›</a:t>
            </a:fld>
            <a:endParaRPr lang="en-ZA" dirty="0"/>
          </a:p>
        </p:txBody>
      </p:sp>
    </p:spTree>
    <p:extLst>
      <p:ext uri="{BB962C8B-B14F-4D97-AF65-F5344CB8AC3E}">
        <p14:creationId xmlns:p14="http://schemas.microsoft.com/office/powerpoint/2010/main" val="28274664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CE467-FA4F-0CEF-1CFA-357864DF6CF0}"/>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0ED8622-D5E2-B3A7-11D5-44F5DE923FE9}"/>
              </a:ext>
            </a:extLst>
          </p:cNvPr>
          <p:cNvSpPr>
            <a:spLocks noGrp="1"/>
          </p:cNvSpPr>
          <p:nvPr>
            <p:ph type="dt" sz="half" idx="10"/>
          </p:nvPr>
        </p:nvSpPr>
        <p:spPr>
          <a:xfrm>
            <a:off x="838200" y="6356350"/>
            <a:ext cx="2743200" cy="365125"/>
          </a:xfrm>
          <a:prstGeom prst="rect">
            <a:avLst/>
          </a:prstGeom>
        </p:spPr>
        <p:txBody>
          <a:bodyPr/>
          <a:lstStyle/>
          <a:p>
            <a:fld id="{463F6BBF-C620-4DEC-9911-1E7528560BC3}" type="datetimeFigureOut">
              <a:rPr lang="en-ZA" smtClean="0"/>
              <a:t>2025/08/14</a:t>
            </a:fld>
            <a:endParaRPr lang="en-ZA" dirty="0"/>
          </a:p>
        </p:txBody>
      </p:sp>
      <p:sp>
        <p:nvSpPr>
          <p:cNvPr id="4" name="Footer Placeholder 3">
            <a:extLst>
              <a:ext uri="{FF2B5EF4-FFF2-40B4-BE49-F238E27FC236}">
                <a16:creationId xmlns:a16="http://schemas.microsoft.com/office/drawing/2014/main" id="{D65B40A3-4A65-74DF-AF34-BA735026551C}"/>
              </a:ext>
            </a:extLst>
          </p:cNvPr>
          <p:cNvSpPr>
            <a:spLocks noGrp="1"/>
          </p:cNvSpPr>
          <p:nvPr>
            <p:ph type="ftr" sz="quarter" idx="11"/>
          </p:nvPr>
        </p:nvSpPr>
        <p:spPr>
          <a:xfrm>
            <a:off x="4038600" y="6356350"/>
            <a:ext cx="4114800" cy="365125"/>
          </a:xfrm>
          <a:prstGeom prst="rect">
            <a:avLst/>
          </a:prstGeom>
        </p:spPr>
        <p:txBody>
          <a:bodyPr/>
          <a:lstStyle/>
          <a:p>
            <a:endParaRPr lang="en-ZA" dirty="0"/>
          </a:p>
        </p:txBody>
      </p:sp>
      <p:sp>
        <p:nvSpPr>
          <p:cNvPr id="5" name="Slide Number Placeholder 4">
            <a:extLst>
              <a:ext uri="{FF2B5EF4-FFF2-40B4-BE49-F238E27FC236}">
                <a16:creationId xmlns:a16="http://schemas.microsoft.com/office/drawing/2014/main" id="{BCCAFFE3-E2E3-2B8B-3308-762DBD27DA3D}"/>
              </a:ext>
            </a:extLst>
          </p:cNvPr>
          <p:cNvSpPr>
            <a:spLocks noGrp="1"/>
          </p:cNvSpPr>
          <p:nvPr>
            <p:ph type="sldNum" sz="quarter" idx="12"/>
          </p:nvPr>
        </p:nvSpPr>
        <p:spPr>
          <a:xfrm>
            <a:off x="8610600" y="6356350"/>
            <a:ext cx="2743200" cy="365125"/>
          </a:xfrm>
          <a:prstGeom prst="rect">
            <a:avLst/>
          </a:prstGeom>
        </p:spPr>
        <p:txBody>
          <a:bodyPr/>
          <a:lstStyle/>
          <a:p>
            <a:fld id="{C7AD57D8-5C54-4B1C-A754-0CF624FB4EA9}" type="slidenum">
              <a:rPr lang="en-ZA" smtClean="0"/>
              <a:t>‹#›</a:t>
            </a:fld>
            <a:endParaRPr lang="en-ZA" dirty="0"/>
          </a:p>
        </p:txBody>
      </p:sp>
    </p:spTree>
    <p:extLst>
      <p:ext uri="{BB962C8B-B14F-4D97-AF65-F5344CB8AC3E}">
        <p14:creationId xmlns:p14="http://schemas.microsoft.com/office/powerpoint/2010/main" val="1847567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761B18-4A23-060B-897E-43AE66A8B49F}"/>
              </a:ext>
            </a:extLst>
          </p:cNvPr>
          <p:cNvSpPr>
            <a:spLocks noGrp="1"/>
          </p:cNvSpPr>
          <p:nvPr>
            <p:ph type="dt" sz="half" idx="10"/>
          </p:nvPr>
        </p:nvSpPr>
        <p:spPr>
          <a:xfrm>
            <a:off x="838200" y="6356350"/>
            <a:ext cx="2743200" cy="365125"/>
          </a:xfrm>
          <a:prstGeom prst="rect">
            <a:avLst/>
          </a:prstGeom>
        </p:spPr>
        <p:txBody>
          <a:bodyPr/>
          <a:lstStyle/>
          <a:p>
            <a:fld id="{463F6BBF-C620-4DEC-9911-1E7528560BC3}" type="datetimeFigureOut">
              <a:rPr lang="en-ZA" smtClean="0"/>
              <a:t>2025/08/14</a:t>
            </a:fld>
            <a:endParaRPr lang="en-ZA" dirty="0"/>
          </a:p>
        </p:txBody>
      </p:sp>
      <p:sp>
        <p:nvSpPr>
          <p:cNvPr id="3" name="Footer Placeholder 2">
            <a:extLst>
              <a:ext uri="{FF2B5EF4-FFF2-40B4-BE49-F238E27FC236}">
                <a16:creationId xmlns:a16="http://schemas.microsoft.com/office/drawing/2014/main" id="{AFE14781-F1EB-2E15-F21B-BEDCF1DDCB49}"/>
              </a:ext>
            </a:extLst>
          </p:cNvPr>
          <p:cNvSpPr>
            <a:spLocks noGrp="1"/>
          </p:cNvSpPr>
          <p:nvPr>
            <p:ph type="ftr" sz="quarter" idx="11"/>
          </p:nvPr>
        </p:nvSpPr>
        <p:spPr>
          <a:xfrm>
            <a:off x="4038600" y="6356350"/>
            <a:ext cx="4114800" cy="365125"/>
          </a:xfrm>
          <a:prstGeom prst="rect">
            <a:avLst/>
          </a:prstGeom>
        </p:spPr>
        <p:txBody>
          <a:bodyPr/>
          <a:lstStyle/>
          <a:p>
            <a:endParaRPr lang="en-ZA" dirty="0"/>
          </a:p>
        </p:txBody>
      </p:sp>
      <p:sp>
        <p:nvSpPr>
          <p:cNvPr id="4" name="Slide Number Placeholder 3">
            <a:extLst>
              <a:ext uri="{FF2B5EF4-FFF2-40B4-BE49-F238E27FC236}">
                <a16:creationId xmlns:a16="http://schemas.microsoft.com/office/drawing/2014/main" id="{05A8AC92-5864-FA0B-5798-85A4BB92071D}"/>
              </a:ext>
            </a:extLst>
          </p:cNvPr>
          <p:cNvSpPr>
            <a:spLocks noGrp="1"/>
          </p:cNvSpPr>
          <p:nvPr>
            <p:ph type="sldNum" sz="quarter" idx="12"/>
          </p:nvPr>
        </p:nvSpPr>
        <p:spPr>
          <a:xfrm>
            <a:off x="8610600" y="6356350"/>
            <a:ext cx="2743200" cy="365125"/>
          </a:xfrm>
          <a:prstGeom prst="rect">
            <a:avLst/>
          </a:prstGeom>
        </p:spPr>
        <p:txBody>
          <a:bodyPr/>
          <a:lstStyle/>
          <a:p>
            <a:fld id="{C7AD57D8-5C54-4B1C-A754-0CF624FB4EA9}" type="slidenum">
              <a:rPr lang="en-ZA" smtClean="0"/>
              <a:t>‹#›</a:t>
            </a:fld>
            <a:endParaRPr lang="en-ZA" dirty="0"/>
          </a:p>
        </p:txBody>
      </p:sp>
    </p:spTree>
    <p:extLst>
      <p:ext uri="{BB962C8B-B14F-4D97-AF65-F5344CB8AC3E}">
        <p14:creationId xmlns:p14="http://schemas.microsoft.com/office/powerpoint/2010/main" val="1959218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36888-CD9E-290C-8752-723304A88B30}"/>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26B9D98-9E6A-7749-DD30-DDA5BBB1314C}"/>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AEB1F6-CC71-42B5-7410-54F463541428}"/>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58DC0EC-67DE-23B8-9F21-4834D2B3B152}"/>
              </a:ext>
            </a:extLst>
          </p:cNvPr>
          <p:cNvSpPr>
            <a:spLocks noGrp="1"/>
          </p:cNvSpPr>
          <p:nvPr>
            <p:ph type="dt" sz="half" idx="10"/>
          </p:nvPr>
        </p:nvSpPr>
        <p:spPr>
          <a:xfrm>
            <a:off x="838200" y="6356350"/>
            <a:ext cx="2743200" cy="365125"/>
          </a:xfrm>
          <a:prstGeom prst="rect">
            <a:avLst/>
          </a:prstGeom>
        </p:spPr>
        <p:txBody>
          <a:bodyPr/>
          <a:lstStyle/>
          <a:p>
            <a:fld id="{9D4C6E3C-DABE-2C4D-B8C6-BEB15BBDEEB8}" type="datetimeFigureOut">
              <a:rPr lang="en-US" smtClean="0"/>
              <a:t>8/14/2025</a:t>
            </a:fld>
            <a:endParaRPr lang="en-US" dirty="0"/>
          </a:p>
        </p:txBody>
      </p:sp>
      <p:sp>
        <p:nvSpPr>
          <p:cNvPr id="6" name="Footer Placeholder 5">
            <a:extLst>
              <a:ext uri="{FF2B5EF4-FFF2-40B4-BE49-F238E27FC236}">
                <a16:creationId xmlns:a16="http://schemas.microsoft.com/office/drawing/2014/main" id="{2BE0CA87-D70C-0C8D-DD32-08C0506B7EA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692DC2DA-4FF7-F27B-3533-ED0CA689527B}"/>
              </a:ext>
            </a:extLst>
          </p:cNvPr>
          <p:cNvSpPr>
            <a:spLocks noGrp="1"/>
          </p:cNvSpPr>
          <p:nvPr>
            <p:ph type="sldNum" sz="quarter" idx="12"/>
          </p:nvPr>
        </p:nvSpPr>
        <p:spPr>
          <a:xfrm>
            <a:off x="8610600" y="6356350"/>
            <a:ext cx="2743200" cy="365125"/>
          </a:xfrm>
          <a:prstGeom prst="rect">
            <a:avLst/>
          </a:prstGeom>
        </p:spPr>
        <p:txBody>
          <a:bodyPr/>
          <a:lstStyle/>
          <a:p>
            <a:fld id="{73436A11-109B-7B4D-BFCC-BA6740D2C5D2}" type="slidenum">
              <a:rPr lang="en-US" smtClean="0"/>
              <a:t>‹#›</a:t>
            </a:fld>
            <a:endParaRPr lang="en-US" dirty="0"/>
          </a:p>
        </p:txBody>
      </p:sp>
    </p:spTree>
    <p:extLst>
      <p:ext uri="{BB962C8B-B14F-4D97-AF65-F5344CB8AC3E}">
        <p14:creationId xmlns:p14="http://schemas.microsoft.com/office/powerpoint/2010/main" val="3225179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2F811-157E-D171-00F6-AF0F3AE44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C4A48F96-B691-C13D-0C75-DC4B2BD9F4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2FB98B2F-16C0-36C5-994E-3EBB412AC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A3D595-E33D-CC6E-1F40-300D51591158}"/>
              </a:ext>
            </a:extLst>
          </p:cNvPr>
          <p:cNvSpPr>
            <a:spLocks noGrp="1"/>
          </p:cNvSpPr>
          <p:nvPr>
            <p:ph type="dt" sz="half" idx="10"/>
          </p:nvPr>
        </p:nvSpPr>
        <p:spPr>
          <a:xfrm>
            <a:off x="838200" y="6356350"/>
            <a:ext cx="2743200" cy="365125"/>
          </a:xfrm>
          <a:prstGeom prst="rect">
            <a:avLst/>
          </a:prstGeom>
        </p:spPr>
        <p:txBody>
          <a:bodyPr/>
          <a:lstStyle/>
          <a:p>
            <a:fld id="{463F6BBF-C620-4DEC-9911-1E7528560BC3}" type="datetimeFigureOut">
              <a:rPr lang="en-ZA" smtClean="0"/>
              <a:t>2025/08/14</a:t>
            </a:fld>
            <a:endParaRPr lang="en-ZA" dirty="0"/>
          </a:p>
        </p:txBody>
      </p:sp>
      <p:sp>
        <p:nvSpPr>
          <p:cNvPr id="6" name="Footer Placeholder 5">
            <a:extLst>
              <a:ext uri="{FF2B5EF4-FFF2-40B4-BE49-F238E27FC236}">
                <a16:creationId xmlns:a16="http://schemas.microsoft.com/office/drawing/2014/main" id="{CEF9E31E-1A44-78BB-3C72-427A8BC64228}"/>
              </a:ext>
            </a:extLst>
          </p:cNvPr>
          <p:cNvSpPr>
            <a:spLocks noGrp="1"/>
          </p:cNvSpPr>
          <p:nvPr>
            <p:ph type="ftr" sz="quarter" idx="11"/>
          </p:nvPr>
        </p:nvSpPr>
        <p:spPr>
          <a:xfrm>
            <a:off x="4038600" y="6356350"/>
            <a:ext cx="4114800" cy="365125"/>
          </a:xfrm>
          <a:prstGeom prst="rect">
            <a:avLst/>
          </a:prstGeom>
        </p:spPr>
        <p:txBody>
          <a:bodyPr/>
          <a:lstStyle/>
          <a:p>
            <a:endParaRPr lang="en-ZA" dirty="0"/>
          </a:p>
        </p:txBody>
      </p:sp>
      <p:sp>
        <p:nvSpPr>
          <p:cNvPr id="7" name="Slide Number Placeholder 6">
            <a:extLst>
              <a:ext uri="{FF2B5EF4-FFF2-40B4-BE49-F238E27FC236}">
                <a16:creationId xmlns:a16="http://schemas.microsoft.com/office/drawing/2014/main" id="{D32F5521-B1A6-7930-ED3F-69CD511435DA}"/>
              </a:ext>
            </a:extLst>
          </p:cNvPr>
          <p:cNvSpPr>
            <a:spLocks noGrp="1"/>
          </p:cNvSpPr>
          <p:nvPr>
            <p:ph type="sldNum" sz="quarter" idx="12"/>
          </p:nvPr>
        </p:nvSpPr>
        <p:spPr>
          <a:xfrm>
            <a:off x="8610600" y="6356350"/>
            <a:ext cx="2743200" cy="365125"/>
          </a:xfrm>
          <a:prstGeom prst="rect">
            <a:avLst/>
          </a:prstGeom>
        </p:spPr>
        <p:txBody>
          <a:bodyPr/>
          <a:lstStyle/>
          <a:p>
            <a:fld id="{C7AD57D8-5C54-4B1C-A754-0CF624FB4EA9}" type="slidenum">
              <a:rPr lang="en-ZA" smtClean="0"/>
              <a:t>‹#›</a:t>
            </a:fld>
            <a:endParaRPr lang="en-ZA" dirty="0"/>
          </a:p>
        </p:txBody>
      </p:sp>
    </p:spTree>
    <p:extLst>
      <p:ext uri="{BB962C8B-B14F-4D97-AF65-F5344CB8AC3E}">
        <p14:creationId xmlns:p14="http://schemas.microsoft.com/office/powerpoint/2010/main" val="3217205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5C6A8-065C-857B-DFFF-A6C129A81C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1431774-C30C-53FF-3B92-9CEDA05E27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a:extLst>
              <a:ext uri="{FF2B5EF4-FFF2-40B4-BE49-F238E27FC236}">
                <a16:creationId xmlns:a16="http://schemas.microsoft.com/office/drawing/2014/main" id="{A566628C-AC0B-90B0-A9AA-C82EA9CAC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8C739-43C2-322E-2050-490D931A07D7}"/>
              </a:ext>
            </a:extLst>
          </p:cNvPr>
          <p:cNvSpPr>
            <a:spLocks noGrp="1"/>
          </p:cNvSpPr>
          <p:nvPr>
            <p:ph type="dt" sz="half" idx="10"/>
          </p:nvPr>
        </p:nvSpPr>
        <p:spPr>
          <a:xfrm>
            <a:off x="838200" y="6356350"/>
            <a:ext cx="2743200" cy="365125"/>
          </a:xfrm>
          <a:prstGeom prst="rect">
            <a:avLst/>
          </a:prstGeom>
        </p:spPr>
        <p:txBody>
          <a:bodyPr/>
          <a:lstStyle/>
          <a:p>
            <a:fld id="{463F6BBF-C620-4DEC-9911-1E7528560BC3}" type="datetimeFigureOut">
              <a:rPr lang="en-ZA" smtClean="0"/>
              <a:t>2025/08/14</a:t>
            </a:fld>
            <a:endParaRPr lang="en-ZA" dirty="0"/>
          </a:p>
        </p:txBody>
      </p:sp>
      <p:sp>
        <p:nvSpPr>
          <p:cNvPr id="6" name="Footer Placeholder 5">
            <a:extLst>
              <a:ext uri="{FF2B5EF4-FFF2-40B4-BE49-F238E27FC236}">
                <a16:creationId xmlns:a16="http://schemas.microsoft.com/office/drawing/2014/main" id="{F9F3D78A-DCCC-464A-7434-16DE5A651EA5}"/>
              </a:ext>
            </a:extLst>
          </p:cNvPr>
          <p:cNvSpPr>
            <a:spLocks noGrp="1"/>
          </p:cNvSpPr>
          <p:nvPr>
            <p:ph type="ftr" sz="quarter" idx="11"/>
          </p:nvPr>
        </p:nvSpPr>
        <p:spPr>
          <a:xfrm>
            <a:off x="4038600" y="6356350"/>
            <a:ext cx="4114800" cy="365125"/>
          </a:xfrm>
          <a:prstGeom prst="rect">
            <a:avLst/>
          </a:prstGeom>
        </p:spPr>
        <p:txBody>
          <a:bodyPr/>
          <a:lstStyle/>
          <a:p>
            <a:endParaRPr lang="en-ZA" dirty="0"/>
          </a:p>
        </p:txBody>
      </p:sp>
      <p:sp>
        <p:nvSpPr>
          <p:cNvPr id="7" name="Slide Number Placeholder 6">
            <a:extLst>
              <a:ext uri="{FF2B5EF4-FFF2-40B4-BE49-F238E27FC236}">
                <a16:creationId xmlns:a16="http://schemas.microsoft.com/office/drawing/2014/main" id="{EFDC60AB-99B2-D11F-E5EE-88AA082C76DC}"/>
              </a:ext>
            </a:extLst>
          </p:cNvPr>
          <p:cNvSpPr>
            <a:spLocks noGrp="1"/>
          </p:cNvSpPr>
          <p:nvPr>
            <p:ph type="sldNum" sz="quarter" idx="12"/>
          </p:nvPr>
        </p:nvSpPr>
        <p:spPr>
          <a:xfrm>
            <a:off x="8610600" y="6356350"/>
            <a:ext cx="2743200" cy="365125"/>
          </a:xfrm>
          <a:prstGeom prst="rect">
            <a:avLst/>
          </a:prstGeom>
        </p:spPr>
        <p:txBody>
          <a:bodyPr/>
          <a:lstStyle/>
          <a:p>
            <a:fld id="{C7AD57D8-5C54-4B1C-A754-0CF624FB4EA9}" type="slidenum">
              <a:rPr lang="en-ZA" smtClean="0"/>
              <a:t>‹#›</a:t>
            </a:fld>
            <a:endParaRPr lang="en-ZA" dirty="0"/>
          </a:p>
        </p:txBody>
      </p:sp>
    </p:spTree>
    <p:extLst>
      <p:ext uri="{BB962C8B-B14F-4D97-AF65-F5344CB8AC3E}">
        <p14:creationId xmlns:p14="http://schemas.microsoft.com/office/powerpoint/2010/main" val="17025515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90FA7-FB12-2684-4C23-760A61C82802}"/>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035AD25D-3BCC-B5FD-AE33-341AE9D563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36F6E2A-8C4D-911E-507C-8C5CDF5BD57B}"/>
              </a:ext>
            </a:extLst>
          </p:cNvPr>
          <p:cNvSpPr>
            <a:spLocks noGrp="1"/>
          </p:cNvSpPr>
          <p:nvPr>
            <p:ph type="dt" sz="half" idx="10"/>
          </p:nvPr>
        </p:nvSpPr>
        <p:spPr>
          <a:xfrm>
            <a:off x="838200" y="6356350"/>
            <a:ext cx="2743200" cy="365125"/>
          </a:xfrm>
          <a:prstGeom prst="rect">
            <a:avLst/>
          </a:prstGeom>
        </p:spPr>
        <p:txBody>
          <a:bodyPr/>
          <a:lstStyle/>
          <a:p>
            <a:fld id="{463F6BBF-C620-4DEC-9911-1E7528560BC3}" type="datetimeFigureOut">
              <a:rPr lang="en-ZA" smtClean="0"/>
              <a:t>2025/08/14</a:t>
            </a:fld>
            <a:endParaRPr lang="en-ZA" dirty="0"/>
          </a:p>
        </p:txBody>
      </p:sp>
      <p:sp>
        <p:nvSpPr>
          <p:cNvPr id="5" name="Footer Placeholder 4">
            <a:extLst>
              <a:ext uri="{FF2B5EF4-FFF2-40B4-BE49-F238E27FC236}">
                <a16:creationId xmlns:a16="http://schemas.microsoft.com/office/drawing/2014/main" id="{A836987B-972E-0C2B-7E85-0B2BB3FE6492}"/>
              </a:ext>
            </a:extLst>
          </p:cNvPr>
          <p:cNvSpPr>
            <a:spLocks noGrp="1"/>
          </p:cNvSpPr>
          <p:nvPr>
            <p:ph type="ftr" sz="quarter" idx="11"/>
          </p:nvPr>
        </p:nvSpPr>
        <p:spPr>
          <a:xfrm>
            <a:off x="4038600" y="6356350"/>
            <a:ext cx="4114800" cy="365125"/>
          </a:xfrm>
          <a:prstGeom prst="rect">
            <a:avLst/>
          </a:prstGeom>
        </p:spPr>
        <p:txBody>
          <a:bodyPr/>
          <a:lstStyle/>
          <a:p>
            <a:endParaRPr lang="en-ZA" dirty="0"/>
          </a:p>
        </p:txBody>
      </p:sp>
      <p:sp>
        <p:nvSpPr>
          <p:cNvPr id="6" name="Slide Number Placeholder 5">
            <a:extLst>
              <a:ext uri="{FF2B5EF4-FFF2-40B4-BE49-F238E27FC236}">
                <a16:creationId xmlns:a16="http://schemas.microsoft.com/office/drawing/2014/main" id="{7BE81A7E-6774-7F89-DDEF-20A1BC45B74E}"/>
              </a:ext>
            </a:extLst>
          </p:cNvPr>
          <p:cNvSpPr>
            <a:spLocks noGrp="1"/>
          </p:cNvSpPr>
          <p:nvPr>
            <p:ph type="sldNum" sz="quarter" idx="12"/>
          </p:nvPr>
        </p:nvSpPr>
        <p:spPr>
          <a:xfrm>
            <a:off x="8610600" y="6356350"/>
            <a:ext cx="2743200" cy="365125"/>
          </a:xfrm>
          <a:prstGeom prst="rect">
            <a:avLst/>
          </a:prstGeom>
        </p:spPr>
        <p:txBody>
          <a:bodyPr/>
          <a:lstStyle/>
          <a:p>
            <a:fld id="{C7AD57D8-5C54-4B1C-A754-0CF624FB4EA9}" type="slidenum">
              <a:rPr lang="en-ZA" smtClean="0"/>
              <a:t>‹#›</a:t>
            </a:fld>
            <a:endParaRPr lang="en-ZA" dirty="0"/>
          </a:p>
        </p:txBody>
      </p:sp>
    </p:spTree>
    <p:extLst>
      <p:ext uri="{BB962C8B-B14F-4D97-AF65-F5344CB8AC3E}">
        <p14:creationId xmlns:p14="http://schemas.microsoft.com/office/powerpoint/2010/main" val="34846622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5B2E83-63D6-8A7D-E10D-BCFFE4B9ED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D9AD348-AE29-F387-D29B-5973E11AAE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3387B45-7B34-F0A6-46EB-0403EEAAECE9}"/>
              </a:ext>
            </a:extLst>
          </p:cNvPr>
          <p:cNvSpPr>
            <a:spLocks noGrp="1"/>
          </p:cNvSpPr>
          <p:nvPr>
            <p:ph type="dt" sz="half" idx="10"/>
          </p:nvPr>
        </p:nvSpPr>
        <p:spPr>
          <a:xfrm>
            <a:off x="838200" y="6356350"/>
            <a:ext cx="2743200" cy="365125"/>
          </a:xfrm>
          <a:prstGeom prst="rect">
            <a:avLst/>
          </a:prstGeom>
        </p:spPr>
        <p:txBody>
          <a:bodyPr/>
          <a:lstStyle/>
          <a:p>
            <a:fld id="{463F6BBF-C620-4DEC-9911-1E7528560BC3}" type="datetimeFigureOut">
              <a:rPr lang="en-ZA" smtClean="0"/>
              <a:t>2025/08/14</a:t>
            </a:fld>
            <a:endParaRPr lang="en-ZA" dirty="0"/>
          </a:p>
        </p:txBody>
      </p:sp>
      <p:sp>
        <p:nvSpPr>
          <p:cNvPr id="5" name="Footer Placeholder 4">
            <a:extLst>
              <a:ext uri="{FF2B5EF4-FFF2-40B4-BE49-F238E27FC236}">
                <a16:creationId xmlns:a16="http://schemas.microsoft.com/office/drawing/2014/main" id="{671F394A-0C6D-508C-CFFA-1ABD415FB300}"/>
              </a:ext>
            </a:extLst>
          </p:cNvPr>
          <p:cNvSpPr>
            <a:spLocks noGrp="1"/>
          </p:cNvSpPr>
          <p:nvPr>
            <p:ph type="ftr" sz="quarter" idx="11"/>
          </p:nvPr>
        </p:nvSpPr>
        <p:spPr>
          <a:xfrm>
            <a:off x="4038600" y="6356350"/>
            <a:ext cx="4114800" cy="365125"/>
          </a:xfrm>
          <a:prstGeom prst="rect">
            <a:avLst/>
          </a:prstGeom>
        </p:spPr>
        <p:txBody>
          <a:bodyPr/>
          <a:lstStyle/>
          <a:p>
            <a:endParaRPr lang="en-ZA" dirty="0"/>
          </a:p>
        </p:txBody>
      </p:sp>
      <p:sp>
        <p:nvSpPr>
          <p:cNvPr id="6" name="Slide Number Placeholder 5">
            <a:extLst>
              <a:ext uri="{FF2B5EF4-FFF2-40B4-BE49-F238E27FC236}">
                <a16:creationId xmlns:a16="http://schemas.microsoft.com/office/drawing/2014/main" id="{F44FAB7D-98E8-3418-CC89-37654F1EED1E}"/>
              </a:ext>
            </a:extLst>
          </p:cNvPr>
          <p:cNvSpPr>
            <a:spLocks noGrp="1"/>
          </p:cNvSpPr>
          <p:nvPr>
            <p:ph type="sldNum" sz="quarter" idx="12"/>
          </p:nvPr>
        </p:nvSpPr>
        <p:spPr>
          <a:xfrm>
            <a:off x="8610600" y="6356350"/>
            <a:ext cx="2743200" cy="365125"/>
          </a:xfrm>
          <a:prstGeom prst="rect">
            <a:avLst/>
          </a:prstGeom>
        </p:spPr>
        <p:txBody>
          <a:bodyPr/>
          <a:lstStyle/>
          <a:p>
            <a:fld id="{C7AD57D8-5C54-4B1C-A754-0CF624FB4EA9}" type="slidenum">
              <a:rPr lang="en-ZA" smtClean="0"/>
              <a:t>‹#›</a:t>
            </a:fld>
            <a:endParaRPr lang="en-ZA" dirty="0"/>
          </a:p>
        </p:txBody>
      </p:sp>
    </p:spTree>
    <p:extLst>
      <p:ext uri="{BB962C8B-B14F-4D97-AF65-F5344CB8AC3E}">
        <p14:creationId xmlns:p14="http://schemas.microsoft.com/office/powerpoint/2010/main" val="715690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5442E-40C5-408D-1447-B53DC6C3F014}"/>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D10AEE5-A538-EFEB-E7AE-C8C2C54B32C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A6FA208-CE38-42E9-1872-CD3B28F6C2CC}"/>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507AE6B-FEA5-0A76-06CC-5814A8E5F09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8C51EDA-33B6-030D-1FB8-28B8F09A33E1}"/>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88E051A-B976-CF02-4AC7-CE713910B61E}"/>
              </a:ext>
            </a:extLst>
          </p:cNvPr>
          <p:cNvSpPr>
            <a:spLocks noGrp="1"/>
          </p:cNvSpPr>
          <p:nvPr>
            <p:ph type="dt" sz="half" idx="10"/>
          </p:nvPr>
        </p:nvSpPr>
        <p:spPr>
          <a:xfrm>
            <a:off x="838200" y="6356350"/>
            <a:ext cx="2743200" cy="365125"/>
          </a:xfrm>
          <a:prstGeom prst="rect">
            <a:avLst/>
          </a:prstGeom>
        </p:spPr>
        <p:txBody>
          <a:bodyPr/>
          <a:lstStyle/>
          <a:p>
            <a:fld id="{9D4C6E3C-DABE-2C4D-B8C6-BEB15BBDEEB8}" type="datetimeFigureOut">
              <a:rPr lang="en-US" smtClean="0"/>
              <a:t>8/14/2025</a:t>
            </a:fld>
            <a:endParaRPr lang="en-US" dirty="0"/>
          </a:p>
        </p:txBody>
      </p:sp>
      <p:sp>
        <p:nvSpPr>
          <p:cNvPr id="8" name="Footer Placeholder 7">
            <a:extLst>
              <a:ext uri="{FF2B5EF4-FFF2-40B4-BE49-F238E27FC236}">
                <a16:creationId xmlns:a16="http://schemas.microsoft.com/office/drawing/2014/main" id="{359CACCB-C152-F1FE-58B5-01509844E01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DB516D9F-218E-FA79-BAA9-0CABAE1671E5}"/>
              </a:ext>
            </a:extLst>
          </p:cNvPr>
          <p:cNvSpPr>
            <a:spLocks noGrp="1"/>
          </p:cNvSpPr>
          <p:nvPr>
            <p:ph type="sldNum" sz="quarter" idx="12"/>
          </p:nvPr>
        </p:nvSpPr>
        <p:spPr>
          <a:xfrm>
            <a:off x="8610600" y="6356350"/>
            <a:ext cx="2743200" cy="365125"/>
          </a:xfrm>
          <a:prstGeom prst="rect">
            <a:avLst/>
          </a:prstGeom>
        </p:spPr>
        <p:txBody>
          <a:bodyPr/>
          <a:lstStyle/>
          <a:p>
            <a:fld id="{73436A11-109B-7B4D-BFCC-BA6740D2C5D2}" type="slidenum">
              <a:rPr lang="en-US" smtClean="0"/>
              <a:t>‹#›</a:t>
            </a:fld>
            <a:endParaRPr lang="en-US" dirty="0"/>
          </a:p>
        </p:txBody>
      </p:sp>
    </p:spTree>
    <p:extLst>
      <p:ext uri="{BB962C8B-B14F-4D97-AF65-F5344CB8AC3E}">
        <p14:creationId xmlns:p14="http://schemas.microsoft.com/office/powerpoint/2010/main" val="116964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3886-8921-518A-B954-524840A513ED}"/>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B7BBB23-CFBA-EF28-D1F5-1A646518A403}"/>
              </a:ext>
            </a:extLst>
          </p:cNvPr>
          <p:cNvSpPr>
            <a:spLocks noGrp="1"/>
          </p:cNvSpPr>
          <p:nvPr>
            <p:ph type="dt" sz="half" idx="10"/>
          </p:nvPr>
        </p:nvSpPr>
        <p:spPr>
          <a:xfrm>
            <a:off x="838200" y="6356350"/>
            <a:ext cx="2743200" cy="365125"/>
          </a:xfrm>
          <a:prstGeom prst="rect">
            <a:avLst/>
          </a:prstGeom>
        </p:spPr>
        <p:txBody>
          <a:bodyPr/>
          <a:lstStyle/>
          <a:p>
            <a:fld id="{9D4C6E3C-DABE-2C4D-B8C6-BEB15BBDEEB8}" type="datetimeFigureOut">
              <a:rPr lang="en-US" smtClean="0"/>
              <a:t>8/14/2025</a:t>
            </a:fld>
            <a:endParaRPr lang="en-US" dirty="0"/>
          </a:p>
        </p:txBody>
      </p:sp>
      <p:sp>
        <p:nvSpPr>
          <p:cNvPr id="4" name="Footer Placeholder 3">
            <a:extLst>
              <a:ext uri="{FF2B5EF4-FFF2-40B4-BE49-F238E27FC236}">
                <a16:creationId xmlns:a16="http://schemas.microsoft.com/office/drawing/2014/main" id="{522E4746-F25F-A03D-9333-361B629EA58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403BE53F-68B1-FE95-1523-B44F1D33F9E3}"/>
              </a:ext>
            </a:extLst>
          </p:cNvPr>
          <p:cNvSpPr>
            <a:spLocks noGrp="1"/>
          </p:cNvSpPr>
          <p:nvPr>
            <p:ph type="sldNum" sz="quarter" idx="12"/>
          </p:nvPr>
        </p:nvSpPr>
        <p:spPr>
          <a:xfrm>
            <a:off x="8610600" y="6356350"/>
            <a:ext cx="2743200" cy="365125"/>
          </a:xfrm>
          <a:prstGeom prst="rect">
            <a:avLst/>
          </a:prstGeom>
        </p:spPr>
        <p:txBody>
          <a:bodyPr/>
          <a:lstStyle/>
          <a:p>
            <a:fld id="{73436A11-109B-7B4D-BFCC-BA6740D2C5D2}" type="slidenum">
              <a:rPr lang="en-US" smtClean="0"/>
              <a:t>‹#›</a:t>
            </a:fld>
            <a:endParaRPr lang="en-US" dirty="0"/>
          </a:p>
        </p:txBody>
      </p:sp>
    </p:spTree>
    <p:extLst>
      <p:ext uri="{BB962C8B-B14F-4D97-AF65-F5344CB8AC3E}">
        <p14:creationId xmlns:p14="http://schemas.microsoft.com/office/powerpoint/2010/main" val="81627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F898C4-AF38-8E46-53B8-26242360CB88}"/>
              </a:ext>
            </a:extLst>
          </p:cNvPr>
          <p:cNvSpPr>
            <a:spLocks noGrp="1"/>
          </p:cNvSpPr>
          <p:nvPr>
            <p:ph type="dt" sz="half" idx="10"/>
          </p:nvPr>
        </p:nvSpPr>
        <p:spPr>
          <a:xfrm>
            <a:off x="838200" y="6356350"/>
            <a:ext cx="2743200" cy="365125"/>
          </a:xfrm>
          <a:prstGeom prst="rect">
            <a:avLst/>
          </a:prstGeom>
        </p:spPr>
        <p:txBody>
          <a:bodyPr/>
          <a:lstStyle/>
          <a:p>
            <a:fld id="{9D4C6E3C-DABE-2C4D-B8C6-BEB15BBDEEB8}" type="datetimeFigureOut">
              <a:rPr lang="en-US" smtClean="0"/>
              <a:t>8/14/2025</a:t>
            </a:fld>
            <a:endParaRPr lang="en-US" dirty="0"/>
          </a:p>
        </p:txBody>
      </p:sp>
      <p:sp>
        <p:nvSpPr>
          <p:cNvPr id="3" name="Footer Placeholder 2">
            <a:extLst>
              <a:ext uri="{FF2B5EF4-FFF2-40B4-BE49-F238E27FC236}">
                <a16:creationId xmlns:a16="http://schemas.microsoft.com/office/drawing/2014/main" id="{10778387-1258-2774-294C-C4353F65E84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8394293-203C-A27E-24B0-74BA4AD04434}"/>
              </a:ext>
            </a:extLst>
          </p:cNvPr>
          <p:cNvSpPr>
            <a:spLocks noGrp="1"/>
          </p:cNvSpPr>
          <p:nvPr>
            <p:ph type="sldNum" sz="quarter" idx="12"/>
          </p:nvPr>
        </p:nvSpPr>
        <p:spPr>
          <a:xfrm>
            <a:off x="8610600" y="6356350"/>
            <a:ext cx="2743200" cy="365125"/>
          </a:xfrm>
          <a:prstGeom prst="rect">
            <a:avLst/>
          </a:prstGeom>
        </p:spPr>
        <p:txBody>
          <a:bodyPr/>
          <a:lstStyle/>
          <a:p>
            <a:fld id="{73436A11-109B-7B4D-BFCC-BA6740D2C5D2}" type="slidenum">
              <a:rPr lang="en-US" smtClean="0"/>
              <a:t>‹#›</a:t>
            </a:fld>
            <a:endParaRPr lang="en-US" dirty="0"/>
          </a:p>
        </p:txBody>
      </p:sp>
    </p:spTree>
    <p:extLst>
      <p:ext uri="{BB962C8B-B14F-4D97-AF65-F5344CB8AC3E}">
        <p14:creationId xmlns:p14="http://schemas.microsoft.com/office/powerpoint/2010/main" val="427102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C77E9-FA0F-630E-96BC-C961A895B8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DF69B5F-BD9B-4A59-06D4-2BEA842957C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A913C77-6F54-530D-2F48-8BA4E67047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36AF272-8468-786A-1853-9A6D9A689DA1}"/>
              </a:ext>
            </a:extLst>
          </p:cNvPr>
          <p:cNvSpPr>
            <a:spLocks noGrp="1"/>
          </p:cNvSpPr>
          <p:nvPr>
            <p:ph type="dt" sz="half" idx="10"/>
          </p:nvPr>
        </p:nvSpPr>
        <p:spPr>
          <a:xfrm>
            <a:off x="838200" y="6356350"/>
            <a:ext cx="2743200" cy="365125"/>
          </a:xfrm>
          <a:prstGeom prst="rect">
            <a:avLst/>
          </a:prstGeom>
        </p:spPr>
        <p:txBody>
          <a:bodyPr/>
          <a:lstStyle/>
          <a:p>
            <a:fld id="{9D4C6E3C-DABE-2C4D-B8C6-BEB15BBDEEB8}" type="datetimeFigureOut">
              <a:rPr lang="en-US" smtClean="0"/>
              <a:t>8/14/2025</a:t>
            </a:fld>
            <a:endParaRPr lang="en-US" dirty="0"/>
          </a:p>
        </p:txBody>
      </p:sp>
      <p:sp>
        <p:nvSpPr>
          <p:cNvPr id="6" name="Footer Placeholder 5">
            <a:extLst>
              <a:ext uri="{FF2B5EF4-FFF2-40B4-BE49-F238E27FC236}">
                <a16:creationId xmlns:a16="http://schemas.microsoft.com/office/drawing/2014/main" id="{3509C875-8BF6-3972-D4CF-4162274091B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56D0D1E-643F-6590-8A92-EE5E1F70F581}"/>
              </a:ext>
            </a:extLst>
          </p:cNvPr>
          <p:cNvSpPr>
            <a:spLocks noGrp="1"/>
          </p:cNvSpPr>
          <p:nvPr>
            <p:ph type="sldNum" sz="quarter" idx="12"/>
          </p:nvPr>
        </p:nvSpPr>
        <p:spPr>
          <a:xfrm>
            <a:off x="8610600" y="6356350"/>
            <a:ext cx="2743200" cy="365125"/>
          </a:xfrm>
          <a:prstGeom prst="rect">
            <a:avLst/>
          </a:prstGeom>
        </p:spPr>
        <p:txBody>
          <a:bodyPr/>
          <a:lstStyle/>
          <a:p>
            <a:fld id="{73436A11-109B-7B4D-BFCC-BA6740D2C5D2}" type="slidenum">
              <a:rPr lang="en-US" smtClean="0"/>
              <a:t>‹#›</a:t>
            </a:fld>
            <a:endParaRPr lang="en-US" dirty="0"/>
          </a:p>
        </p:txBody>
      </p:sp>
    </p:spTree>
    <p:extLst>
      <p:ext uri="{BB962C8B-B14F-4D97-AF65-F5344CB8AC3E}">
        <p14:creationId xmlns:p14="http://schemas.microsoft.com/office/powerpoint/2010/main" val="2966308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3858A-C526-9B5A-7A9D-F9668683DC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A53982E-0076-9F21-9F37-7F5CECBFD82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F5B81E3-B12C-4D24-293F-65FC92C90B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0DB4D33-93B1-71C3-9D61-7B4CFF028556}"/>
              </a:ext>
            </a:extLst>
          </p:cNvPr>
          <p:cNvSpPr>
            <a:spLocks noGrp="1"/>
          </p:cNvSpPr>
          <p:nvPr>
            <p:ph type="dt" sz="half" idx="10"/>
          </p:nvPr>
        </p:nvSpPr>
        <p:spPr>
          <a:xfrm>
            <a:off x="838200" y="6356350"/>
            <a:ext cx="2743200" cy="365125"/>
          </a:xfrm>
          <a:prstGeom prst="rect">
            <a:avLst/>
          </a:prstGeom>
        </p:spPr>
        <p:txBody>
          <a:bodyPr/>
          <a:lstStyle/>
          <a:p>
            <a:fld id="{9D4C6E3C-DABE-2C4D-B8C6-BEB15BBDEEB8}" type="datetimeFigureOut">
              <a:rPr lang="en-US" smtClean="0"/>
              <a:t>8/14/2025</a:t>
            </a:fld>
            <a:endParaRPr lang="en-US" dirty="0"/>
          </a:p>
        </p:txBody>
      </p:sp>
      <p:sp>
        <p:nvSpPr>
          <p:cNvPr id="6" name="Footer Placeholder 5">
            <a:extLst>
              <a:ext uri="{FF2B5EF4-FFF2-40B4-BE49-F238E27FC236}">
                <a16:creationId xmlns:a16="http://schemas.microsoft.com/office/drawing/2014/main" id="{B26160D0-E26B-BFD9-9D38-C8FA2049F55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F391980-06F9-0AAE-5915-F356E8226BEA}"/>
              </a:ext>
            </a:extLst>
          </p:cNvPr>
          <p:cNvSpPr>
            <a:spLocks noGrp="1"/>
          </p:cNvSpPr>
          <p:nvPr>
            <p:ph type="sldNum" sz="quarter" idx="12"/>
          </p:nvPr>
        </p:nvSpPr>
        <p:spPr>
          <a:xfrm>
            <a:off x="8610600" y="6356350"/>
            <a:ext cx="2743200" cy="365125"/>
          </a:xfrm>
          <a:prstGeom prst="rect">
            <a:avLst/>
          </a:prstGeom>
        </p:spPr>
        <p:txBody>
          <a:bodyPr/>
          <a:lstStyle/>
          <a:p>
            <a:fld id="{73436A11-109B-7B4D-BFCC-BA6740D2C5D2}" type="slidenum">
              <a:rPr lang="en-US" smtClean="0"/>
              <a:t>‹#›</a:t>
            </a:fld>
            <a:endParaRPr lang="en-US" dirty="0"/>
          </a:p>
        </p:txBody>
      </p:sp>
    </p:spTree>
    <p:extLst>
      <p:ext uri="{BB962C8B-B14F-4D97-AF65-F5344CB8AC3E}">
        <p14:creationId xmlns:p14="http://schemas.microsoft.com/office/powerpoint/2010/main" val="3939433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3.png"/><Relationship Id="rId3" Type="http://schemas.openxmlformats.org/officeDocument/2006/relationships/slideLayout" Target="../slideLayouts/slideLayout14.xml"/><Relationship Id="rId21" Type="http://schemas.openxmlformats.org/officeDocument/2006/relationships/image" Target="../media/image6.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7.png"/><Relationship Id="rId3" Type="http://schemas.openxmlformats.org/officeDocument/2006/relationships/slideLayout" Target="../slideLayouts/slideLayout30.xml"/><Relationship Id="rId21" Type="http://schemas.openxmlformats.org/officeDocument/2006/relationships/image" Target="../media/image4.pn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3.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13.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35A9252-BD15-6AAC-1F04-36789CA67EF4}"/>
              </a:ext>
            </a:extLst>
          </p:cNvPr>
          <p:cNvCxnSpPr>
            <a:cxnSpLocks/>
          </p:cNvCxnSpPr>
          <p:nvPr userDrawn="1"/>
        </p:nvCxnSpPr>
        <p:spPr>
          <a:xfrm flipH="1">
            <a:off x="0" y="5911506"/>
            <a:ext cx="1219200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845D10C0-8217-52AA-1F4D-585D05BD3047}"/>
              </a:ext>
            </a:extLst>
          </p:cNvPr>
          <p:cNvSpPr/>
          <p:nvPr userDrawn="1"/>
        </p:nvSpPr>
        <p:spPr>
          <a:xfrm>
            <a:off x="357809" y="6041854"/>
            <a:ext cx="705679" cy="705679"/>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AB61148C-12AC-3469-1EFF-81B24C46249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4760" y="6219212"/>
            <a:ext cx="600238" cy="384203"/>
          </a:xfrm>
          <a:prstGeom prst="rect">
            <a:avLst/>
          </a:prstGeom>
        </p:spPr>
      </p:pic>
      <p:pic>
        <p:nvPicPr>
          <p:cNvPr id="12" name="Picture 11" descr="A blue and black logo&#10;&#10;Description automatically generated">
            <a:extLst>
              <a:ext uri="{FF2B5EF4-FFF2-40B4-BE49-F238E27FC236}">
                <a16:creationId xmlns:a16="http://schemas.microsoft.com/office/drawing/2014/main" id="{DBCF7535-4814-E349-C17B-629994776513}"/>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9854648" y="5987762"/>
            <a:ext cx="1979543" cy="847102"/>
          </a:xfrm>
          <a:prstGeom prst="rect">
            <a:avLst/>
          </a:prstGeom>
        </p:spPr>
      </p:pic>
    </p:spTree>
    <p:extLst>
      <p:ext uri="{BB962C8B-B14F-4D97-AF65-F5344CB8AC3E}">
        <p14:creationId xmlns:p14="http://schemas.microsoft.com/office/powerpoint/2010/main" val="323511648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oogle Shape;17;p3">
            <a:extLst>
              <a:ext uri="{FF2B5EF4-FFF2-40B4-BE49-F238E27FC236}">
                <a16:creationId xmlns:a16="http://schemas.microsoft.com/office/drawing/2014/main" id="{E858EB28-013D-8A75-7C30-A5230AC3689C}"/>
              </a:ext>
            </a:extLst>
          </p:cNvPr>
          <p:cNvGrpSpPr/>
          <p:nvPr userDrawn="1"/>
        </p:nvGrpSpPr>
        <p:grpSpPr>
          <a:xfrm>
            <a:off x="562913" y="6071616"/>
            <a:ext cx="3044515" cy="475071"/>
            <a:chOff x="533063" y="6053860"/>
            <a:chExt cx="3500936" cy="546292"/>
          </a:xfrm>
        </p:grpSpPr>
        <p:pic>
          <p:nvPicPr>
            <p:cNvPr id="9" name="Google Shape;18;p3">
              <a:extLst>
                <a:ext uri="{FF2B5EF4-FFF2-40B4-BE49-F238E27FC236}">
                  <a16:creationId xmlns:a16="http://schemas.microsoft.com/office/drawing/2014/main" id="{79C8EE1B-F938-C7D8-8A34-50726C29F5F6}"/>
                </a:ext>
              </a:extLst>
            </p:cNvPr>
            <p:cNvPicPr preferRelativeResize="0"/>
            <p:nvPr/>
          </p:nvPicPr>
          <p:blipFill rotWithShape="1">
            <a:blip r:embed="rId18" cstate="print">
              <a:alphaModFix/>
              <a:extLst>
                <a:ext uri="{28A0092B-C50C-407E-A947-70E740481C1C}">
                  <a14:useLocalDpi xmlns:a14="http://schemas.microsoft.com/office/drawing/2010/main"/>
                </a:ext>
              </a:extLst>
            </a:blip>
            <a:srcRect/>
            <a:stretch/>
          </p:blipFill>
          <p:spPr>
            <a:xfrm>
              <a:off x="533063" y="6053860"/>
              <a:ext cx="546292" cy="546292"/>
            </a:xfrm>
            <a:prstGeom prst="rect">
              <a:avLst/>
            </a:prstGeom>
            <a:noFill/>
            <a:ln>
              <a:noFill/>
            </a:ln>
          </p:spPr>
        </p:pic>
        <p:pic>
          <p:nvPicPr>
            <p:cNvPr id="10" name="Google Shape;19;p3">
              <a:extLst>
                <a:ext uri="{FF2B5EF4-FFF2-40B4-BE49-F238E27FC236}">
                  <a16:creationId xmlns:a16="http://schemas.microsoft.com/office/drawing/2014/main" id="{1B533A73-CB3F-758D-5E5F-6A7A1385E43C}"/>
                </a:ext>
              </a:extLst>
            </p:cNvPr>
            <p:cNvPicPr preferRelativeResize="0"/>
            <p:nvPr/>
          </p:nvPicPr>
          <p:blipFill rotWithShape="1">
            <a:blip r:embed="rId19" cstate="print">
              <a:alphaModFix/>
              <a:extLst>
                <a:ext uri="{28A0092B-C50C-407E-A947-70E740481C1C}">
                  <a14:useLocalDpi xmlns:a14="http://schemas.microsoft.com/office/drawing/2010/main"/>
                </a:ext>
              </a:extLst>
            </a:blip>
            <a:srcRect/>
            <a:stretch/>
          </p:blipFill>
          <p:spPr>
            <a:xfrm>
              <a:off x="1295562" y="6144444"/>
              <a:ext cx="2738437" cy="365125"/>
            </a:xfrm>
            <a:prstGeom prst="rect">
              <a:avLst/>
            </a:prstGeom>
            <a:noFill/>
            <a:ln>
              <a:noFill/>
            </a:ln>
          </p:spPr>
        </p:pic>
      </p:grpSp>
      <p:pic>
        <p:nvPicPr>
          <p:cNvPr id="11" name="Google Shape;20;p3">
            <a:extLst>
              <a:ext uri="{FF2B5EF4-FFF2-40B4-BE49-F238E27FC236}">
                <a16:creationId xmlns:a16="http://schemas.microsoft.com/office/drawing/2014/main" id="{7CC85C31-CDB6-1542-FE81-651992BD29CF}"/>
              </a:ext>
            </a:extLst>
          </p:cNvPr>
          <p:cNvPicPr preferRelativeResize="0"/>
          <p:nvPr userDrawn="1"/>
        </p:nvPicPr>
        <p:blipFill rotWithShape="1">
          <a:blip r:embed="rId20" cstate="print">
            <a:alphaModFix/>
            <a:extLst>
              <a:ext uri="{28A0092B-C50C-407E-A947-70E740481C1C}">
                <a14:useLocalDpi xmlns:a14="http://schemas.microsoft.com/office/drawing/2010/main"/>
              </a:ext>
            </a:extLst>
          </a:blip>
          <a:srcRect r="80462"/>
          <a:stretch/>
        </p:blipFill>
        <p:spPr>
          <a:xfrm>
            <a:off x="11088612" y="457468"/>
            <a:ext cx="1103388" cy="5647407"/>
          </a:xfrm>
          <a:prstGeom prst="rect">
            <a:avLst/>
          </a:prstGeom>
          <a:noFill/>
          <a:ln>
            <a:noFill/>
          </a:ln>
        </p:spPr>
      </p:pic>
      <p:pic>
        <p:nvPicPr>
          <p:cNvPr id="12" name="Google Shape;21;p3">
            <a:extLst>
              <a:ext uri="{FF2B5EF4-FFF2-40B4-BE49-F238E27FC236}">
                <a16:creationId xmlns:a16="http://schemas.microsoft.com/office/drawing/2014/main" id="{4E88AB79-A827-0720-F4E7-DC0F8E068785}"/>
              </a:ext>
            </a:extLst>
          </p:cNvPr>
          <p:cNvPicPr preferRelativeResize="0"/>
          <p:nvPr userDrawn="1"/>
        </p:nvPicPr>
        <p:blipFill rotWithShape="1">
          <a:blip r:embed="rId21" cstate="print">
            <a:alphaModFix/>
            <a:extLst>
              <a:ext uri="{28A0092B-C50C-407E-A947-70E740481C1C}">
                <a14:useLocalDpi xmlns:a14="http://schemas.microsoft.com/office/drawing/2010/main"/>
              </a:ext>
            </a:extLst>
          </a:blip>
          <a:srcRect/>
          <a:stretch/>
        </p:blipFill>
        <p:spPr>
          <a:xfrm>
            <a:off x="10093429" y="6129849"/>
            <a:ext cx="1739690" cy="503802"/>
          </a:xfrm>
          <a:prstGeom prst="rect">
            <a:avLst/>
          </a:prstGeom>
          <a:noFill/>
          <a:ln>
            <a:noFill/>
          </a:ln>
        </p:spPr>
      </p:pic>
      <p:sp>
        <p:nvSpPr>
          <p:cNvPr id="2" name="Title Placeholder 1">
            <a:extLst>
              <a:ext uri="{FF2B5EF4-FFF2-40B4-BE49-F238E27FC236}">
                <a16:creationId xmlns:a16="http://schemas.microsoft.com/office/drawing/2014/main" id="{1C3DBF34-6790-2E3F-AB6F-0C2B0E551553}"/>
              </a:ext>
            </a:extLst>
          </p:cNvPr>
          <p:cNvSpPr>
            <a:spLocks noGrp="1"/>
          </p:cNvSpPr>
          <p:nvPr>
            <p:ph type="title"/>
          </p:nvPr>
        </p:nvSpPr>
        <p:spPr>
          <a:xfrm>
            <a:off x="527473"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12620212-48CA-4988-7B71-63DA4630833C}"/>
              </a:ext>
            </a:extLst>
          </p:cNvPr>
          <p:cNvSpPr>
            <a:spLocks noGrp="1"/>
          </p:cNvSpPr>
          <p:nvPr>
            <p:ph type="body" idx="1"/>
          </p:nvPr>
        </p:nvSpPr>
        <p:spPr>
          <a:xfrm>
            <a:off x="527473"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105002847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txStyles>
    <p:titleStyle>
      <a:lvl1pPr algn="l" defTabSz="914400" rtl="0" eaLnBrk="1" latinLnBrk="0" hangingPunct="1">
        <a:lnSpc>
          <a:spcPct val="90000"/>
        </a:lnSpc>
        <a:spcBef>
          <a:spcPct val="0"/>
        </a:spcBef>
        <a:buNone/>
        <a:defRPr sz="4400" kern="1200">
          <a:solidFill>
            <a:srgbClr val="00508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508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508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508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508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508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9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oogle Shape;26;p4">
            <a:extLst>
              <a:ext uri="{FF2B5EF4-FFF2-40B4-BE49-F238E27FC236}">
                <a16:creationId xmlns:a16="http://schemas.microsoft.com/office/drawing/2014/main" id="{79F95F21-406B-F98B-C241-3519E5AEDE01}"/>
              </a:ext>
            </a:extLst>
          </p:cNvPr>
          <p:cNvPicPr preferRelativeResize="0"/>
          <p:nvPr userDrawn="1"/>
        </p:nvPicPr>
        <p:blipFill rotWithShape="1">
          <a:blip r:embed="rId18">
            <a:alphaModFix/>
          </a:blip>
          <a:srcRect/>
          <a:stretch/>
        </p:blipFill>
        <p:spPr>
          <a:xfrm>
            <a:off x="-1" y="0"/>
            <a:ext cx="12213883" cy="6858000"/>
          </a:xfrm>
          <a:prstGeom prst="rect">
            <a:avLst/>
          </a:prstGeom>
          <a:noFill/>
          <a:ln>
            <a:noFill/>
          </a:ln>
        </p:spPr>
      </p:pic>
      <p:pic>
        <p:nvPicPr>
          <p:cNvPr id="14" name="Google Shape;30;p4">
            <a:extLst>
              <a:ext uri="{FF2B5EF4-FFF2-40B4-BE49-F238E27FC236}">
                <a16:creationId xmlns:a16="http://schemas.microsoft.com/office/drawing/2014/main" id="{1E3DC7F9-1825-0CE4-860F-8D526738D84B}"/>
              </a:ext>
            </a:extLst>
          </p:cNvPr>
          <p:cNvPicPr preferRelativeResize="0"/>
          <p:nvPr userDrawn="1"/>
        </p:nvPicPr>
        <p:blipFill rotWithShape="1">
          <a:blip r:embed="rId19" cstate="print">
            <a:alphaModFix/>
            <a:extLst>
              <a:ext uri="{28A0092B-C50C-407E-A947-70E740481C1C}">
                <a14:useLocalDpi xmlns:a14="http://schemas.microsoft.com/office/drawing/2010/main"/>
              </a:ext>
            </a:extLst>
          </a:blip>
          <a:srcRect r="80462"/>
          <a:stretch/>
        </p:blipFill>
        <p:spPr>
          <a:xfrm>
            <a:off x="11088617" y="440533"/>
            <a:ext cx="1103383" cy="5647407"/>
          </a:xfrm>
          <a:prstGeom prst="rect">
            <a:avLst/>
          </a:prstGeom>
          <a:noFill/>
          <a:ln>
            <a:noFill/>
          </a:ln>
        </p:spPr>
      </p:pic>
      <p:sp>
        <p:nvSpPr>
          <p:cNvPr id="2" name="Title Placeholder 1">
            <a:extLst>
              <a:ext uri="{FF2B5EF4-FFF2-40B4-BE49-F238E27FC236}">
                <a16:creationId xmlns:a16="http://schemas.microsoft.com/office/drawing/2014/main" id="{1C3DBF34-6790-2E3F-AB6F-0C2B0E551553}"/>
              </a:ext>
            </a:extLst>
          </p:cNvPr>
          <p:cNvSpPr>
            <a:spLocks noGrp="1"/>
          </p:cNvSpPr>
          <p:nvPr>
            <p:ph type="title"/>
          </p:nvPr>
        </p:nvSpPr>
        <p:spPr>
          <a:xfrm>
            <a:off x="447579"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12620212-48CA-4988-7B71-63DA4630833C}"/>
              </a:ext>
            </a:extLst>
          </p:cNvPr>
          <p:cNvSpPr>
            <a:spLocks noGrp="1"/>
          </p:cNvSpPr>
          <p:nvPr>
            <p:ph type="body" idx="1"/>
          </p:nvPr>
        </p:nvSpPr>
        <p:spPr>
          <a:xfrm>
            <a:off x="447579"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grpSp>
        <p:nvGrpSpPr>
          <p:cNvPr id="5" name="Google Shape;27;p4">
            <a:extLst>
              <a:ext uri="{FF2B5EF4-FFF2-40B4-BE49-F238E27FC236}">
                <a16:creationId xmlns:a16="http://schemas.microsoft.com/office/drawing/2014/main" id="{ABFB17A9-00BF-EA13-81B3-EC1F68B8A44A}"/>
              </a:ext>
            </a:extLst>
          </p:cNvPr>
          <p:cNvGrpSpPr/>
          <p:nvPr userDrawn="1"/>
        </p:nvGrpSpPr>
        <p:grpSpPr>
          <a:xfrm>
            <a:off x="562913" y="6071616"/>
            <a:ext cx="3044515" cy="475071"/>
            <a:chOff x="533063" y="6053860"/>
            <a:chExt cx="3500936" cy="546292"/>
          </a:xfrm>
        </p:grpSpPr>
        <p:pic>
          <p:nvPicPr>
            <p:cNvPr id="6" name="Google Shape;28;p4">
              <a:extLst>
                <a:ext uri="{FF2B5EF4-FFF2-40B4-BE49-F238E27FC236}">
                  <a16:creationId xmlns:a16="http://schemas.microsoft.com/office/drawing/2014/main" id="{51E8D894-C817-05EA-EA3B-B2AB6FE5F568}"/>
                </a:ext>
              </a:extLst>
            </p:cNvPr>
            <p:cNvPicPr preferRelativeResize="0"/>
            <p:nvPr/>
          </p:nvPicPr>
          <p:blipFill rotWithShape="1">
            <a:blip r:embed="rId20" cstate="print">
              <a:alphaModFix/>
              <a:extLst>
                <a:ext uri="{28A0092B-C50C-407E-A947-70E740481C1C}">
                  <a14:useLocalDpi xmlns:a14="http://schemas.microsoft.com/office/drawing/2010/main"/>
                </a:ext>
              </a:extLst>
            </a:blip>
            <a:srcRect/>
            <a:stretch/>
          </p:blipFill>
          <p:spPr>
            <a:xfrm>
              <a:off x="533063" y="6053860"/>
              <a:ext cx="546292" cy="546292"/>
            </a:xfrm>
            <a:prstGeom prst="rect">
              <a:avLst/>
            </a:prstGeom>
            <a:noFill/>
            <a:ln>
              <a:noFill/>
            </a:ln>
          </p:spPr>
        </p:pic>
        <p:pic>
          <p:nvPicPr>
            <p:cNvPr id="13" name="Google Shape;29;p4">
              <a:extLst>
                <a:ext uri="{FF2B5EF4-FFF2-40B4-BE49-F238E27FC236}">
                  <a16:creationId xmlns:a16="http://schemas.microsoft.com/office/drawing/2014/main" id="{141E4250-B18C-15DC-ACC1-030C338DE21A}"/>
                </a:ext>
              </a:extLst>
            </p:cNvPr>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1295562" y="6144444"/>
              <a:ext cx="2738437" cy="365125"/>
            </a:xfrm>
            <a:prstGeom prst="rect">
              <a:avLst/>
            </a:prstGeom>
            <a:noFill/>
            <a:ln>
              <a:noFill/>
            </a:ln>
          </p:spPr>
        </p:pic>
      </p:grpSp>
      <p:pic>
        <p:nvPicPr>
          <p:cNvPr id="15" name="Google Shape;31;p4">
            <a:extLst>
              <a:ext uri="{FF2B5EF4-FFF2-40B4-BE49-F238E27FC236}">
                <a16:creationId xmlns:a16="http://schemas.microsoft.com/office/drawing/2014/main" id="{29EE7E80-9298-25ED-F7D6-E0E8AD8DD8BD}"/>
              </a:ext>
            </a:extLst>
          </p:cNvPr>
          <p:cNvPicPr preferRelativeResize="0"/>
          <p:nvPr userDrawn="1"/>
        </p:nvPicPr>
        <p:blipFill rotWithShape="1">
          <a:blip r:embed="rId22" cstate="print">
            <a:alphaModFix/>
            <a:extLst>
              <a:ext uri="{28A0092B-C50C-407E-A947-70E740481C1C}">
                <a14:useLocalDpi xmlns:a14="http://schemas.microsoft.com/office/drawing/2010/main"/>
              </a:ext>
            </a:extLst>
          </a:blip>
          <a:srcRect/>
          <a:stretch/>
        </p:blipFill>
        <p:spPr>
          <a:xfrm>
            <a:off x="10093429" y="6129849"/>
            <a:ext cx="1739690" cy="503802"/>
          </a:xfrm>
          <a:prstGeom prst="rect">
            <a:avLst/>
          </a:prstGeom>
          <a:noFill/>
          <a:ln>
            <a:noFill/>
          </a:ln>
        </p:spPr>
      </p:pic>
    </p:spTree>
    <p:extLst>
      <p:ext uri="{BB962C8B-B14F-4D97-AF65-F5344CB8AC3E}">
        <p14:creationId xmlns:p14="http://schemas.microsoft.com/office/powerpoint/2010/main" val="114622039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4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3.emf"/><Relationship Id="rId5" Type="http://schemas.openxmlformats.org/officeDocument/2006/relationships/package" Target="../embeddings/Microsoft_Excel_Worksheet.xlsx"/><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mailto:tenderoffice@sars.gov.za"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mailto:tenderoffice@sars.gov.za"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oleObject" Target="../embeddings/oleObject2.bin"/><Relationship Id="rId5" Type="http://schemas.openxmlformats.org/officeDocument/2006/relationships/image" Target="../media/image14.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hyperlink" Target="mailto:tenderoffice@sars.gov.za"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BAC475-2F48-484F-ED9F-FC212DD67A98}"/>
              </a:ext>
            </a:extLst>
          </p:cNvPr>
          <p:cNvSpPr txBox="1"/>
          <p:nvPr/>
        </p:nvSpPr>
        <p:spPr>
          <a:xfrm>
            <a:off x="1741118" y="0"/>
            <a:ext cx="9998520" cy="6801862"/>
          </a:xfrm>
          <a:prstGeom prst="rect">
            <a:avLst/>
          </a:prstGeom>
          <a:noFill/>
          <a:effectLst>
            <a:outerShdw blurRad="50800" dist="38100" dir="18900000" algn="b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800" b="1" i="0" u="sng"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NON- COMPU</a:t>
            </a:r>
            <a:r>
              <a:rPr lang="en-ZA" sz="2800" b="1" u="sng" dirty="0">
                <a:solidFill>
                  <a:schemeClr val="bg1"/>
                </a:solidFill>
                <a:latin typeface="Century Gothic" panose="020B0502020202020204" pitchFamily="34" charset="0"/>
                <a:cs typeface="Arial" panose="020B0604020202020204" pitchFamily="34" charset="0"/>
              </a:rPr>
              <a:t>LS</a:t>
            </a:r>
            <a:r>
              <a:rPr kumimoji="0" lang="en-ZA" sz="2800" b="1" i="0" u="sng"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ORY </a:t>
            </a:r>
            <a:r>
              <a:rPr kumimoji="0" lang="en-ZA" sz="2800" b="1" i="0" u="sng"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panose="020B0604020202020204" pitchFamily="34" charset="0"/>
              </a:rPr>
              <a:t>BRIEFING SESSION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4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4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panose="020B0604020202020204" pitchFamily="34" charset="0"/>
              </a:rPr>
              <a:t>RFP 11/2025: APPOINTMENT OF A PANEL OF SERVICE PROVIDERS FOR A PERIOD OF FIVE (5) YEARS FOR SUPPLY, MAINTENANCE AND SUPPORT OF NON-INTRUSIVE INSPECTION, SCANNING AND DETECTION SOLUTIONS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panose="020B0604020202020204" pitchFamily="34" charset="0"/>
              </a:rPr>
              <a:t>NON-COMPULSORY BRIEFING SESSION: </a:t>
            </a:r>
            <a:r>
              <a:rPr lang="en-US" sz="2400" b="1" dirty="0">
                <a:solidFill>
                  <a:schemeClr val="bg1"/>
                </a:solidFill>
                <a:latin typeface="Century Gothic" panose="020B05020202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panose="020B0604020202020204" pitchFamily="34" charset="0"/>
              </a:rPr>
              <a:t>12 AUGUST 2025</a:t>
            </a:r>
            <a:r>
              <a:rPr lang="en-US" sz="2400" b="1" dirty="0">
                <a:solidFill>
                  <a:schemeClr val="bg1"/>
                </a:solidFill>
                <a:latin typeface="Century Gothic" panose="020B0502020202020204" pitchFamily="34" charset="0"/>
                <a:ea typeface="Calibri" panose="020F0502020204030204" pitchFamily="34" charset="0"/>
                <a:cs typeface="Arial" panose="020B0604020202020204" pitchFamily="34" charset="0"/>
              </a:rPr>
              <a:t> @11:00</a:t>
            </a:r>
            <a:endPar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panose="020B0604020202020204" pitchFamily="34" charset="0"/>
              </a:rPr>
              <a:t>RFP NO: 		                                         RFP </a:t>
            </a:r>
            <a:r>
              <a:rPr lang="en-US" sz="2400" b="1" dirty="0">
                <a:solidFill>
                  <a:schemeClr val="bg1"/>
                </a:solidFill>
                <a:latin typeface="Century Gothic" panose="020B0502020202020204" pitchFamily="34" charset="0"/>
                <a:ea typeface="Calibri" panose="020F0502020204030204" pitchFamily="34" charset="0"/>
                <a:cs typeface="Arial" panose="020B0604020202020204" pitchFamily="34" charset="0"/>
              </a:rPr>
              <a:t>11</a:t>
            </a: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panose="020B0604020202020204" pitchFamily="34" charset="0"/>
              </a:rPr>
              <a:t>-2025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Arial" panose="020B0604020202020204" pitchFamily="34" charset="0"/>
              </a:rPr>
              <a:t>CLOSING DATE:	                         02 SEPTEMBER 2025 AT 11:00 AM </a:t>
            </a:r>
            <a:r>
              <a:rPr kumimoji="0" lang="en-US" sz="2400" b="1" i="0" u="none" strike="noStrike" kern="1200" cap="none" spc="0" normalizeH="0" baseline="0" noProof="0" dirty="0">
                <a:ln>
                  <a:noFill/>
                </a:ln>
                <a:solidFill>
                  <a:srgbClr val="FF0000"/>
                </a:solidFill>
                <a:effectLst/>
                <a:uLnTx/>
                <a:uFillTx/>
                <a:latin typeface="Century Gothic" panose="020B0502020202020204" pitchFamily="34" charset="0"/>
                <a:ea typeface="Calibri" panose="020F0502020204030204" pitchFamily="34" charset="0"/>
                <a:cs typeface="Arial" panose="020B0604020202020204" pitchFamily="34" charset="0"/>
              </a:rPr>
              <a:t>NEW CLOSING DATE                        18 SEPTEMBER 2025 AT 11:00 AM</a:t>
            </a: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054715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BD364BC6-F2D9-5472-7CA8-5C965E8DAC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C09F31-3646-AAEC-223C-2CE28789F5CF}"/>
              </a:ext>
            </a:extLst>
          </p:cNvPr>
          <p:cNvSpPr txBox="1">
            <a:spLocks/>
          </p:cNvSpPr>
          <p:nvPr/>
        </p:nvSpPr>
        <p:spPr>
          <a:xfrm>
            <a:off x="783771" y="160700"/>
            <a:ext cx="10951029" cy="816155"/>
          </a:xfrm>
          <a:prstGeom prst="rect">
            <a:avLst/>
          </a:prstGeom>
          <a:solidFill>
            <a:schemeClr val="tx2">
              <a:lumMod val="90000"/>
              <a:lumOff val="10000"/>
            </a:schemeClr>
          </a:solidFill>
        </p:spPr>
        <p:style>
          <a:lnRef idx="1">
            <a:schemeClr val="accent1"/>
          </a:lnRef>
          <a:fillRef idx="3">
            <a:schemeClr val="accent1"/>
          </a:fillRef>
          <a:effectRef idx="2">
            <a:schemeClr val="accent1"/>
          </a:effectRef>
          <a:fontRef idx="minor">
            <a:schemeClr val="lt1"/>
          </a:fontRef>
        </p:style>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bg1"/>
                </a:solidFill>
                <a:latin typeface="Century Gothic" panose="020B0502020202020204" pitchFamily="34" charset="0"/>
                <a:ea typeface="+mn-ea"/>
                <a:cs typeface="Arial" panose="020B0604020202020204" pitchFamily="34" charset="0"/>
              </a:rPr>
              <a:t>5. </a:t>
            </a:r>
            <a:r>
              <a:rPr lang="en-US" sz="3600" b="1" dirty="0">
                <a:solidFill>
                  <a:schemeClr val="bg1"/>
                </a:solidFill>
                <a:latin typeface="Century Gothic" panose="020B0502020202020204" pitchFamily="34" charset="0"/>
                <a:cs typeface="Arial" panose="020B0604020202020204" pitchFamily="34" charset="0"/>
              </a:rPr>
              <a:t>BID EVALUATION PROCESS</a:t>
            </a:r>
            <a:endParaRPr lang="en-US" sz="3600" b="1" dirty="0">
              <a:solidFill>
                <a:schemeClr val="bg1"/>
              </a:solidFill>
              <a:latin typeface="Century Gothic" panose="020B0502020202020204" pitchFamily="34" charset="0"/>
              <a:ea typeface="+mn-ea"/>
              <a:cs typeface="Arial" panose="020B0604020202020204" pitchFamily="34" charset="0"/>
            </a:endParaRPr>
          </a:p>
        </p:txBody>
      </p:sp>
      <p:sp>
        <p:nvSpPr>
          <p:cNvPr id="4" name="TextBox 12">
            <a:extLst>
              <a:ext uri="{FF2B5EF4-FFF2-40B4-BE49-F238E27FC236}">
                <a16:creationId xmlns:a16="http://schemas.microsoft.com/office/drawing/2014/main" id="{EE223BC3-2838-5707-384E-D704613D6BDE}"/>
              </a:ext>
            </a:extLst>
          </p:cNvPr>
          <p:cNvSpPr txBox="1">
            <a:spLocks noChangeArrowheads="1"/>
          </p:cNvSpPr>
          <p:nvPr/>
        </p:nvSpPr>
        <p:spPr bwMode="auto">
          <a:xfrm>
            <a:off x="1114815" y="5273459"/>
            <a:ext cx="10826815" cy="495457"/>
          </a:xfrm>
          <a:prstGeom prst="rect">
            <a:avLst/>
          </a:prstGeom>
          <a:ln>
            <a:noFill/>
            <a:prstDash val="solid"/>
          </a:ln>
        </p:spPr>
        <p:style>
          <a:lnRef idx="2">
            <a:schemeClr val="accent1"/>
          </a:lnRef>
          <a:fillRef idx="1">
            <a:schemeClr val="lt1"/>
          </a:fillRef>
          <a:effectRef idx="0">
            <a:schemeClr val="accent1"/>
          </a:effectRef>
          <a:fontRef idx="minor">
            <a:schemeClr val="dk1"/>
          </a:fontRef>
        </p:style>
        <p:txBody>
          <a:bodyPr wrap="square" numCol="1">
            <a:spAutoFit/>
          </a:bodyPr>
          <a:lstStyle>
            <a:defPPr>
              <a:defRPr lang="en-US"/>
            </a:defPPr>
            <a:lvl1pPr marL="257175" indent="-257175" defTabSz="685800" fontAlgn="base">
              <a:lnSpc>
                <a:spcPct val="150000"/>
              </a:lnSpc>
              <a:spcBef>
                <a:spcPct val="20000"/>
              </a:spcBef>
              <a:spcAft>
                <a:spcPct val="0"/>
              </a:spcAft>
              <a:buFontTx/>
              <a:buChar char="•"/>
              <a:defRPr sz="2200" b="0">
                <a:solidFill>
                  <a:schemeClr val="accent1">
                    <a:lumMod val="50000"/>
                  </a:schemeClr>
                </a:solidFill>
                <a:latin typeface="Century Gothic" panose="020B0502020202020204" pitchFamily="34" charset="0"/>
                <a:cs typeface="Arial" panose="020B0604020202020204" pitchFamily="34" charset="0"/>
              </a:defRPr>
            </a:lvl1pPr>
            <a:lvl2pPr marL="600075" lvl="1" indent="-257175" defTabSz="685800" fontAlgn="base">
              <a:lnSpc>
                <a:spcPct val="150000"/>
              </a:lnSpc>
              <a:spcBef>
                <a:spcPct val="20000"/>
              </a:spcBef>
              <a:spcAft>
                <a:spcPct val="0"/>
              </a:spcAft>
              <a:defRPr sz="2200">
                <a:solidFill>
                  <a:schemeClr val="accent1">
                    <a:lumMod val="50000"/>
                  </a:schemeClr>
                </a:solidFill>
                <a:latin typeface="Century Gothic" panose="020B0502020202020204" pitchFamily="34" charset="0"/>
                <a:cs typeface="Arial" panose="020B060402020202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indent="0">
              <a:buNone/>
            </a:pPr>
            <a:endParaRPr lang="en-ZA" sz="2000" dirty="0"/>
          </a:p>
        </p:txBody>
      </p:sp>
      <p:cxnSp>
        <p:nvCxnSpPr>
          <p:cNvPr id="5" name="Straight Connector 4">
            <a:extLst>
              <a:ext uri="{FF2B5EF4-FFF2-40B4-BE49-F238E27FC236}">
                <a16:creationId xmlns:a16="http://schemas.microsoft.com/office/drawing/2014/main" id="{053BF22D-5E06-98B6-2D90-2A9DA3190F73}"/>
              </a:ext>
            </a:extLst>
          </p:cNvPr>
          <p:cNvCxnSpPr>
            <a:cxnSpLocks/>
          </p:cNvCxnSpPr>
          <p:nvPr/>
        </p:nvCxnSpPr>
        <p:spPr>
          <a:xfrm flipH="1">
            <a:off x="1010919" y="5155485"/>
            <a:ext cx="10342881" cy="0"/>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A61C50BF-1197-F30D-6435-8A7A9FE87DC8}"/>
              </a:ext>
            </a:extLst>
          </p:cNvPr>
          <p:cNvSpPr txBox="1"/>
          <p:nvPr/>
        </p:nvSpPr>
        <p:spPr>
          <a:xfrm>
            <a:off x="889347" y="1056183"/>
            <a:ext cx="5988335" cy="523220"/>
          </a:xfrm>
          <a:prstGeom prst="rect">
            <a:avLst/>
          </a:prstGeom>
          <a:noFill/>
        </p:spPr>
        <p:txBody>
          <a:bodyPr wrap="square">
            <a:spAutoFit/>
          </a:bodyPr>
          <a:lstStyle/>
          <a:p>
            <a:pPr lvl="0"/>
            <a:endParaRPr lang="en-GB" sz="1400" dirty="0">
              <a:latin typeface="Century Gothic" panose="020B0502020202020204" pitchFamily="34" charset="0"/>
            </a:endParaRPr>
          </a:p>
          <a:p>
            <a:pPr lvl="0"/>
            <a:endParaRPr lang="en-US" sz="1400" dirty="0">
              <a:latin typeface="Century Gothic" panose="020B0502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57F66ED-F443-D73D-FFA7-4E0F5807886B}"/>
              </a:ext>
            </a:extLst>
          </p:cNvPr>
          <p:cNvSpPr txBox="1"/>
          <p:nvPr/>
        </p:nvSpPr>
        <p:spPr>
          <a:xfrm>
            <a:off x="889347" y="1419871"/>
            <a:ext cx="7941502" cy="3077766"/>
          </a:xfrm>
          <a:prstGeom prst="rect">
            <a:avLst/>
          </a:prstGeom>
          <a:noFill/>
        </p:spPr>
        <p:txBody>
          <a:bodyPr wrap="square">
            <a:spAutoFit/>
          </a:bodyPr>
          <a:lstStyle/>
          <a:p>
            <a:pPr lvl="0">
              <a:lnSpc>
                <a:spcPct val="100000"/>
              </a:lnSpc>
            </a:pPr>
            <a:r>
              <a:rPr lang="en-US" b="1" dirty="0">
                <a:latin typeface="Century Gothic" panose="020B0502020202020204" pitchFamily="34" charset="0"/>
                <a:cs typeface="Arial" panose="020B0604020202020204" pitchFamily="34" charset="0"/>
              </a:rPr>
              <a:t>Gate 0 </a:t>
            </a:r>
            <a:r>
              <a:rPr lang="en-US" dirty="0">
                <a:latin typeface="Century Gothic" panose="020B0502020202020204" pitchFamily="34" charset="0"/>
                <a:cs typeface="Arial" panose="020B0604020202020204" pitchFamily="34" charset="0"/>
              </a:rPr>
              <a:t>– </a:t>
            </a:r>
            <a:r>
              <a:rPr lang="en-US" b="1" dirty="0">
                <a:latin typeface="Century Gothic" panose="020B0502020202020204" pitchFamily="34" charset="0"/>
                <a:cs typeface="Arial" panose="020B0604020202020204" pitchFamily="34" charset="0"/>
              </a:rPr>
              <a:t>Prequalification Evaluation</a:t>
            </a:r>
          </a:p>
          <a:p>
            <a:pPr lvl="0"/>
            <a:r>
              <a:rPr lang="en-GB" dirty="0">
                <a:latin typeface="Century Gothic" panose="020B0502020202020204" pitchFamily="34" charset="0"/>
              </a:rPr>
              <a:t>Prequalification documents (SBD and other documents)</a:t>
            </a:r>
          </a:p>
          <a:p>
            <a:pPr marL="285750" lvl="0" indent="-285750">
              <a:buFont typeface="Wingdings" panose="05000000000000000000" pitchFamily="2" charset="2"/>
              <a:buChar char="q"/>
            </a:pPr>
            <a:r>
              <a:rPr lang="en-GB" dirty="0">
                <a:latin typeface="Century Gothic" panose="020B0502020202020204" pitchFamily="34" charset="0"/>
              </a:rPr>
              <a:t>Central Registration Report (CSD) from NT</a:t>
            </a:r>
          </a:p>
          <a:p>
            <a:pPr marL="285750" lvl="0" indent="-285750">
              <a:buFont typeface="Wingdings" panose="05000000000000000000" pitchFamily="2" charset="2"/>
              <a:buChar char="q"/>
            </a:pPr>
            <a:r>
              <a:rPr lang="en-GB" dirty="0">
                <a:latin typeface="Century Gothic" panose="020B0502020202020204" pitchFamily="34" charset="0"/>
              </a:rPr>
              <a:t>Tax compliance status pin</a:t>
            </a:r>
          </a:p>
          <a:p>
            <a:pPr marL="285750" lvl="0" indent="-285750">
              <a:buFont typeface="Wingdings" panose="05000000000000000000" pitchFamily="2" charset="2"/>
              <a:buChar char="q"/>
            </a:pPr>
            <a:r>
              <a:rPr lang="en-GB" dirty="0">
                <a:latin typeface="Century Gothic" panose="020B0502020202020204" pitchFamily="34" charset="0"/>
              </a:rPr>
              <a:t>Invitation to Bid –SBD1</a:t>
            </a:r>
          </a:p>
          <a:p>
            <a:pPr marL="285750" lvl="0" indent="-285750">
              <a:buFont typeface="Wingdings" panose="05000000000000000000" pitchFamily="2" charset="2"/>
              <a:buChar char="q"/>
            </a:pPr>
            <a:r>
              <a:rPr lang="en-GB" dirty="0">
                <a:latin typeface="Century Gothic" panose="020B0502020202020204" pitchFamily="34" charset="0"/>
              </a:rPr>
              <a:t>Declaration of interest SBD 4</a:t>
            </a:r>
          </a:p>
          <a:p>
            <a:pPr marL="285750" lvl="0" indent="-285750">
              <a:buFont typeface="Wingdings" panose="05000000000000000000" pitchFamily="2" charset="2"/>
              <a:buChar char="q"/>
            </a:pPr>
            <a:r>
              <a:rPr lang="en-GB" dirty="0">
                <a:latin typeface="Century Gothic" panose="020B0502020202020204" pitchFamily="34" charset="0"/>
              </a:rPr>
              <a:t>Supplier Risk Questionnaire</a:t>
            </a:r>
          </a:p>
          <a:p>
            <a:pPr marL="285750" lvl="0" indent="-285750">
              <a:buFont typeface="Wingdings" panose="05000000000000000000" pitchFamily="2" charset="2"/>
              <a:buChar char="q"/>
            </a:pPr>
            <a:r>
              <a:rPr lang="en-GB" dirty="0">
                <a:latin typeface="Century Gothic" panose="020B0502020202020204" pitchFamily="34" charset="0"/>
              </a:rPr>
              <a:t>Signed GCC/ Draft Agreement</a:t>
            </a:r>
          </a:p>
          <a:p>
            <a:pPr marL="285750" lvl="0" indent="-285750">
              <a:buFont typeface="Wingdings" panose="05000000000000000000" pitchFamily="2" charset="2"/>
              <a:buChar char="q"/>
            </a:pPr>
            <a:r>
              <a:rPr lang="en-GB" dirty="0">
                <a:latin typeface="Century Gothic" panose="020B0502020202020204" pitchFamily="34" charset="0"/>
              </a:rPr>
              <a:t>Annual Financial Statements</a:t>
            </a:r>
          </a:p>
          <a:p>
            <a:pPr lvl="0"/>
            <a:endParaRPr lang="en-US" sz="1400" dirty="0">
              <a:latin typeface="Century Gothic" panose="020B0502020202020204" pitchFamily="34" charset="0"/>
              <a:cs typeface="Arial" panose="020B0604020202020204" pitchFamily="34" charset="0"/>
            </a:endParaRPr>
          </a:p>
          <a:p>
            <a:pPr lvl="0">
              <a:lnSpc>
                <a:spcPct val="100000"/>
              </a:lnSpc>
            </a:pPr>
            <a:endParaRPr lang="en-US"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204151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C63E478A-2B0C-FF76-6F16-70A223FFFE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FC7BF5-F888-4F65-979C-0D5ADD3B5975}"/>
              </a:ext>
            </a:extLst>
          </p:cNvPr>
          <p:cNvSpPr txBox="1">
            <a:spLocks/>
          </p:cNvSpPr>
          <p:nvPr/>
        </p:nvSpPr>
        <p:spPr>
          <a:xfrm>
            <a:off x="783771" y="160700"/>
            <a:ext cx="10951029" cy="816155"/>
          </a:xfrm>
          <a:prstGeom prst="rect">
            <a:avLst/>
          </a:prstGeom>
          <a:solidFill>
            <a:schemeClr val="tx2">
              <a:lumMod val="90000"/>
              <a:lumOff val="10000"/>
            </a:schemeClr>
          </a:solidFill>
        </p:spPr>
        <p:style>
          <a:lnRef idx="1">
            <a:schemeClr val="accent1"/>
          </a:lnRef>
          <a:fillRef idx="3">
            <a:schemeClr val="accent1"/>
          </a:fillRef>
          <a:effectRef idx="2">
            <a:schemeClr val="accent1"/>
          </a:effectRef>
          <a:fontRef idx="minor">
            <a:schemeClr val="lt1"/>
          </a:fontRef>
        </p:style>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bg1"/>
                </a:solidFill>
                <a:latin typeface="Century Gothic" panose="020B0502020202020204" pitchFamily="34" charset="0"/>
                <a:ea typeface="+mn-ea"/>
                <a:cs typeface="Arial" panose="020B0604020202020204" pitchFamily="34" charset="0"/>
              </a:rPr>
              <a:t>5. </a:t>
            </a:r>
            <a:r>
              <a:rPr lang="en-US" sz="3600" b="1" dirty="0">
                <a:solidFill>
                  <a:schemeClr val="bg1"/>
                </a:solidFill>
                <a:latin typeface="Century Gothic" panose="020B0502020202020204" pitchFamily="34" charset="0"/>
                <a:cs typeface="Arial" panose="020B0604020202020204" pitchFamily="34" charset="0"/>
              </a:rPr>
              <a:t>BID EVALUATION PROCESS</a:t>
            </a:r>
            <a:endParaRPr lang="en-US" sz="3600" b="1" dirty="0">
              <a:solidFill>
                <a:schemeClr val="bg1"/>
              </a:solidFill>
              <a:latin typeface="Century Gothic" panose="020B0502020202020204" pitchFamily="34" charset="0"/>
              <a:ea typeface="+mn-ea"/>
              <a:cs typeface="Arial" panose="020B0604020202020204" pitchFamily="34" charset="0"/>
            </a:endParaRPr>
          </a:p>
        </p:txBody>
      </p:sp>
      <p:sp>
        <p:nvSpPr>
          <p:cNvPr id="4" name="TextBox 12">
            <a:extLst>
              <a:ext uri="{FF2B5EF4-FFF2-40B4-BE49-F238E27FC236}">
                <a16:creationId xmlns:a16="http://schemas.microsoft.com/office/drawing/2014/main" id="{C99DD908-9B71-77FF-02E1-1CC912FDABE2}"/>
              </a:ext>
            </a:extLst>
          </p:cNvPr>
          <p:cNvSpPr txBox="1">
            <a:spLocks noChangeArrowheads="1"/>
          </p:cNvSpPr>
          <p:nvPr/>
        </p:nvSpPr>
        <p:spPr bwMode="auto">
          <a:xfrm>
            <a:off x="1114815" y="5273459"/>
            <a:ext cx="10826815" cy="495457"/>
          </a:xfrm>
          <a:prstGeom prst="rect">
            <a:avLst/>
          </a:prstGeom>
          <a:ln>
            <a:noFill/>
            <a:prstDash val="solid"/>
          </a:ln>
        </p:spPr>
        <p:style>
          <a:lnRef idx="2">
            <a:schemeClr val="accent1"/>
          </a:lnRef>
          <a:fillRef idx="1">
            <a:schemeClr val="lt1"/>
          </a:fillRef>
          <a:effectRef idx="0">
            <a:schemeClr val="accent1"/>
          </a:effectRef>
          <a:fontRef idx="minor">
            <a:schemeClr val="dk1"/>
          </a:fontRef>
        </p:style>
        <p:txBody>
          <a:bodyPr wrap="square" numCol="1">
            <a:spAutoFit/>
          </a:bodyPr>
          <a:lstStyle>
            <a:defPPr>
              <a:defRPr lang="en-US"/>
            </a:defPPr>
            <a:lvl1pPr marL="257175" indent="-257175" defTabSz="685800" fontAlgn="base">
              <a:lnSpc>
                <a:spcPct val="150000"/>
              </a:lnSpc>
              <a:spcBef>
                <a:spcPct val="20000"/>
              </a:spcBef>
              <a:spcAft>
                <a:spcPct val="0"/>
              </a:spcAft>
              <a:buFontTx/>
              <a:buChar char="•"/>
              <a:defRPr sz="2200" b="0">
                <a:solidFill>
                  <a:schemeClr val="accent1">
                    <a:lumMod val="50000"/>
                  </a:schemeClr>
                </a:solidFill>
                <a:latin typeface="Century Gothic" panose="020B0502020202020204" pitchFamily="34" charset="0"/>
                <a:cs typeface="Arial" panose="020B0604020202020204" pitchFamily="34" charset="0"/>
              </a:defRPr>
            </a:lvl1pPr>
            <a:lvl2pPr marL="600075" lvl="1" indent="-257175" defTabSz="685800" fontAlgn="base">
              <a:lnSpc>
                <a:spcPct val="150000"/>
              </a:lnSpc>
              <a:spcBef>
                <a:spcPct val="20000"/>
              </a:spcBef>
              <a:spcAft>
                <a:spcPct val="0"/>
              </a:spcAft>
              <a:defRPr sz="2200">
                <a:solidFill>
                  <a:schemeClr val="accent1">
                    <a:lumMod val="50000"/>
                  </a:schemeClr>
                </a:solidFill>
                <a:latin typeface="Century Gothic" panose="020B0502020202020204" pitchFamily="34" charset="0"/>
                <a:cs typeface="Arial" panose="020B060402020202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indent="0">
              <a:buNone/>
            </a:pPr>
            <a:endParaRPr lang="en-ZA" sz="2000" dirty="0"/>
          </a:p>
        </p:txBody>
      </p:sp>
      <p:cxnSp>
        <p:nvCxnSpPr>
          <p:cNvPr id="5" name="Straight Connector 4">
            <a:extLst>
              <a:ext uri="{FF2B5EF4-FFF2-40B4-BE49-F238E27FC236}">
                <a16:creationId xmlns:a16="http://schemas.microsoft.com/office/drawing/2014/main" id="{0660AE1D-A1F1-8833-00F0-F65F60F917D4}"/>
              </a:ext>
            </a:extLst>
          </p:cNvPr>
          <p:cNvCxnSpPr>
            <a:cxnSpLocks/>
          </p:cNvCxnSpPr>
          <p:nvPr/>
        </p:nvCxnSpPr>
        <p:spPr>
          <a:xfrm flipH="1">
            <a:off x="1010919" y="5155485"/>
            <a:ext cx="10342881" cy="0"/>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30AB4888-E42D-CE52-A585-CB16135C3D31}"/>
              </a:ext>
            </a:extLst>
          </p:cNvPr>
          <p:cNvSpPr txBox="1"/>
          <p:nvPr/>
        </p:nvSpPr>
        <p:spPr>
          <a:xfrm>
            <a:off x="889347" y="1056183"/>
            <a:ext cx="5988335" cy="523220"/>
          </a:xfrm>
          <a:prstGeom prst="rect">
            <a:avLst/>
          </a:prstGeom>
          <a:noFill/>
        </p:spPr>
        <p:txBody>
          <a:bodyPr wrap="square">
            <a:spAutoFit/>
          </a:bodyPr>
          <a:lstStyle/>
          <a:p>
            <a:pPr lvl="0"/>
            <a:endParaRPr lang="en-GB" sz="1400" dirty="0">
              <a:latin typeface="Century Gothic" panose="020B0502020202020204" pitchFamily="34" charset="0"/>
            </a:endParaRPr>
          </a:p>
          <a:p>
            <a:pPr lvl="0"/>
            <a:endParaRPr lang="en-US" sz="1400" dirty="0">
              <a:latin typeface="Century Gothic" panose="020B0502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698215E-F8D7-E095-7C20-5CC6CA73D3FE}"/>
              </a:ext>
            </a:extLst>
          </p:cNvPr>
          <p:cNvSpPr txBox="1"/>
          <p:nvPr/>
        </p:nvSpPr>
        <p:spPr>
          <a:xfrm>
            <a:off x="889347" y="1419870"/>
            <a:ext cx="4384110" cy="1292662"/>
          </a:xfrm>
          <a:prstGeom prst="rect">
            <a:avLst/>
          </a:prstGeom>
          <a:noFill/>
        </p:spPr>
        <p:txBody>
          <a:bodyPr wrap="square">
            <a:spAutoFit/>
          </a:bodyPr>
          <a:lstStyle/>
          <a:p>
            <a:pPr lvl="0">
              <a:lnSpc>
                <a:spcPct val="100000"/>
              </a:lnSpc>
            </a:pPr>
            <a:r>
              <a:rPr lang="en-US" b="1" dirty="0">
                <a:latin typeface="Century Gothic" panose="020B0502020202020204" pitchFamily="34" charset="0"/>
                <a:cs typeface="Arial" panose="020B0604020202020204" pitchFamily="34" charset="0"/>
              </a:rPr>
              <a:t>Gate 1 </a:t>
            </a:r>
            <a:r>
              <a:rPr lang="en-US" dirty="0">
                <a:latin typeface="Century Gothic" panose="020B0502020202020204" pitchFamily="34" charset="0"/>
                <a:cs typeface="Arial" panose="020B0604020202020204" pitchFamily="34" charset="0"/>
              </a:rPr>
              <a:t>– </a:t>
            </a:r>
            <a:r>
              <a:rPr lang="en-US" b="1" dirty="0">
                <a:latin typeface="Century Gothic" panose="020B0502020202020204" pitchFamily="34" charset="0"/>
                <a:cs typeface="Arial" panose="020B0604020202020204" pitchFamily="34" charset="0"/>
              </a:rPr>
              <a:t>Mandatory Evaluation </a:t>
            </a:r>
          </a:p>
          <a:p>
            <a:pPr lvl="0"/>
            <a:r>
              <a:rPr lang="en-GB" sz="1400" dirty="0">
                <a:latin typeface="Century Gothic" panose="020B0502020202020204" pitchFamily="34" charset="0"/>
                <a:cs typeface="Arial" panose="020B0604020202020204" pitchFamily="34" charset="0"/>
              </a:rPr>
              <a:t> Refer to Mandatory Evaluation Document </a:t>
            </a:r>
          </a:p>
          <a:p>
            <a:pPr lvl="0"/>
            <a:endParaRPr lang="en-GB" sz="1400" dirty="0">
              <a:latin typeface="Century Gothic" panose="020B0502020202020204" pitchFamily="34" charset="0"/>
              <a:cs typeface="Arial" panose="020B0604020202020204" pitchFamily="34" charset="0"/>
            </a:endParaRPr>
          </a:p>
          <a:p>
            <a:pPr lvl="0"/>
            <a:endParaRPr lang="en-US" sz="1400" dirty="0">
              <a:latin typeface="Century Gothic" panose="020B0502020202020204" pitchFamily="34" charset="0"/>
              <a:cs typeface="Arial" panose="020B0604020202020204" pitchFamily="34" charset="0"/>
            </a:endParaRPr>
          </a:p>
          <a:p>
            <a:pPr lvl="0">
              <a:lnSpc>
                <a:spcPct val="100000"/>
              </a:lnSpc>
            </a:pPr>
            <a:endParaRPr lang="en-US" dirty="0">
              <a:latin typeface="Century Gothic" panose="020B0502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FD0F452-60EE-D8AE-C192-44517FFCEAA5}"/>
              </a:ext>
            </a:extLst>
          </p:cNvPr>
          <p:cNvSpPr txBox="1"/>
          <p:nvPr/>
        </p:nvSpPr>
        <p:spPr>
          <a:xfrm>
            <a:off x="1010919" y="3573697"/>
            <a:ext cx="4004187" cy="1138773"/>
          </a:xfrm>
          <a:prstGeom prst="rect">
            <a:avLst/>
          </a:prstGeom>
          <a:noFill/>
        </p:spPr>
        <p:txBody>
          <a:bodyPr wrap="square">
            <a:spAutoFit/>
          </a:bodyPr>
          <a:lstStyle/>
          <a:p>
            <a:pPr lvl="0">
              <a:lnSpc>
                <a:spcPct val="100000"/>
              </a:lnSpc>
            </a:pPr>
            <a:r>
              <a:rPr lang="en-US" b="1" dirty="0">
                <a:latin typeface="Century Gothic" panose="020B0502020202020204" pitchFamily="34" charset="0"/>
                <a:cs typeface="Arial" panose="020B0604020202020204" pitchFamily="34" charset="0"/>
              </a:rPr>
              <a:t>Gate 2 </a:t>
            </a:r>
            <a:r>
              <a:rPr lang="en-US" dirty="0">
                <a:latin typeface="Century Gothic" panose="020B0502020202020204" pitchFamily="34" charset="0"/>
                <a:cs typeface="Arial" panose="020B0604020202020204" pitchFamily="34" charset="0"/>
              </a:rPr>
              <a:t>– </a:t>
            </a:r>
            <a:r>
              <a:rPr lang="en-US" b="1" dirty="0">
                <a:latin typeface="Century Gothic" panose="020B0502020202020204" pitchFamily="34" charset="0"/>
                <a:cs typeface="Arial" panose="020B0604020202020204" pitchFamily="34" charset="0"/>
              </a:rPr>
              <a:t>Technical Evaluation </a:t>
            </a:r>
          </a:p>
          <a:p>
            <a:pPr lvl="0">
              <a:lnSpc>
                <a:spcPct val="100000"/>
              </a:lnSpc>
            </a:pPr>
            <a:r>
              <a:rPr lang="en-GB" sz="1400" dirty="0">
                <a:latin typeface="Century Gothic" panose="020B0502020202020204" pitchFamily="34" charset="0"/>
                <a:cs typeface="Arial" panose="020B0604020202020204" pitchFamily="34" charset="0"/>
              </a:rPr>
              <a:t>Refer to </a:t>
            </a:r>
            <a:r>
              <a:rPr lang="en-US" sz="1400" dirty="0">
                <a:latin typeface="Century Gothic" panose="020B0502020202020204" pitchFamily="34" charset="0"/>
                <a:cs typeface="Arial" panose="020B0604020202020204" pitchFamily="34" charset="0"/>
              </a:rPr>
              <a:t>Technical Evaluation Document</a:t>
            </a:r>
          </a:p>
          <a:p>
            <a:pPr lvl="0">
              <a:lnSpc>
                <a:spcPct val="100000"/>
              </a:lnSpc>
            </a:pPr>
            <a:endParaRPr lang="en-US" dirty="0">
              <a:latin typeface="Century Gothic" panose="020B0502020202020204" pitchFamily="34" charset="0"/>
              <a:cs typeface="Arial" panose="020B0604020202020204" pitchFamily="34" charset="0"/>
            </a:endParaRPr>
          </a:p>
          <a:p>
            <a:pPr lvl="0">
              <a:lnSpc>
                <a:spcPct val="100000"/>
              </a:lnSpc>
            </a:pPr>
            <a:endParaRPr lang="en-ZA" dirty="0">
              <a:latin typeface="Century Gothic" panose="020B0502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A6F37DFE-F25F-7958-04AC-7B5CFB494B2C}"/>
              </a:ext>
            </a:extLst>
          </p:cNvPr>
          <p:cNvGraphicFramePr>
            <a:graphicFrameLocks noChangeAspect="1"/>
          </p:cNvGraphicFramePr>
          <p:nvPr>
            <p:extLst>
              <p:ext uri="{D42A27DB-BD31-4B8C-83A1-F6EECF244321}">
                <p14:modId xmlns:p14="http://schemas.microsoft.com/office/powerpoint/2010/main" val="1572761544"/>
              </p:ext>
            </p:extLst>
          </p:nvPr>
        </p:nvGraphicFramePr>
        <p:xfrm>
          <a:off x="5189538" y="1524000"/>
          <a:ext cx="1949450" cy="1828800"/>
        </p:xfrm>
        <a:graphic>
          <a:graphicData uri="http://schemas.openxmlformats.org/presentationml/2006/ole">
            <mc:AlternateContent xmlns:mc="http://schemas.openxmlformats.org/markup-compatibility/2006">
              <mc:Choice xmlns:v="urn:schemas-microsoft-com:vml" Requires="v">
                <p:oleObj name="Acrobat Document" showAsIcon="1" r:id="rId3" imgW="774000" imgH="672480" progId="AcroExch.Document.DC">
                  <p:embed/>
                </p:oleObj>
              </mc:Choice>
              <mc:Fallback>
                <p:oleObj name="Acrobat Document" showAsIcon="1" r:id="rId3" imgW="774000" imgH="672480" progId="AcroExch.Document.DC">
                  <p:embed/>
                  <p:pic>
                    <p:nvPicPr>
                      <p:cNvPr id="3" name="Object 2">
                        <a:extLst>
                          <a:ext uri="{FF2B5EF4-FFF2-40B4-BE49-F238E27FC236}">
                            <a16:creationId xmlns:a16="http://schemas.microsoft.com/office/drawing/2014/main" id="{8D786BF7-E81D-D011-1BE7-DA0D6E11AEB7}"/>
                          </a:ext>
                        </a:extLst>
                      </p:cNvPr>
                      <p:cNvPicPr/>
                      <p:nvPr/>
                    </p:nvPicPr>
                    <p:blipFill>
                      <a:blip r:embed="rId4"/>
                      <a:stretch>
                        <a:fillRect/>
                      </a:stretch>
                    </p:blipFill>
                    <p:spPr>
                      <a:xfrm>
                        <a:off x="5189538" y="1524000"/>
                        <a:ext cx="1949450" cy="18288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B8FAA92A-DECA-76CD-15C6-8BF3E5F9D8D7}"/>
              </a:ext>
            </a:extLst>
          </p:cNvPr>
          <p:cNvGraphicFramePr>
            <a:graphicFrameLocks noChangeAspect="1"/>
          </p:cNvGraphicFramePr>
          <p:nvPr>
            <p:extLst>
              <p:ext uri="{D42A27DB-BD31-4B8C-83A1-F6EECF244321}">
                <p14:modId xmlns:p14="http://schemas.microsoft.com/office/powerpoint/2010/main" val="4065235345"/>
              </p:ext>
            </p:extLst>
          </p:nvPr>
        </p:nvGraphicFramePr>
        <p:xfrm>
          <a:off x="5423771" y="3032125"/>
          <a:ext cx="1453912" cy="1502297"/>
        </p:xfrm>
        <a:graphic>
          <a:graphicData uri="http://schemas.openxmlformats.org/presentationml/2006/ole">
            <mc:AlternateContent xmlns:mc="http://schemas.openxmlformats.org/markup-compatibility/2006">
              <mc:Choice xmlns:v="urn:schemas-microsoft-com:vml" Requires="v">
                <p:oleObj name="Worksheet" showAsIcon="1" r:id="rId5" imgW="914400" imgH="792417" progId="Excel.Sheet.12">
                  <p:embed/>
                </p:oleObj>
              </mc:Choice>
              <mc:Fallback>
                <p:oleObj name="Worksheet" showAsIcon="1" r:id="rId5" imgW="914400" imgH="792417" progId="Excel.Sheet.12">
                  <p:embed/>
                  <p:pic>
                    <p:nvPicPr>
                      <p:cNvPr id="0" name=""/>
                      <p:cNvPicPr/>
                      <p:nvPr/>
                    </p:nvPicPr>
                    <p:blipFill>
                      <a:blip r:embed="rId6"/>
                      <a:stretch>
                        <a:fillRect/>
                      </a:stretch>
                    </p:blipFill>
                    <p:spPr>
                      <a:xfrm>
                        <a:off x="5423771" y="3032125"/>
                        <a:ext cx="1453912" cy="1502297"/>
                      </a:xfrm>
                      <a:prstGeom prst="rect">
                        <a:avLst/>
                      </a:prstGeom>
                    </p:spPr>
                  </p:pic>
                </p:oleObj>
              </mc:Fallback>
            </mc:AlternateContent>
          </a:graphicData>
        </a:graphic>
      </p:graphicFrame>
    </p:spTree>
    <p:extLst>
      <p:ext uri="{BB962C8B-B14F-4D97-AF65-F5344CB8AC3E}">
        <p14:creationId xmlns:p14="http://schemas.microsoft.com/office/powerpoint/2010/main" val="22755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DA808977-22D1-E005-CA0C-3BEB432E17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02BBC2-6B8D-688E-916C-D730BBE13910}"/>
              </a:ext>
            </a:extLst>
          </p:cNvPr>
          <p:cNvSpPr txBox="1">
            <a:spLocks/>
          </p:cNvSpPr>
          <p:nvPr/>
        </p:nvSpPr>
        <p:spPr>
          <a:xfrm>
            <a:off x="783771" y="160700"/>
            <a:ext cx="10951029" cy="816155"/>
          </a:xfrm>
          <a:prstGeom prst="rect">
            <a:avLst/>
          </a:prstGeom>
          <a:solidFill>
            <a:schemeClr val="tx2">
              <a:lumMod val="90000"/>
              <a:lumOff val="10000"/>
            </a:schemeClr>
          </a:solidFill>
        </p:spPr>
        <p:style>
          <a:lnRef idx="1">
            <a:schemeClr val="accent1"/>
          </a:lnRef>
          <a:fillRef idx="3">
            <a:schemeClr val="accent1"/>
          </a:fillRef>
          <a:effectRef idx="2">
            <a:schemeClr val="accent1"/>
          </a:effectRef>
          <a:fontRef idx="minor">
            <a:schemeClr val="lt1"/>
          </a:fontRef>
        </p:style>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bg1"/>
                </a:solidFill>
                <a:latin typeface="Century Gothic" panose="020B0502020202020204" pitchFamily="34" charset="0"/>
                <a:ea typeface="+mn-ea"/>
                <a:cs typeface="Arial" panose="020B0604020202020204" pitchFamily="34" charset="0"/>
              </a:rPr>
              <a:t>6.  FINANCIAL ANALYSIS</a:t>
            </a:r>
          </a:p>
        </p:txBody>
      </p:sp>
      <p:sp>
        <p:nvSpPr>
          <p:cNvPr id="4" name="TextBox 12">
            <a:extLst>
              <a:ext uri="{FF2B5EF4-FFF2-40B4-BE49-F238E27FC236}">
                <a16:creationId xmlns:a16="http://schemas.microsoft.com/office/drawing/2014/main" id="{931242FF-8071-E202-195A-FE67243CAF92}"/>
              </a:ext>
            </a:extLst>
          </p:cNvPr>
          <p:cNvSpPr txBox="1">
            <a:spLocks noChangeArrowheads="1"/>
          </p:cNvSpPr>
          <p:nvPr/>
        </p:nvSpPr>
        <p:spPr bwMode="auto">
          <a:xfrm>
            <a:off x="1114815" y="5273459"/>
            <a:ext cx="10826815" cy="495457"/>
          </a:xfrm>
          <a:prstGeom prst="rect">
            <a:avLst/>
          </a:prstGeom>
          <a:ln>
            <a:noFill/>
            <a:prstDash val="solid"/>
          </a:ln>
        </p:spPr>
        <p:style>
          <a:lnRef idx="2">
            <a:schemeClr val="accent1"/>
          </a:lnRef>
          <a:fillRef idx="1">
            <a:schemeClr val="lt1"/>
          </a:fillRef>
          <a:effectRef idx="0">
            <a:schemeClr val="accent1"/>
          </a:effectRef>
          <a:fontRef idx="minor">
            <a:schemeClr val="dk1"/>
          </a:fontRef>
        </p:style>
        <p:txBody>
          <a:bodyPr wrap="square" numCol="1">
            <a:spAutoFit/>
          </a:bodyPr>
          <a:lstStyle>
            <a:defPPr>
              <a:defRPr lang="en-US"/>
            </a:defPPr>
            <a:lvl1pPr marL="257175" indent="-257175" defTabSz="685800" fontAlgn="base">
              <a:lnSpc>
                <a:spcPct val="150000"/>
              </a:lnSpc>
              <a:spcBef>
                <a:spcPct val="20000"/>
              </a:spcBef>
              <a:spcAft>
                <a:spcPct val="0"/>
              </a:spcAft>
              <a:buFontTx/>
              <a:buChar char="•"/>
              <a:defRPr sz="2200" b="0">
                <a:solidFill>
                  <a:schemeClr val="accent1">
                    <a:lumMod val="50000"/>
                  </a:schemeClr>
                </a:solidFill>
                <a:latin typeface="Century Gothic" panose="020B0502020202020204" pitchFamily="34" charset="0"/>
                <a:cs typeface="Arial" panose="020B0604020202020204" pitchFamily="34" charset="0"/>
              </a:defRPr>
            </a:lvl1pPr>
            <a:lvl2pPr marL="600075" lvl="1" indent="-257175" defTabSz="685800" fontAlgn="base">
              <a:lnSpc>
                <a:spcPct val="150000"/>
              </a:lnSpc>
              <a:spcBef>
                <a:spcPct val="20000"/>
              </a:spcBef>
              <a:spcAft>
                <a:spcPct val="0"/>
              </a:spcAft>
              <a:defRPr sz="2200">
                <a:solidFill>
                  <a:schemeClr val="accent1">
                    <a:lumMod val="50000"/>
                  </a:schemeClr>
                </a:solidFill>
                <a:latin typeface="Century Gothic" panose="020B0502020202020204" pitchFamily="34" charset="0"/>
                <a:cs typeface="Arial" panose="020B060402020202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indent="0">
              <a:buNone/>
            </a:pPr>
            <a:endParaRPr lang="en-ZA" sz="2000" dirty="0"/>
          </a:p>
        </p:txBody>
      </p:sp>
      <p:cxnSp>
        <p:nvCxnSpPr>
          <p:cNvPr id="5" name="Straight Connector 4">
            <a:extLst>
              <a:ext uri="{FF2B5EF4-FFF2-40B4-BE49-F238E27FC236}">
                <a16:creationId xmlns:a16="http://schemas.microsoft.com/office/drawing/2014/main" id="{87A81718-159E-E32A-7025-977CDD95A7D9}"/>
              </a:ext>
            </a:extLst>
          </p:cNvPr>
          <p:cNvCxnSpPr>
            <a:cxnSpLocks/>
          </p:cNvCxnSpPr>
          <p:nvPr/>
        </p:nvCxnSpPr>
        <p:spPr>
          <a:xfrm flipH="1">
            <a:off x="1010919" y="5155485"/>
            <a:ext cx="10342881" cy="0"/>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303111F5-7B81-D6AB-E7BD-7193F8C52CC0}"/>
              </a:ext>
            </a:extLst>
          </p:cNvPr>
          <p:cNvSpPr txBox="1"/>
          <p:nvPr/>
        </p:nvSpPr>
        <p:spPr>
          <a:xfrm>
            <a:off x="838201" y="1089084"/>
            <a:ext cx="10515600" cy="4719690"/>
          </a:xfrm>
          <a:prstGeom prst="rect">
            <a:avLst/>
          </a:prstGeom>
          <a:noFill/>
        </p:spPr>
        <p:txBody>
          <a:bodyPr wrap="square">
            <a:spAutoFit/>
          </a:bodyPr>
          <a:lstStyle/>
          <a:p>
            <a:pPr algn="just">
              <a:lnSpc>
                <a:spcPct val="150000"/>
              </a:lnSpc>
            </a:pPr>
            <a:r>
              <a:rPr lang="en-US" dirty="0">
                <a:solidFill>
                  <a:srgbClr val="004C85"/>
                </a:solidFill>
                <a:latin typeface="Century Gothic" panose="020B0502020202020204" pitchFamily="34" charset="0"/>
                <a:ea typeface="Times New Roman" pitchFamily="18" charset="0"/>
                <a:cs typeface="Tahoma" pitchFamily="34" charset="0"/>
              </a:rPr>
              <a:t>Bidders </a:t>
            </a:r>
            <a:r>
              <a:rPr lang="en-GB" dirty="0">
                <a:solidFill>
                  <a:srgbClr val="004C85"/>
                </a:solidFill>
                <a:latin typeface="Century Gothic" panose="020B0502020202020204" pitchFamily="34" charset="0"/>
                <a:ea typeface="Times New Roman" pitchFamily="18" charset="0"/>
                <a:cs typeface="Tahoma" pitchFamily="34" charset="0"/>
              </a:rPr>
              <a:t>are required to submit the public interest score and complete sets of audited / independently reviewed annual financial statements in compliance with the Companies Act for the three (3) most recent financial periods in the name of the bidding entity. The financial statement analysis will be conducted on the shortlisted bidders.</a:t>
            </a:r>
            <a:endParaRPr lang="en-US" dirty="0">
              <a:solidFill>
                <a:srgbClr val="004C85"/>
              </a:solidFill>
              <a:latin typeface="Century Gothic" panose="020B0502020202020204" pitchFamily="34" charset="0"/>
              <a:ea typeface="Times New Roman" pitchFamily="18" charset="0"/>
              <a:cs typeface="Tahoma" pitchFamily="34" charset="0"/>
            </a:endParaRPr>
          </a:p>
          <a:p>
            <a:pPr algn="just">
              <a:lnSpc>
                <a:spcPct val="150000"/>
              </a:lnSpc>
            </a:pPr>
            <a:r>
              <a:rPr lang="en-US" dirty="0">
                <a:solidFill>
                  <a:srgbClr val="004C85"/>
                </a:solidFill>
                <a:latin typeface="Century Gothic" panose="020B0502020202020204" pitchFamily="34" charset="0"/>
                <a:ea typeface="Times New Roman" pitchFamily="18" charset="0"/>
                <a:cs typeface="Tahoma" pitchFamily="34" charset="0"/>
              </a:rPr>
              <a:t> </a:t>
            </a:r>
            <a:endParaRPr lang="en-ZA" dirty="0">
              <a:solidFill>
                <a:srgbClr val="004C85"/>
              </a:solidFill>
              <a:latin typeface="Century Gothic" panose="020B0502020202020204" pitchFamily="34" charset="0"/>
              <a:ea typeface="Times New Roman" pitchFamily="18" charset="0"/>
              <a:cs typeface="Tahoma" pitchFamily="34" charset="0"/>
            </a:endParaRPr>
          </a:p>
          <a:p>
            <a:pPr lvl="0"/>
            <a:r>
              <a:rPr lang="en-ZA" dirty="0">
                <a:solidFill>
                  <a:srgbClr val="004C85"/>
                </a:solidFill>
                <a:latin typeface="Century Gothic" panose="020B0502020202020204" pitchFamily="34" charset="0"/>
                <a:ea typeface="Times New Roman" pitchFamily="18" charset="0"/>
                <a:cs typeface="Tahoma" pitchFamily="34" charset="0"/>
              </a:rPr>
              <a:t>The annual financial statements must contain: </a:t>
            </a:r>
          </a:p>
          <a:p>
            <a:pPr lvl="0"/>
            <a:endParaRPr lang="en-ZA" dirty="0">
              <a:solidFill>
                <a:srgbClr val="004C85"/>
              </a:solidFill>
              <a:latin typeface="Century Gothic" panose="020B0502020202020204" pitchFamily="34" charset="0"/>
              <a:ea typeface="Times New Roman" pitchFamily="18" charset="0"/>
              <a:cs typeface="Tahoma" pitchFamily="34" charset="0"/>
            </a:endParaRPr>
          </a:p>
          <a:p>
            <a:pPr marL="285750" indent="-285750">
              <a:buFont typeface="Arial" panose="020B0604020202020204" pitchFamily="34" charset="0"/>
              <a:buChar char="•"/>
            </a:pPr>
            <a:r>
              <a:rPr lang="en-ZA" dirty="0">
                <a:solidFill>
                  <a:srgbClr val="004C85"/>
                </a:solidFill>
                <a:latin typeface="Century Gothic" panose="020B0502020202020204" pitchFamily="34" charset="0"/>
                <a:ea typeface="Times New Roman" pitchFamily="18" charset="0"/>
                <a:cs typeface="Tahoma" pitchFamily="34" charset="0"/>
              </a:rPr>
              <a:t>Statement of Profit and Loss and Other Comprehensive Income; </a:t>
            </a:r>
          </a:p>
          <a:p>
            <a:pPr marL="285750" indent="-285750">
              <a:buFont typeface="Arial" panose="020B0604020202020204" pitchFamily="34" charset="0"/>
              <a:buChar char="•"/>
            </a:pPr>
            <a:r>
              <a:rPr lang="en-ZA" dirty="0">
                <a:solidFill>
                  <a:srgbClr val="004C85"/>
                </a:solidFill>
                <a:latin typeface="Century Gothic" panose="020B0502020202020204" pitchFamily="34" charset="0"/>
                <a:ea typeface="Times New Roman" pitchFamily="18" charset="0"/>
                <a:cs typeface="Tahoma" pitchFamily="34" charset="0"/>
              </a:rPr>
              <a:t>Statement of Financial Position; </a:t>
            </a:r>
          </a:p>
          <a:p>
            <a:pPr marL="285750" indent="-285750">
              <a:buFont typeface="Arial" panose="020B0604020202020204" pitchFamily="34" charset="0"/>
              <a:buChar char="•"/>
            </a:pPr>
            <a:r>
              <a:rPr lang="en-ZA" dirty="0">
                <a:solidFill>
                  <a:srgbClr val="004C85"/>
                </a:solidFill>
                <a:latin typeface="Century Gothic" panose="020B0502020202020204" pitchFamily="34" charset="0"/>
                <a:ea typeface="Times New Roman" pitchFamily="18" charset="0"/>
                <a:cs typeface="Tahoma" pitchFamily="34" charset="0"/>
              </a:rPr>
              <a:t>Statement of Cash Flows; </a:t>
            </a:r>
          </a:p>
          <a:p>
            <a:pPr marL="285750" indent="-285750">
              <a:buFont typeface="Arial" panose="020B0604020202020204" pitchFamily="34" charset="0"/>
              <a:buChar char="•"/>
            </a:pPr>
            <a:r>
              <a:rPr lang="en-ZA" dirty="0">
                <a:solidFill>
                  <a:srgbClr val="004C85"/>
                </a:solidFill>
                <a:latin typeface="Century Gothic" panose="020B0502020202020204" pitchFamily="34" charset="0"/>
                <a:ea typeface="Times New Roman" pitchFamily="18" charset="0"/>
                <a:cs typeface="Tahoma" pitchFamily="34" charset="0"/>
              </a:rPr>
              <a:t>Statement of changes in equity/ net assets ; and</a:t>
            </a:r>
          </a:p>
          <a:p>
            <a:pPr marL="285750" indent="-285750">
              <a:buFont typeface="Arial" panose="020B0604020202020204" pitchFamily="34" charset="0"/>
              <a:buChar char="•"/>
            </a:pPr>
            <a:r>
              <a:rPr lang="en-ZA" dirty="0">
                <a:solidFill>
                  <a:srgbClr val="004C85"/>
                </a:solidFill>
                <a:latin typeface="Century Gothic" panose="020B0502020202020204" pitchFamily="34" charset="0"/>
                <a:ea typeface="Times New Roman" pitchFamily="18" charset="0"/>
                <a:cs typeface="Tahoma" pitchFamily="34" charset="0"/>
              </a:rPr>
              <a:t>Accompanying Notes. </a:t>
            </a:r>
          </a:p>
          <a:p>
            <a:pPr lvl="0"/>
            <a:endParaRPr lang="en-ZA" sz="1800" dirty="0">
              <a:solidFill>
                <a:srgbClr val="004C85"/>
              </a:solidFill>
              <a:latin typeface="Arial Narrow" panose="020B0606020202030204" pitchFamily="34" charset="0"/>
              <a:ea typeface="Times New Roman" pitchFamily="18" charset="0"/>
              <a:cs typeface="Tahoma" pitchFamily="34" charset="0"/>
            </a:endParaRPr>
          </a:p>
          <a:p>
            <a:pPr algn="just">
              <a:lnSpc>
                <a:spcPct val="150000"/>
              </a:lnSpc>
            </a:pPr>
            <a:endParaRPr lang="en-US" sz="1600" dirty="0">
              <a:solidFill>
                <a:srgbClr val="004C85"/>
              </a:solidFill>
              <a:ea typeface="Times New Roman" pitchFamily="18" charset="0"/>
              <a:cs typeface="Tahoma" pitchFamily="34" charset="0"/>
            </a:endParaRPr>
          </a:p>
        </p:txBody>
      </p:sp>
    </p:spTree>
    <p:extLst>
      <p:ext uri="{BB962C8B-B14F-4D97-AF65-F5344CB8AC3E}">
        <p14:creationId xmlns:p14="http://schemas.microsoft.com/office/powerpoint/2010/main" val="3446446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1A1AD86B-86DC-8411-950C-DB706B151E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43E04-3746-8E7C-850D-DDAADF519556}"/>
              </a:ext>
            </a:extLst>
          </p:cNvPr>
          <p:cNvSpPr txBox="1">
            <a:spLocks/>
          </p:cNvSpPr>
          <p:nvPr/>
        </p:nvSpPr>
        <p:spPr>
          <a:xfrm>
            <a:off x="783771" y="160700"/>
            <a:ext cx="10951029" cy="816155"/>
          </a:xfrm>
          <a:prstGeom prst="rect">
            <a:avLst/>
          </a:prstGeom>
          <a:solidFill>
            <a:schemeClr val="tx2">
              <a:lumMod val="90000"/>
              <a:lumOff val="10000"/>
            </a:schemeClr>
          </a:solidFill>
        </p:spPr>
        <p:style>
          <a:lnRef idx="1">
            <a:schemeClr val="accent1"/>
          </a:lnRef>
          <a:fillRef idx="3">
            <a:schemeClr val="accent1"/>
          </a:fillRef>
          <a:effectRef idx="2">
            <a:schemeClr val="accent1"/>
          </a:effectRef>
          <a:fontRef idx="minor">
            <a:schemeClr val="lt1"/>
          </a:fontRef>
        </p:style>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bg1"/>
                </a:solidFill>
                <a:latin typeface="Century Gothic" panose="020B0502020202020204" pitchFamily="34" charset="0"/>
                <a:ea typeface="+mn-ea"/>
                <a:cs typeface="Arial" panose="020B0604020202020204" pitchFamily="34" charset="0"/>
              </a:rPr>
              <a:t>6.  FINANCIAL ANALYSIS</a:t>
            </a:r>
          </a:p>
        </p:txBody>
      </p:sp>
      <p:sp>
        <p:nvSpPr>
          <p:cNvPr id="4" name="TextBox 12">
            <a:extLst>
              <a:ext uri="{FF2B5EF4-FFF2-40B4-BE49-F238E27FC236}">
                <a16:creationId xmlns:a16="http://schemas.microsoft.com/office/drawing/2014/main" id="{EF91F42E-3AB7-7940-BE6F-8D52334481F5}"/>
              </a:ext>
            </a:extLst>
          </p:cNvPr>
          <p:cNvSpPr txBox="1">
            <a:spLocks noChangeArrowheads="1"/>
          </p:cNvSpPr>
          <p:nvPr/>
        </p:nvSpPr>
        <p:spPr bwMode="auto">
          <a:xfrm>
            <a:off x="1114815" y="5273459"/>
            <a:ext cx="10826815" cy="495457"/>
          </a:xfrm>
          <a:prstGeom prst="rect">
            <a:avLst/>
          </a:prstGeom>
          <a:ln>
            <a:noFill/>
            <a:prstDash val="solid"/>
          </a:ln>
        </p:spPr>
        <p:style>
          <a:lnRef idx="2">
            <a:schemeClr val="accent1"/>
          </a:lnRef>
          <a:fillRef idx="1">
            <a:schemeClr val="lt1"/>
          </a:fillRef>
          <a:effectRef idx="0">
            <a:schemeClr val="accent1"/>
          </a:effectRef>
          <a:fontRef idx="minor">
            <a:schemeClr val="dk1"/>
          </a:fontRef>
        </p:style>
        <p:txBody>
          <a:bodyPr wrap="square" numCol="1">
            <a:spAutoFit/>
          </a:bodyPr>
          <a:lstStyle>
            <a:defPPr>
              <a:defRPr lang="en-US"/>
            </a:defPPr>
            <a:lvl1pPr marL="257175" indent="-257175" defTabSz="685800" fontAlgn="base">
              <a:lnSpc>
                <a:spcPct val="150000"/>
              </a:lnSpc>
              <a:spcBef>
                <a:spcPct val="20000"/>
              </a:spcBef>
              <a:spcAft>
                <a:spcPct val="0"/>
              </a:spcAft>
              <a:buFontTx/>
              <a:buChar char="•"/>
              <a:defRPr sz="2200" b="0">
                <a:solidFill>
                  <a:schemeClr val="accent1">
                    <a:lumMod val="50000"/>
                  </a:schemeClr>
                </a:solidFill>
                <a:latin typeface="Century Gothic" panose="020B0502020202020204" pitchFamily="34" charset="0"/>
                <a:cs typeface="Arial" panose="020B0604020202020204" pitchFamily="34" charset="0"/>
              </a:defRPr>
            </a:lvl1pPr>
            <a:lvl2pPr marL="600075" lvl="1" indent="-257175" defTabSz="685800" fontAlgn="base">
              <a:lnSpc>
                <a:spcPct val="150000"/>
              </a:lnSpc>
              <a:spcBef>
                <a:spcPct val="20000"/>
              </a:spcBef>
              <a:spcAft>
                <a:spcPct val="0"/>
              </a:spcAft>
              <a:defRPr sz="2200">
                <a:solidFill>
                  <a:schemeClr val="accent1">
                    <a:lumMod val="50000"/>
                  </a:schemeClr>
                </a:solidFill>
                <a:latin typeface="Century Gothic" panose="020B0502020202020204" pitchFamily="34" charset="0"/>
                <a:cs typeface="Arial" panose="020B060402020202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indent="0">
              <a:buNone/>
            </a:pPr>
            <a:endParaRPr lang="en-ZA" sz="2000" dirty="0"/>
          </a:p>
        </p:txBody>
      </p:sp>
      <p:cxnSp>
        <p:nvCxnSpPr>
          <p:cNvPr id="5" name="Straight Connector 4">
            <a:extLst>
              <a:ext uri="{FF2B5EF4-FFF2-40B4-BE49-F238E27FC236}">
                <a16:creationId xmlns:a16="http://schemas.microsoft.com/office/drawing/2014/main" id="{87650856-6A00-40F1-7E98-FA7F5265BAE8}"/>
              </a:ext>
            </a:extLst>
          </p:cNvPr>
          <p:cNvCxnSpPr>
            <a:cxnSpLocks/>
          </p:cNvCxnSpPr>
          <p:nvPr/>
        </p:nvCxnSpPr>
        <p:spPr>
          <a:xfrm flipH="1">
            <a:off x="1010919" y="5155485"/>
            <a:ext cx="10342881" cy="0"/>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C1CB8A1D-C5C1-36AF-FB5D-0547C0E9C3BB}"/>
              </a:ext>
            </a:extLst>
          </p:cNvPr>
          <p:cNvSpPr txBox="1"/>
          <p:nvPr/>
        </p:nvSpPr>
        <p:spPr>
          <a:xfrm>
            <a:off x="838201" y="1089084"/>
            <a:ext cx="10515600" cy="3196196"/>
          </a:xfrm>
          <a:prstGeom prst="rect">
            <a:avLst/>
          </a:prstGeom>
          <a:noFill/>
        </p:spPr>
        <p:txBody>
          <a:bodyPr wrap="square">
            <a:spAutoFit/>
          </a:bodyPr>
          <a:lstStyle/>
          <a:p>
            <a:pPr algn="just">
              <a:lnSpc>
                <a:spcPct val="150000"/>
              </a:lnSpc>
            </a:pPr>
            <a:r>
              <a:rPr lang="en-GB" dirty="0">
                <a:solidFill>
                  <a:srgbClr val="004C85"/>
                </a:solidFill>
                <a:latin typeface="Century Gothic" panose="020B0502020202020204" pitchFamily="34" charset="0"/>
                <a:ea typeface="Times New Roman" pitchFamily="18" charset="0"/>
                <a:cs typeface="Tahoma" pitchFamily="34" charset="0"/>
              </a:rPr>
              <a:t>Entities which are trading for less than three (3) financial periods must provide:</a:t>
            </a:r>
          </a:p>
          <a:p>
            <a:pPr algn="just">
              <a:lnSpc>
                <a:spcPct val="150000"/>
              </a:lnSpc>
            </a:pPr>
            <a:r>
              <a:rPr lang="en-GB" dirty="0">
                <a:solidFill>
                  <a:srgbClr val="004C85"/>
                </a:solidFill>
                <a:latin typeface="Century Gothic" panose="020B0502020202020204" pitchFamily="34" charset="0"/>
                <a:ea typeface="Times New Roman" pitchFamily="18" charset="0"/>
                <a:cs typeface="Tahoma" pitchFamily="34" charset="0"/>
              </a:rPr>
              <a:t>• A letter detailing that fact, signed by a duly authorised representative of the entity;</a:t>
            </a:r>
          </a:p>
          <a:p>
            <a:pPr algn="just">
              <a:lnSpc>
                <a:spcPct val="150000"/>
              </a:lnSpc>
            </a:pPr>
            <a:r>
              <a:rPr lang="en-GB" dirty="0">
                <a:solidFill>
                  <a:srgbClr val="004C85"/>
                </a:solidFill>
                <a:latin typeface="Century Gothic" panose="020B0502020202020204" pitchFamily="34" charset="0"/>
                <a:ea typeface="Times New Roman" pitchFamily="18" charset="0"/>
                <a:cs typeface="Tahoma" pitchFamily="34" charset="0"/>
              </a:rPr>
              <a:t>• The annual financial statements that the entity is able to provide, taking into account the period that it has been trading; and</a:t>
            </a:r>
          </a:p>
          <a:p>
            <a:pPr algn="just">
              <a:lnSpc>
                <a:spcPct val="150000"/>
              </a:lnSpc>
            </a:pPr>
            <a:r>
              <a:rPr lang="en-GB" dirty="0">
                <a:solidFill>
                  <a:srgbClr val="004C85"/>
                </a:solidFill>
                <a:latin typeface="Century Gothic" panose="020B0502020202020204" pitchFamily="34" charset="0"/>
                <a:ea typeface="Times New Roman" pitchFamily="18" charset="0"/>
                <a:cs typeface="Tahoma" pitchFamily="34" charset="0"/>
              </a:rPr>
              <a:t>• Any other information or documentation which would provide more clarity on the financial history of the bidder.</a:t>
            </a:r>
            <a:endParaRPr lang="en-US" dirty="0">
              <a:solidFill>
                <a:srgbClr val="004C85"/>
              </a:solidFill>
              <a:latin typeface="Century Gothic" panose="020B0502020202020204" pitchFamily="34" charset="0"/>
              <a:ea typeface="Times New Roman" pitchFamily="18" charset="0"/>
              <a:cs typeface="Tahoma" pitchFamily="34" charset="0"/>
            </a:endParaRPr>
          </a:p>
          <a:p>
            <a:pPr lvl="0"/>
            <a:endParaRPr lang="en-ZA" sz="1800" dirty="0">
              <a:solidFill>
                <a:srgbClr val="004C85"/>
              </a:solidFill>
              <a:latin typeface="Arial Narrow" panose="020B0606020202030204" pitchFamily="34" charset="0"/>
              <a:ea typeface="Times New Roman" pitchFamily="18" charset="0"/>
              <a:cs typeface="Tahoma" pitchFamily="34" charset="0"/>
            </a:endParaRPr>
          </a:p>
          <a:p>
            <a:pPr algn="just">
              <a:lnSpc>
                <a:spcPct val="150000"/>
              </a:lnSpc>
            </a:pPr>
            <a:endParaRPr lang="en-US" sz="1600" dirty="0">
              <a:solidFill>
                <a:srgbClr val="004C85"/>
              </a:solidFill>
              <a:ea typeface="Times New Roman" pitchFamily="18" charset="0"/>
              <a:cs typeface="Tahoma" pitchFamily="34" charset="0"/>
            </a:endParaRPr>
          </a:p>
        </p:txBody>
      </p:sp>
    </p:spTree>
    <p:extLst>
      <p:ext uri="{BB962C8B-B14F-4D97-AF65-F5344CB8AC3E}">
        <p14:creationId xmlns:p14="http://schemas.microsoft.com/office/powerpoint/2010/main" val="4242127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8C4AD715-A57F-404A-2B2B-965386C85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5E148A-FC93-D040-5E21-173DE74B6A4B}"/>
              </a:ext>
            </a:extLst>
          </p:cNvPr>
          <p:cNvSpPr txBox="1">
            <a:spLocks/>
          </p:cNvSpPr>
          <p:nvPr/>
        </p:nvSpPr>
        <p:spPr>
          <a:xfrm>
            <a:off x="783771" y="160700"/>
            <a:ext cx="10951029" cy="816155"/>
          </a:xfrm>
          <a:prstGeom prst="rect">
            <a:avLst/>
          </a:prstGeom>
          <a:solidFill>
            <a:schemeClr val="tx2">
              <a:lumMod val="90000"/>
              <a:lumOff val="10000"/>
            </a:schemeClr>
          </a:solidFill>
        </p:spPr>
        <p:style>
          <a:lnRef idx="1">
            <a:schemeClr val="accent1"/>
          </a:lnRef>
          <a:fillRef idx="3">
            <a:schemeClr val="accent1"/>
          </a:fillRef>
          <a:effectRef idx="2">
            <a:schemeClr val="accent1"/>
          </a:effectRef>
          <a:fontRef idx="minor">
            <a:schemeClr val="lt1"/>
          </a:fontRef>
        </p:style>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bg1"/>
                </a:solidFill>
                <a:latin typeface="Century Gothic" panose="020B0502020202020204" pitchFamily="34" charset="0"/>
                <a:ea typeface="+mn-ea"/>
                <a:cs typeface="Arial" panose="020B0604020202020204" pitchFamily="34" charset="0"/>
              </a:rPr>
              <a:t>6.  FINANCIAL ANALYSIS</a:t>
            </a:r>
          </a:p>
        </p:txBody>
      </p:sp>
      <p:sp>
        <p:nvSpPr>
          <p:cNvPr id="4" name="TextBox 12">
            <a:extLst>
              <a:ext uri="{FF2B5EF4-FFF2-40B4-BE49-F238E27FC236}">
                <a16:creationId xmlns:a16="http://schemas.microsoft.com/office/drawing/2014/main" id="{B2A483D6-7418-6F21-F51D-65ED314046B5}"/>
              </a:ext>
            </a:extLst>
          </p:cNvPr>
          <p:cNvSpPr txBox="1">
            <a:spLocks noChangeArrowheads="1"/>
          </p:cNvSpPr>
          <p:nvPr/>
        </p:nvSpPr>
        <p:spPr bwMode="auto">
          <a:xfrm>
            <a:off x="1114815" y="5273459"/>
            <a:ext cx="10826815" cy="495457"/>
          </a:xfrm>
          <a:prstGeom prst="rect">
            <a:avLst/>
          </a:prstGeom>
          <a:ln>
            <a:noFill/>
            <a:prstDash val="solid"/>
          </a:ln>
        </p:spPr>
        <p:style>
          <a:lnRef idx="2">
            <a:schemeClr val="accent1"/>
          </a:lnRef>
          <a:fillRef idx="1">
            <a:schemeClr val="lt1"/>
          </a:fillRef>
          <a:effectRef idx="0">
            <a:schemeClr val="accent1"/>
          </a:effectRef>
          <a:fontRef idx="minor">
            <a:schemeClr val="dk1"/>
          </a:fontRef>
        </p:style>
        <p:txBody>
          <a:bodyPr wrap="square" numCol="1">
            <a:spAutoFit/>
          </a:bodyPr>
          <a:lstStyle>
            <a:defPPr>
              <a:defRPr lang="en-US"/>
            </a:defPPr>
            <a:lvl1pPr marL="257175" indent="-257175" defTabSz="685800" fontAlgn="base">
              <a:lnSpc>
                <a:spcPct val="150000"/>
              </a:lnSpc>
              <a:spcBef>
                <a:spcPct val="20000"/>
              </a:spcBef>
              <a:spcAft>
                <a:spcPct val="0"/>
              </a:spcAft>
              <a:buFontTx/>
              <a:buChar char="•"/>
              <a:defRPr sz="2200" b="0">
                <a:solidFill>
                  <a:schemeClr val="accent1">
                    <a:lumMod val="50000"/>
                  </a:schemeClr>
                </a:solidFill>
                <a:latin typeface="Century Gothic" panose="020B0502020202020204" pitchFamily="34" charset="0"/>
                <a:cs typeface="Arial" panose="020B0604020202020204" pitchFamily="34" charset="0"/>
              </a:defRPr>
            </a:lvl1pPr>
            <a:lvl2pPr marL="600075" lvl="1" indent="-257175" defTabSz="685800" fontAlgn="base">
              <a:lnSpc>
                <a:spcPct val="150000"/>
              </a:lnSpc>
              <a:spcBef>
                <a:spcPct val="20000"/>
              </a:spcBef>
              <a:spcAft>
                <a:spcPct val="0"/>
              </a:spcAft>
              <a:defRPr sz="2200">
                <a:solidFill>
                  <a:schemeClr val="accent1">
                    <a:lumMod val="50000"/>
                  </a:schemeClr>
                </a:solidFill>
                <a:latin typeface="Century Gothic" panose="020B0502020202020204" pitchFamily="34" charset="0"/>
                <a:cs typeface="Arial" panose="020B060402020202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indent="0">
              <a:buNone/>
            </a:pPr>
            <a:endParaRPr lang="en-ZA" sz="2000" dirty="0"/>
          </a:p>
        </p:txBody>
      </p:sp>
      <p:cxnSp>
        <p:nvCxnSpPr>
          <p:cNvPr id="5" name="Straight Connector 4">
            <a:extLst>
              <a:ext uri="{FF2B5EF4-FFF2-40B4-BE49-F238E27FC236}">
                <a16:creationId xmlns:a16="http://schemas.microsoft.com/office/drawing/2014/main" id="{443E7D87-CAFD-9C1C-3245-C79CE89016E6}"/>
              </a:ext>
            </a:extLst>
          </p:cNvPr>
          <p:cNvCxnSpPr>
            <a:cxnSpLocks/>
          </p:cNvCxnSpPr>
          <p:nvPr/>
        </p:nvCxnSpPr>
        <p:spPr>
          <a:xfrm flipH="1">
            <a:off x="1010919" y="5155485"/>
            <a:ext cx="10342881" cy="0"/>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8C1482B6-541B-E3FC-689B-AF24B8A6F912}"/>
              </a:ext>
            </a:extLst>
          </p:cNvPr>
          <p:cNvSpPr txBox="1"/>
          <p:nvPr/>
        </p:nvSpPr>
        <p:spPr>
          <a:xfrm>
            <a:off x="783772" y="976854"/>
            <a:ext cx="10570030" cy="4652620"/>
          </a:xfrm>
          <a:prstGeom prst="rect">
            <a:avLst/>
          </a:prstGeom>
          <a:noFill/>
        </p:spPr>
        <p:txBody>
          <a:bodyPr wrap="square">
            <a:spAutoFit/>
          </a:bodyPr>
          <a:lstStyle/>
          <a:p>
            <a:pPr algn="just">
              <a:lnSpc>
                <a:spcPct val="150000"/>
              </a:lnSpc>
            </a:pPr>
            <a:r>
              <a:rPr lang="en-US" sz="1600" dirty="0">
                <a:solidFill>
                  <a:srgbClr val="004C85"/>
                </a:solidFill>
                <a:latin typeface="Century Gothic" panose="020B0502020202020204" pitchFamily="34" charset="0"/>
                <a:ea typeface="Times New Roman" pitchFamily="18" charset="0"/>
                <a:cs typeface="Tahoma" pitchFamily="34" charset="0"/>
              </a:rPr>
              <a:t>In the event of the bid being in the form of a Joint Venture (JV), the following is required:</a:t>
            </a:r>
          </a:p>
          <a:p>
            <a:pPr algn="just">
              <a:lnSpc>
                <a:spcPct val="150000"/>
              </a:lnSpc>
            </a:pPr>
            <a:r>
              <a:rPr lang="en-US" sz="1600" dirty="0">
                <a:solidFill>
                  <a:srgbClr val="004C85"/>
                </a:solidFill>
                <a:latin typeface="Century Gothic" panose="020B0502020202020204" pitchFamily="34" charset="0"/>
                <a:ea typeface="Times New Roman" pitchFamily="18" charset="0"/>
                <a:cs typeface="Tahoma" pitchFamily="34" charset="0"/>
              </a:rPr>
              <a:t>• Annual financial statements of the JV for a registered JV and for unincorporated JV annual financial statements of each company;</a:t>
            </a:r>
          </a:p>
          <a:p>
            <a:pPr algn="just">
              <a:lnSpc>
                <a:spcPct val="150000"/>
              </a:lnSpc>
            </a:pPr>
            <a:r>
              <a:rPr lang="en-US" sz="1600" dirty="0">
                <a:solidFill>
                  <a:srgbClr val="004C85"/>
                </a:solidFill>
                <a:latin typeface="Century Gothic" panose="020B0502020202020204" pitchFamily="34" charset="0"/>
                <a:ea typeface="Times New Roman" pitchFamily="18" charset="0"/>
                <a:cs typeface="Tahoma" pitchFamily="34" charset="0"/>
              </a:rPr>
              <a:t>• A JV legal agreement detailing the percentage ownership of each entity; and</a:t>
            </a:r>
          </a:p>
          <a:p>
            <a:pPr algn="just">
              <a:lnSpc>
                <a:spcPct val="150000"/>
              </a:lnSpc>
            </a:pPr>
            <a:r>
              <a:rPr lang="en-US" sz="1600" dirty="0">
                <a:solidFill>
                  <a:srgbClr val="004C85"/>
                </a:solidFill>
                <a:latin typeface="Century Gothic" panose="020B0502020202020204" pitchFamily="34" charset="0"/>
                <a:ea typeface="Times New Roman" pitchFamily="18" charset="0"/>
                <a:cs typeface="Tahoma" pitchFamily="34" charset="0"/>
              </a:rPr>
              <a:t>• A consolidated B-BBEE Certificate.</a:t>
            </a:r>
          </a:p>
          <a:p>
            <a:pPr algn="just">
              <a:lnSpc>
                <a:spcPct val="150000"/>
              </a:lnSpc>
            </a:pPr>
            <a:r>
              <a:rPr lang="en-US" sz="1600" dirty="0">
                <a:solidFill>
                  <a:srgbClr val="004C85"/>
                </a:solidFill>
                <a:latin typeface="Century Gothic" panose="020B0502020202020204" pitchFamily="34" charset="0"/>
                <a:ea typeface="Times New Roman" pitchFamily="18" charset="0"/>
                <a:cs typeface="Tahoma" pitchFamily="34" charset="0"/>
              </a:rPr>
              <a:t>If the bidder cannot provide the preceding year’s audited / independently reviewed financial statements as part of its bid submission, the bidder should submit draft annual financial statements or its latest management accounts, together with the three (3) most recent years audited / independently reviewed annual financial statements.</a:t>
            </a:r>
          </a:p>
          <a:p>
            <a:pPr algn="just">
              <a:lnSpc>
                <a:spcPct val="150000"/>
              </a:lnSpc>
            </a:pPr>
            <a:r>
              <a:rPr lang="en-US" sz="1600" dirty="0">
                <a:solidFill>
                  <a:srgbClr val="004C85"/>
                </a:solidFill>
                <a:latin typeface="Century Gothic" panose="020B0502020202020204" pitchFamily="34" charset="0"/>
                <a:ea typeface="Times New Roman" pitchFamily="18" charset="0"/>
                <a:cs typeface="Tahoma" pitchFamily="34" charset="0"/>
              </a:rPr>
              <a:t>SARS reserves the right to request further information with regards to the annual financial statements of a bidder at a later stage. </a:t>
            </a:r>
          </a:p>
          <a:p>
            <a:pPr lvl="0"/>
            <a:endParaRPr lang="en-ZA" sz="1400" dirty="0">
              <a:solidFill>
                <a:srgbClr val="004C85"/>
              </a:solidFill>
              <a:latin typeface="Century Gothic" panose="020B0502020202020204" pitchFamily="34" charset="0"/>
              <a:ea typeface="Times New Roman" pitchFamily="18" charset="0"/>
              <a:cs typeface="Tahoma" pitchFamily="34" charset="0"/>
            </a:endParaRPr>
          </a:p>
          <a:p>
            <a:pPr algn="just">
              <a:lnSpc>
                <a:spcPct val="150000"/>
              </a:lnSpc>
            </a:pPr>
            <a:endParaRPr lang="en-US" sz="1400" dirty="0">
              <a:solidFill>
                <a:srgbClr val="004C85"/>
              </a:solidFill>
              <a:latin typeface="Century Gothic" panose="020B0502020202020204" pitchFamily="34" charset="0"/>
              <a:ea typeface="Times New Roman" pitchFamily="18" charset="0"/>
              <a:cs typeface="Tahoma" pitchFamily="34" charset="0"/>
            </a:endParaRPr>
          </a:p>
        </p:txBody>
      </p:sp>
    </p:spTree>
    <p:extLst>
      <p:ext uri="{BB962C8B-B14F-4D97-AF65-F5344CB8AC3E}">
        <p14:creationId xmlns:p14="http://schemas.microsoft.com/office/powerpoint/2010/main" val="3955827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31B9192E-5FB0-D8F5-1327-7A1302C299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C6CB4C-70C5-A7DE-FAD5-74270552F259}"/>
              </a:ext>
            </a:extLst>
          </p:cNvPr>
          <p:cNvSpPr txBox="1">
            <a:spLocks/>
          </p:cNvSpPr>
          <p:nvPr/>
        </p:nvSpPr>
        <p:spPr>
          <a:xfrm>
            <a:off x="783771" y="160700"/>
            <a:ext cx="10951029" cy="816155"/>
          </a:xfrm>
          <a:prstGeom prst="rect">
            <a:avLst/>
          </a:prstGeom>
          <a:solidFill>
            <a:schemeClr val="tx2">
              <a:lumMod val="90000"/>
              <a:lumOff val="10000"/>
            </a:schemeClr>
          </a:solidFill>
        </p:spPr>
        <p:style>
          <a:lnRef idx="1">
            <a:schemeClr val="accent1"/>
          </a:lnRef>
          <a:fillRef idx="3">
            <a:schemeClr val="accent1"/>
          </a:fillRef>
          <a:effectRef idx="2">
            <a:schemeClr val="accent1"/>
          </a:effectRef>
          <a:fontRef idx="minor">
            <a:schemeClr val="lt1"/>
          </a:fontRef>
        </p:style>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bg1"/>
                </a:solidFill>
                <a:latin typeface="Century Gothic" panose="020B0502020202020204" pitchFamily="34" charset="0"/>
                <a:ea typeface="+mn-ea"/>
                <a:cs typeface="Arial" panose="020B0604020202020204" pitchFamily="34" charset="0"/>
              </a:rPr>
              <a:t>7.  SERVICE AGREEMENTS</a:t>
            </a:r>
          </a:p>
        </p:txBody>
      </p:sp>
      <p:sp>
        <p:nvSpPr>
          <p:cNvPr id="4" name="TextBox 12">
            <a:extLst>
              <a:ext uri="{FF2B5EF4-FFF2-40B4-BE49-F238E27FC236}">
                <a16:creationId xmlns:a16="http://schemas.microsoft.com/office/drawing/2014/main" id="{2FC25749-7732-99ED-93F0-A73D88D5A18E}"/>
              </a:ext>
            </a:extLst>
          </p:cNvPr>
          <p:cNvSpPr txBox="1">
            <a:spLocks noChangeArrowheads="1"/>
          </p:cNvSpPr>
          <p:nvPr/>
        </p:nvSpPr>
        <p:spPr bwMode="auto">
          <a:xfrm>
            <a:off x="1114815" y="5273459"/>
            <a:ext cx="10826815" cy="495457"/>
          </a:xfrm>
          <a:prstGeom prst="rect">
            <a:avLst/>
          </a:prstGeom>
          <a:ln>
            <a:noFill/>
            <a:prstDash val="solid"/>
          </a:ln>
        </p:spPr>
        <p:style>
          <a:lnRef idx="2">
            <a:schemeClr val="accent1"/>
          </a:lnRef>
          <a:fillRef idx="1">
            <a:schemeClr val="lt1"/>
          </a:fillRef>
          <a:effectRef idx="0">
            <a:schemeClr val="accent1"/>
          </a:effectRef>
          <a:fontRef idx="minor">
            <a:schemeClr val="dk1"/>
          </a:fontRef>
        </p:style>
        <p:txBody>
          <a:bodyPr wrap="square" numCol="1">
            <a:spAutoFit/>
          </a:bodyPr>
          <a:lstStyle>
            <a:defPPr>
              <a:defRPr lang="en-US"/>
            </a:defPPr>
            <a:lvl1pPr marL="257175" indent="-257175" defTabSz="685800" fontAlgn="base">
              <a:lnSpc>
                <a:spcPct val="150000"/>
              </a:lnSpc>
              <a:spcBef>
                <a:spcPct val="20000"/>
              </a:spcBef>
              <a:spcAft>
                <a:spcPct val="0"/>
              </a:spcAft>
              <a:buFontTx/>
              <a:buChar char="•"/>
              <a:defRPr sz="2200" b="0">
                <a:solidFill>
                  <a:schemeClr val="accent1">
                    <a:lumMod val="50000"/>
                  </a:schemeClr>
                </a:solidFill>
                <a:latin typeface="Century Gothic" panose="020B0502020202020204" pitchFamily="34" charset="0"/>
                <a:cs typeface="Arial" panose="020B0604020202020204" pitchFamily="34" charset="0"/>
              </a:defRPr>
            </a:lvl1pPr>
            <a:lvl2pPr marL="600075" lvl="1" indent="-257175" defTabSz="685800" fontAlgn="base">
              <a:lnSpc>
                <a:spcPct val="150000"/>
              </a:lnSpc>
              <a:spcBef>
                <a:spcPct val="20000"/>
              </a:spcBef>
              <a:spcAft>
                <a:spcPct val="0"/>
              </a:spcAft>
              <a:defRPr sz="2200">
                <a:solidFill>
                  <a:schemeClr val="accent1">
                    <a:lumMod val="50000"/>
                  </a:schemeClr>
                </a:solidFill>
                <a:latin typeface="Century Gothic" panose="020B0502020202020204" pitchFamily="34" charset="0"/>
                <a:cs typeface="Arial" panose="020B060402020202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indent="0">
              <a:buNone/>
            </a:pPr>
            <a:endParaRPr lang="en-ZA" sz="2000" dirty="0"/>
          </a:p>
        </p:txBody>
      </p:sp>
      <p:cxnSp>
        <p:nvCxnSpPr>
          <p:cNvPr id="5" name="Straight Connector 4">
            <a:extLst>
              <a:ext uri="{FF2B5EF4-FFF2-40B4-BE49-F238E27FC236}">
                <a16:creationId xmlns:a16="http://schemas.microsoft.com/office/drawing/2014/main" id="{06B13D29-A40A-72D8-AE3F-86E85BA58D3E}"/>
              </a:ext>
            </a:extLst>
          </p:cNvPr>
          <p:cNvCxnSpPr>
            <a:cxnSpLocks/>
          </p:cNvCxnSpPr>
          <p:nvPr/>
        </p:nvCxnSpPr>
        <p:spPr>
          <a:xfrm flipH="1">
            <a:off x="1010919" y="5155485"/>
            <a:ext cx="10342881" cy="0"/>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5632B8BF-7D82-5C57-37E2-7F6CD9F6FB9C}"/>
              </a:ext>
            </a:extLst>
          </p:cNvPr>
          <p:cNvSpPr txBox="1"/>
          <p:nvPr/>
        </p:nvSpPr>
        <p:spPr>
          <a:xfrm>
            <a:off x="-527612" y="976855"/>
            <a:ext cx="10515600" cy="703206"/>
          </a:xfrm>
          <a:prstGeom prst="rect">
            <a:avLst/>
          </a:prstGeom>
          <a:noFill/>
        </p:spPr>
        <p:txBody>
          <a:bodyPr wrap="square">
            <a:spAutoFit/>
          </a:bodyPr>
          <a:lstStyle/>
          <a:p>
            <a:pPr lvl="0"/>
            <a:endParaRPr lang="en-ZA" dirty="0">
              <a:solidFill>
                <a:srgbClr val="004C85"/>
              </a:solidFill>
              <a:latin typeface="Century Gothic" panose="020B0502020202020204" pitchFamily="34" charset="0"/>
              <a:ea typeface="Times New Roman" pitchFamily="18" charset="0"/>
              <a:cs typeface="Tahoma" pitchFamily="34" charset="0"/>
            </a:endParaRPr>
          </a:p>
          <a:p>
            <a:pPr algn="just">
              <a:lnSpc>
                <a:spcPct val="150000"/>
              </a:lnSpc>
            </a:pPr>
            <a:endParaRPr lang="en-US" sz="1600" dirty="0">
              <a:solidFill>
                <a:srgbClr val="004C85"/>
              </a:solidFill>
              <a:ea typeface="Times New Roman" pitchFamily="18" charset="0"/>
              <a:cs typeface="Tahoma" pitchFamily="34" charset="0"/>
            </a:endParaRPr>
          </a:p>
        </p:txBody>
      </p:sp>
      <p:sp>
        <p:nvSpPr>
          <p:cNvPr id="6" name="TextBox 5">
            <a:extLst>
              <a:ext uri="{FF2B5EF4-FFF2-40B4-BE49-F238E27FC236}">
                <a16:creationId xmlns:a16="http://schemas.microsoft.com/office/drawing/2014/main" id="{B9B12555-F82B-C2D6-2C84-1129979DF932}"/>
              </a:ext>
            </a:extLst>
          </p:cNvPr>
          <p:cNvSpPr txBox="1"/>
          <p:nvPr/>
        </p:nvSpPr>
        <p:spPr>
          <a:xfrm>
            <a:off x="1114814" y="1126181"/>
            <a:ext cx="9487595" cy="3693319"/>
          </a:xfrm>
          <a:prstGeom prst="rect">
            <a:avLst/>
          </a:prstGeom>
          <a:noFill/>
        </p:spPr>
        <p:txBody>
          <a:bodyPr wrap="square">
            <a:spAutoFit/>
          </a:bodyPr>
          <a:lstStyle/>
          <a:p>
            <a:pPr algn="just"/>
            <a:r>
              <a:rPr lang="en-GB" dirty="0">
                <a:solidFill>
                  <a:srgbClr val="003366"/>
                </a:solidFill>
                <a:latin typeface="Century Gothic" panose="020B0502020202020204" pitchFamily="34" charset="0"/>
                <a:ea typeface="Times New Roman" pitchFamily="18" charset="0"/>
                <a:cs typeface="Tahoma" pitchFamily="34" charset="0"/>
              </a:rPr>
              <a:t>Bidders must note that the draft agreement will be made available either before the closing date of the tender or upon award.</a:t>
            </a:r>
          </a:p>
          <a:p>
            <a:pPr algn="just"/>
            <a:endParaRPr lang="en-GB" dirty="0">
              <a:solidFill>
                <a:srgbClr val="003366"/>
              </a:solidFill>
              <a:latin typeface="Century Gothic" panose="020B0502020202020204" pitchFamily="34" charset="0"/>
              <a:ea typeface="Times New Roman" pitchFamily="18" charset="0"/>
              <a:cs typeface="Tahoma" pitchFamily="34" charset="0"/>
            </a:endParaRPr>
          </a:p>
          <a:p>
            <a:pPr algn="just"/>
            <a:r>
              <a:rPr lang="en-GB" dirty="0">
                <a:solidFill>
                  <a:srgbClr val="003366"/>
                </a:solidFill>
                <a:latin typeface="Century Gothic" panose="020B0502020202020204" pitchFamily="34" charset="0"/>
                <a:ea typeface="Times New Roman" pitchFamily="18" charset="0"/>
                <a:cs typeface="Tahoma" pitchFamily="34" charset="0"/>
              </a:rPr>
              <a:t>Upon receipt of the draft agreement, bidders are encouraged to make proposals/ amendments to the Terms and conditions in track changes, each comment and / or amendment must be explained.</a:t>
            </a:r>
          </a:p>
          <a:p>
            <a:pPr algn="just"/>
            <a:endParaRPr lang="en-GB" dirty="0">
              <a:solidFill>
                <a:srgbClr val="003366"/>
              </a:solidFill>
              <a:latin typeface="Century Gothic" panose="020B0502020202020204" pitchFamily="34" charset="0"/>
              <a:ea typeface="Times New Roman" pitchFamily="18" charset="0"/>
              <a:cs typeface="Tahoma" pitchFamily="34" charset="0"/>
            </a:endParaRPr>
          </a:p>
          <a:p>
            <a:pPr algn="just"/>
            <a:r>
              <a:rPr lang="en-GB" dirty="0">
                <a:solidFill>
                  <a:srgbClr val="003366"/>
                </a:solidFill>
                <a:latin typeface="Century Gothic" panose="020B0502020202020204" pitchFamily="34" charset="0"/>
                <a:ea typeface="Times New Roman" pitchFamily="18" charset="0"/>
                <a:cs typeface="Tahoma" pitchFamily="34" charset="0"/>
              </a:rPr>
              <a:t>All changes and / or amendments to the agreement must be easily identifiable colour font and tracked for ease of reference. </a:t>
            </a:r>
          </a:p>
          <a:p>
            <a:pPr algn="just"/>
            <a:endParaRPr lang="en-GB" dirty="0">
              <a:solidFill>
                <a:srgbClr val="003366"/>
              </a:solidFill>
              <a:latin typeface="Century Gothic" panose="020B0502020202020204" pitchFamily="34" charset="0"/>
              <a:ea typeface="Times New Roman" pitchFamily="18" charset="0"/>
              <a:cs typeface="Tahoma" pitchFamily="34" charset="0"/>
            </a:endParaRPr>
          </a:p>
          <a:p>
            <a:pPr algn="just"/>
            <a:r>
              <a:rPr lang="en-GB" dirty="0">
                <a:solidFill>
                  <a:srgbClr val="003366"/>
                </a:solidFill>
                <a:latin typeface="Century Gothic" panose="020B0502020202020204" pitchFamily="34" charset="0"/>
                <a:ea typeface="Times New Roman" pitchFamily="18" charset="0"/>
                <a:cs typeface="Tahoma" pitchFamily="34" charset="0"/>
              </a:rPr>
              <a:t>SARS reserves the right to accept or reject any or all amendments or additions proposed by the successful bidder if such amendments or additions are unacceptable to SARS or pose a risk to the organisation.  </a:t>
            </a:r>
            <a:endParaRPr lang="en-ZA" kern="0" dirty="0">
              <a:solidFill>
                <a:schemeClr val="tx2">
                  <a:lumMod val="75000"/>
                </a:schemeClr>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271264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8FC6CE0F-8E7C-FB0B-7901-45FEE3E2F6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052CE8-079D-4488-257D-8912D943A1E8}"/>
              </a:ext>
            </a:extLst>
          </p:cNvPr>
          <p:cNvSpPr txBox="1">
            <a:spLocks/>
          </p:cNvSpPr>
          <p:nvPr/>
        </p:nvSpPr>
        <p:spPr>
          <a:xfrm>
            <a:off x="706844" y="135648"/>
            <a:ext cx="10951029" cy="816155"/>
          </a:xfrm>
          <a:prstGeom prst="rect">
            <a:avLst/>
          </a:prstGeom>
          <a:solidFill>
            <a:schemeClr val="tx2">
              <a:lumMod val="90000"/>
              <a:lumOff val="10000"/>
            </a:schemeClr>
          </a:solidFill>
        </p:spPr>
        <p:style>
          <a:lnRef idx="1">
            <a:schemeClr val="accent1"/>
          </a:lnRef>
          <a:fillRef idx="3">
            <a:schemeClr val="accent1"/>
          </a:fillRef>
          <a:effectRef idx="2">
            <a:schemeClr val="accent1"/>
          </a:effectRef>
          <a:fontRef idx="minor">
            <a:schemeClr val="lt1"/>
          </a:fontRef>
        </p:style>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bg1"/>
                </a:solidFill>
                <a:latin typeface="Century Gothic" panose="020B0502020202020204" pitchFamily="34" charset="0"/>
                <a:ea typeface="+mn-ea"/>
                <a:cs typeface="Arial" panose="020B0604020202020204" pitchFamily="34" charset="0"/>
              </a:rPr>
              <a:t>8. </a:t>
            </a:r>
            <a:r>
              <a:rPr lang="en-US" sz="3600" b="1" dirty="0">
                <a:solidFill>
                  <a:schemeClr val="bg1"/>
                </a:solidFill>
                <a:latin typeface="Century Gothic" panose="020B0502020202020204" pitchFamily="34" charset="0"/>
                <a:cs typeface="Arial" panose="020B0604020202020204" pitchFamily="34" charset="0"/>
              </a:rPr>
              <a:t>RFP SUBMISSION AND CONTACT DETAILS </a:t>
            </a:r>
            <a:endParaRPr lang="en-US" sz="3600" b="1" dirty="0">
              <a:solidFill>
                <a:schemeClr val="bg1"/>
              </a:solidFill>
              <a:latin typeface="Century Gothic" panose="020B0502020202020204" pitchFamily="34" charset="0"/>
              <a:ea typeface="+mn-ea"/>
              <a:cs typeface="Arial" panose="020B0604020202020204" pitchFamily="34" charset="0"/>
            </a:endParaRPr>
          </a:p>
        </p:txBody>
      </p:sp>
      <p:sp>
        <p:nvSpPr>
          <p:cNvPr id="4" name="TextBox 12">
            <a:extLst>
              <a:ext uri="{FF2B5EF4-FFF2-40B4-BE49-F238E27FC236}">
                <a16:creationId xmlns:a16="http://schemas.microsoft.com/office/drawing/2014/main" id="{A3898DD9-FF2C-93B9-8DE5-D40EBDB16F9F}"/>
              </a:ext>
            </a:extLst>
          </p:cNvPr>
          <p:cNvSpPr txBox="1">
            <a:spLocks noChangeArrowheads="1"/>
          </p:cNvSpPr>
          <p:nvPr/>
        </p:nvSpPr>
        <p:spPr bwMode="auto">
          <a:xfrm>
            <a:off x="1114815" y="5273459"/>
            <a:ext cx="10826815" cy="414857"/>
          </a:xfrm>
          <a:prstGeom prst="rect">
            <a:avLst/>
          </a:prstGeom>
          <a:ln>
            <a:noFill/>
            <a:prstDash val="solid"/>
          </a:ln>
        </p:spPr>
        <p:style>
          <a:lnRef idx="2">
            <a:schemeClr val="accent1"/>
          </a:lnRef>
          <a:fillRef idx="1">
            <a:schemeClr val="lt1"/>
          </a:fillRef>
          <a:effectRef idx="0">
            <a:schemeClr val="accent1"/>
          </a:effectRef>
          <a:fontRef idx="minor">
            <a:schemeClr val="dk1"/>
          </a:fontRef>
        </p:style>
        <p:txBody>
          <a:bodyPr wrap="square" numCol="1">
            <a:spAutoFit/>
          </a:bodyPr>
          <a:lstStyle>
            <a:defPPr>
              <a:defRPr lang="en-US"/>
            </a:defPPr>
            <a:lvl1pPr marL="257175" indent="-257175" defTabSz="685800" fontAlgn="base">
              <a:lnSpc>
                <a:spcPct val="150000"/>
              </a:lnSpc>
              <a:spcBef>
                <a:spcPct val="20000"/>
              </a:spcBef>
              <a:spcAft>
                <a:spcPct val="0"/>
              </a:spcAft>
              <a:buFontTx/>
              <a:buChar char="•"/>
              <a:defRPr sz="2200" b="0">
                <a:solidFill>
                  <a:schemeClr val="accent1">
                    <a:lumMod val="50000"/>
                  </a:schemeClr>
                </a:solidFill>
                <a:latin typeface="Century Gothic" panose="020B0502020202020204" pitchFamily="34" charset="0"/>
                <a:cs typeface="Arial" panose="020B0604020202020204" pitchFamily="34" charset="0"/>
              </a:defRPr>
            </a:lvl1pPr>
            <a:lvl2pPr marL="600075" lvl="1" indent="-257175" defTabSz="685800" fontAlgn="base">
              <a:lnSpc>
                <a:spcPct val="150000"/>
              </a:lnSpc>
              <a:spcBef>
                <a:spcPct val="20000"/>
              </a:spcBef>
              <a:spcAft>
                <a:spcPct val="0"/>
              </a:spcAft>
              <a:defRPr sz="2200">
                <a:solidFill>
                  <a:schemeClr val="accent1">
                    <a:lumMod val="50000"/>
                  </a:schemeClr>
                </a:solidFill>
                <a:latin typeface="Century Gothic" panose="020B0502020202020204" pitchFamily="34" charset="0"/>
                <a:cs typeface="Arial" panose="020B060402020202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indent="84138"/>
            <a:r>
              <a:rPr lang="en-ZA" sz="1600" dirty="0">
                <a:solidFill>
                  <a:schemeClr val="tx2"/>
                </a:solidFill>
              </a:rPr>
              <a:t>Any enquiries must be referred, in writing via email: </a:t>
            </a:r>
            <a:r>
              <a:rPr lang="en-ZA" sz="1600" dirty="0">
                <a:solidFill>
                  <a:srgbClr val="0070C0"/>
                </a:solidFill>
                <a:hlinkClick r:id="rId3">
                  <a:extLst>
                    <a:ext uri="{A12FA001-AC4F-418D-AE19-62706E023703}">
                      <ahyp:hlinkClr xmlns:ahyp="http://schemas.microsoft.com/office/drawing/2018/hyperlinkcolor" val="tx"/>
                    </a:ext>
                  </a:extLst>
                </a:hlinkClick>
              </a:rPr>
              <a:t>tenderoffice@sars.gov.za</a:t>
            </a:r>
            <a:r>
              <a:rPr lang="en-ZA" sz="1600" dirty="0">
                <a:solidFill>
                  <a:srgbClr val="0070C0"/>
                </a:solidFill>
              </a:rPr>
              <a:t>         </a:t>
            </a:r>
          </a:p>
        </p:txBody>
      </p:sp>
      <p:cxnSp>
        <p:nvCxnSpPr>
          <p:cNvPr id="5" name="Straight Connector 4">
            <a:extLst>
              <a:ext uri="{FF2B5EF4-FFF2-40B4-BE49-F238E27FC236}">
                <a16:creationId xmlns:a16="http://schemas.microsoft.com/office/drawing/2014/main" id="{36A7802C-108B-D040-35D7-B0F1F97C2C2E}"/>
              </a:ext>
            </a:extLst>
          </p:cNvPr>
          <p:cNvCxnSpPr>
            <a:cxnSpLocks/>
          </p:cNvCxnSpPr>
          <p:nvPr/>
        </p:nvCxnSpPr>
        <p:spPr>
          <a:xfrm flipH="1">
            <a:off x="1010919" y="5155485"/>
            <a:ext cx="10342881" cy="0"/>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288D9610-01C6-39F0-A2C3-330D93758105}"/>
              </a:ext>
            </a:extLst>
          </p:cNvPr>
          <p:cNvSpPr txBox="1"/>
          <p:nvPr/>
        </p:nvSpPr>
        <p:spPr>
          <a:xfrm>
            <a:off x="814193" y="964328"/>
            <a:ext cx="8880952" cy="3277179"/>
          </a:xfrm>
          <a:prstGeom prst="rect">
            <a:avLst/>
          </a:prstGeom>
          <a:noFill/>
        </p:spPr>
        <p:txBody>
          <a:bodyPr wrap="square">
            <a:spAutoFit/>
          </a:bodyPr>
          <a:lstStyle/>
          <a:p>
            <a:pPr marL="95250" fontAlgn="auto">
              <a:lnSpc>
                <a:spcPct val="150000"/>
              </a:lnSpc>
              <a:spcBef>
                <a:spcPts val="0"/>
              </a:spcBef>
              <a:spcAft>
                <a:spcPts val="0"/>
              </a:spcAft>
              <a:tabLst>
                <a:tab pos="273050" algn="l"/>
              </a:tabLst>
              <a:defRPr/>
            </a:pPr>
            <a:r>
              <a:rPr lang="en-US" sz="1200" b="1" u="sng" dirty="0">
                <a:solidFill>
                  <a:srgbClr val="FF0000"/>
                </a:solidFill>
                <a:latin typeface="Century Gothic" panose="020B0502020202020204" pitchFamily="34" charset="0"/>
              </a:rPr>
              <a:t>CATERGORY A- HIGH ENERGY SCANNERS AND/OR CATEGORY B- LOW ENERGY BACKSCATTER SCANNERS.</a:t>
            </a:r>
          </a:p>
          <a:p>
            <a:pPr marL="95250" fontAlgn="auto">
              <a:lnSpc>
                <a:spcPct val="150000"/>
              </a:lnSpc>
              <a:spcBef>
                <a:spcPts val="0"/>
              </a:spcBef>
              <a:spcAft>
                <a:spcPts val="0"/>
              </a:spcAft>
              <a:tabLst>
                <a:tab pos="273050" algn="l"/>
              </a:tabLst>
              <a:defRPr/>
            </a:pPr>
            <a:r>
              <a:rPr lang="fr-FR" sz="1600" b="1" dirty="0">
                <a:solidFill>
                  <a:srgbClr val="004F87"/>
                </a:solidFill>
                <a:latin typeface="Century Gothic" panose="020B0502020202020204" pitchFamily="34" charset="0"/>
                <a:cs typeface="Arial" panose="020B0604020202020204" pitchFamily="34" charset="0"/>
              </a:rPr>
              <a:t>Section 1</a:t>
            </a:r>
          </a:p>
          <a:p>
            <a:pPr marL="266700" indent="-171450" fontAlgn="auto">
              <a:lnSpc>
                <a:spcPct val="150000"/>
              </a:lnSpc>
              <a:spcBef>
                <a:spcPts val="0"/>
              </a:spcBef>
              <a:spcAft>
                <a:spcPts val="0"/>
              </a:spcAft>
              <a:buFont typeface="Arial" pitchFamily="34" charset="0"/>
              <a:buChar char="•"/>
              <a:tabLst>
                <a:tab pos="273050" algn="l"/>
              </a:tabLst>
              <a:defRPr/>
            </a:pPr>
            <a:r>
              <a:rPr lang="fr-FR" sz="1600" dirty="0">
                <a:solidFill>
                  <a:srgbClr val="004F87"/>
                </a:solidFill>
                <a:latin typeface="Century Gothic" panose="020B0502020202020204" pitchFamily="34" charset="0"/>
                <a:cs typeface="Arial" panose="020B0604020202020204" pitchFamily="34" charset="0"/>
              </a:rPr>
              <a:t>Pre-qualification documents (SBD documents)</a:t>
            </a:r>
          </a:p>
          <a:p>
            <a:pPr marL="95250">
              <a:lnSpc>
                <a:spcPct val="150000"/>
              </a:lnSpc>
              <a:tabLst>
                <a:tab pos="273050" algn="l"/>
              </a:tabLst>
              <a:defRPr/>
            </a:pPr>
            <a:r>
              <a:rPr lang="en-GB" sz="1600" dirty="0">
                <a:solidFill>
                  <a:srgbClr val="004F87"/>
                </a:solidFill>
                <a:latin typeface="Century Gothic" panose="020B0502020202020204" pitchFamily="34" charset="0"/>
                <a:cs typeface="Arial" panose="020B0604020202020204" pitchFamily="34" charset="0"/>
              </a:rPr>
              <a:t>• Signed GCC / Service Agreement</a:t>
            </a:r>
            <a:endParaRPr lang="fr-FR" sz="1600" dirty="0">
              <a:solidFill>
                <a:srgbClr val="004F87"/>
              </a:solidFill>
              <a:latin typeface="Century Gothic" panose="020B0502020202020204" pitchFamily="34" charset="0"/>
              <a:cs typeface="Arial" panose="020B0604020202020204" pitchFamily="34" charset="0"/>
            </a:endParaRPr>
          </a:p>
          <a:p>
            <a:pPr marL="95250" fontAlgn="auto">
              <a:lnSpc>
                <a:spcPct val="150000"/>
              </a:lnSpc>
              <a:spcBef>
                <a:spcPts val="0"/>
              </a:spcBef>
              <a:spcAft>
                <a:spcPts val="0"/>
              </a:spcAft>
              <a:tabLst>
                <a:tab pos="273050" algn="l"/>
              </a:tabLst>
              <a:defRPr/>
            </a:pPr>
            <a:r>
              <a:rPr lang="en-GB" sz="1600" b="1" dirty="0">
                <a:solidFill>
                  <a:srgbClr val="004F87"/>
                </a:solidFill>
                <a:latin typeface="Century Gothic" panose="020B0502020202020204" pitchFamily="34" charset="0"/>
                <a:cs typeface="Arial" panose="020B0604020202020204" pitchFamily="34" charset="0"/>
              </a:rPr>
              <a:t>Section 2</a:t>
            </a:r>
          </a:p>
          <a:p>
            <a:pPr marL="95250" fontAlgn="auto">
              <a:lnSpc>
                <a:spcPct val="150000"/>
              </a:lnSpc>
              <a:spcBef>
                <a:spcPts val="0"/>
              </a:spcBef>
              <a:spcAft>
                <a:spcPts val="0"/>
              </a:spcAft>
              <a:tabLst>
                <a:tab pos="273050" algn="l"/>
              </a:tabLst>
              <a:defRPr/>
            </a:pPr>
            <a:r>
              <a:rPr lang="en-GB" sz="1600" dirty="0">
                <a:solidFill>
                  <a:srgbClr val="004F87"/>
                </a:solidFill>
                <a:latin typeface="Century Gothic" panose="020B0502020202020204" pitchFamily="34" charset="0"/>
                <a:cs typeface="Arial" panose="020B0604020202020204" pitchFamily="34" charset="0"/>
              </a:rPr>
              <a:t>•  Supporting documents for Mandatory Requirement Responses</a:t>
            </a:r>
          </a:p>
          <a:p>
            <a:pPr marL="95250" fontAlgn="auto">
              <a:lnSpc>
                <a:spcPct val="150000"/>
              </a:lnSpc>
              <a:spcBef>
                <a:spcPts val="0"/>
              </a:spcBef>
              <a:spcAft>
                <a:spcPts val="0"/>
              </a:spcAft>
              <a:tabLst>
                <a:tab pos="273050" algn="l"/>
              </a:tabLst>
              <a:defRPr/>
            </a:pPr>
            <a:r>
              <a:rPr lang="en-GB" sz="1600" dirty="0">
                <a:solidFill>
                  <a:srgbClr val="004F87"/>
                </a:solidFill>
                <a:latin typeface="Century Gothic" panose="020B0502020202020204" pitchFamily="34" charset="0"/>
                <a:cs typeface="Arial" panose="020B0604020202020204" pitchFamily="34" charset="0"/>
              </a:rPr>
              <a:t>•  Supporting documents for Technical Requirement Responses</a:t>
            </a:r>
            <a:endParaRPr lang="en-GB" sz="1600" b="1" dirty="0">
              <a:solidFill>
                <a:srgbClr val="004F87"/>
              </a:solidFill>
              <a:latin typeface="Century Gothic" panose="020B0502020202020204" pitchFamily="34" charset="0"/>
              <a:cs typeface="Arial" panose="020B0604020202020204" pitchFamily="34" charset="0"/>
            </a:endParaRPr>
          </a:p>
          <a:p>
            <a:pPr marL="95250" fontAlgn="auto">
              <a:lnSpc>
                <a:spcPct val="150000"/>
              </a:lnSpc>
              <a:spcBef>
                <a:spcPts val="0"/>
              </a:spcBef>
              <a:spcAft>
                <a:spcPts val="0"/>
              </a:spcAft>
              <a:tabLst>
                <a:tab pos="273050" algn="l"/>
              </a:tabLst>
              <a:defRPr/>
            </a:pPr>
            <a:r>
              <a:rPr lang="en-GB" sz="1600" b="1" dirty="0">
                <a:solidFill>
                  <a:srgbClr val="004F87"/>
                </a:solidFill>
                <a:latin typeface="Century Gothic" panose="020B0502020202020204" pitchFamily="34" charset="0"/>
                <a:cs typeface="Arial" panose="020B0604020202020204" pitchFamily="34" charset="0"/>
              </a:rPr>
              <a:t>Section 3</a:t>
            </a:r>
          </a:p>
          <a:p>
            <a:pPr marL="95250" fontAlgn="auto">
              <a:lnSpc>
                <a:spcPct val="150000"/>
              </a:lnSpc>
              <a:spcBef>
                <a:spcPts val="0"/>
              </a:spcBef>
              <a:spcAft>
                <a:spcPts val="0"/>
              </a:spcAft>
              <a:tabLst>
                <a:tab pos="273050" algn="l"/>
              </a:tabLst>
              <a:defRPr/>
            </a:pPr>
            <a:r>
              <a:rPr lang="en-GB" sz="1600" dirty="0">
                <a:solidFill>
                  <a:srgbClr val="004F87"/>
                </a:solidFill>
                <a:latin typeface="Century Gothic" panose="020B0502020202020204" pitchFamily="34" charset="0"/>
                <a:cs typeface="Arial" panose="020B0604020202020204" pitchFamily="34" charset="0"/>
              </a:rPr>
              <a:t>• Financial Risk Analysis Documents</a:t>
            </a:r>
          </a:p>
        </p:txBody>
      </p:sp>
      <p:sp>
        <p:nvSpPr>
          <p:cNvPr id="6" name="TextBox 5">
            <a:extLst>
              <a:ext uri="{FF2B5EF4-FFF2-40B4-BE49-F238E27FC236}">
                <a16:creationId xmlns:a16="http://schemas.microsoft.com/office/drawing/2014/main" id="{416AEF79-1B80-63D9-A66F-22918AD4B7A8}"/>
              </a:ext>
            </a:extLst>
          </p:cNvPr>
          <p:cNvSpPr txBox="1"/>
          <p:nvPr/>
        </p:nvSpPr>
        <p:spPr>
          <a:xfrm flipV="1">
            <a:off x="3870542" y="3303646"/>
            <a:ext cx="5270326" cy="369332"/>
          </a:xfrm>
          <a:prstGeom prst="rect">
            <a:avLst/>
          </a:prstGeom>
          <a:noFill/>
        </p:spPr>
        <p:txBody>
          <a:bodyPr wrap="square">
            <a:spAutoFit/>
          </a:bodyPr>
          <a:lstStyle/>
          <a:p>
            <a:r>
              <a:rPr lang="en-US" sz="1800" b="1" dirty="0">
                <a:solidFill>
                  <a:schemeClr val="bg1"/>
                </a:solidFill>
                <a:latin typeface="Century Gothic" panose="020B0502020202020204" pitchFamily="34" charset="0"/>
                <a:ea typeface="+mn-ea"/>
                <a:cs typeface="Arial" panose="020B0604020202020204" pitchFamily="34" charset="0"/>
              </a:rPr>
              <a:t>RFP SUBMISSION AND CONTACT DETAILS</a:t>
            </a:r>
            <a:endParaRPr lang="en-ZA" dirty="0"/>
          </a:p>
        </p:txBody>
      </p:sp>
    </p:spTree>
    <p:extLst>
      <p:ext uri="{BB962C8B-B14F-4D97-AF65-F5344CB8AC3E}">
        <p14:creationId xmlns:p14="http://schemas.microsoft.com/office/powerpoint/2010/main" val="2768614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9C8D7C8F-B400-D43E-E66B-E8081850CEB2}"/>
            </a:ext>
          </a:extLst>
        </p:cNvPr>
        <p:cNvGrpSpPr/>
        <p:nvPr/>
      </p:nvGrpSpPr>
      <p:grpSpPr>
        <a:xfrm>
          <a:off x="0" y="0"/>
          <a:ext cx="0" cy="0"/>
          <a:chOff x="0" y="0"/>
          <a:chExt cx="0" cy="0"/>
        </a:xfrm>
      </p:grpSpPr>
      <p:sp>
        <p:nvSpPr>
          <p:cNvPr id="6" name="Google Shape;139;p28">
            <a:extLst>
              <a:ext uri="{FF2B5EF4-FFF2-40B4-BE49-F238E27FC236}">
                <a16:creationId xmlns:a16="http://schemas.microsoft.com/office/drawing/2014/main" id="{3097642B-5318-B1AB-2551-859B393D8D78}"/>
              </a:ext>
            </a:extLst>
          </p:cNvPr>
          <p:cNvSpPr txBox="1"/>
          <p:nvPr/>
        </p:nvSpPr>
        <p:spPr>
          <a:xfrm>
            <a:off x="838198" y="2705238"/>
            <a:ext cx="4884685" cy="1569620"/>
          </a:xfrm>
          <a:prstGeom prst="rect">
            <a:avLst/>
          </a:prstGeom>
          <a:noFill/>
          <a:ln>
            <a:noFill/>
          </a:ln>
        </p:spPr>
        <p:txBody>
          <a:bodyPr spcFirstLastPara="1" wrap="square" lIns="91433" tIns="45700" rIns="91433" bIns="45700" anchor="t" anchorCtr="0">
            <a:spAutoFit/>
          </a:bodyPr>
          <a:lstStyle/>
          <a:p>
            <a:pPr>
              <a:buClr>
                <a:srgbClr val="000000"/>
              </a:buClr>
              <a:buSzPts val="3600"/>
            </a:pPr>
            <a:r>
              <a:rPr lang="en" sz="4800" b="1" dirty="0">
                <a:solidFill>
                  <a:schemeClr val="bg1"/>
                </a:solidFill>
                <a:latin typeface="Lato"/>
                <a:ea typeface="Lato"/>
                <a:cs typeface="Lato"/>
                <a:sym typeface="Lato"/>
              </a:rPr>
              <a:t>Options </a:t>
            </a:r>
          </a:p>
          <a:p>
            <a:pPr>
              <a:buClr>
                <a:srgbClr val="000000"/>
              </a:buClr>
              <a:buSzPts val="3600"/>
            </a:pPr>
            <a:r>
              <a:rPr lang="en" sz="4800" b="1" dirty="0">
                <a:solidFill>
                  <a:schemeClr val="bg1"/>
                </a:solidFill>
                <a:latin typeface="Lato"/>
                <a:ea typeface="Lato"/>
                <a:cs typeface="Lato"/>
                <a:sym typeface="Lato"/>
              </a:rPr>
              <a:t>Ai Assistant Icon</a:t>
            </a:r>
            <a:endParaRPr sz="2667" dirty="0">
              <a:solidFill>
                <a:schemeClr val="bg1"/>
              </a:solidFill>
              <a:latin typeface="Arial"/>
              <a:ea typeface="Arial"/>
              <a:cs typeface="Arial"/>
              <a:sym typeface="Arial"/>
            </a:endParaRPr>
          </a:p>
        </p:txBody>
      </p:sp>
      <p:sp>
        <p:nvSpPr>
          <p:cNvPr id="7" name="Title 1">
            <a:extLst>
              <a:ext uri="{FF2B5EF4-FFF2-40B4-BE49-F238E27FC236}">
                <a16:creationId xmlns:a16="http://schemas.microsoft.com/office/drawing/2014/main" id="{8F433BEB-8B86-598A-87F8-7295450C3CC0}"/>
              </a:ext>
            </a:extLst>
          </p:cNvPr>
          <p:cNvSpPr txBox="1">
            <a:spLocks/>
          </p:cNvSpPr>
          <p:nvPr/>
        </p:nvSpPr>
        <p:spPr>
          <a:xfrm>
            <a:off x="838198" y="185064"/>
            <a:ext cx="11244943" cy="914121"/>
          </a:xfrm>
          <a:prstGeom prst="rect">
            <a:avLst/>
          </a:prstGeom>
          <a:solidFill>
            <a:schemeClr val="tx2">
              <a:lumMod val="90000"/>
              <a:lumOff val="10000"/>
            </a:schemeClr>
          </a:solidFill>
        </p:spPr>
        <p:style>
          <a:lnRef idx="1">
            <a:schemeClr val="accent1"/>
          </a:lnRef>
          <a:fillRef idx="3">
            <a:schemeClr val="accent1"/>
          </a:fillRef>
          <a:effectRef idx="2">
            <a:schemeClr val="accent1"/>
          </a:effectRef>
          <a:fontRef idx="minor">
            <a:schemeClr val="lt1"/>
          </a:fontRef>
        </p:style>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bg1"/>
                </a:solidFill>
                <a:latin typeface="Century Gothic" panose="020B0502020202020204" pitchFamily="34" charset="0"/>
                <a:ea typeface="+mn-ea"/>
                <a:cs typeface="Arial" panose="020B0604020202020204" pitchFamily="34" charset="0"/>
              </a:rPr>
              <a:t>8.  RFP SUBMISSION AND CONTACT DETAILS</a:t>
            </a:r>
          </a:p>
        </p:txBody>
      </p:sp>
      <p:sp>
        <p:nvSpPr>
          <p:cNvPr id="8" name="Rectangle 21">
            <a:extLst>
              <a:ext uri="{FF2B5EF4-FFF2-40B4-BE49-F238E27FC236}">
                <a16:creationId xmlns:a16="http://schemas.microsoft.com/office/drawing/2014/main" id="{681F0CCA-5FB0-B0B9-65B2-8A2C3E165867}"/>
              </a:ext>
            </a:extLst>
          </p:cNvPr>
          <p:cNvSpPr txBox="1">
            <a:spLocks noChangeArrowheads="1"/>
          </p:cNvSpPr>
          <p:nvPr/>
        </p:nvSpPr>
        <p:spPr bwMode="auto">
          <a:xfrm>
            <a:off x="838198" y="1099185"/>
            <a:ext cx="10320869" cy="2083647"/>
          </a:xfrm>
          <a:prstGeom prst="rect">
            <a:avLst/>
          </a:prstGeom>
          <a:noFill/>
          <a:ln w="9525">
            <a:noFill/>
            <a:miter lim="800000"/>
            <a:headEnd/>
            <a:tailEnd/>
          </a:ln>
        </p:spPr>
        <p:txBody>
          <a:bodyPr wrap="square">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ZA" dirty="0">
              <a:solidFill>
                <a:schemeClr val="tx2">
                  <a:lumMod val="90000"/>
                  <a:lumOff val="10000"/>
                </a:schemeClr>
              </a:solidFill>
              <a:latin typeface="Century Gothic" panose="020B0502020202020204" pitchFamily="34" charset="0"/>
            </a:endParaRPr>
          </a:p>
          <a:p>
            <a:pPr algn="l"/>
            <a:r>
              <a:rPr lang="en-US" sz="1600" dirty="0">
                <a:solidFill>
                  <a:schemeClr val="tx2">
                    <a:lumMod val="90000"/>
                    <a:lumOff val="10000"/>
                  </a:schemeClr>
                </a:solidFill>
                <a:latin typeface="Century Gothic" panose="020B0502020202020204" pitchFamily="34" charset="0"/>
                <a:cs typeface="Arial" panose="020B0604020202020204" pitchFamily="34" charset="0"/>
              </a:rPr>
              <a:t>Proposal may be submitted by bidders for any high energy or  low energy backscatter scanners or for both categories. </a:t>
            </a:r>
            <a:r>
              <a:rPr lang="en-US" sz="1600" dirty="0">
                <a:solidFill>
                  <a:srgbClr val="FF0000"/>
                </a:solidFill>
                <a:latin typeface="Century Gothic" panose="020B0502020202020204" pitchFamily="34" charset="0"/>
                <a:cs typeface="Arial" panose="020B0604020202020204" pitchFamily="34" charset="0"/>
              </a:rPr>
              <a:t>Category A= High Energy Scanners and/or Category B= Low Energy backscatter scanners. </a:t>
            </a:r>
            <a:r>
              <a:rPr lang="en-US" sz="1600" dirty="0">
                <a:solidFill>
                  <a:schemeClr val="tx2">
                    <a:lumMod val="90000"/>
                    <a:lumOff val="10000"/>
                  </a:schemeClr>
                </a:solidFill>
                <a:latin typeface="Century Gothic" panose="020B0502020202020204" pitchFamily="34" charset="0"/>
                <a:cs typeface="Arial" panose="020B0604020202020204" pitchFamily="34" charset="0"/>
              </a:rPr>
              <a:t>Bidders to ensure that a proposal is submitted separately for each category. Bidders must submit one (1) hard copy file and a USB with content of each file. </a:t>
            </a:r>
          </a:p>
          <a:p>
            <a:pPr algn="l"/>
            <a:endParaRPr lang="en-US" sz="1400" dirty="0">
              <a:solidFill>
                <a:schemeClr val="tx2">
                  <a:lumMod val="90000"/>
                  <a:lumOff val="10000"/>
                </a:schemeClr>
              </a:solidFill>
              <a:latin typeface="Century Gothic" panose="020B0502020202020204" pitchFamily="34" charset="0"/>
              <a:cs typeface="Arial" panose="020B0604020202020204" pitchFamily="34" charset="0"/>
            </a:endParaRPr>
          </a:p>
          <a:p>
            <a:pPr algn="l"/>
            <a:r>
              <a:rPr lang="en-US" sz="1400" dirty="0">
                <a:solidFill>
                  <a:schemeClr val="tx2">
                    <a:lumMod val="90000"/>
                    <a:lumOff val="10000"/>
                  </a:schemeClr>
                </a:solidFill>
                <a:latin typeface="Century Gothic" panose="020B0502020202020204" pitchFamily="34" charset="0"/>
                <a:cs typeface="Arial" panose="020B0604020202020204" pitchFamily="34" charset="0"/>
              </a:rPr>
              <a:t>Hardcopy                 +            Electronic Submission</a:t>
            </a:r>
            <a:endParaRPr lang="fr-FR" dirty="0">
              <a:solidFill>
                <a:schemeClr val="tx2">
                  <a:lumMod val="90000"/>
                  <a:lumOff val="10000"/>
                </a:schemeClr>
              </a:solidFill>
              <a:latin typeface="Century Gothic" panose="020B0502020202020204" pitchFamily="34" charset="0"/>
            </a:endParaRPr>
          </a:p>
        </p:txBody>
      </p:sp>
      <p:sp>
        <p:nvSpPr>
          <p:cNvPr id="9" name="TextBox 12">
            <a:extLst>
              <a:ext uri="{FF2B5EF4-FFF2-40B4-BE49-F238E27FC236}">
                <a16:creationId xmlns:a16="http://schemas.microsoft.com/office/drawing/2014/main" id="{F3B88BF8-7271-4F1E-3AFE-7ED22AFEC0CD}"/>
              </a:ext>
            </a:extLst>
          </p:cNvPr>
          <p:cNvSpPr txBox="1">
            <a:spLocks noChangeArrowheads="1"/>
          </p:cNvSpPr>
          <p:nvPr/>
        </p:nvSpPr>
        <p:spPr bwMode="auto">
          <a:xfrm>
            <a:off x="838198" y="4809623"/>
            <a:ext cx="8092441" cy="861774"/>
          </a:xfrm>
          <a:prstGeom prst="rect">
            <a:avLst/>
          </a:prstGeom>
          <a:noFill/>
          <a:ln w="9525">
            <a:noFill/>
            <a:miter lim="800000"/>
            <a:headEnd/>
            <a:tailEnd/>
          </a:ln>
        </p:spPr>
        <p:txBody>
          <a:bodyPr wrap="square">
            <a:spAutoFit/>
          </a:bodyPr>
          <a:lstStyle/>
          <a:p>
            <a:pPr indent="84138"/>
            <a:endParaRPr lang="en-ZA" dirty="0">
              <a:solidFill>
                <a:schemeClr val="tx2"/>
              </a:solidFill>
              <a:latin typeface="Century Gothic" panose="020B0502020202020204" pitchFamily="34" charset="0"/>
              <a:cs typeface="Arial" panose="020B0604020202020204" pitchFamily="34" charset="0"/>
            </a:endParaRPr>
          </a:p>
          <a:p>
            <a:pPr indent="84138"/>
            <a:endParaRPr lang="en-ZA" sz="1600" dirty="0">
              <a:solidFill>
                <a:schemeClr val="tx2"/>
              </a:solidFill>
              <a:latin typeface="Century Gothic" panose="020B0502020202020204" pitchFamily="34" charset="0"/>
              <a:cs typeface="Arial" panose="020B0604020202020204" pitchFamily="34" charset="0"/>
            </a:endParaRPr>
          </a:p>
          <a:p>
            <a:pPr indent="84138"/>
            <a:r>
              <a:rPr lang="en-ZA" sz="1600" dirty="0">
                <a:solidFill>
                  <a:schemeClr val="tx2"/>
                </a:solidFill>
                <a:latin typeface="Century Gothic" panose="020B0502020202020204" pitchFamily="34" charset="0"/>
                <a:cs typeface="Arial" panose="020B0604020202020204" pitchFamily="34" charset="0"/>
              </a:rPr>
              <a:t>Any enquiries must be referred, in writing via email: </a:t>
            </a:r>
            <a:r>
              <a:rPr lang="en-ZA" sz="1600" dirty="0">
                <a:solidFill>
                  <a:srgbClr val="0070C0"/>
                </a:solidFill>
                <a:latin typeface="Century Gothic" panose="020B0502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tenderoffice@sars.gov.za</a:t>
            </a:r>
            <a:r>
              <a:rPr lang="en-ZA" sz="1600" dirty="0">
                <a:solidFill>
                  <a:srgbClr val="0070C0"/>
                </a:solidFill>
                <a:latin typeface="Century Gothic" panose="020B0502020202020204" pitchFamily="34" charset="0"/>
                <a:cs typeface="Arial" panose="020B0604020202020204" pitchFamily="34" charset="0"/>
              </a:rPr>
              <a:t>         </a:t>
            </a:r>
          </a:p>
        </p:txBody>
      </p:sp>
      <p:cxnSp>
        <p:nvCxnSpPr>
          <p:cNvPr id="10" name="Straight Connector 9">
            <a:extLst>
              <a:ext uri="{FF2B5EF4-FFF2-40B4-BE49-F238E27FC236}">
                <a16:creationId xmlns:a16="http://schemas.microsoft.com/office/drawing/2014/main" id="{22EDBA5D-70C1-A51D-820D-870E0BE5428B}"/>
              </a:ext>
            </a:extLst>
          </p:cNvPr>
          <p:cNvCxnSpPr>
            <a:cxnSpLocks/>
            <a:endCxn id="9" idx="1"/>
          </p:cNvCxnSpPr>
          <p:nvPr/>
        </p:nvCxnSpPr>
        <p:spPr>
          <a:xfrm flipH="1" flipV="1">
            <a:off x="838198" y="5240510"/>
            <a:ext cx="7675181" cy="1396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Text Box 16">
            <a:extLst>
              <a:ext uri="{FF2B5EF4-FFF2-40B4-BE49-F238E27FC236}">
                <a16:creationId xmlns:a16="http://schemas.microsoft.com/office/drawing/2014/main" id="{0AEA27F0-A20D-0AA1-AE2D-078360923A96}"/>
              </a:ext>
            </a:extLst>
          </p:cNvPr>
          <p:cNvSpPr txBox="1">
            <a:spLocks noChangeArrowheads="1"/>
          </p:cNvSpPr>
          <p:nvPr/>
        </p:nvSpPr>
        <p:spPr bwMode="auto">
          <a:xfrm>
            <a:off x="1506876" y="2539226"/>
            <a:ext cx="274628" cy="369332"/>
          </a:xfrm>
          <a:prstGeom prst="rect">
            <a:avLst/>
          </a:prstGeom>
          <a:solidFill>
            <a:srgbClr val="FFFFFF"/>
          </a:solidFill>
          <a:ln w="9525" algn="ctr">
            <a:noFill/>
            <a:miter lim="800000"/>
            <a:headEnd/>
            <a:tailEnd/>
          </a:ln>
          <a:effectLst>
            <a:outerShdw dist="38100" dir="2700000" algn="tl" rotWithShape="0">
              <a:srgbClr val="000000">
                <a:alpha val="39999"/>
              </a:srgbClr>
            </a:outerShdw>
          </a:effectLst>
        </p:spPr>
        <p:txBody>
          <a:bodyPr wrap="square">
            <a:spAutoFit/>
          </a:bodyPr>
          <a:lstStyle/>
          <a:p>
            <a:pPr>
              <a:defRPr/>
            </a:pPr>
            <a:r>
              <a:rPr lang="en-ZA" b="1" dirty="0"/>
              <a:t>1</a:t>
            </a:r>
            <a:endParaRPr lang="en-GB" b="1" dirty="0"/>
          </a:p>
        </p:txBody>
      </p:sp>
      <p:pic>
        <p:nvPicPr>
          <p:cNvPr id="3" name="Picture 7" descr="Folder">
            <a:extLst>
              <a:ext uri="{FF2B5EF4-FFF2-40B4-BE49-F238E27FC236}">
                <a16:creationId xmlns:a16="http://schemas.microsoft.com/office/drawing/2014/main" id="{6E0757B6-F19A-50D7-225E-59CBF4FC4A90}"/>
              </a:ext>
            </a:extLst>
          </p:cNvPr>
          <p:cNvPicPr>
            <a:picLocks noChangeAspect="1" noChangeArrowheads="1"/>
          </p:cNvPicPr>
          <p:nvPr/>
        </p:nvPicPr>
        <p:blipFill>
          <a:blip r:embed="rId4"/>
          <a:srcRect/>
          <a:stretch>
            <a:fillRect/>
          </a:stretch>
        </p:blipFill>
        <p:spPr bwMode="auto">
          <a:xfrm>
            <a:off x="1028918" y="3147085"/>
            <a:ext cx="1079500" cy="1008063"/>
          </a:xfrm>
          <a:prstGeom prst="rect">
            <a:avLst/>
          </a:prstGeom>
          <a:noFill/>
          <a:ln w="9525">
            <a:noFill/>
            <a:miter lim="800000"/>
            <a:headEnd/>
            <a:tailEnd/>
          </a:ln>
        </p:spPr>
      </p:pic>
      <p:sp>
        <p:nvSpPr>
          <p:cNvPr id="4" name="Text Box 16">
            <a:extLst>
              <a:ext uri="{FF2B5EF4-FFF2-40B4-BE49-F238E27FC236}">
                <a16:creationId xmlns:a16="http://schemas.microsoft.com/office/drawing/2014/main" id="{D2B9DCC7-5817-83E6-3F22-33DFACD96C73}"/>
              </a:ext>
            </a:extLst>
          </p:cNvPr>
          <p:cNvSpPr txBox="1">
            <a:spLocks noChangeArrowheads="1"/>
          </p:cNvSpPr>
          <p:nvPr/>
        </p:nvSpPr>
        <p:spPr bwMode="auto">
          <a:xfrm>
            <a:off x="4713890" y="2510371"/>
            <a:ext cx="274627" cy="369332"/>
          </a:xfrm>
          <a:prstGeom prst="rect">
            <a:avLst/>
          </a:prstGeom>
          <a:solidFill>
            <a:srgbClr val="FFFFFF"/>
          </a:solidFill>
          <a:ln w="9525" algn="ctr">
            <a:noFill/>
            <a:miter lim="800000"/>
            <a:headEnd/>
            <a:tailEnd/>
          </a:ln>
          <a:effectLst>
            <a:outerShdw dist="38100" dir="2700000" algn="tl" rotWithShape="0">
              <a:srgbClr val="000000">
                <a:alpha val="39999"/>
              </a:srgbClr>
            </a:outerShdw>
          </a:effectLst>
        </p:spPr>
        <p:txBody>
          <a:bodyPr wrap="square">
            <a:spAutoFit/>
          </a:bodyPr>
          <a:lstStyle/>
          <a:p>
            <a:pPr>
              <a:defRPr/>
            </a:pPr>
            <a:r>
              <a:rPr lang="en-ZA" b="1" dirty="0"/>
              <a:t>1</a:t>
            </a:r>
            <a:endParaRPr lang="en-GB" b="1" dirty="0"/>
          </a:p>
        </p:txBody>
      </p:sp>
      <p:pic>
        <p:nvPicPr>
          <p:cNvPr id="5" name="Picture 4">
            <a:extLst>
              <a:ext uri="{FF2B5EF4-FFF2-40B4-BE49-F238E27FC236}">
                <a16:creationId xmlns:a16="http://schemas.microsoft.com/office/drawing/2014/main" id="{2D769881-4364-1724-0AC8-201A7C7F1B7D}"/>
              </a:ext>
            </a:extLst>
          </p:cNvPr>
          <p:cNvPicPr>
            <a:picLocks noChangeAspect="1"/>
          </p:cNvPicPr>
          <p:nvPr/>
        </p:nvPicPr>
        <p:blipFill>
          <a:blip r:embed="rId5"/>
          <a:stretch>
            <a:fillRect/>
          </a:stretch>
        </p:blipFill>
        <p:spPr>
          <a:xfrm>
            <a:off x="3567283" y="3154286"/>
            <a:ext cx="1421234" cy="909080"/>
          </a:xfrm>
          <a:prstGeom prst="rect">
            <a:avLst/>
          </a:prstGeom>
        </p:spPr>
      </p:pic>
      <p:sp>
        <p:nvSpPr>
          <p:cNvPr id="12" name="TextBox 11">
            <a:extLst>
              <a:ext uri="{FF2B5EF4-FFF2-40B4-BE49-F238E27FC236}">
                <a16:creationId xmlns:a16="http://schemas.microsoft.com/office/drawing/2014/main" id="{A3BAEA26-2305-EF6F-C353-C91A9A3BC3A6}"/>
              </a:ext>
            </a:extLst>
          </p:cNvPr>
          <p:cNvSpPr txBox="1"/>
          <p:nvPr/>
        </p:nvSpPr>
        <p:spPr>
          <a:xfrm>
            <a:off x="838198" y="4212761"/>
            <a:ext cx="6093373" cy="1077218"/>
          </a:xfrm>
          <a:prstGeom prst="rect">
            <a:avLst/>
          </a:prstGeom>
          <a:noFill/>
        </p:spPr>
        <p:txBody>
          <a:bodyPr wrap="square">
            <a:spAutoFit/>
          </a:bodyPr>
          <a:lstStyle/>
          <a:p>
            <a:r>
              <a:rPr lang="en-US" sz="1600" dirty="0">
                <a:solidFill>
                  <a:schemeClr val="tx2">
                    <a:lumMod val="90000"/>
                    <a:lumOff val="10000"/>
                  </a:schemeClr>
                </a:solidFill>
                <a:latin typeface="Century Gothic" panose="020B0502020202020204" pitchFamily="34" charset="0"/>
                <a:cs typeface="Arial" panose="020B0604020202020204" pitchFamily="34" charset="0"/>
              </a:rPr>
              <a:t>TENDER BOX</a:t>
            </a:r>
          </a:p>
          <a:p>
            <a:r>
              <a:rPr lang="en-US" sz="1600" dirty="0">
                <a:solidFill>
                  <a:schemeClr val="tx2">
                    <a:lumMod val="90000"/>
                    <a:lumOff val="10000"/>
                  </a:schemeClr>
                </a:solidFill>
                <a:latin typeface="Century Gothic" panose="020B0502020202020204" pitchFamily="34" charset="0"/>
                <a:cs typeface="Arial" panose="020B0604020202020204" pitchFamily="34" charset="0"/>
              </a:rPr>
              <a:t>Tender Office SARS Procurement, Lehae La SARS</a:t>
            </a:r>
          </a:p>
          <a:p>
            <a:r>
              <a:rPr lang="en-US" sz="1600" dirty="0">
                <a:solidFill>
                  <a:schemeClr val="tx2">
                    <a:lumMod val="90000"/>
                    <a:lumOff val="10000"/>
                  </a:schemeClr>
                </a:solidFill>
                <a:latin typeface="Century Gothic" panose="020B0502020202020204" pitchFamily="34" charset="0"/>
                <a:cs typeface="Arial" panose="020B0604020202020204" pitchFamily="34" charset="0"/>
              </a:rPr>
              <a:t>Head Office, 299 Bronkhorst Street Niew Muckleneuk, Pretoria </a:t>
            </a:r>
            <a:endParaRPr lang="en-ZA" sz="1600" dirty="0"/>
          </a:p>
        </p:txBody>
      </p:sp>
      <p:sp>
        <p:nvSpPr>
          <p:cNvPr id="14" name="Right Brace 13">
            <a:extLst>
              <a:ext uri="{FF2B5EF4-FFF2-40B4-BE49-F238E27FC236}">
                <a16:creationId xmlns:a16="http://schemas.microsoft.com/office/drawing/2014/main" id="{09C5218A-D65E-D382-49E1-20AD3E7863E3}"/>
              </a:ext>
            </a:extLst>
          </p:cNvPr>
          <p:cNvSpPr/>
          <p:nvPr/>
        </p:nvSpPr>
        <p:spPr bwMode="auto">
          <a:xfrm flipV="1">
            <a:off x="5907024" y="2913945"/>
            <a:ext cx="377952" cy="983359"/>
          </a:xfrm>
          <a:prstGeom prst="rightBrac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810" tIns="0" rIns="3810" bIns="0" numCol="1" rtlCol="0" anchor="ctr" anchorCtr="0" compatLnSpc="1">
            <a:prstTxWarp prst="textNoShape">
              <a:avLst/>
            </a:prstTxWarp>
          </a:bodyPr>
          <a:lstStyle/>
          <a:p>
            <a:pPr marL="0" marR="0" indent="0" algn="l" defTabSz="895350" rtl="0" eaLnBrk="1" fontAlgn="base" latinLnBrk="0" hangingPunct="1">
              <a:lnSpc>
                <a:spcPct val="100000"/>
              </a:lnSpc>
              <a:spcBef>
                <a:spcPct val="0"/>
              </a:spcBef>
              <a:spcAft>
                <a:spcPct val="0"/>
              </a:spcAft>
              <a:buClrTx/>
              <a:buSzPct val="120000"/>
              <a:buFontTx/>
              <a:buNone/>
              <a:tabLst/>
            </a:pPr>
            <a:endParaRPr kumimoji="0" lang="en-ZA" sz="16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382296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3" name="Picture 7" descr="Questions">
            <a:extLst>
              <a:ext uri="{FF2B5EF4-FFF2-40B4-BE49-F238E27FC236}">
                <a16:creationId xmlns:a16="http://schemas.microsoft.com/office/drawing/2014/main" id="{C3224AE1-392F-31C3-1F56-95E6345BD7DC}"/>
              </a:ext>
            </a:extLst>
          </p:cNvPr>
          <p:cNvPicPr>
            <a:picLocks noChangeAspect="1" noChangeArrowheads="1"/>
          </p:cNvPicPr>
          <p:nvPr/>
        </p:nvPicPr>
        <p:blipFill>
          <a:blip r:embed="rId3"/>
          <a:srcRect/>
          <a:stretch>
            <a:fillRect/>
          </a:stretch>
        </p:blipFill>
        <p:spPr bwMode="auto">
          <a:xfrm>
            <a:off x="4032023" y="1111842"/>
            <a:ext cx="3921805" cy="5176471"/>
          </a:xfrm>
          <a:prstGeom prst="rect">
            <a:avLst/>
          </a:prstGeom>
          <a:noFill/>
          <a:ln w="9525">
            <a:noFill/>
            <a:miter lim="800000"/>
            <a:headEnd/>
            <a:tailEnd/>
          </a:ln>
        </p:spPr>
      </p:pic>
      <p:sp>
        <p:nvSpPr>
          <p:cNvPr id="5" name="TextBox 4">
            <a:extLst>
              <a:ext uri="{FF2B5EF4-FFF2-40B4-BE49-F238E27FC236}">
                <a16:creationId xmlns:a16="http://schemas.microsoft.com/office/drawing/2014/main" id="{5CEDA530-E75F-FFB2-035F-4EEAFFE85491}"/>
              </a:ext>
            </a:extLst>
          </p:cNvPr>
          <p:cNvSpPr txBox="1"/>
          <p:nvPr/>
        </p:nvSpPr>
        <p:spPr>
          <a:xfrm>
            <a:off x="2367642" y="330591"/>
            <a:ext cx="6106884" cy="646331"/>
          </a:xfrm>
          <a:prstGeom prst="rect">
            <a:avLst/>
          </a:prstGeom>
          <a:noFill/>
        </p:spPr>
        <p:txBody>
          <a:bodyPr wrap="square">
            <a:spAutoFit/>
          </a:bodyPr>
          <a:lstStyle/>
          <a:p>
            <a:r>
              <a:rPr kumimoji="0" lang="en-ZA" sz="36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Arial" panose="020B0604020202020204" pitchFamily="34" charset="0"/>
              </a:rPr>
              <a:t>. QUESTIONS &amp; ANSWERS</a:t>
            </a:r>
            <a:endParaRPr lang="en-ZA" sz="3600" b="1" dirty="0">
              <a:latin typeface="Century Gothic" panose="020B0502020202020204" pitchFamily="34" charset="0"/>
            </a:endParaRPr>
          </a:p>
        </p:txBody>
      </p:sp>
    </p:spTree>
    <p:extLst>
      <p:ext uri="{BB962C8B-B14F-4D97-AF65-F5344CB8AC3E}">
        <p14:creationId xmlns:p14="http://schemas.microsoft.com/office/powerpoint/2010/main" val="1759743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037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0309D5A5-321B-9F28-F317-B49D2F3EF6FB}"/>
            </a:ext>
          </a:extLst>
        </p:cNvPr>
        <p:cNvGrpSpPr/>
        <p:nvPr/>
      </p:nvGrpSpPr>
      <p:grpSpPr>
        <a:xfrm>
          <a:off x="0" y="0"/>
          <a:ext cx="0" cy="0"/>
          <a:chOff x="0" y="0"/>
          <a:chExt cx="0" cy="0"/>
        </a:xfrm>
      </p:grpSpPr>
      <p:sp>
        <p:nvSpPr>
          <p:cNvPr id="139" name="Google Shape;139;p28">
            <a:extLst>
              <a:ext uri="{FF2B5EF4-FFF2-40B4-BE49-F238E27FC236}">
                <a16:creationId xmlns:a16="http://schemas.microsoft.com/office/drawing/2014/main" id="{A2417226-B2DD-884D-A372-B2A50BD769C1}"/>
              </a:ext>
            </a:extLst>
          </p:cNvPr>
          <p:cNvSpPr txBox="1"/>
          <p:nvPr/>
        </p:nvSpPr>
        <p:spPr>
          <a:xfrm>
            <a:off x="941668" y="2517822"/>
            <a:ext cx="6978800" cy="1569620"/>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Tx/>
              <a:buNone/>
              <a:tabLst/>
              <a:defRPr/>
            </a:pPr>
            <a:r>
              <a:rPr kumimoji="0" lang="en" sz="4800" b="1" i="0" u="none" strike="noStrike" kern="1200" cap="none" spc="0" normalizeH="0" baseline="0" noProof="0" dirty="0">
                <a:ln>
                  <a:noFill/>
                </a:ln>
                <a:solidFill>
                  <a:prstClr val="white"/>
                </a:solidFill>
                <a:effectLst/>
                <a:uLnTx/>
                <a:uFillTx/>
                <a:latin typeface="Lato"/>
                <a:ea typeface="Lato"/>
                <a:cs typeface="Lato"/>
                <a:sym typeface="Lato"/>
              </a:rPr>
              <a:t>Options </a:t>
            </a:r>
          </a:p>
          <a:p>
            <a:pPr marL="0" marR="0" lvl="0" indent="0" algn="l" defTabSz="914400" rtl="0" eaLnBrk="1" fontAlgn="auto" latinLnBrk="0" hangingPunct="1">
              <a:lnSpc>
                <a:spcPct val="100000"/>
              </a:lnSpc>
              <a:spcBef>
                <a:spcPts val="0"/>
              </a:spcBef>
              <a:spcAft>
                <a:spcPts val="0"/>
              </a:spcAft>
              <a:buClr>
                <a:srgbClr val="000000"/>
              </a:buClr>
              <a:buSzPts val="3600"/>
              <a:buFontTx/>
              <a:buNone/>
              <a:tabLst/>
              <a:defRPr/>
            </a:pPr>
            <a:r>
              <a:rPr kumimoji="0" lang="en" sz="4800" b="1" i="0" u="none" strike="noStrike" kern="1200" cap="none" spc="0" normalizeH="0" baseline="0" noProof="0" dirty="0">
                <a:ln>
                  <a:noFill/>
                </a:ln>
                <a:solidFill>
                  <a:prstClr val="white"/>
                </a:solidFill>
                <a:effectLst/>
                <a:uLnTx/>
                <a:uFillTx/>
                <a:latin typeface="Lato"/>
                <a:ea typeface="Lato"/>
                <a:cs typeface="Lato"/>
                <a:sym typeface="Lato"/>
              </a:rPr>
              <a:t>Ai Assistant Icon</a:t>
            </a:r>
            <a:endParaRPr kumimoji="0" sz="2667"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00B53DBA-2AF8-C09F-D7FD-0FC2A6FCE3D1}"/>
              </a:ext>
            </a:extLst>
          </p:cNvPr>
          <p:cNvSpPr txBox="1">
            <a:spLocks/>
          </p:cNvSpPr>
          <p:nvPr/>
        </p:nvSpPr>
        <p:spPr>
          <a:xfrm>
            <a:off x="1099457" y="147412"/>
            <a:ext cx="10058399" cy="759460"/>
          </a:xfrm>
          <a:prstGeom prst="rect">
            <a:avLst/>
          </a:prstGeom>
          <a:solidFill>
            <a:schemeClr val="tx2">
              <a:lumMod val="90000"/>
              <a:lumOff val="10000"/>
            </a:schemeClr>
          </a:solidFill>
        </p:spPr>
        <p:style>
          <a:lnRef idx="1">
            <a:schemeClr val="accent1"/>
          </a:lnRef>
          <a:fillRef idx="3">
            <a:schemeClr val="accent1"/>
          </a:fillRef>
          <a:effectRef idx="2">
            <a:schemeClr val="accent1"/>
          </a:effectRef>
          <a:fontRef idx="minor">
            <a:schemeClr val="lt1"/>
          </a:fontRef>
        </p:style>
        <p:txBody>
          <a:bodyPr anchor="b">
            <a:normAutofit/>
          </a:bodyPr>
          <a:lstStyle>
            <a:defPPr>
              <a:defRPr lang="en-US"/>
            </a:defPPr>
            <a:lvl1pPr algn="ctr">
              <a:lnSpc>
                <a:spcPct val="90000"/>
              </a:lnSpc>
              <a:spcBef>
                <a:spcPct val="0"/>
              </a:spcBef>
              <a:buNone/>
              <a:defRPr sz="3600" b="1">
                <a:solidFill>
                  <a:schemeClr val="bg1"/>
                </a:solidFill>
                <a:latin typeface="Century Gothic" panose="020B0502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ZA" dirty="0"/>
              <a:t>TABLE OF CONTENTS</a:t>
            </a:r>
            <a:endParaRPr lang="en-US" dirty="0"/>
          </a:p>
        </p:txBody>
      </p:sp>
      <p:sp>
        <p:nvSpPr>
          <p:cNvPr id="3" name="Text Placeholder 3">
            <a:extLst>
              <a:ext uri="{FF2B5EF4-FFF2-40B4-BE49-F238E27FC236}">
                <a16:creationId xmlns:a16="http://schemas.microsoft.com/office/drawing/2014/main" id="{FCE1E335-2DED-D22E-9E18-C2D620FBBC56}"/>
              </a:ext>
            </a:extLst>
          </p:cNvPr>
          <p:cNvSpPr txBox="1">
            <a:spLocks/>
          </p:cNvSpPr>
          <p:nvPr/>
        </p:nvSpPr>
        <p:spPr>
          <a:xfrm>
            <a:off x="1034144" y="906872"/>
            <a:ext cx="7930984" cy="4705509"/>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ct val="75000"/>
              </a:spcBef>
              <a:spcAft>
                <a:spcPct val="10000"/>
              </a:spcAft>
              <a:buClr>
                <a:schemeClr val="accent1"/>
              </a:buClr>
            </a:pPr>
            <a:r>
              <a:rPr lang="en-US" sz="1400" b="1" dirty="0">
                <a:solidFill>
                  <a:srgbClr val="002060"/>
                </a:solidFill>
                <a:latin typeface="Century Gothic" panose="020B0502020202020204" pitchFamily="34" charset="0"/>
                <a:cs typeface="Arial" panose="020B0604020202020204" pitchFamily="34" charset="0"/>
              </a:rPr>
              <a:t>1. Welcome and Introduction</a:t>
            </a:r>
          </a:p>
          <a:p>
            <a:pPr>
              <a:lnSpc>
                <a:spcPct val="150000"/>
              </a:lnSpc>
              <a:spcBef>
                <a:spcPct val="75000"/>
              </a:spcBef>
              <a:spcAft>
                <a:spcPct val="10000"/>
              </a:spcAft>
              <a:buClr>
                <a:schemeClr val="accent1"/>
              </a:buClr>
            </a:pPr>
            <a:r>
              <a:rPr lang="en-US" sz="1400" b="1" dirty="0">
                <a:solidFill>
                  <a:srgbClr val="002060"/>
                </a:solidFill>
                <a:latin typeface="Century Gothic" panose="020B0502020202020204" pitchFamily="34" charset="0"/>
                <a:cs typeface="Arial" panose="020B0604020202020204" pitchFamily="34" charset="0"/>
              </a:rPr>
              <a:t>2. Purpose, Procedures and Governance requirements</a:t>
            </a:r>
          </a:p>
          <a:p>
            <a:pPr marL="228600" indent="-228600">
              <a:lnSpc>
                <a:spcPct val="150000"/>
              </a:lnSpc>
              <a:spcBef>
                <a:spcPct val="75000"/>
              </a:spcBef>
              <a:spcAft>
                <a:spcPct val="10000"/>
              </a:spcAft>
              <a:buClr>
                <a:schemeClr val="accent1"/>
              </a:buClr>
            </a:pPr>
            <a:r>
              <a:rPr lang="en-ZA" sz="1400" b="1" dirty="0">
                <a:solidFill>
                  <a:srgbClr val="002060"/>
                </a:solidFill>
                <a:latin typeface="Century Gothic" panose="020B0502020202020204" pitchFamily="34" charset="0"/>
                <a:cs typeface="Arial" panose="020B0604020202020204" pitchFamily="34" charset="0"/>
              </a:rPr>
              <a:t>3. Background and Business Requirement</a:t>
            </a:r>
          </a:p>
          <a:p>
            <a:pPr marL="228600" indent="-228600">
              <a:lnSpc>
                <a:spcPct val="150000"/>
              </a:lnSpc>
              <a:spcBef>
                <a:spcPct val="75000"/>
              </a:spcBef>
              <a:spcAft>
                <a:spcPct val="10000"/>
              </a:spcAft>
              <a:buClr>
                <a:schemeClr val="accent1"/>
              </a:buClr>
            </a:pPr>
            <a:r>
              <a:rPr lang="en-ZA" sz="1400" b="1" dirty="0">
                <a:solidFill>
                  <a:srgbClr val="002060"/>
                </a:solidFill>
                <a:latin typeface="Century Gothic" panose="020B0502020202020204" pitchFamily="34" charset="0"/>
                <a:cs typeface="Arial" panose="020B0604020202020204" pitchFamily="34" charset="0"/>
              </a:rPr>
              <a:t>4. RFP Timelines</a:t>
            </a:r>
          </a:p>
          <a:p>
            <a:pPr marL="228600" indent="-228600">
              <a:lnSpc>
                <a:spcPct val="150000"/>
              </a:lnSpc>
              <a:spcBef>
                <a:spcPct val="75000"/>
              </a:spcBef>
              <a:spcAft>
                <a:spcPct val="10000"/>
              </a:spcAft>
              <a:buClr>
                <a:schemeClr val="accent1"/>
              </a:buClr>
            </a:pPr>
            <a:r>
              <a:rPr lang="en-ZA" sz="1400" b="1" dirty="0">
                <a:solidFill>
                  <a:srgbClr val="002060"/>
                </a:solidFill>
                <a:latin typeface="Century Gothic" panose="020B0502020202020204" pitchFamily="34" charset="0"/>
                <a:cs typeface="Arial" panose="020B0604020202020204" pitchFamily="34" charset="0"/>
              </a:rPr>
              <a:t>5. Bid Evaluation Process</a:t>
            </a:r>
          </a:p>
          <a:p>
            <a:pPr marL="228600" indent="-228600">
              <a:lnSpc>
                <a:spcPct val="150000"/>
              </a:lnSpc>
              <a:spcBef>
                <a:spcPct val="75000"/>
              </a:spcBef>
              <a:spcAft>
                <a:spcPct val="10000"/>
              </a:spcAft>
              <a:buClr>
                <a:schemeClr val="accent1"/>
              </a:buClr>
            </a:pPr>
            <a:r>
              <a:rPr lang="en-ZA" sz="1400" b="1" dirty="0">
                <a:solidFill>
                  <a:srgbClr val="002060"/>
                </a:solidFill>
                <a:latin typeface="Century Gothic" panose="020B0502020202020204" pitchFamily="34" charset="0"/>
                <a:cs typeface="Arial" panose="020B0604020202020204" pitchFamily="34" charset="0"/>
              </a:rPr>
              <a:t>6. Financial Analysis</a:t>
            </a:r>
          </a:p>
          <a:p>
            <a:pPr marL="228600" indent="-228600">
              <a:lnSpc>
                <a:spcPct val="150000"/>
              </a:lnSpc>
              <a:spcBef>
                <a:spcPct val="75000"/>
              </a:spcBef>
              <a:spcAft>
                <a:spcPct val="10000"/>
              </a:spcAft>
              <a:buClr>
                <a:schemeClr val="accent1"/>
              </a:buClr>
            </a:pPr>
            <a:r>
              <a:rPr lang="en-ZA" sz="1400" b="1" dirty="0">
                <a:solidFill>
                  <a:srgbClr val="002060"/>
                </a:solidFill>
                <a:latin typeface="Century Gothic" panose="020B0502020202020204" pitchFamily="34" charset="0"/>
                <a:cs typeface="Arial" panose="020B0604020202020204" pitchFamily="34" charset="0"/>
              </a:rPr>
              <a:t>7. Service Agreement</a:t>
            </a:r>
          </a:p>
          <a:p>
            <a:pPr marL="228600" indent="-228600">
              <a:lnSpc>
                <a:spcPct val="150000"/>
              </a:lnSpc>
              <a:spcBef>
                <a:spcPct val="75000"/>
              </a:spcBef>
              <a:spcAft>
                <a:spcPct val="10000"/>
              </a:spcAft>
              <a:buClr>
                <a:schemeClr val="accent1"/>
              </a:buClr>
            </a:pPr>
            <a:r>
              <a:rPr lang="en-ZA" sz="1400" b="1" dirty="0">
                <a:solidFill>
                  <a:srgbClr val="002060"/>
                </a:solidFill>
                <a:latin typeface="Century Gothic" panose="020B0502020202020204" pitchFamily="34" charset="0"/>
                <a:cs typeface="Arial" panose="020B0604020202020204" pitchFamily="34" charset="0"/>
              </a:rPr>
              <a:t>8. RFP submission and contact details</a:t>
            </a:r>
          </a:p>
          <a:p>
            <a:pPr marL="228600" indent="-228600">
              <a:lnSpc>
                <a:spcPct val="150000"/>
              </a:lnSpc>
              <a:spcBef>
                <a:spcPct val="75000"/>
              </a:spcBef>
              <a:spcAft>
                <a:spcPct val="10000"/>
              </a:spcAft>
              <a:buClr>
                <a:schemeClr val="accent1"/>
              </a:buClr>
            </a:pPr>
            <a:r>
              <a:rPr lang="en-ZA" sz="1400" b="1" dirty="0">
                <a:solidFill>
                  <a:srgbClr val="002060"/>
                </a:solidFill>
                <a:latin typeface="Century Gothic" panose="020B0502020202020204" pitchFamily="34" charset="0"/>
                <a:cs typeface="Arial" panose="020B0604020202020204" pitchFamily="34" charset="0"/>
              </a:rPr>
              <a:t>9. Q&amp;A</a:t>
            </a:r>
          </a:p>
          <a:p>
            <a:endParaRPr lang="en-ZA" sz="2400" b="1" dirty="0">
              <a:solidFill>
                <a:srgbClr val="002060"/>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961413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FB893060-2138-F078-E8C7-BE01884C3449}"/>
            </a:ext>
          </a:extLst>
        </p:cNvPr>
        <p:cNvGrpSpPr/>
        <p:nvPr/>
      </p:nvGrpSpPr>
      <p:grpSpPr>
        <a:xfrm>
          <a:off x="0" y="0"/>
          <a:ext cx="0" cy="0"/>
          <a:chOff x="0" y="0"/>
          <a:chExt cx="0" cy="0"/>
        </a:xfrm>
      </p:grpSpPr>
      <p:sp>
        <p:nvSpPr>
          <p:cNvPr id="139" name="Google Shape;139;p28">
            <a:extLst>
              <a:ext uri="{FF2B5EF4-FFF2-40B4-BE49-F238E27FC236}">
                <a16:creationId xmlns:a16="http://schemas.microsoft.com/office/drawing/2014/main" id="{9B54388D-B4C4-4134-5FA0-438B802CF393}"/>
              </a:ext>
            </a:extLst>
          </p:cNvPr>
          <p:cNvSpPr txBox="1"/>
          <p:nvPr/>
        </p:nvSpPr>
        <p:spPr>
          <a:xfrm>
            <a:off x="941668" y="2517822"/>
            <a:ext cx="6978800" cy="1569620"/>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Tx/>
              <a:buNone/>
              <a:tabLst/>
              <a:defRPr/>
            </a:pPr>
            <a:r>
              <a:rPr kumimoji="0" lang="en" sz="4800" b="1" i="0" u="none" strike="noStrike" kern="1200" cap="none" spc="0" normalizeH="0" baseline="0" noProof="0" dirty="0">
                <a:ln>
                  <a:noFill/>
                </a:ln>
                <a:solidFill>
                  <a:prstClr val="white"/>
                </a:solidFill>
                <a:effectLst/>
                <a:uLnTx/>
                <a:uFillTx/>
                <a:latin typeface="Lato"/>
                <a:ea typeface="Lato"/>
                <a:cs typeface="Lato"/>
                <a:sym typeface="Lato"/>
              </a:rPr>
              <a:t>Options </a:t>
            </a:r>
          </a:p>
          <a:p>
            <a:pPr marL="0" marR="0" lvl="0" indent="0" algn="l" defTabSz="914400" rtl="0" eaLnBrk="1" fontAlgn="auto" latinLnBrk="0" hangingPunct="1">
              <a:lnSpc>
                <a:spcPct val="100000"/>
              </a:lnSpc>
              <a:spcBef>
                <a:spcPts val="0"/>
              </a:spcBef>
              <a:spcAft>
                <a:spcPts val="0"/>
              </a:spcAft>
              <a:buClr>
                <a:srgbClr val="000000"/>
              </a:buClr>
              <a:buSzPts val="3600"/>
              <a:buFontTx/>
              <a:buNone/>
              <a:tabLst/>
              <a:defRPr/>
            </a:pPr>
            <a:r>
              <a:rPr kumimoji="0" lang="en" sz="4800" b="1" i="0" u="none" strike="noStrike" kern="1200" cap="none" spc="0" normalizeH="0" baseline="0" noProof="0" dirty="0">
                <a:ln>
                  <a:noFill/>
                </a:ln>
                <a:solidFill>
                  <a:prstClr val="white"/>
                </a:solidFill>
                <a:effectLst/>
                <a:uLnTx/>
                <a:uFillTx/>
                <a:latin typeface="Lato"/>
                <a:ea typeface="Lato"/>
                <a:cs typeface="Lato"/>
                <a:sym typeface="Lato"/>
              </a:rPr>
              <a:t>Ai Assistant Icon</a:t>
            </a:r>
            <a:endParaRPr kumimoji="0" sz="2667"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401310BB-D22C-1705-F4C6-C599BF9F3594}"/>
              </a:ext>
            </a:extLst>
          </p:cNvPr>
          <p:cNvSpPr txBox="1">
            <a:spLocks/>
          </p:cNvSpPr>
          <p:nvPr/>
        </p:nvSpPr>
        <p:spPr>
          <a:xfrm>
            <a:off x="838199" y="304800"/>
            <a:ext cx="11244943" cy="712840"/>
          </a:xfrm>
          <a:prstGeom prst="rect">
            <a:avLst/>
          </a:prstGeom>
          <a:solidFill>
            <a:schemeClr val="tx2">
              <a:lumMod val="90000"/>
              <a:lumOff val="10000"/>
            </a:schemeClr>
          </a:solidFill>
        </p:spPr>
        <p:style>
          <a:lnRef idx="1">
            <a:schemeClr val="accent1"/>
          </a:lnRef>
          <a:fillRef idx="3">
            <a:schemeClr val="accent1"/>
          </a:fillRef>
          <a:effectRef idx="2">
            <a:schemeClr val="accent1"/>
          </a:effectRef>
          <a:fontRef idx="minor">
            <a:schemeClr val="lt1"/>
          </a:fontRef>
        </p:style>
        <p:txBody>
          <a:bodyPr anchor="b">
            <a:normAutofit/>
          </a:bodyPr>
          <a:lstStyle>
            <a:defPPr>
              <a:defRPr lang="en-US"/>
            </a:defPPr>
            <a:lvl1pPr algn="ctr">
              <a:lnSpc>
                <a:spcPct val="90000"/>
              </a:lnSpc>
              <a:spcBef>
                <a:spcPct val="0"/>
              </a:spcBef>
              <a:buNone/>
              <a:defRPr sz="3600" b="1">
                <a:solidFill>
                  <a:schemeClr val="bg1"/>
                </a:solidFill>
                <a:latin typeface="Century Gothic" panose="020B0502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ZA" dirty="0"/>
              <a:t>1. INTRODUCTION: SARS TEAM</a:t>
            </a:r>
            <a:endParaRPr lang="en-US" dirty="0"/>
          </a:p>
        </p:txBody>
      </p:sp>
      <p:graphicFrame>
        <p:nvGraphicFramePr>
          <p:cNvPr id="3" name="Table 2">
            <a:extLst>
              <a:ext uri="{FF2B5EF4-FFF2-40B4-BE49-F238E27FC236}">
                <a16:creationId xmlns:a16="http://schemas.microsoft.com/office/drawing/2014/main" id="{E2D98AEA-23F6-FE0C-DEE8-ACEE102710E7}"/>
              </a:ext>
            </a:extLst>
          </p:cNvPr>
          <p:cNvGraphicFramePr>
            <a:graphicFrameLocks noGrp="1"/>
          </p:cNvGraphicFramePr>
          <p:nvPr>
            <p:extLst>
              <p:ext uri="{D42A27DB-BD31-4B8C-83A1-F6EECF244321}">
                <p14:modId xmlns:p14="http://schemas.microsoft.com/office/powerpoint/2010/main" val="1717120168"/>
              </p:ext>
            </p:extLst>
          </p:nvPr>
        </p:nvGraphicFramePr>
        <p:xfrm>
          <a:off x="1440493" y="1354667"/>
          <a:ext cx="9281786" cy="4301985"/>
        </p:xfrm>
        <a:graphic>
          <a:graphicData uri="http://schemas.openxmlformats.org/drawingml/2006/table">
            <a:tbl>
              <a:tblPr firstRow="1" bandRow="1">
                <a:tableStyleId>{5C22544A-7EE6-4342-B048-85BDC9FD1C3A}</a:tableStyleId>
              </a:tblPr>
              <a:tblGrid>
                <a:gridCol w="9281786">
                  <a:extLst>
                    <a:ext uri="{9D8B030D-6E8A-4147-A177-3AD203B41FA5}">
                      <a16:colId xmlns:a16="http://schemas.microsoft.com/office/drawing/2014/main" val="847617628"/>
                    </a:ext>
                  </a:extLst>
                </a:gridCol>
              </a:tblGrid>
              <a:tr h="588993">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ZA" sz="1600" b="1" kern="1200" dirty="0">
                          <a:solidFill>
                            <a:schemeClr val="bg1"/>
                          </a:solidFill>
                          <a:latin typeface="Century Gothic" panose="020B0502020202020204" pitchFamily="34" charset="0"/>
                          <a:ea typeface="+mn-ea"/>
                          <a:cs typeface="Arial" panose="020B0604020202020204" pitchFamily="34" charset="0"/>
                        </a:rPr>
                        <a:t>SARS TEAM</a:t>
                      </a:r>
                    </a:p>
                  </a:txBody>
                  <a:tcPr>
                    <a:solidFill>
                      <a:schemeClr val="tx2">
                        <a:lumMod val="75000"/>
                        <a:lumOff val="25000"/>
                      </a:schemeClr>
                    </a:solidFill>
                  </a:tcPr>
                </a:tc>
                <a:extLst>
                  <a:ext uri="{0D108BD9-81ED-4DB2-BD59-A6C34878D82A}">
                    <a16:rowId xmlns:a16="http://schemas.microsoft.com/office/drawing/2014/main" val="1161861201"/>
                  </a:ext>
                </a:extLst>
              </a:tr>
              <a:tr h="649228">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latin typeface="Century Gothic" panose="020B0502020202020204" pitchFamily="34" charset="0"/>
                          <a:ea typeface="+mn-ea"/>
                          <a:cs typeface="Arial" panose="020B0604020202020204" pitchFamily="34" charset="0"/>
                        </a:rPr>
                        <a:t>Procurement Team (Sourcing)</a:t>
                      </a:r>
                      <a:endParaRPr lang="en-ZA" sz="1600" kern="1200" dirty="0">
                        <a:solidFill>
                          <a:schemeClr val="tx2"/>
                        </a:solidFill>
                        <a:latin typeface="Century Gothic" panose="020B0502020202020204" pitchFamily="34" charset="0"/>
                        <a:ea typeface="+mn-ea"/>
                        <a:cs typeface="Arial" panose="020B0604020202020204" pitchFamily="34" charset="0"/>
                      </a:endParaRPr>
                    </a:p>
                  </a:txBody>
                  <a:tcPr marL="84406" marR="84406">
                    <a:solidFill>
                      <a:schemeClr val="bg1">
                        <a:lumMod val="95000"/>
                      </a:schemeClr>
                    </a:solidFill>
                  </a:tcPr>
                </a:tc>
                <a:extLst>
                  <a:ext uri="{0D108BD9-81ED-4DB2-BD59-A6C34878D82A}">
                    <a16:rowId xmlns:a16="http://schemas.microsoft.com/office/drawing/2014/main" val="3843596870"/>
                  </a:ext>
                </a:extLst>
              </a:tr>
              <a:tr h="122337">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latin typeface="Century Gothic" panose="020B0502020202020204" pitchFamily="34" charset="0"/>
                          <a:ea typeface="+mn-ea"/>
                          <a:cs typeface="Arial" panose="020B0604020202020204" pitchFamily="34" charset="0"/>
                        </a:rPr>
                        <a:t>Financial Analysis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ZA" sz="1600" kern="1200" dirty="0">
                        <a:solidFill>
                          <a:schemeClr val="tx2"/>
                        </a:solidFill>
                        <a:latin typeface="Century Gothic" panose="020B0502020202020204" pitchFamily="34" charset="0"/>
                        <a:ea typeface="+mn-ea"/>
                        <a:cs typeface="Arial" panose="020B0604020202020204" pitchFamily="34" charset="0"/>
                      </a:endParaRPr>
                    </a:p>
                  </a:txBody>
                  <a:tcPr marL="84406" marR="84406">
                    <a:solidFill>
                      <a:schemeClr val="bg1">
                        <a:lumMod val="95000"/>
                      </a:schemeClr>
                    </a:solidFill>
                  </a:tcPr>
                </a:tc>
                <a:extLst>
                  <a:ext uri="{0D108BD9-81ED-4DB2-BD59-A6C34878D82A}">
                    <a16:rowId xmlns:a16="http://schemas.microsoft.com/office/drawing/2014/main" val="576250843"/>
                  </a:ext>
                </a:extLst>
              </a:tr>
              <a:tr h="45440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latin typeface="Century Gothic" panose="020B0502020202020204" pitchFamily="34" charset="0"/>
                          <a:ea typeface="+mn-ea"/>
                          <a:cs typeface="Arial" panose="020B0604020202020204" pitchFamily="34" charset="0"/>
                        </a:rPr>
                        <a:t>GRC</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2"/>
                        </a:solidFill>
                        <a:latin typeface="Century Gothic" panose="020B0502020202020204" pitchFamily="34" charset="0"/>
                        <a:ea typeface="+mn-ea"/>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latin typeface="Century Gothic" panose="020B0502020202020204" pitchFamily="34" charset="0"/>
                          <a:ea typeface="+mn-ea"/>
                          <a:cs typeface="Arial" panose="020B0604020202020204" pitchFamily="34" charset="0"/>
                        </a:rPr>
                        <a:t>Contract Management</a:t>
                      </a:r>
                      <a:endParaRPr lang="en-ZA" sz="1600" kern="1200" dirty="0">
                        <a:solidFill>
                          <a:schemeClr val="tx2"/>
                        </a:solidFill>
                        <a:latin typeface="Century Gothic" panose="020B0502020202020204" pitchFamily="34" charset="0"/>
                        <a:ea typeface="+mn-ea"/>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ZA" sz="1600" b="1" kern="1200" dirty="0">
                        <a:solidFill>
                          <a:schemeClr val="bg1"/>
                        </a:solidFill>
                        <a:latin typeface="Century Gothic" panose="020B0502020202020204" pitchFamily="34" charset="0"/>
                        <a:ea typeface="+mn-ea"/>
                        <a:cs typeface="Arial" panose="020B0604020202020204" pitchFamily="34" charset="0"/>
                      </a:endParaRPr>
                    </a:p>
                  </a:txBody>
                  <a:tcPr marL="84406" marR="84406">
                    <a:solidFill>
                      <a:schemeClr val="bg1">
                        <a:lumMod val="95000"/>
                      </a:schemeClr>
                    </a:solidFill>
                  </a:tcPr>
                </a:tc>
                <a:extLst>
                  <a:ext uri="{0D108BD9-81ED-4DB2-BD59-A6C34878D82A}">
                    <a16:rowId xmlns:a16="http://schemas.microsoft.com/office/drawing/2014/main" val="1503723046"/>
                  </a:ext>
                </a:extLst>
              </a:tr>
              <a:tr h="511421">
                <a:tc>
                  <a:txBody>
                    <a:bodyPr/>
                    <a:lstStyle/>
                    <a:p>
                      <a:pPr marL="0" marR="0" lvl="0" indent="0" algn="l" defTabSz="932962"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latin typeface="Century Gothic" panose="020B0502020202020204" pitchFamily="34" charset="0"/>
                          <a:ea typeface="+mn-ea"/>
                          <a:cs typeface="Arial" panose="020B0604020202020204" pitchFamily="34" charset="0"/>
                        </a:rPr>
                        <a:t>Legal </a:t>
                      </a:r>
                      <a:endParaRPr lang="en-ZA" sz="1600" kern="1200" dirty="0">
                        <a:solidFill>
                          <a:schemeClr val="tx2"/>
                        </a:solidFill>
                        <a:latin typeface="Century Gothic" panose="020B0502020202020204" pitchFamily="34" charset="0"/>
                        <a:ea typeface="+mn-ea"/>
                        <a:cs typeface="Arial" panose="020B0604020202020204" pitchFamily="34" charset="0"/>
                      </a:endParaRPr>
                    </a:p>
                    <a:p>
                      <a:pPr marL="0" algn="l" defTabSz="932962" rtl="0" eaLnBrk="1" latinLnBrk="0" hangingPunct="1"/>
                      <a:endParaRPr lang="en-ZA" sz="1600" kern="1200" dirty="0">
                        <a:solidFill>
                          <a:schemeClr val="tx2"/>
                        </a:solidFill>
                        <a:latin typeface="Century Gothic" panose="020B0502020202020204" pitchFamily="34" charset="0"/>
                        <a:ea typeface="+mn-ea"/>
                        <a:cs typeface="Arial" panose="020B0604020202020204" pitchFamily="34" charset="0"/>
                      </a:endParaRPr>
                    </a:p>
                  </a:txBody>
                  <a:tcPr marL="84406" marR="84406">
                    <a:solidFill>
                      <a:schemeClr val="bg1">
                        <a:lumMod val="95000"/>
                      </a:schemeClr>
                    </a:solidFill>
                  </a:tcPr>
                </a:tc>
                <a:extLst>
                  <a:ext uri="{0D108BD9-81ED-4DB2-BD59-A6C34878D82A}">
                    <a16:rowId xmlns:a16="http://schemas.microsoft.com/office/drawing/2014/main" val="3132316146"/>
                  </a:ext>
                </a:extLst>
              </a:tr>
              <a:tr h="8387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latin typeface="Century Gothic" panose="020B0502020202020204" pitchFamily="34" charset="0"/>
                          <a:ea typeface="+mn-ea"/>
                          <a:cs typeface="Arial" panose="020B0604020202020204" pitchFamily="34" charset="0"/>
                        </a:rPr>
                        <a:t>Bid Specification Committee</a:t>
                      </a:r>
                      <a:endParaRPr lang="en-ZA" sz="1600" kern="1200" dirty="0">
                        <a:solidFill>
                          <a:schemeClr val="tx2"/>
                        </a:solidFill>
                        <a:latin typeface="Century Gothic" panose="020B0502020202020204" pitchFamily="34" charset="0"/>
                        <a:ea typeface="+mn-ea"/>
                        <a:cs typeface="Arial" panose="020B0604020202020204" pitchFamily="34" charset="0"/>
                      </a:endParaRPr>
                    </a:p>
                    <a:p>
                      <a:endParaRPr lang="en-ZA" sz="1600" dirty="0">
                        <a:solidFill>
                          <a:schemeClr val="tx2"/>
                        </a:solidFill>
                        <a:latin typeface="Century Gothic" panose="020B0502020202020204" pitchFamily="34" charset="0"/>
                        <a:cs typeface="Arial" panose="020B0604020202020204" pitchFamily="34" charset="0"/>
                      </a:endParaRPr>
                    </a:p>
                  </a:txBody>
                  <a:tcPr marL="84406" marR="84406">
                    <a:solidFill>
                      <a:schemeClr val="bg1">
                        <a:lumMod val="95000"/>
                      </a:schemeClr>
                    </a:solidFill>
                  </a:tcPr>
                </a:tc>
                <a:extLst>
                  <a:ext uri="{0D108BD9-81ED-4DB2-BD59-A6C34878D82A}">
                    <a16:rowId xmlns:a16="http://schemas.microsoft.com/office/drawing/2014/main" val="4166394977"/>
                  </a:ext>
                </a:extLst>
              </a:tr>
            </a:tbl>
          </a:graphicData>
        </a:graphic>
      </p:graphicFrame>
    </p:spTree>
    <p:extLst>
      <p:ext uri="{BB962C8B-B14F-4D97-AF65-F5344CB8AC3E}">
        <p14:creationId xmlns:p14="http://schemas.microsoft.com/office/powerpoint/2010/main" val="1167270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12D0F65C-63AB-4031-DF67-0ACC04A5D1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A971B1-4918-4394-B9FE-D29959BB9F52}"/>
              </a:ext>
            </a:extLst>
          </p:cNvPr>
          <p:cNvSpPr txBox="1">
            <a:spLocks/>
          </p:cNvSpPr>
          <p:nvPr/>
        </p:nvSpPr>
        <p:spPr>
          <a:xfrm>
            <a:off x="839788" y="195942"/>
            <a:ext cx="10579326" cy="849083"/>
          </a:xfrm>
          <a:prstGeom prst="rect">
            <a:avLst/>
          </a:prstGeom>
          <a:solidFill>
            <a:schemeClr val="tx2">
              <a:lumMod val="90000"/>
              <a:lumOff val="10000"/>
            </a:schemeClr>
          </a:solidFill>
        </p:spPr>
        <p:style>
          <a:lnRef idx="1">
            <a:schemeClr val="accent1"/>
          </a:lnRef>
          <a:fillRef idx="3">
            <a:schemeClr val="accent1"/>
          </a:fillRef>
          <a:effectRef idx="2">
            <a:schemeClr val="accent1"/>
          </a:effectRef>
          <a:fontRef idx="minor">
            <a:schemeClr val="lt1"/>
          </a:fontRef>
        </p:style>
        <p:txBody>
          <a:bodyPr anchor="b">
            <a:normAutofit/>
          </a:bodyPr>
          <a:lstStyle>
            <a:defPPr>
              <a:defRPr lang="en-US"/>
            </a:defPPr>
            <a:lvl1pPr algn="ctr">
              <a:lnSpc>
                <a:spcPct val="90000"/>
              </a:lnSpc>
              <a:spcBef>
                <a:spcPct val="0"/>
              </a:spcBef>
              <a:buNone/>
              <a:defRPr sz="3600" b="1">
                <a:solidFill>
                  <a:schemeClr val="bg1"/>
                </a:solidFill>
                <a:latin typeface="Century Gothic" panose="020B0502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2. PURPOSE</a:t>
            </a:r>
          </a:p>
        </p:txBody>
      </p:sp>
      <p:sp>
        <p:nvSpPr>
          <p:cNvPr id="3" name="Text Placeholder 3">
            <a:extLst>
              <a:ext uri="{FF2B5EF4-FFF2-40B4-BE49-F238E27FC236}">
                <a16:creationId xmlns:a16="http://schemas.microsoft.com/office/drawing/2014/main" id="{2D2B4E2A-C301-9379-6E95-0FB880861D61}"/>
              </a:ext>
            </a:extLst>
          </p:cNvPr>
          <p:cNvSpPr txBox="1">
            <a:spLocks/>
          </p:cNvSpPr>
          <p:nvPr/>
        </p:nvSpPr>
        <p:spPr>
          <a:xfrm>
            <a:off x="839787" y="1328057"/>
            <a:ext cx="2273527" cy="453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508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508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508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508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508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Ø"/>
            </a:pPr>
            <a:endParaRPr lang="en-ZA" sz="2000" dirty="0">
              <a:latin typeface="Century Gothic" panose="020B0502020202020204" pitchFamily="34" charset="0"/>
            </a:endParaRPr>
          </a:p>
        </p:txBody>
      </p:sp>
      <p:graphicFrame>
        <p:nvGraphicFramePr>
          <p:cNvPr id="5" name="TextBox 5">
            <a:extLst>
              <a:ext uri="{FF2B5EF4-FFF2-40B4-BE49-F238E27FC236}">
                <a16:creationId xmlns:a16="http://schemas.microsoft.com/office/drawing/2014/main" id="{4E7EABA8-41C6-D3C9-3652-4E68AA09D4C1}"/>
              </a:ext>
            </a:extLst>
          </p:cNvPr>
          <p:cNvGraphicFramePr/>
          <p:nvPr>
            <p:extLst>
              <p:ext uri="{D42A27DB-BD31-4B8C-83A1-F6EECF244321}">
                <p14:modId xmlns:p14="http://schemas.microsoft.com/office/powerpoint/2010/main" val="1106904679"/>
              </p:ext>
            </p:extLst>
          </p:nvPr>
        </p:nvGraphicFramePr>
        <p:xfrm>
          <a:off x="709167" y="1118051"/>
          <a:ext cx="10313737"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564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A1EEE00C-4E67-F227-F560-3F56F8F7646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E9A96B2-6834-5F1F-3F6A-9D58DFB79025}"/>
              </a:ext>
            </a:extLst>
          </p:cNvPr>
          <p:cNvSpPr txBox="1">
            <a:spLocks/>
          </p:cNvSpPr>
          <p:nvPr/>
        </p:nvSpPr>
        <p:spPr>
          <a:xfrm>
            <a:off x="1013959" y="217714"/>
            <a:ext cx="10252755" cy="779236"/>
          </a:xfrm>
          <a:prstGeom prst="rect">
            <a:avLst/>
          </a:prstGeom>
          <a:solidFill>
            <a:schemeClr val="tx2">
              <a:lumMod val="90000"/>
              <a:lumOff val="10000"/>
            </a:schemeClr>
          </a:solidFill>
        </p:spPr>
        <p:style>
          <a:lnRef idx="1">
            <a:schemeClr val="accent1"/>
          </a:lnRef>
          <a:fillRef idx="3">
            <a:schemeClr val="accent1"/>
          </a:fillRef>
          <a:effectRef idx="2">
            <a:schemeClr val="accent1"/>
          </a:effectRef>
          <a:fontRef idx="minor">
            <a:schemeClr val="lt1"/>
          </a:fontRef>
        </p:style>
        <p:txBody>
          <a:bodyPr anchor="b">
            <a:normAutofit/>
          </a:bodyPr>
          <a:lstStyle>
            <a:defPPr>
              <a:defRPr lang="en-US"/>
            </a:defPPr>
            <a:lvl1pPr algn="ctr">
              <a:lnSpc>
                <a:spcPct val="90000"/>
              </a:lnSpc>
              <a:spcBef>
                <a:spcPct val="0"/>
              </a:spcBef>
              <a:buNone/>
              <a:defRPr sz="3600" b="1">
                <a:solidFill>
                  <a:schemeClr val="bg1"/>
                </a:solidFill>
                <a:latin typeface="Century Gothic" panose="020B0502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2.1 PROCEDURES DURING BRIEFING SESSION</a:t>
            </a:r>
          </a:p>
        </p:txBody>
      </p:sp>
      <p:graphicFrame>
        <p:nvGraphicFramePr>
          <p:cNvPr id="6" name="TextBox 5">
            <a:extLst>
              <a:ext uri="{FF2B5EF4-FFF2-40B4-BE49-F238E27FC236}">
                <a16:creationId xmlns:a16="http://schemas.microsoft.com/office/drawing/2014/main" id="{CE8429B7-F8CA-87C8-5C5C-65707014141E}"/>
              </a:ext>
            </a:extLst>
          </p:cNvPr>
          <p:cNvGraphicFramePr/>
          <p:nvPr>
            <p:extLst>
              <p:ext uri="{D42A27DB-BD31-4B8C-83A1-F6EECF244321}">
                <p14:modId xmlns:p14="http://schemas.microsoft.com/office/powerpoint/2010/main" val="3930022908"/>
              </p:ext>
            </p:extLst>
          </p:nvPr>
        </p:nvGraphicFramePr>
        <p:xfrm>
          <a:off x="1503823" y="987425"/>
          <a:ext cx="8892036"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4326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C0A7432D-8BA1-8231-8410-6E959F040A80}"/>
            </a:ext>
          </a:extLst>
        </p:cNvPr>
        <p:cNvGrpSpPr/>
        <p:nvPr/>
      </p:nvGrpSpPr>
      <p:grpSpPr>
        <a:xfrm>
          <a:off x="0" y="0"/>
          <a:ext cx="0" cy="0"/>
          <a:chOff x="0" y="0"/>
          <a:chExt cx="0" cy="0"/>
        </a:xfrm>
      </p:grpSpPr>
      <p:sp>
        <p:nvSpPr>
          <p:cNvPr id="2" name="Google Shape;139;p28">
            <a:extLst>
              <a:ext uri="{FF2B5EF4-FFF2-40B4-BE49-F238E27FC236}">
                <a16:creationId xmlns:a16="http://schemas.microsoft.com/office/drawing/2014/main" id="{2CDDC1DF-5C8A-5A63-4588-DF9CF291FCF5}"/>
              </a:ext>
            </a:extLst>
          </p:cNvPr>
          <p:cNvSpPr txBox="1"/>
          <p:nvPr/>
        </p:nvSpPr>
        <p:spPr>
          <a:xfrm>
            <a:off x="941668" y="2517822"/>
            <a:ext cx="6978800" cy="1569620"/>
          </a:xfrm>
          <a:prstGeom prst="rect">
            <a:avLst/>
          </a:prstGeom>
          <a:noFill/>
          <a:ln>
            <a:noFill/>
          </a:ln>
        </p:spPr>
        <p:txBody>
          <a:bodyPr spcFirstLastPara="1" wrap="square" lIns="91433" tIns="45700" rIns="91433" bIns="45700" anchor="t" anchorCtr="0">
            <a:spAutoFit/>
          </a:bodyPr>
          <a:lstStyle/>
          <a:p>
            <a:pPr>
              <a:buClr>
                <a:srgbClr val="000000"/>
              </a:buClr>
              <a:buSzPts val="3600"/>
            </a:pPr>
            <a:r>
              <a:rPr lang="en" sz="4800" b="1" dirty="0">
                <a:solidFill>
                  <a:schemeClr val="bg1"/>
                </a:solidFill>
                <a:latin typeface="Lato"/>
                <a:ea typeface="Lato"/>
                <a:cs typeface="Lato"/>
                <a:sym typeface="Lato"/>
              </a:rPr>
              <a:t>Options </a:t>
            </a:r>
          </a:p>
          <a:p>
            <a:pPr>
              <a:buClr>
                <a:srgbClr val="000000"/>
              </a:buClr>
              <a:buSzPts val="3600"/>
            </a:pPr>
            <a:r>
              <a:rPr lang="en" sz="4800" b="1" dirty="0">
                <a:solidFill>
                  <a:schemeClr val="bg1"/>
                </a:solidFill>
                <a:latin typeface="Lato"/>
                <a:ea typeface="Lato"/>
                <a:cs typeface="Lato"/>
                <a:sym typeface="Lato"/>
              </a:rPr>
              <a:t>Ai Assistant Icon</a:t>
            </a:r>
            <a:endParaRPr sz="2667" dirty="0">
              <a:solidFill>
                <a:schemeClr val="bg1"/>
              </a:solidFill>
              <a:latin typeface="Arial"/>
              <a:ea typeface="Arial"/>
              <a:cs typeface="Arial"/>
              <a:sym typeface="Arial"/>
            </a:endParaRPr>
          </a:p>
        </p:txBody>
      </p:sp>
      <p:sp>
        <p:nvSpPr>
          <p:cNvPr id="3" name="Title 1">
            <a:extLst>
              <a:ext uri="{FF2B5EF4-FFF2-40B4-BE49-F238E27FC236}">
                <a16:creationId xmlns:a16="http://schemas.microsoft.com/office/drawing/2014/main" id="{34FBF6FF-FEFF-0AE5-D636-6CD3A2E69C11}"/>
              </a:ext>
            </a:extLst>
          </p:cNvPr>
          <p:cNvSpPr txBox="1">
            <a:spLocks/>
          </p:cNvSpPr>
          <p:nvPr/>
        </p:nvSpPr>
        <p:spPr>
          <a:xfrm>
            <a:off x="108859" y="152400"/>
            <a:ext cx="11974284" cy="886095"/>
          </a:xfrm>
          <a:prstGeom prst="rect">
            <a:avLst/>
          </a:prstGeom>
          <a:solidFill>
            <a:schemeClr val="tx2">
              <a:lumMod val="90000"/>
              <a:lumOff val="10000"/>
            </a:schemeClr>
          </a:solidFill>
        </p:spPr>
        <p:style>
          <a:lnRef idx="1">
            <a:schemeClr val="accent1"/>
          </a:lnRef>
          <a:fillRef idx="3">
            <a:schemeClr val="accent1"/>
          </a:fillRef>
          <a:effectRef idx="2">
            <a:schemeClr val="accent1"/>
          </a:effectRef>
          <a:fontRef idx="minor">
            <a:schemeClr val="lt1"/>
          </a:fontRef>
        </p:style>
        <p:txBody>
          <a:bodyPr anchor="b">
            <a:normAutofit/>
          </a:bodyPr>
          <a:lstStyle>
            <a:defPPr>
              <a:defRPr lang="en-US"/>
            </a:defPPr>
            <a:lvl1pPr algn="ctr">
              <a:lnSpc>
                <a:spcPct val="90000"/>
              </a:lnSpc>
              <a:spcBef>
                <a:spcPct val="0"/>
              </a:spcBef>
              <a:buNone/>
              <a:defRPr sz="3600" b="1">
                <a:solidFill>
                  <a:schemeClr val="bg1"/>
                </a:solidFill>
                <a:latin typeface="Century Gothic" panose="020B0502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2.2 GOVERNANCE REQUIREMENTS</a:t>
            </a:r>
          </a:p>
        </p:txBody>
      </p:sp>
      <p:sp>
        <p:nvSpPr>
          <p:cNvPr id="5" name="TextBox 4">
            <a:extLst>
              <a:ext uri="{FF2B5EF4-FFF2-40B4-BE49-F238E27FC236}">
                <a16:creationId xmlns:a16="http://schemas.microsoft.com/office/drawing/2014/main" id="{CA12F008-9D84-9A86-FCCC-21B3E217455D}"/>
              </a:ext>
            </a:extLst>
          </p:cNvPr>
          <p:cNvSpPr txBox="1"/>
          <p:nvPr/>
        </p:nvSpPr>
        <p:spPr>
          <a:xfrm>
            <a:off x="631371" y="1663593"/>
            <a:ext cx="9601200" cy="1867884"/>
          </a:xfrm>
          <a:prstGeom prst="rect">
            <a:avLst/>
          </a:prstGeom>
          <a:ln>
            <a:noFill/>
            <a:prstDash val="lgDashDot"/>
          </a:ln>
        </p:spPr>
        <p:style>
          <a:lnRef idx="2">
            <a:schemeClr val="accent1"/>
          </a:lnRef>
          <a:fillRef idx="1">
            <a:schemeClr val="lt1"/>
          </a:fillRef>
          <a:effectRef idx="0">
            <a:schemeClr val="accent1"/>
          </a:effectRef>
          <a:fontRef idx="minor">
            <a:schemeClr val="dk1"/>
          </a:fontRef>
        </p:style>
        <p:txBody>
          <a:bodyPr wrap="square" numCol="1">
            <a:spAutoFit/>
          </a:bodyPr>
          <a:lstStyle/>
          <a:p>
            <a:pPr marL="257175" indent="-257175" defTabSz="685800" eaLnBrk="1" fontAlgn="base" hangingPunct="1">
              <a:lnSpc>
                <a:spcPct val="150000"/>
              </a:lnSpc>
              <a:spcBef>
                <a:spcPct val="20000"/>
              </a:spcBef>
              <a:spcAft>
                <a:spcPct val="0"/>
              </a:spcAft>
              <a:buFontTx/>
              <a:buChar char="•"/>
            </a:pPr>
            <a:r>
              <a:rPr lang="en-GB" altLang="en-US" b="0" dirty="0">
                <a:solidFill>
                  <a:schemeClr val="tx2">
                    <a:lumMod val="90000"/>
                    <a:lumOff val="10000"/>
                  </a:schemeClr>
                </a:solidFill>
                <a:latin typeface="Century Gothic" panose="020B0502020202020204" pitchFamily="34" charset="0"/>
                <a:cs typeface="Arial" panose="020B0604020202020204" pitchFamily="34" charset="0"/>
              </a:rPr>
              <a:t>Strict communication channels</a:t>
            </a:r>
          </a:p>
          <a:p>
            <a:pPr marL="600075" lvl="1" indent="-257175" defTabSz="685800" eaLnBrk="1" fontAlgn="base" hangingPunct="1">
              <a:lnSpc>
                <a:spcPct val="150000"/>
              </a:lnSpc>
              <a:spcBef>
                <a:spcPct val="20000"/>
              </a:spcBef>
              <a:spcAft>
                <a:spcPct val="0"/>
              </a:spcAft>
            </a:pPr>
            <a:r>
              <a:rPr lang="en-GB" altLang="en-US" dirty="0">
                <a:solidFill>
                  <a:schemeClr val="tx2">
                    <a:lumMod val="90000"/>
                    <a:lumOff val="10000"/>
                  </a:schemeClr>
                </a:solidFill>
                <a:latin typeface="Century Gothic" panose="020B0502020202020204" pitchFamily="34" charset="0"/>
                <a:cs typeface="Arial" panose="020B0604020202020204" pitchFamily="34" charset="0"/>
              </a:rPr>
              <a:t>- </a:t>
            </a:r>
            <a:r>
              <a:rPr lang="en-GB" altLang="en-US" b="0" dirty="0">
                <a:solidFill>
                  <a:schemeClr val="tx2">
                    <a:lumMod val="90000"/>
                    <a:lumOff val="10000"/>
                  </a:schemeClr>
                </a:solidFill>
                <a:latin typeface="Century Gothic" panose="020B0502020202020204" pitchFamily="34" charset="0"/>
                <a:cs typeface="Arial" panose="020B0604020202020204" pitchFamily="34" charset="0"/>
              </a:rPr>
              <a:t>No solicitation of information will be allowed other than by prescribed channels</a:t>
            </a:r>
          </a:p>
          <a:p>
            <a:pPr marL="257175" indent="-257175" defTabSz="685800" eaLnBrk="1" fontAlgn="base" hangingPunct="1">
              <a:lnSpc>
                <a:spcPct val="150000"/>
              </a:lnSpc>
              <a:spcBef>
                <a:spcPct val="20000"/>
              </a:spcBef>
              <a:spcAft>
                <a:spcPct val="0"/>
              </a:spcAft>
              <a:buFontTx/>
              <a:buChar char="•"/>
            </a:pPr>
            <a:r>
              <a:rPr lang="en-GB" altLang="en-US" b="0" dirty="0">
                <a:solidFill>
                  <a:schemeClr val="tx2">
                    <a:lumMod val="90000"/>
                    <a:lumOff val="10000"/>
                  </a:schemeClr>
                </a:solidFill>
                <a:latin typeface="Century Gothic" panose="020B0502020202020204" pitchFamily="34" charset="0"/>
                <a:cs typeface="Arial" panose="020B0604020202020204" pitchFamily="34" charset="0"/>
              </a:rPr>
              <a:t>Deadlines to be strictly met</a:t>
            </a:r>
          </a:p>
          <a:p>
            <a:pPr marL="257175" indent="-257175" defTabSz="685800" eaLnBrk="1" fontAlgn="base" hangingPunct="1">
              <a:lnSpc>
                <a:spcPct val="150000"/>
              </a:lnSpc>
              <a:spcBef>
                <a:spcPct val="20000"/>
              </a:spcBef>
              <a:spcAft>
                <a:spcPct val="0"/>
              </a:spcAft>
              <a:buFontTx/>
              <a:buChar char="•"/>
            </a:pPr>
            <a:r>
              <a:rPr lang="en-GB" altLang="en-US" b="0" dirty="0">
                <a:solidFill>
                  <a:schemeClr val="tx2">
                    <a:lumMod val="90000"/>
                    <a:lumOff val="10000"/>
                  </a:schemeClr>
                </a:solidFill>
                <a:latin typeface="Century Gothic" panose="020B0502020202020204" pitchFamily="34" charset="0"/>
                <a:cs typeface="Arial" panose="020B0604020202020204" pitchFamily="34" charset="0"/>
              </a:rPr>
              <a:t>Adhere to prescribed submission format to ensure queries are properly dealt with</a:t>
            </a:r>
          </a:p>
        </p:txBody>
      </p:sp>
    </p:spTree>
    <p:extLst>
      <p:ext uri="{BB962C8B-B14F-4D97-AF65-F5344CB8AC3E}">
        <p14:creationId xmlns:p14="http://schemas.microsoft.com/office/powerpoint/2010/main" val="4053801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38">
          <a:extLst>
            <a:ext uri="{FF2B5EF4-FFF2-40B4-BE49-F238E27FC236}">
              <a16:creationId xmlns:a16="http://schemas.microsoft.com/office/drawing/2014/main" id="{C867E0AE-524A-5D61-5609-4AEC86707B1B}"/>
            </a:ext>
          </a:extLst>
        </p:cNvPr>
        <p:cNvGrpSpPr/>
        <p:nvPr/>
      </p:nvGrpSpPr>
      <p:grpSpPr>
        <a:xfrm>
          <a:off x="0" y="0"/>
          <a:ext cx="0" cy="0"/>
          <a:chOff x="0" y="0"/>
          <a:chExt cx="0" cy="0"/>
        </a:xfrm>
      </p:grpSpPr>
      <p:sp>
        <p:nvSpPr>
          <p:cNvPr id="2" name="Google Shape;139;p28">
            <a:extLst>
              <a:ext uri="{FF2B5EF4-FFF2-40B4-BE49-F238E27FC236}">
                <a16:creationId xmlns:a16="http://schemas.microsoft.com/office/drawing/2014/main" id="{161F27D8-C655-C08F-490B-EAA0984BA20C}"/>
              </a:ext>
            </a:extLst>
          </p:cNvPr>
          <p:cNvSpPr txBox="1"/>
          <p:nvPr/>
        </p:nvSpPr>
        <p:spPr>
          <a:xfrm>
            <a:off x="941668" y="2517822"/>
            <a:ext cx="6978800" cy="830956"/>
          </a:xfrm>
          <a:prstGeom prst="rect">
            <a:avLst/>
          </a:prstGeom>
          <a:noFill/>
          <a:ln>
            <a:noFill/>
          </a:ln>
        </p:spPr>
        <p:txBody>
          <a:bodyPr spcFirstLastPara="1" wrap="square" lIns="91433" tIns="45700" rIns="91433" bIns="45700" anchor="t" anchorCtr="0">
            <a:spAutoFit/>
          </a:bodyPr>
          <a:lstStyle/>
          <a:p>
            <a:pPr>
              <a:buClr>
                <a:srgbClr val="000000"/>
              </a:buClr>
              <a:buSzPts val="3600"/>
            </a:pPr>
            <a:r>
              <a:rPr lang="en" sz="4800" b="1" dirty="0">
                <a:solidFill>
                  <a:schemeClr val="bg1"/>
                </a:solidFill>
                <a:latin typeface="Lato"/>
                <a:ea typeface="Lato"/>
                <a:cs typeface="Lato"/>
                <a:sym typeface="Lato"/>
              </a:rPr>
              <a:t>Options ssistant Icon</a:t>
            </a:r>
            <a:endParaRPr sz="2667" dirty="0">
              <a:solidFill>
                <a:schemeClr val="bg1"/>
              </a:solidFill>
              <a:latin typeface="Arial"/>
              <a:ea typeface="Arial"/>
              <a:cs typeface="Arial"/>
              <a:sym typeface="Arial"/>
            </a:endParaRPr>
          </a:p>
        </p:txBody>
      </p:sp>
      <p:sp>
        <p:nvSpPr>
          <p:cNvPr id="3" name="Title 1">
            <a:extLst>
              <a:ext uri="{FF2B5EF4-FFF2-40B4-BE49-F238E27FC236}">
                <a16:creationId xmlns:a16="http://schemas.microsoft.com/office/drawing/2014/main" id="{FDD4E70D-0D35-3378-B013-3F5DCAFACAD3}"/>
              </a:ext>
            </a:extLst>
          </p:cNvPr>
          <p:cNvSpPr txBox="1">
            <a:spLocks/>
          </p:cNvSpPr>
          <p:nvPr/>
        </p:nvSpPr>
        <p:spPr>
          <a:xfrm>
            <a:off x="317495" y="168089"/>
            <a:ext cx="11765648" cy="794209"/>
          </a:xfrm>
          <a:prstGeom prst="rect">
            <a:avLst/>
          </a:prstGeom>
          <a:solidFill>
            <a:schemeClr val="tx2">
              <a:lumMod val="90000"/>
              <a:lumOff val="10000"/>
            </a:schemeClr>
          </a:solidFill>
        </p:spPr>
        <p:style>
          <a:lnRef idx="1">
            <a:schemeClr val="accent1"/>
          </a:lnRef>
          <a:fillRef idx="3">
            <a:schemeClr val="accent1"/>
          </a:fillRef>
          <a:effectRef idx="2">
            <a:schemeClr val="accent1"/>
          </a:effectRef>
          <a:fontRef idx="minor">
            <a:schemeClr val="lt1"/>
          </a:fontRef>
        </p:style>
        <p:txBody>
          <a:bodyPr anchor="b">
            <a:normAutofit/>
          </a:bodyPr>
          <a:lstStyle>
            <a:defPPr>
              <a:defRPr lang="en-US"/>
            </a:defPPr>
            <a:lvl1pPr algn="ctr">
              <a:lnSpc>
                <a:spcPct val="90000"/>
              </a:lnSpc>
              <a:spcBef>
                <a:spcPct val="0"/>
              </a:spcBef>
              <a:buNone/>
              <a:defRPr sz="3600" b="1">
                <a:solidFill>
                  <a:schemeClr val="bg1"/>
                </a:solidFill>
                <a:latin typeface="Century Gothic" panose="020B0502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3. BACKGROUND AND BUSINESS REQUIREMENT</a:t>
            </a:r>
          </a:p>
        </p:txBody>
      </p:sp>
      <p:sp>
        <p:nvSpPr>
          <p:cNvPr id="4" name="AutoShape 74">
            <a:extLst>
              <a:ext uri="{FF2B5EF4-FFF2-40B4-BE49-F238E27FC236}">
                <a16:creationId xmlns:a16="http://schemas.microsoft.com/office/drawing/2014/main" id="{CC856524-D1C9-AF43-BCCF-C59354B45EF0}"/>
              </a:ext>
            </a:extLst>
          </p:cNvPr>
          <p:cNvSpPr>
            <a:spLocks noChangeArrowheads="1"/>
          </p:cNvSpPr>
          <p:nvPr/>
        </p:nvSpPr>
        <p:spPr bwMode="auto">
          <a:xfrm>
            <a:off x="317494" y="1107524"/>
            <a:ext cx="11447249" cy="4454289"/>
          </a:xfrm>
          <a:prstGeom prst="roundRect">
            <a:avLst>
              <a:gd name="adj" fmla="val 16667"/>
            </a:avLst>
          </a:prstGeom>
          <a:noFill/>
          <a:ln w="9525" algn="ctr">
            <a:solidFill>
              <a:srgbClr val="99CCFF"/>
            </a:solidFill>
            <a:round/>
            <a:headEnd/>
            <a:tailEnd/>
          </a:ln>
          <a:effectLst>
            <a:outerShdw dist="38100" dir="2700000" algn="tl" rotWithShape="0">
              <a:srgbClr val="000000">
                <a:alpha val="39999"/>
              </a:srgbClr>
            </a:outerShdw>
          </a:effectLst>
        </p:spPr>
        <p:txBody>
          <a:bodyPr wrap="none" anchor="ctr"/>
          <a:lstStyle/>
          <a:p>
            <a:pPr>
              <a:defRPr/>
            </a:pPr>
            <a:endParaRPr lang="en-ZA" dirty="0">
              <a:latin typeface="Century Gothic" panose="020B0502020202020204" pitchFamily="34" charset="0"/>
            </a:endParaRPr>
          </a:p>
        </p:txBody>
      </p:sp>
      <p:sp>
        <p:nvSpPr>
          <p:cNvPr id="5" name="TextBox 4">
            <a:extLst>
              <a:ext uri="{FF2B5EF4-FFF2-40B4-BE49-F238E27FC236}">
                <a16:creationId xmlns:a16="http://schemas.microsoft.com/office/drawing/2014/main" id="{D8ADFF15-0D8B-2193-4048-4F94A632C1F8}"/>
              </a:ext>
            </a:extLst>
          </p:cNvPr>
          <p:cNvSpPr txBox="1"/>
          <p:nvPr/>
        </p:nvSpPr>
        <p:spPr>
          <a:xfrm>
            <a:off x="427257" y="1107524"/>
            <a:ext cx="10395231" cy="2422779"/>
          </a:xfrm>
          <a:prstGeom prst="rect">
            <a:avLst/>
          </a:prstGeom>
          <a:noFill/>
        </p:spPr>
        <p:txBody>
          <a:bodyPr wrap="square" rtlCol="0">
            <a:spAutoFit/>
          </a:bodyPr>
          <a:lstStyle/>
          <a:p>
            <a:pPr>
              <a:lnSpc>
                <a:spcPct val="150000"/>
              </a:lnSpc>
            </a:pPr>
            <a:endParaRPr lang="en-ZA" sz="2000" dirty="0">
              <a:solidFill>
                <a:schemeClr val="tx2">
                  <a:lumMod val="90000"/>
                  <a:lumOff val="10000"/>
                </a:schemeClr>
              </a:solidFill>
              <a:latin typeface="Century Gothic" panose="020B0502020202020204" pitchFamily="34" charset="0"/>
              <a:cs typeface="Arial" panose="020B0604020202020204" pitchFamily="34" charset="0"/>
            </a:endParaRPr>
          </a:p>
          <a:p>
            <a:pPr>
              <a:lnSpc>
                <a:spcPct val="150000"/>
              </a:lnSpc>
            </a:pPr>
            <a:r>
              <a:rPr lang="en-ZA" sz="2000" dirty="0">
                <a:solidFill>
                  <a:schemeClr val="tx2">
                    <a:lumMod val="90000"/>
                    <a:lumOff val="10000"/>
                  </a:schemeClr>
                </a:solidFill>
                <a:latin typeface="Century Gothic" panose="020B0502020202020204" pitchFamily="34" charset="0"/>
                <a:cs typeface="Arial" panose="020B0604020202020204" pitchFamily="34" charset="0"/>
              </a:rPr>
              <a:t>Bidders are requested to refer to the issued, </a:t>
            </a:r>
            <a:r>
              <a:rPr lang="en-ZA" sz="2000" u="sng" dirty="0">
                <a:solidFill>
                  <a:schemeClr val="tx2">
                    <a:lumMod val="90000"/>
                    <a:lumOff val="10000"/>
                  </a:schemeClr>
                </a:solidFill>
                <a:latin typeface="Century Gothic" panose="020B0502020202020204" pitchFamily="34" charset="0"/>
                <a:cs typeface="Arial" panose="020B0604020202020204" pitchFamily="34" charset="0"/>
              </a:rPr>
              <a:t>Business Specification Requirement and 2.3 Scope of Work in SARS MAIN RFP Document</a:t>
            </a:r>
            <a:r>
              <a:rPr lang="en-ZA" sz="2000" b="1" u="sng" dirty="0">
                <a:solidFill>
                  <a:schemeClr val="tx2">
                    <a:lumMod val="90000"/>
                    <a:lumOff val="10000"/>
                  </a:schemeClr>
                </a:solidFill>
                <a:latin typeface="Century Gothic" panose="020B0502020202020204" pitchFamily="34" charset="0"/>
                <a:cs typeface="Arial" panose="020B0604020202020204" pitchFamily="34" charset="0"/>
              </a:rPr>
              <a:t> </a:t>
            </a:r>
            <a:r>
              <a:rPr lang="en-ZA" sz="2000" dirty="0">
                <a:solidFill>
                  <a:schemeClr val="tx2">
                    <a:lumMod val="90000"/>
                    <a:lumOff val="10000"/>
                  </a:schemeClr>
                </a:solidFill>
                <a:latin typeface="Century Gothic" panose="020B0502020202020204" pitchFamily="34" charset="0"/>
                <a:cs typeface="Arial" panose="020B0604020202020204" pitchFamily="34" charset="0"/>
              </a:rPr>
              <a:t>for purposes of understanding the SARS business requirement for this Request for Proposal.</a:t>
            </a:r>
          </a:p>
          <a:p>
            <a:pPr>
              <a:lnSpc>
                <a:spcPct val="150000"/>
              </a:lnSpc>
            </a:pPr>
            <a:endParaRPr lang="en-ZA" sz="2400" dirty="0">
              <a:solidFill>
                <a:schemeClr val="tx2">
                  <a:lumMod val="90000"/>
                  <a:lumOff val="10000"/>
                </a:schemeClr>
              </a:solidFill>
              <a:latin typeface="Century Gothic" panose="020B0502020202020204" pitchFamily="34" charset="0"/>
              <a:cs typeface="Arial" panose="020B0604020202020204" pitchFamily="34" charset="0"/>
            </a:endParaRPr>
          </a:p>
        </p:txBody>
      </p:sp>
      <p:graphicFrame>
        <p:nvGraphicFramePr>
          <p:cNvPr id="6" name="Object 5">
            <a:extLst>
              <a:ext uri="{FF2B5EF4-FFF2-40B4-BE49-F238E27FC236}">
                <a16:creationId xmlns:a16="http://schemas.microsoft.com/office/drawing/2014/main" id="{4C3CFD6E-B15A-B15A-9777-330CA3FF0858}"/>
              </a:ext>
            </a:extLst>
          </p:cNvPr>
          <p:cNvGraphicFramePr>
            <a:graphicFrameLocks noChangeAspect="1"/>
          </p:cNvGraphicFramePr>
          <p:nvPr>
            <p:extLst>
              <p:ext uri="{D42A27DB-BD31-4B8C-83A1-F6EECF244321}">
                <p14:modId xmlns:p14="http://schemas.microsoft.com/office/powerpoint/2010/main" val="4013095262"/>
              </p:ext>
            </p:extLst>
          </p:nvPr>
        </p:nvGraphicFramePr>
        <p:xfrm>
          <a:off x="4609578" y="3191124"/>
          <a:ext cx="1943622" cy="1567952"/>
        </p:xfrm>
        <a:graphic>
          <a:graphicData uri="http://schemas.openxmlformats.org/presentationml/2006/ole">
            <mc:AlternateContent xmlns:mc="http://schemas.openxmlformats.org/markup-compatibility/2006">
              <mc:Choice xmlns:v="urn:schemas-microsoft-com:vml" Requires="v">
                <p:oleObj name="Acrobat Document" showAsIcon="1" r:id="rId4" imgW="914400" imgH="792417" progId="AcroExch.Document.DC">
                  <p:embed/>
                </p:oleObj>
              </mc:Choice>
              <mc:Fallback>
                <p:oleObj name="Acrobat Document" showAsIcon="1" r:id="rId4" imgW="914400" imgH="792417" progId="AcroExch.Document.DC">
                  <p:embed/>
                  <p:pic>
                    <p:nvPicPr>
                      <p:cNvPr id="0" name=""/>
                      <p:cNvPicPr/>
                      <p:nvPr/>
                    </p:nvPicPr>
                    <p:blipFill>
                      <a:blip r:embed="rId5"/>
                      <a:stretch>
                        <a:fillRect/>
                      </a:stretch>
                    </p:blipFill>
                    <p:spPr>
                      <a:xfrm>
                        <a:off x="4609578" y="3191124"/>
                        <a:ext cx="1943622" cy="1567952"/>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254297A-433A-4F40-B097-388EE45DE94A}"/>
              </a:ext>
            </a:extLst>
          </p:cNvPr>
          <p:cNvGraphicFramePr>
            <a:graphicFrameLocks noChangeAspect="1"/>
          </p:cNvGraphicFramePr>
          <p:nvPr>
            <p:extLst>
              <p:ext uri="{D42A27DB-BD31-4B8C-83A1-F6EECF244321}">
                <p14:modId xmlns:p14="http://schemas.microsoft.com/office/powerpoint/2010/main" val="3416035819"/>
              </p:ext>
            </p:extLst>
          </p:nvPr>
        </p:nvGraphicFramePr>
        <p:xfrm>
          <a:off x="1277655" y="3142909"/>
          <a:ext cx="1747270" cy="1513694"/>
        </p:xfrm>
        <a:graphic>
          <a:graphicData uri="http://schemas.openxmlformats.org/presentationml/2006/ole">
            <mc:AlternateContent xmlns:mc="http://schemas.openxmlformats.org/markup-compatibility/2006">
              <mc:Choice xmlns:v="urn:schemas-microsoft-com:vml" Requires="v">
                <p:oleObj name="Acrobat Document" showAsIcon="1" r:id="rId6" imgW="914400" imgH="792417" progId="AcroExch.Document.DC">
                  <p:embed/>
                </p:oleObj>
              </mc:Choice>
              <mc:Fallback>
                <p:oleObj name="Acrobat Document" showAsIcon="1" r:id="rId6" imgW="914400" imgH="792417" progId="AcroExch.Document.DC">
                  <p:embed/>
                  <p:pic>
                    <p:nvPicPr>
                      <p:cNvPr id="0" name=""/>
                      <p:cNvPicPr/>
                      <p:nvPr/>
                    </p:nvPicPr>
                    <p:blipFill>
                      <a:blip r:embed="rId5"/>
                      <a:stretch>
                        <a:fillRect/>
                      </a:stretch>
                    </p:blipFill>
                    <p:spPr>
                      <a:xfrm>
                        <a:off x="1277655" y="3142909"/>
                        <a:ext cx="1747270" cy="1513694"/>
                      </a:xfrm>
                      <a:prstGeom prst="rect">
                        <a:avLst/>
                      </a:prstGeom>
                    </p:spPr>
                  </p:pic>
                </p:oleObj>
              </mc:Fallback>
            </mc:AlternateContent>
          </a:graphicData>
        </a:graphic>
      </p:graphicFrame>
    </p:spTree>
    <p:extLst>
      <p:ext uri="{BB962C8B-B14F-4D97-AF65-F5344CB8AC3E}">
        <p14:creationId xmlns:p14="http://schemas.microsoft.com/office/powerpoint/2010/main" val="2031648829"/>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DEC9FD70-66D1-4070-C7B1-8269B5F28B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47FD2C-5FD4-6401-6D86-03A6C3FC65E1}"/>
              </a:ext>
            </a:extLst>
          </p:cNvPr>
          <p:cNvSpPr txBox="1">
            <a:spLocks/>
          </p:cNvSpPr>
          <p:nvPr/>
        </p:nvSpPr>
        <p:spPr>
          <a:xfrm>
            <a:off x="783771" y="160700"/>
            <a:ext cx="10951029" cy="816155"/>
          </a:xfrm>
          <a:prstGeom prst="rect">
            <a:avLst/>
          </a:prstGeom>
          <a:solidFill>
            <a:schemeClr val="tx2">
              <a:lumMod val="90000"/>
              <a:lumOff val="10000"/>
            </a:schemeClr>
          </a:solidFill>
        </p:spPr>
        <p:style>
          <a:lnRef idx="1">
            <a:schemeClr val="accent1"/>
          </a:lnRef>
          <a:fillRef idx="3">
            <a:schemeClr val="accent1"/>
          </a:fillRef>
          <a:effectRef idx="2">
            <a:schemeClr val="accent1"/>
          </a:effectRef>
          <a:fontRef idx="minor">
            <a:schemeClr val="lt1"/>
          </a:fontRef>
        </p:style>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bg1"/>
                </a:solidFill>
                <a:latin typeface="Century Gothic" panose="020B0502020202020204" pitchFamily="34" charset="0"/>
                <a:ea typeface="+mn-ea"/>
                <a:cs typeface="Arial" panose="020B0604020202020204" pitchFamily="34" charset="0"/>
              </a:rPr>
              <a:t>4.  RFP TIMELINES</a:t>
            </a:r>
          </a:p>
        </p:txBody>
      </p:sp>
      <p:sp>
        <p:nvSpPr>
          <p:cNvPr id="4" name="TextBox 12">
            <a:extLst>
              <a:ext uri="{FF2B5EF4-FFF2-40B4-BE49-F238E27FC236}">
                <a16:creationId xmlns:a16="http://schemas.microsoft.com/office/drawing/2014/main" id="{2E552CC0-4C71-B756-5AB9-C0C8079CFBF2}"/>
              </a:ext>
            </a:extLst>
          </p:cNvPr>
          <p:cNvSpPr txBox="1">
            <a:spLocks noChangeArrowheads="1"/>
          </p:cNvSpPr>
          <p:nvPr/>
        </p:nvSpPr>
        <p:spPr bwMode="auto">
          <a:xfrm>
            <a:off x="1114815" y="5273459"/>
            <a:ext cx="10826815" cy="495457"/>
          </a:xfrm>
          <a:prstGeom prst="rect">
            <a:avLst/>
          </a:prstGeom>
          <a:ln>
            <a:noFill/>
            <a:prstDash val="solid"/>
          </a:ln>
        </p:spPr>
        <p:style>
          <a:lnRef idx="2">
            <a:schemeClr val="accent1"/>
          </a:lnRef>
          <a:fillRef idx="1">
            <a:schemeClr val="lt1"/>
          </a:fillRef>
          <a:effectRef idx="0">
            <a:schemeClr val="accent1"/>
          </a:effectRef>
          <a:fontRef idx="minor">
            <a:schemeClr val="dk1"/>
          </a:fontRef>
        </p:style>
        <p:txBody>
          <a:bodyPr wrap="square" numCol="1">
            <a:spAutoFit/>
          </a:bodyPr>
          <a:lstStyle>
            <a:defPPr>
              <a:defRPr lang="en-US"/>
            </a:defPPr>
            <a:lvl1pPr marL="257175" indent="-257175" defTabSz="685800" fontAlgn="base">
              <a:lnSpc>
                <a:spcPct val="150000"/>
              </a:lnSpc>
              <a:spcBef>
                <a:spcPct val="20000"/>
              </a:spcBef>
              <a:spcAft>
                <a:spcPct val="0"/>
              </a:spcAft>
              <a:buFontTx/>
              <a:buChar char="•"/>
              <a:defRPr sz="2200" b="0">
                <a:solidFill>
                  <a:schemeClr val="accent1">
                    <a:lumMod val="50000"/>
                  </a:schemeClr>
                </a:solidFill>
                <a:latin typeface="Century Gothic" panose="020B0502020202020204" pitchFamily="34" charset="0"/>
                <a:cs typeface="Arial" panose="020B0604020202020204" pitchFamily="34" charset="0"/>
              </a:defRPr>
            </a:lvl1pPr>
            <a:lvl2pPr marL="600075" lvl="1" indent="-257175" defTabSz="685800" fontAlgn="base">
              <a:lnSpc>
                <a:spcPct val="150000"/>
              </a:lnSpc>
              <a:spcBef>
                <a:spcPct val="20000"/>
              </a:spcBef>
              <a:spcAft>
                <a:spcPct val="0"/>
              </a:spcAft>
              <a:defRPr sz="2200">
                <a:solidFill>
                  <a:schemeClr val="accent1">
                    <a:lumMod val="50000"/>
                  </a:schemeClr>
                </a:solidFill>
                <a:latin typeface="Century Gothic" panose="020B0502020202020204" pitchFamily="34" charset="0"/>
                <a:cs typeface="Arial" panose="020B060402020202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ZA" sz="2000" dirty="0"/>
              <a:t>Any enquiries must be referred, in writing via email: </a:t>
            </a:r>
            <a:r>
              <a:rPr lang="en-ZA" sz="2000" dirty="0">
                <a:solidFill>
                  <a:srgbClr val="0070C0"/>
                </a:solidFill>
                <a:hlinkClick r:id="rId3">
                  <a:extLst>
                    <a:ext uri="{A12FA001-AC4F-418D-AE19-62706E023703}">
                      <ahyp:hlinkClr xmlns:ahyp="http://schemas.microsoft.com/office/drawing/2018/hyperlinkcolor" val="tx"/>
                    </a:ext>
                  </a:extLst>
                </a:hlinkClick>
              </a:rPr>
              <a:t>tenderoffice@sars.gov.za</a:t>
            </a:r>
            <a:r>
              <a:rPr lang="en-ZA" sz="2000" dirty="0">
                <a:solidFill>
                  <a:srgbClr val="0070C0"/>
                </a:solidFill>
              </a:rPr>
              <a:t>         </a:t>
            </a:r>
          </a:p>
        </p:txBody>
      </p:sp>
      <p:cxnSp>
        <p:nvCxnSpPr>
          <p:cNvPr id="5" name="Straight Connector 4">
            <a:extLst>
              <a:ext uri="{FF2B5EF4-FFF2-40B4-BE49-F238E27FC236}">
                <a16:creationId xmlns:a16="http://schemas.microsoft.com/office/drawing/2014/main" id="{FE8AC81D-1E62-B922-0A84-C2D6D1D59ADC}"/>
              </a:ext>
            </a:extLst>
          </p:cNvPr>
          <p:cNvCxnSpPr>
            <a:cxnSpLocks/>
          </p:cNvCxnSpPr>
          <p:nvPr/>
        </p:nvCxnSpPr>
        <p:spPr>
          <a:xfrm flipH="1">
            <a:off x="1010919" y="5155485"/>
            <a:ext cx="10342881" cy="0"/>
          </a:xfrm>
          <a:prstGeom prst="line">
            <a:avLst/>
          </a:prstGeom>
          <a:ln w="57150"/>
        </p:spPr>
        <p:style>
          <a:lnRef idx="3">
            <a:schemeClr val="accent1"/>
          </a:lnRef>
          <a:fillRef idx="0">
            <a:schemeClr val="accent1"/>
          </a:fillRef>
          <a:effectRef idx="2">
            <a:schemeClr val="accent1"/>
          </a:effectRef>
          <a:fontRef idx="minor">
            <a:schemeClr val="tx1"/>
          </a:fontRef>
        </p:style>
      </p:cxnSp>
      <p:graphicFrame>
        <p:nvGraphicFramePr>
          <p:cNvPr id="6" name="Table 5">
            <a:extLst>
              <a:ext uri="{FF2B5EF4-FFF2-40B4-BE49-F238E27FC236}">
                <a16:creationId xmlns:a16="http://schemas.microsoft.com/office/drawing/2014/main" id="{66A1C280-0FB4-D58E-1D8B-C86E2857828B}"/>
              </a:ext>
            </a:extLst>
          </p:cNvPr>
          <p:cNvGraphicFramePr>
            <a:graphicFrameLocks noGrp="1"/>
          </p:cNvGraphicFramePr>
          <p:nvPr>
            <p:extLst>
              <p:ext uri="{D42A27DB-BD31-4B8C-83A1-F6EECF244321}">
                <p14:modId xmlns:p14="http://schemas.microsoft.com/office/powerpoint/2010/main" val="2730734469"/>
              </p:ext>
            </p:extLst>
          </p:nvPr>
        </p:nvGraphicFramePr>
        <p:xfrm>
          <a:off x="1010919" y="1177447"/>
          <a:ext cx="9022429" cy="3660026"/>
        </p:xfrm>
        <a:graphic>
          <a:graphicData uri="http://schemas.openxmlformats.org/drawingml/2006/table">
            <a:tbl>
              <a:tblPr firstRow="1" bandRow="1">
                <a:tableStyleId>{5C22544A-7EE6-4342-B048-85BDC9FD1C3A}</a:tableStyleId>
              </a:tblPr>
              <a:tblGrid>
                <a:gridCol w="4876665">
                  <a:extLst>
                    <a:ext uri="{9D8B030D-6E8A-4147-A177-3AD203B41FA5}">
                      <a16:colId xmlns:a16="http://schemas.microsoft.com/office/drawing/2014/main" val="3661230289"/>
                    </a:ext>
                  </a:extLst>
                </a:gridCol>
                <a:gridCol w="4145764">
                  <a:extLst>
                    <a:ext uri="{9D8B030D-6E8A-4147-A177-3AD203B41FA5}">
                      <a16:colId xmlns:a16="http://schemas.microsoft.com/office/drawing/2014/main" val="2724007726"/>
                    </a:ext>
                  </a:extLst>
                </a:gridCol>
              </a:tblGrid>
              <a:tr h="425696">
                <a:tc>
                  <a:txBody>
                    <a:bodyPr/>
                    <a:lstStyle/>
                    <a:p>
                      <a:endParaRPr lang="en-ZA" dirty="0">
                        <a:latin typeface="Century Gothic" panose="020B0502020202020204" pitchFamily="34" charset="0"/>
                      </a:endParaRPr>
                    </a:p>
                  </a:txBody>
                  <a:tcPr>
                    <a:solidFill>
                      <a:schemeClr val="tx2">
                        <a:lumMod val="90000"/>
                        <a:lumOff val="10000"/>
                      </a:schemeClr>
                    </a:solidFill>
                  </a:tcPr>
                </a:tc>
                <a:tc>
                  <a:txBody>
                    <a:bodyPr/>
                    <a:lstStyle/>
                    <a:p>
                      <a:r>
                        <a:rPr lang="en-ZA" dirty="0">
                          <a:latin typeface="Century Gothic" panose="020B0502020202020204" pitchFamily="34" charset="0"/>
                        </a:rPr>
                        <a:t>DUE DATE </a:t>
                      </a:r>
                    </a:p>
                  </a:txBody>
                  <a:tcPr>
                    <a:solidFill>
                      <a:schemeClr val="tx2">
                        <a:lumMod val="90000"/>
                        <a:lumOff val="10000"/>
                      </a:schemeClr>
                    </a:solidFill>
                  </a:tcPr>
                </a:tc>
                <a:extLst>
                  <a:ext uri="{0D108BD9-81ED-4DB2-BD59-A6C34878D82A}">
                    <a16:rowId xmlns:a16="http://schemas.microsoft.com/office/drawing/2014/main" val="2634135770"/>
                  </a:ext>
                </a:extLst>
              </a:tr>
              <a:tr h="425696">
                <a:tc>
                  <a:txBody>
                    <a:bodyPr/>
                    <a:lstStyle/>
                    <a:p>
                      <a:r>
                        <a:rPr lang="en-ZA" dirty="0">
                          <a:solidFill>
                            <a:srgbClr val="004C85"/>
                          </a:solidFill>
                          <a:latin typeface="Century Gothic" panose="020B0502020202020204" pitchFamily="34" charset="0"/>
                        </a:rPr>
                        <a:t>Bid advertisement </a:t>
                      </a:r>
                    </a:p>
                  </a:txBody>
                  <a:tcPr/>
                </a:tc>
                <a:tc>
                  <a:txBody>
                    <a:bodyPr/>
                    <a:lstStyle/>
                    <a:p>
                      <a:r>
                        <a:rPr lang="en-ZA" dirty="0">
                          <a:latin typeface="Century Gothic" panose="020B0502020202020204" pitchFamily="34" charset="0"/>
                        </a:rPr>
                        <a:t>30 July 2025</a:t>
                      </a:r>
                    </a:p>
                  </a:txBody>
                  <a:tcPr/>
                </a:tc>
                <a:extLst>
                  <a:ext uri="{0D108BD9-81ED-4DB2-BD59-A6C34878D82A}">
                    <a16:rowId xmlns:a16="http://schemas.microsoft.com/office/drawing/2014/main" val="1815911844"/>
                  </a:ext>
                </a:extLst>
              </a:tr>
              <a:tr h="425696">
                <a:tc>
                  <a:txBody>
                    <a:bodyPr/>
                    <a:lstStyle/>
                    <a:p>
                      <a:r>
                        <a:rPr lang="en-ZA" dirty="0">
                          <a:solidFill>
                            <a:srgbClr val="004C85"/>
                          </a:solidFill>
                          <a:latin typeface="Century Gothic" panose="020B0502020202020204" pitchFamily="34" charset="0"/>
                        </a:rPr>
                        <a:t>Non- Compulsory briefing session</a:t>
                      </a:r>
                    </a:p>
                  </a:txBody>
                  <a:tcPr/>
                </a:tc>
                <a:tc>
                  <a:txBody>
                    <a:bodyPr/>
                    <a:lstStyle/>
                    <a:p>
                      <a:r>
                        <a:rPr lang="en-ZA" dirty="0">
                          <a:latin typeface="Century Gothic" panose="020B0502020202020204" pitchFamily="34" charset="0"/>
                        </a:rPr>
                        <a:t>12 August  2025</a:t>
                      </a:r>
                    </a:p>
                  </a:txBody>
                  <a:tcPr/>
                </a:tc>
                <a:extLst>
                  <a:ext uri="{0D108BD9-81ED-4DB2-BD59-A6C34878D82A}">
                    <a16:rowId xmlns:a16="http://schemas.microsoft.com/office/drawing/2014/main" val="1562360225"/>
                  </a:ext>
                </a:extLst>
              </a:tr>
              <a:tr h="734269">
                <a:tc>
                  <a:txBody>
                    <a:bodyPr/>
                    <a:lstStyle/>
                    <a:p>
                      <a:r>
                        <a:rPr lang="en-ZA" dirty="0">
                          <a:solidFill>
                            <a:srgbClr val="004C85"/>
                          </a:solidFill>
                          <a:latin typeface="Century Gothic" panose="020B0502020202020204" pitchFamily="34" charset="0"/>
                        </a:rPr>
                        <a:t>Bidders to submit written questions on or before</a:t>
                      </a:r>
                    </a:p>
                  </a:txBody>
                  <a:tcPr/>
                </a:tc>
                <a:tc>
                  <a:txBody>
                    <a:bodyPr/>
                    <a:lstStyle/>
                    <a:p>
                      <a:r>
                        <a:rPr lang="en-ZA" dirty="0">
                          <a:solidFill>
                            <a:schemeClr val="tx1"/>
                          </a:solidFill>
                          <a:latin typeface="Century Gothic" panose="020B0502020202020204" pitchFamily="34" charset="0"/>
                        </a:rPr>
                        <a:t>31 July  2025 -22 August 2025</a:t>
                      </a:r>
                    </a:p>
                    <a:p>
                      <a:r>
                        <a:rPr lang="en-ZA" dirty="0">
                          <a:solidFill>
                            <a:srgbClr val="FF0000"/>
                          </a:solidFill>
                          <a:latin typeface="Century Gothic" panose="020B0502020202020204" pitchFamily="34" charset="0"/>
                        </a:rPr>
                        <a:t>31 July 2025 – 09 September 2025</a:t>
                      </a:r>
                    </a:p>
                  </a:txBody>
                  <a:tcPr/>
                </a:tc>
                <a:extLst>
                  <a:ext uri="{0D108BD9-81ED-4DB2-BD59-A6C34878D82A}">
                    <a16:rowId xmlns:a16="http://schemas.microsoft.com/office/drawing/2014/main" val="3660078785"/>
                  </a:ext>
                </a:extLst>
              </a:tr>
              <a:tr h="734269">
                <a:tc>
                  <a:txBody>
                    <a:bodyPr/>
                    <a:lstStyle/>
                    <a:p>
                      <a:r>
                        <a:rPr lang="en-ZA" dirty="0">
                          <a:solidFill>
                            <a:srgbClr val="004C85"/>
                          </a:solidFill>
                          <a:latin typeface="Century Gothic" panose="020B0502020202020204" pitchFamily="34" charset="0"/>
                        </a:rPr>
                        <a:t>SARS response to Bidder’s written questions</a:t>
                      </a:r>
                    </a:p>
                  </a:txBody>
                  <a:tcPr/>
                </a:tc>
                <a:tc>
                  <a:txBody>
                    <a:bodyPr/>
                    <a:lstStyle/>
                    <a:p>
                      <a:r>
                        <a:rPr lang="en-ZA" dirty="0">
                          <a:latin typeface="Century Gothic" panose="020B0502020202020204" pitchFamily="34" charset="0"/>
                        </a:rPr>
                        <a:t>26 August 2025</a:t>
                      </a:r>
                    </a:p>
                    <a:p>
                      <a:r>
                        <a:rPr lang="en-ZA" dirty="0">
                          <a:solidFill>
                            <a:srgbClr val="FF0000"/>
                          </a:solidFill>
                          <a:latin typeface="Century Gothic" panose="020B0502020202020204" pitchFamily="34" charset="0"/>
                        </a:rPr>
                        <a:t>12 September 2025 </a:t>
                      </a:r>
                    </a:p>
                  </a:txBody>
                  <a:tcPr/>
                </a:tc>
                <a:extLst>
                  <a:ext uri="{0D108BD9-81ED-4DB2-BD59-A6C34878D82A}">
                    <a16:rowId xmlns:a16="http://schemas.microsoft.com/office/drawing/2014/main" val="1749360664"/>
                  </a:ext>
                </a:extLst>
              </a:tr>
              <a:tr h="586295">
                <a:tc>
                  <a:txBody>
                    <a:bodyPr/>
                    <a:lstStyle/>
                    <a:p>
                      <a:r>
                        <a:rPr lang="en-ZA" dirty="0">
                          <a:solidFill>
                            <a:srgbClr val="004C85"/>
                          </a:solidFill>
                          <a:latin typeface="Century Gothic" panose="020B0502020202020204" pitchFamily="34" charset="0"/>
                        </a:rPr>
                        <a:t>Bid Closing Date</a:t>
                      </a:r>
                    </a:p>
                    <a:p>
                      <a:endParaRPr lang="en-ZA" dirty="0">
                        <a:solidFill>
                          <a:srgbClr val="004C85"/>
                        </a:solidFill>
                        <a:latin typeface="Century Gothic" panose="020B0502020202020204" pitchFamily="34" charset="0"/>
                      </a:endParaRPr>
                    </a:p>
                    <a:p>
                      <a:r>
                        <a:rPr lang="en-ZA" dirty="0">
                          <a:solidFill>
                            <a:srgbClr val="FF0000"/>
                          </a:solidFill>
                          <a:highlight>
                            <a:srgbClr val="FFFF00"/>
                          </a:highlight>
                          <a:latin typeface="Century Gothic" panose="020B0502020202020204" pitchFamily="34" charset="0"/>
                        </a:rPr>
                        <a:t>NB: New Dates highlighted in red.</a:t>
                      </a:r>
                    </a:p>
                  </a:txBody>
                  <a:tcPr/>
                </a:tc>
                <a:tc>
                  <a:txBody>
                    <a:bodyPr/>
                    <a:lstStyle/>
                    <a:p>
                      <a:r>
                        <a:rPr lang="en-ZA" dirty="0">
                          <a:solidFill>
                            <a:schemeClr val="tx1"/>
                          </a:solidFill>
                          <a:latin typeface="Century Gothic" panose="020B0502020202020204" pitchFamily="34" charset="0"/>
                        </a:rPr>
                        <a:t>02 September 2025 @11:00 am</a:t>
                      </a:r>
                    </a:p>
                    <a:p>
                      <a:r>
                        <a:rPr lang="en-ZA" dirty="0">
                          <a:solidFill>
                            <a:srgbClr val="FF0000"/>
                          </a:solidFill>
                          <a:latin typeface="Century Gothic" panose="020B0502020202020204" pitchFamily="34" charset="0"/>
                        </a:rPr>
                        <a:t>18 September 2025 @ 11:00 am</a:t>
                      </a:r>
                    </a:p>
                  </a:txBody>
                  <a:tcPr/>
                </a:tc>
                <a:extLst>
                  <a:ext uri="{0D108BD9-81ED-4DB2-BD59-A6C34878D82A}">
                    <a16:rowId xmlns:a16="http://schemas.microsoft.com/office/drawing/2014/main" val="2035914074"/>
                  </a:ext>
                </a:extLst>
              </a:tr>
            </a:tbl>
          </a:graphicData>
        </a:graphic>
      </p:graphicFrame>
    </p:spTree>
    <p:extLst>
      <p:ext uri="{BB962C8B-B14F-4D97-AF65-F5344CB8AC3E}">
        <p14:creationId xmlns:p14="http://schemas.microsoft.com/office/powerpoint/2010/main" val="13515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8BE5BEAF-27DB-2016-2989-148AEDE240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71A92C-C4AE-EF12-7BFC-729CBFFE0D2C}"/>
              </a:ext>
            </a:extLst>
          </p:cNvPr>
          <p:cNvSpPr txBox="1">
            <a:spLocks/>
          </p:cNvSpPr>
          <p:nvPr/>
        </p:nvSpPr>
        <p:spPr>
          <a:xfrm>
            <a:off x="783771" y="160700"/>
            <a:ext cx="10951029" cy="816155"/>
          </a:xfrm>
          <a:prstGeom prst="rect">
            <a:avLst/>
          </a:prstGeom>
          <a:solidFill>
            <a:schemeClr val="tx2">
              <a:lumMod val="90000"/>
              <a:lumOff val="10000"/>
            </a:schemeClr>
          </a:solidFill>
        </p:spPr>
        <p:style>
          <a:lnRef idx="1">
            <a:schemeClr val="accent1"/>
          </a:lnRef>
          <a:fillRef idx="3">
            <a:schemeClr val="accent1"/>
          </a:fillRef>
          <a:effectRef idx="2">
            <a:schemeClr val="accent1"/>
          </a:effectRef>
          <a:fontRef idx="minor">
            <a:schemeClr val="lt1"/>
          </a:fontRef>
        </p:style>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bg1"/>
                </a:solidFill>
                <a:latin typeface="Century Gothic" panose="020B0502020202020204" pitchFamily="34" charset="0"/>
                <a:ea typeface="+mn-ea"/>
                <a:cs typeface="Arial" panose="020B0604020202020204" pitchFamily="34" charset="0"/>
              </a:rPr>
              <a:t>5.  BID EVALUATION PROCESS</a:t>
            </a:r>
          </a:p>
        </p:txBody>
      </p:sp>
      <p:sp>
        <p:nvSpPr>
          <p:cNvPr id="4" name="TextBox 12">
            <a:extLst>
              <a:ext uri="{FF2B5EF4-FFF2-40B4-BE49-F238E27FC236}">
                <a16:creationId xmlns:a16="http://schemas.microsoft.com/office/drawing/2014/main" id="{E70F79DC-9ED0-70E9-B9C7-5DDBE0223C97}"/>
              </a:ext>
            </a:extLst>
          </p:cNvPr>
          <p:cNvSpPr txBox="1">
            <a:spLocks noChangeArrowheads="1"/>
          </p:cNvSpPr>
          <p:nvPr/>
        </p:nvSpPr>
        <p:spPr bwMode="auto">
          <a:xfrm>
            <a:off x="1114815" y="5273459"/>
            <a:ext cx="10826815" cy="495457"/>
          </a:xfrm>
          <a:prstGeom prst="rect">
            <a:avLst/>
          </a:prstGeom>
          <a:ln>
            <a:noFill/>
            <a:prstDash val="solid"/>
          </a:ln>
        </p:spPr>
        <p:style>
          <a:lnRef idx="2">
            <a:schemeClr val="accent1"/>
          </a:lnRef>
          <a:fillRef idx="1">
            <a:schemeClr val="lt1"/>
          </a:fillRef>
          <a:effectRef idx="0">
            <a:schemeClr val="accent1"/>
          </a:effectRef>
          <a:fontRef idx="minor">
            <a:schemeClr val="dk1"/>
          </a:fontRef>
        </p:style>
        <p:txBody>
          <a:bodyPr wrap="square" numCol="1">
            <a:spAutoFit/>
          </a:bodyPr>
          <a:lstStyle>
            <a:defPPr>
              <a:defRPr lang="en-US"/>
            </a:defPPr>
            <a:lvl1pPr marL="257175" indent="-257175" defTabSz="685800" fontAlgn="base">
              <a:lnSpc>
                <a:spcPct val="150000"/>
              </a:lnSpc>
              <a:spcBef>
                <a:spcPct val="20000"/>
              </a:spcBef>
              <a:spcAft>
                <a:spcPct val="0"/>
              </a:spcAft>
              <a:buFontTx/>
              <a:buChar char="•"/>
              <a:defRPr sz="2200" b="0">
                <a:solidFill>
                  <a:schemeClr val="accent1">
                    <a:lumMod val="50000"/>
                  </a:schemeClr>
                </a:solidFill>
                <a:latin typeface="Century Gothic" panose="020B0502020202020204" pitchFamily="34" charset="0"/>
                <a:cs typeface="Arial" panose="020B0604020202020204" pitchFamily="34" charset="0"/>
              </a:defRPr>
            </a:lvl1pPr>
            <a:lvl2pPr marL="600075" lvl="1" indent="-257175" defTabSz="685800" fontAlgn="base">
              <a:lnSpc>
                <a:spcPct val="150000"/>
              </a:lnSpc>
              <a:spcBef>
                <a:spcPct val="20000"/>
              </a:spcBef>
              <a:spcAft>
                <a:spcPct val="0"/>
              </a:spcAft>
              <a:defRPr sz="2200">
                <a:solidFill>
                  <a:schemeClr val="accent1">
                    <a:lumMod val="50000"/>
                  </a:schemeClr>
                </a:solidFill>
                <a:latin typeface="Century Gothic" panose="020B0502020202020204" pitchFamily="34" charset="0"/>
                <a:cs typeface="Arial" panose="020B060402020202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indent="0">
              <a:buNone/>
            </a:pPr>
            <a:endParaRPr lang="en-ZA" sz="2000" dirty="0"/>
          </a:p>
        </p:txBody>
      </p:sp>
      <p:cxnSp>
        <p:nvCxnSpPr>
          <p:cNvPr id="5" name="Straight Connector 4">
            <a:extLst>
              <a:ext uri="{FF2B5EF4-FFF2-40B4-BE49-F238E27FC236}">
                <a16:creationId xmlns:a16="http://schemas.microsoft.com/office/drawing/2014/main" id="{8C2DBB42-240F-08C2-BF1C-63F77AC2C23D}"/>
              </a:ext>
            </a:extLst>
          </p:cNvPr>
          <p:cNvCxnSpPr>
            <a:cxnSpLocks/>
          </p:cNvCxnSpPr>
          <p:nvPr/>
        </p:nvCxnSpPr>
        <p:spPr>
          <a:xfrm flipH="1">
            <a:off x="1010919" y="5155485"/>
            <a:ext cx="10342881" cy="0"/>
          </a:xfrm>
          <a:prstGeom prst="line">
            <a:avLst/>
          </a:prstGeom>
          <a:ln w="57150"/>
        </p:spPr>
        <p:style>
          <a:lnRef idx="3">
            <a:schemeClr val="accent1"/>
          </a:lnRef>
          <a:fillRef idx="0">
            <a:schemeClr val="accent1"/>
          </a:fillRef>
          <a:effectRef idx="2">
            <a:schemeClr val="accent1"/>
          </a:effectRef>
          <a:fontRef idx="minor">
            <a:schemeClr val="tx1"/>
          </a:fontRef>
        </p:style>
      </p:cxnSp>
      <p:graphicFrame>
        <p:nvGraphicFramePr>
          <p:cNvPr id="3" name="Content Placeholder 2">
            <a:extLst>
              <a:ext uri="{FF2B5EF4-FFF2-40B4-BE49-F238E27FC236}">
                <a16:creationId xmlns:a16="http://schemas.microsoft.com/office/drawing/2014/main" id="{5D5B1E40-D548-E64F-94EB-D2F80E3967AD}"/>
              </a:ext>
            </a:extLst>
          </p:cNvPr>
          <p:cNvGraphicFramePr>
            <a:graphicFrameLocks/>
          </p:cNvGraphicFramePr>
          <p:nvPr>
            <p:extLst>
              <p:ext uri="{D42A27DB-BD31-4B8C-83A1-F6EECF244321}">
                <p14:modId xmlns:p14="http://schemas.microsoft.com/office/powerpoint/2010/main" val="4161594962"/>
              </p:ext>
            </p:extLst>
          </p:nvPr>
        </p:nvGraphicFramePr>
        <p:xfrm>
          <a:off x="1114815" y="1245477"/>
          <a:ext cx="8533681" cy="3792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814182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 dockstate="right" visibility="0" width="438" row="2">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490F6A97-15F5-4326-9149-7C38FAFABA68}">
  <we:reference id="wa200005566" version="3.0.0.2" store="en-US" storeType="OMEX"/>
  <we:alternateReferences>
    <we:reference id="wa200005566" version="3.0.0.2" store="wa200005566"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E440B59-DA84-4F8B-8D77-213EE2DC9BF8}">
  <we:reference id="wa200005669" version="2.0.0.0" store="en-US" storeType="OMEX"/>
  <we:alternateReferences>
    <we:reference id="wa200005669" version="2.0.0.0" store="wa20000566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328496E59F22D48B6B189086B28A035" ma:contentTypeVersion="4" ma:contentTypeDescription="Create a new document." ma:contentTypeScope="" ma:versionID="d3a7c9db9b4023869cefeefb87d377d3">
  <xsd:schema xmlns:xsd="http://www.w3.org/2001/XMLSchema" xmlns:xs="http://www.w3.org/2001/XMLSchema" xmlns:p="http://schemas.microsoft.com/office/2006/metadata/properties" xmlns:ns2="bca26e88-ed85-4ffc-8899-a627d8653918" targetNamespace="http://schemas.microsoft.com/office/2006/metadata/properties" ma:root="true" ma:fieldsID="fa50d85d324b4fd10b552914955f97f8" ns2:_="">
    <xsd:import namespace="bca26e88-ed85-4ffc-8899-a627d865391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a26e88-ed85-4ffc-8899-a627d86539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E82BA9-CFEE-4B89-ABC0-10558B5D991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4B14197-CFB9-4F14-9BF8-8529DCC718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a26e88-ed85-4ffc-8899-a627d86539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ED8F876-E29D-4CA2-88E2-E8C2296651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12424</TotalTime>
  <Words>1286</Words>
  <Application>Microsoft Office PowerPoint</Application>
  <PresentationFormat>Widescreen</PresentationFormat>
  <Paragraphs>165</Paragraphs>
  <Slides>19</Slides>
  <Notes>19</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3</vt:i4>
      </vt:variant>
      <vt:variant>
        <vt:lpstr>Slide Titles</vt:lpstr>
      </vt:variant>
      <vt:variant>
        <vt:i4>19</vt:i4>
      </vt:variant>
    </vt:vector>
  </HeadingPairs>
  <TitlesOfParts>
    <vt:vector size="34" baseType="lpstr">
      <vt:lpstr>Aptos</vt:lpstr>
      <vt:lpstr>Aptos Display</vt:lpstr>
      <vt:lpstr>Arial</vt:lpstr>
      <vt:lpstr>Arial Narrow</vt:lpstr>
      <vt:lpstr>Century Gothic</vt:lpstr>
      <vt:lpstr>Lato</vt:lpstr>
      <vt:lpstr>Lato Black</vt:lpstr>
      <vt:lpstr>Times New Roman</vt:lpstr>
      <vt:lpstr>Wingdings</vt:lpstr>
      <vt:lpstr>Custom Design</vt:lpstr>
      <vt:lpstr>1_Office Theme</vt:lpstr>
      <vt:lpstr>2_Office Theme</vt:lpstr>
      <vt:lpstr>Adobe Acrobat Document</vt:lpstr>
      <vt:lpstr>Acrobat Document</vt:lpstr>
      <vt:lpstr>Microsoft Excel 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Prudence Mohapi</dc:creator>
  <cp:lastModifiedBy>Prudence Mohapi</cp:lastModifiedBy>
  <cp:revision>614</cp:revision>
  <dcterms:created xsi:type="dcterms:W3CDTF">2024-06-13T12:41:53Z</dcterms:created>
  <dcterms:modified xsi:type="dcterms:W3CDTF">2025-08-14T12:05:50Z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0x010100A328496E59F22D48B6B189086B28A035</vt:lpwstr>
  </property>
</Properties>
</file>