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Lst>
  <p:notesMasterIdLst>
    <p:notesMasterId r:id="rId64"/>
  </p:notesMasterIdLst>
  <p:sldIdLst>
    <p:sldId id="257" r:id="rId17"/>
    <p:sldId id="259" r:id="rId18"/>
    <p:sldId id="263" r:id="rId19"/>
    <p:sldId id="296" r:id="rId20"/>
    <p:sldId id="297" r:id="rId21"/>
    <p:sldId id="312" r:id="rId22"/>
    <p:sldId id="313" r:id="rId23"/>
    <p:sldId id="269" r:id="rId24"/>
    <p:sldId id="270" r:id="rId25"/>
    <p:sldId id="304" r:id="rId26"/>
    <p:sldId id="272" r:id="rId27"/>
    <p:sldId id="306" r:id="rId28"/>
    <p:sldId id="300"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03" r:id="rId44"/>
    <p:sldId id="273" r:id="rId45"/>
    <p:sldId id="274" r:id="rId46"/>
    <p:sldId id="275" r:id="rId47"/>
    <p:sldId id="276" r:id="rId48"/>
    <p:sldId id="277" r:id="rId49"/>
    <p:sldId id="278" r:id="rId50"/>
    <p:sldId id="283" r:id="rId51"/>
    <p:sldId id="314" r:id="rId52"/>
    <p:sldId id="315" r:id="rId53"/>
    <p:sldId id="285" r:id="rId54"/>
    <p:sldId id="321" r:id="rId55"/>
    <p:sldId id="279" r:id="rId56"/>
    <p:sldId id="317" r:id="rId57"/>
    <p:sldId id="318" r:id="rId58"/>
    <p:sldId id="319" r:id="rId59"/>
    <p:sldId id="288" r:id="rId60"/>
    <p:sldId id="311" r:id="rId61"/>
    <p:sldId id="309" r:id="rId62"/>
    <p:sldId id="310" r:id="rId63"/>
  </p:sldIdLst>
  <p:sldSz cx="9144000" cy="6858000" type="screen4x3"/>
  <p:notesSz cx="6799263" cy="9875838"/>
  <p:defaultTextStyle>
    <a:defPPr>
      <a:defRPr lang="en-US"/>
    </a:defPPr>
    <a:lvl1pPr marL="0" algn="l" defTabSz="908697" rtl="0" eaLnBrk="1" latinLnBrk="0" hangingPunct="1">
      <a:defRPr sz="1800" kern="1200">
        <a:solidFill>
          <a:schemeClr val="tx1"/>
        </a:solidFill>
        <a:latin typeface="+mn-lt"/>
        <a:ea typeface="+mn-ea"/>
        <a:cs typeface="+mn-cs"/>
      </a:defRPr>
    </a:lvl1pPr>
    <a:lvl2pPr marL="454343" algn="l" defTabSz="908697" rtl="0" eaLnBrk="1" latinLnBrk="0" hangingPunct="1">
      <a:defRPr sz="1800" kern="1200">
        <a:solidFill>
          <a:schemeClr val="tx1"/>
        </a:solidFill>
        <a:latin typeface="+mn-lt"/>
        <a:ea typeface="+mn-ea"/>
        <a:cs typeface="+mn-cs"/>
      </a:defRPr>
    </a:lvl2pPr>
    <a:lvl3pPr marL="908697" algn="l" defTabSz="908697" rtl="0" eaLnBrk="1" latinLnBrk="0" hangingPunct="1">
      <a:defRPr sz="1800" kern="1200">
        <a:solidFill>
          <a:schemeClr val="tx1"/>
        </a:solidFill>
        <a:latin typeface="+mn-lt"/>
        <a:ea typeface="+mn-ea"/>
        <a:cs typeface="+mn-cs"/>
      </a:defRPr>
    </a:lvl3pPr>
    <a:lvl4pPr marL="1363048" algn="l" defTabSz="908697" rtl="0" eaLnBrk="1" latinLnBrk="0" hangingPunct="1">
      <a:defRPr sz="1800" kern="1200">
        <a:solidFill>
          <a:schemeClr val="tx1"/>
        </a:solidFill>
        <a:latin typeface="+mn-lt"/>
        <a:ea typeface="+mn-ea"/>
        <a:cs typeface="+mn-cs"/>
      </a:defRPr>
    </a:lvl4pPr>
    <a:lvl5pPr marL="1817397" algn="l" defTabSz="908697" rtl="0" eaLnBrk="1" latinLnBrk="0" hangingPunct="1">
      <a:defRPr sz="1800" kern="1200">
        <a:solidFill>
          <a:schemeClr val="tx1"/>
        </a:solidFill>
        <a:latin typeface="+mn-lt"/>
        <a:ea typeface="+mn-ea"/>
        <a:cs typeface="+mn-cs"/>
      </a:defRPr>
    </a:lvl5pPr>
    <a:lvl6pPr marL="2271745" algn="l" defTabSz="908697" rtl="0" eaLnBrk="1" latinLnBrk="0" hangingPunct="1">
      <a:defRPr sz="1800" kern="1200">
        <a:solidFill>
          <a:schemeClr val="tx1"/>
        </a:solidFill>
        <a:latin typeface="+mn-lt"/>
        <a:ea typeface="+mn-ea"/>
        <a:cs typeface="+mn-cs"/>
      </a:defRPr>
    </a:lvl6pPr>
    <a:lvl7pPr marL="2726100" algn="l" defTabSz="908697" rtl="0" eaLnBrk="1" latinLnBrk="0" hangingPunct="1">
      <a:defRPr sz="1800" kern="1200">
        <a:solidFill>
          <a:schemeClr val="tx1"/>
        </a:solidFill>
        <a:latin typeface="+mn-lt"/>
        <a:ea typeface="+mn-ea"/>
        <a:cs typeface="+mn-cs"/>
      </a:defRPr>
    </a:lvl7pPr>
    <a:lvl8pPr marL="3180450" algn="l" defTabSz="908697" rtl="0" eaLnBrk="1" latinLnBrk="0" hangingPunct="1">
      <a:defRPr sz="1800" kern="1200">
        <a:solidFill>
          <a:schemeClr val="tx1"/>
        </a:solidFill>
        <a:latin typeface="+mn-lt"/>
        <a:ea typeface="+mn-ea"/>
        <a:cs typeface="+mn-cs"/>
      </a:defRPr>
    </a:lvl8pPr>
    <a:lvl9pPr marL="3634797" algn="l" defTabSz="9086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65E73-61E5-4A6C-87A7-CAAE4A6DC9E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028A403B-E72E-4BA8-BE5F-A6B4E800E929}">
      <dgm:prSet phldrT="[Text]" custT="1"/>
      <dgm:spPr>
        <a:solidFill>
          <a:srgbClr val="CC0000"/>
        </a:solidFill>
      </dgm:spPr>
      <dgm:t>
        <a:bodyPr/>
        <a:lstStyle/>
        <a:p>
          <a:r>
            <a:rPr lang="en-ZA" sz="2400" b="1" dirty="0" smtClean="0"/>
            <a:t>Fairness</a:t>
          </a:r>
          <a:endParaRPr lang="en-ZA" sz="2400" b="1" dirty="0"/>
        </a:p>
      </dgm:t>
    </dgm:pt>
    <dgm:pt modelId="{6C30F9A4-36C1-44B8-8B51-93554FE7E02B}" type="parTrans" cxnId="{EA1570A0-6B2F-4320-80E6-B0B437E2B70D}">
      <dgm:prSet/>
      <dgm:spPr/>
      <dgm:t>
        <a:bodyPr/>
        <a:lstStyle/>
        <a:p>
          <a:endParaRPr lang="en-ZA"/>
        </a:p>
      </dgm:t>
    </dgm:pt>
    <dgm:pt modelId="{689E563E-5A28-4717-AFCA-E78707C1379D}" type="sibTrans" cxnId="{EA1570A0-6B2F-4320-80E6-B0B437E2B70D}">
      <dgm:prSet/>
      <dgm:spPr/>
      <dgm:t>
        <a:bodyPr/>
        <a:lstStyle/>
        <a:p>
          <a:endParaRPr lang="en-ZA"/>
        </a:p>
      </dgm:t>
    </dgm:pt>
    <dgm:pt modelId="{23EFC283-F455-4362-AA49-C4F727A3ECCB}">
      <dgm:prSet phldrT="[Text]" custT="1"/>
      <dgm:spPr>
        <a:solidFill>
          <a:srgbClr val="CC0000"/>
        </a:solidFill>
      </dgm:spPr>
      <dgm:t>
        <a:bodyPr/>
        <a:lstStyle/>
        <a:p>
          <a:r>
            <a:rPr lang="en-ZA" sz="2000" b="1" dirty="0" smtClean="0"/>
            <a:t>Competitive</a:t>
          </a:r>
          <a:endParaRPr lang="en-ZA" sz="2000" b="1" dirty="0"/>
        </a:p>
      </dgm:t>
    </dgm:pt>
    <dgm:pt modelId="{0D8EB8FD-C08A-4721-803E-620B2C1F4537}" type="parTrans" cxnId="{69888A75-D8B0-4FB2-9EE8-B26DEC7429B6}">
      <dgm:prSet/>
      <dgm:spPr/>
      <dgm:t>
        <a:bodyPr/>
        <a:lstStyle/>
        <a:p>
          <a:endParaRPr lang="en-ZA"/>
        </a:p>
      </dgm:t>
    </dgm:pt>
    <dgm:pt modelId="{CCC85559-03E6-4ACA-9194-F592D290DC19}" type="sibTrans" cxnId="{69888A75-D8B0-4FB2-9EE8-B26DEC7429B6}">
      <dgm:prSet/>
      <dgm:spPr/>
      <dgm:t>
        <a:bodyPr/>
        <a:lstStyle/>
        <a:p>
          <a:endParaRPr lang="en-ZA"/>
        </a:p>
      </dgm:t>
    </dgm:pt>
    <dgm:pt modelId="{A07D3876-12AA-472A-B146-73C369A9C1F0}">
      <dgm:prSet phldrT="[Text]" custT="1"/>
      <dgm:spPr>
        <a:solidFill>
          <a:srgbClr val="CC0000"/>
        </a:solidFill>
      </dgm:spPr>
      <dgm:t>
        <a:bodyPr/>
        <a:lstStyle/>
        <a:p>
          <a:r>
            <a:rPr lang="en-ZA" sz="2400" b="1" dirty="0" smtClean="0"/>
            <a:t>Equitable</a:t>
          </a:r>
        </a:p>
      </dgm:t>
    </dgm:pt>
    <dgm:pt modelId="{8508F6E0-D6AF-4E68-A2C9-807C5387D124}" type="parTrans" cxnId="{10CF66B5-118A-4D86-8C4B-5358F16B8F63}">
      <dgm:prSet/>
      <dgm:spPr/>
      <dgm:t>
        <a:bodyPr/>
        <a:lstStyle/>
        <a:p>
          <a:endParaRPr lang="en-ZA"/>
        </a:p>
      </dgm:t>
    </dgm:pt>
    <dgm:pt modelId="{BB55F87F-9C0E-46BB-8701-3A248BA8F90F}" type="sibTrans" cxnId="{10CF66B5-118A-4D86-8C4B-5358F16B8F63}">
      <dgm:prSet/>
      <dgm:spPr/>
      <dgm:t>
        <a:bodyPr/>
        <a:lstStyle/>
        <a:p>
          <a:endParaRPr lang="en-ZA"/>
        </a:p>
      </dgm:t>
    </dgm:pt>
    <dgm:pt modelId="{DA5221D2-2F51-4218-9BE2-B3D97DA19422}">
      <dgm:prSet phldrT="[Text]" custT="1"/>
      <dgm:spPr>
        <a:solidFill>
          <a:srgbClr val="CC0000"/>
        </a:solidFill>
      </dgm:spPr>
      <dgm:t>
        <a:bodyPr/>
        <a:lstStyle/>
        <a:p>
          <a:r>
            <a:rPr lang="en-ZA" sz="1800" b="1" dirty="0" smtClean="0"/>
            <a:t>Cost Effectiveness</a:t>
          </a:r>
        </a:p>
      </dgm:t>
    </dgm:pt>
    <dgm:pt modelId="{8C48529F-0EC4-4DA3-9A1E-039A8D37DC28}" type="parTrans" cxnId="{7B56E8FB-C97D-4096-9230-38E0F20D76B8}">
      <dgm:prSet/>
      <dgm:spPr/>
      <dgm:t>
        <a:bodyPr/>
        <a:lstStyle/>
        <a:p>
          <a:endParaRPr lang="en-ZA"/>
        </a:p>
      </dgm:t>
    </dgm:pt>
    <dgm:pt modelId="{095B8C2A-0710-4B82-80AB-95392A3E0528}" type="sibTrans" cxnId="{7B56E8FB-C97D-4096-9230-38E0F20D76B8}">
      <dgm:prSet/>
      <dgm:spPr/>
      <dgm:t>
        <a:bodyPr/>
        <a:lstStyle/>
        <a:p>
          <a:endParaRPr lang="en-ZA"/>
        </a:p>
      </dgm:t>
    </dgm:pt>
    <dgm:pt modelId="{4611E424-67B8-4E7E-BABC-87161980B1AA}">
      <dgm:prSet phldrT="[Text]"/>
      <dgm:spPr>
        <a:solidFill>
          <a:srgbClr val="CC0000"/>
        </a:solidFill>
      </dgm:spPr>
      <dgm:t>
        <a:bodyPr/>
        <a:lstStyle/>
        <a:p>
          <a:r>
            <a:rPr lang="en-ZA" b="1" dirty="0" smtClean="0"/>
            <a:t>Transparency</a:t>
          </a:r>
        </a:p>
      </dgm:t>
    </dgm:pt>
    <dgm:pt modelId="{B9BA01E7-F50E-4888-B8FA-5C78E40A99E0}" type="parTrans" cxnId="{A774198F-56A0-4972-9112-EED4887E5019}">
      <dgm:prSet/>
      <dgm:spPr/>
      <dgm:t>
        <a:bodyPr/>
        <a:lstStyle/>
        <a:p>
          <a:endParaRPr lang="en-ZA"/>
        </a:p>
      </dgm:t>
    </dgm:pt>
    <dgm:pt modelId="{AA2E756F-9EED-4743-AE3B-A0FF6B5C0268}" type="sibTrans" cxnId="{A774198F-56A0-4972-9112-EED4887E5019}">
      <dgm:prSet/>
      <dgm:spPr/>
      <dgm:t>
        <a:bodyPr/>
        <a:lstStyle/>
        <a:p>
          <a:endParaRPr lang="en-ZA"/>
        </a:p>
      </dgm:t>
    </dgm:pt>
    <dgm:pt modelId="{09E94451-9D35-4690-88A7-AF0E050C111E}">
      <dgm:prSet phldrT="[Text]"/>
      <dgm:spPr>
        <a:solidFill>
          <a:schemeClr val="accent1">
            <a:lumMod val="50000"/>
          </a:schemeClr>
        </a:solidFill>
      </dgm:spPr>
      <dgm:t>
        <a:bodyPr/>
        <a:lstStyle/>
        <a:p>
          <a:r>
            <a:rPr lang="en-ZA" dirty="0" smtClean="0"/>
            <a:t>Public Procurement</a:t>
          </a:r>
          <a:endParaRPr lang="en-ZA" dirty="0"/>
        </a:p>
      </dgm:t>
    </dgm:pt>
    <dgm:pt modelId="{CF7245AA-DE97-4B21-84D6-B28D96094B9E}" type="sibTrans" cxnId="{6B9C69F6-007C-46CC-BCC8-AB028B8F1796}">
      <dgm:prSet/>
      <dgm:spPr/>
      <dgm:t>
        <a:bodyPr/>
        <a:lstStyle/>
        <a:p>
          <a:endParaRPr lang="en-ZA"/>
        </a:p>
      </dgm:t>
    </dgm:pt>
    <dgm:pt modelId="{D9174CEC-C6FA-4C27-970B-2457F512C826}" type="parTrans" cxnId="{6B9C69F6-007C-46CC-BCC8-AB028B8F1796}">
      <dgm:prSet/>
      <dgm:spPr/>
      <dgm:t>
        <a:bodyPr/>
        <a:lstStyle/>
        <a:p>
          <a:endParaRPr lang="en-ZA"/>
        </a:p>
      </dgm:t>
    </dgm:pt>
    <dgm:pt modelId="{B5A03BA0-C866-4070-9AAA-2377B7765EFD}" type="pres">
      <dgm:prSet presAssocID="{B2F65E73-61E5-4A6C-87A7-CAAE4A6DC9EB}" presName="composite" presStyleCnt="0">
        <dgm:presLayoutVars>
          <dgm:chMax val="1"/>
          <dgm:dir/>
          <dgm:resizeHandles val="exact"/>
        </dgm:presLayoutVars>
      </dgm:prSet>
      <dgm:spPr/>
      <dgm:t>
        <a:bodyPr/>
        <a:lstStyle/>
        <a:p>
          <a:endParaRPr lang="en-ZA"/>
        </a:p>
      </dgm:t>
    </dgm:pt>
    <dgm:pt modelId="{24468B03-C4B1-4283-BEB4-E898E8C36D23}" type="pres">
      <dgm:prSet presAssocID="{09E94451-9D35-4690-88A7-AF0E050C111E}" presName="roof" presStyleLbl="dkBgShp" presStyleIdx="0" presStyleCnt="2" custScaleY="95238"/>
      <dgm:spPr/>
      <dgm:t>
        <a:bodyPr/>
        <a:lstStyle/>
        <a:p>
          <a:endParaRPr lang="en-ZA"/>
        </a:p>
      </dgm:t>
    </dgm:pt>
    <dgm:pt modelId="{FE6A65B6-1409-48B8-970E-DA07397D85DD}" type="pres">
      <dgm:prSet presAssocID="{09E94451-9D35-4690-88A7-AF0E050C111E}" presName="pillars" presStyleCnt="0"/>
      <dgm:spPr/>
    </dgm:pt>
    <dgm:pt modelId="{07957078-F10D-4366-BD0F-6D392BA3634F}" type="pres">
      <dgm:prSet presAssocID="{09E94451-9D35-4690-88A7-AF0E050C111E}" presName="pillar1" presStyleLbl="node1" presStyleIdx="0" presStyleCnt="5">
        <dgm:presLayoutVars>
          <dgm:bulletEnabled val="1"/>
        </dgm:presLayoutVars>
      </dgm:prSet>
      <dgm:spPr>
        <a:solidFill>
          <a:srgbClr val="CC0000"/>
        </a:solidFill>
      </dgm:spPr>
      <dgm:t>
        <a:bodyPr/>
        <a:lstStyle/>
        <a:p>
          <a:endParaRPr lang="en-ZA"/>
        </a:p>
      </dgm:t>
    </dgm:pt>
    <dgm:pt modelId="{6BE74A8E-A960-4F3E-AE02-DC3CCC5E41C2}" type="pres">
      <dgm:prSet presAssocID="{23EFC283-F455-4362-AA49-C4F727A3ECCB}" presName="pillarX" presStyleLbl="node1" presStyleIdx="1" presStyleCnt="5">
        <dgm:presLayoutVars>
          <dgm:bulletEnabled val="1"/>
        </dgm:presLayoutVars>
      </dgm:prSet>
      <dgm:spPr/>
      <dgm:t>
        <a:bodyPr/>
        <a:lstStyle/>
        <a:p>
          <a:endParaRPr lang="en-ZA"/>
        </a:p>
      </dgm:t>
    </dgm:pt>
    <dgm:pt modelId="{E695D907-E3DC-4BDE-B2A3-35BE313CD307}" type="pres">
      <dgm:prSet presAssocID="{A07D3876-12AA-472A-B146-73C369A9C1F0}" presName="pillarX" presStyleLbl="node1" presStyleIdx="2" presStyleCnt="5">
        <dgm:presLayoutVars>
          <dgm:bulletEnabled val="1"/>
        </dgm:presLayoutVars>
      </dgm:prSet>
      <dgm:spPr/>
      <dgm:t>
        <a:bodyPr/>
        <a:lstStyle/>
        <a:p>
          <a:endParaRPr lang="en-ZA"/>
        </a:p>
      </dgm:t>
    </dgm:pt>
    <dgm:pt modelId="{F36D08DC-EF95-4A87-9531-8CF9614875EC}" type="pres">
      <dgm:prSet presAssocID="{DA5221D2-2F51-4218-9BE2-B3D97DA19422}" presName="pillarX" presStyleLbl="node1" presStyleIdx="3" presStyleCnt="5">
        <dgm:presLayoutVars>
          <dgm:bulletEnabled val="1"/>
        </dgm:presLayoutVars>
      </dgm:prSet>
      <dgm:spPr/>
      <dgm:t>
        <a:bodyPr/>
        <a:lstStyle/>
        <a:p>
          <a:endParaRPr lang="en-ZA"/>
        </a:p>
      </dgm:t>
    </dgm:pt>
    <dgm:pt modelId="{4FBC112D-0B71-41F0-A852-21675584019E}" type="pres">
      <dgm:prSet presAssocID="{4611E424-67B8-4E7E-BABC-87161980B1AA}" presName="pillarX" presStyleLbl="node1" presStyleIdx="4" presStyleCnt="5">
        <dgm:presLayoutVars>
          <dgm:bulletEnabled val="1"/>
        </dgm:presLayoutVars>
      </dgm:prSet>
      <dgm:spPr/>
      <dgm:t>
        <a:bodyPr/>
        <a:lstStyle/>
        <a:p>
          <a:endParaRPr lang="en-ZA"/>
        </a:p>
      </dgm:t>
    </dgm:pt>
    <dgm:pt modelId="{3DDF28BD-D4F3-47BC-B624-1EAC5D12F265}" type="pres">
      <dgm:prSet presAssocID="{09E94451-9D35-4690-88A7-AF0E050C111E}" presName="base" presStyleLbl="dkBgShp" presStyleIdx="1" presStyleCnt="2"/>
      <dgm:spPr/>
    </dgm:pt>
  </dgm:ptLst>
  <dgm:cxnLst>
    <dgm:cxn modelId="{20DCF52C-77FB-4A60-9484-BD0A8C6E957F}" type="presOf" srcId="{4611E424-67B8-4E7E-BABC-87161980B1AA}" destId="{4FBC112D-0B71-41F0-A852-21675584019E}" srcOrd="0" destOrd="0" presId="urn:microsoft.com/office/officeart/2005/8/layout/hList3"/>
    <dgm:cxn modelId="{7B56E8FB-C97D-4096-9230-38E0F20D76B8}" srcId="{09E94451-9D35-4690-88A7-AF0E050C111E}" destId="{DA5221D2-2F51-4218-9BE2-B3D97DA19422}" srcOrd="3" destOrd="0" parTransId="{8C48529F-0EC4-4DA3-9A1E-039A8D37DC28}" sibTransId="{095B8C2A-0710-4B82-80AB-95392A3E0528}"/>
    <dgm:cxn modelId="{F6B4118A-A83C-452A-B0EC-C9FB051C703F}" type="presOf" srcId="{028A403B-E72E-4BA8-BE5F-A6B4E800E929}" destId="{07957078-F10D-4366-BD0F-6D392BA3634F}" srcOrd="0" destOrd="0" presId="urn:microsoft.com/office/officeart/2005/8/layout/hList3"/>
    <dgm:cxn modelId="{69888A75-D8B0-4FB2-9EE8-B26DEC7429B6}" srcId="{09E94451-9D35-4690-88A7-AF0E050C111E}" destId="{23EFC283-F455-4362-AA49-C4F727A3ECCB}" srcOrd="1" destOrd="0" parTransId="{0D8EB8FD-C08A-4721-803E-620B2C1F4537}" sibTransId="{CCC85559-03E6-4ACA-9194-F592D290DC19}"/>
    <dgm:cxn modelId="{B260A232-8C03-40EE-8E89-CCE7C104C580}" type="presOf" srcId="{23EFC283-F455-4362-AA49-C4F727A3ECCB}" destId="{6BE74A8E-A960-4F3E-AE02-DC3CCC5E41C2}" srcOrd="0" destOrd="0" presId="urn:microsoft.com/office/officeart/2005/8/layout/hList3"/>
    <dgm:cxn modelId="{6B9C69F6-007C-46CC-BCC8-AB028B8F1796}" srcId="{B2F65E73-61E5-4A6C-87A7-CAAE4A6DC9EB}" destId="{09E94451-9D35-4690-88A7-AF0E050C111E}" srcOrd="0" destOrd="0" parTransId="{D9174CEC-C6FA-4C27-970B-2457F512C826}" sibTransId="{CF7245AA-DE97-4B21-84D6-B28D96094B9E}"/>
    <dgm:cxn modelId="{5364951D-4582-4C92-BCAE-70300BD8D6E1}" type="presOf" srcId="{B2F65E73-61E5-4A6C-87A7-CAAE4A6DC9EB}" destId="{B5A03BA0-C866-4070-9AAA-2377B7765EFD}" srcOrd="0" destOrd="0" presId="urn:microsoft.com/office/officeart/2005/8/layout/hList3"/>
    <dgm:cxn modelId="{10CF66B5-118A-4D86-8C4B-5358F16B8F63}" srcId="{09E94451-9D35-4690-88A7-AF0E050C111E}" destId="{A07D3876-12AA-472A-B146-73C369A9C1F0}" srcOrd="2" destOrd="0" parTransId="{8508F6E0-D6AF-4E68-A2C9-807C5387D124}" sibTransId="{BB55F87F-9C0E-46BB-8701-3A248BA8F90F}"/>
    <dgm:cxn modelId="{A07CD5D2-F112-465D-ADE9-7F4FACD4049B}" type="presOf" srcId="{A07D3876-12AA-472A-B146-73C369A9C1F0}" destId="{E695D907-E3DC-4BDE-B2A3-35BE313CD307}" srcOrd="0" destOrd="0" presId="urn:microsoft.com/office/officeart/2005/8/layout/hList3"/>
    <dgm:cxn modelId="{07DDFDBB-6064-49FB-BC61-94172C9A1D03}" type="presOf" srcId="{DA5221D2-2F51-4218-9BE2-B3D97DA19422}" destId="{F36D08DC-EF95-4A87-9531-8CF9614875EC}" srcOrd="0" destOrd="0" presId="urn:microsoft.com/office/officeart/2005/8/layout/hList3"/>
    <dgm:cxn modelId="{A774198F-56A0-4972-9112-EED4887E5019}" srcId="{09E94451-9D35-4690-88A7-AF0E050C111E}" destId="{4611E424-67B8-4E7E-BABC-87161980B1AA}" srcOrd="4" destOrd="0" parTransId="{B9BA01E7-F50E-4888-B8FA-5C78E40A99E0}" sibTransId="{AA2E756F-9EED-4743-AE3B-A0FF6B5C0268}"/>
    <dgm:cxn modelId="{780601F6-2B1E-4A69-BF4D-2502B8ACF914}" type="presOf" srcId="{09E94451-9D35-4690-88A7-AF0E050C111E}" destId="{24468B03-C4B1-4283-BEB4-E898E8C36D23}" srcOrd="0" destOrd="0" presId="urn:microsoft.com/office/officeart/2005/8/layout/hList3"/>
    <dgm:cxn modelId="{EA1570A0-6B2F-4320-80E6-B0B437E2B70D}" srcId="{09E94451-9D35-4690-88A7-AF0E050C111E}" destId="{028A403B-E72E-4BA8-BE5F-A6B4E800E929}" srcOrd="0" destOrd="0" parTransId="{6C30F9A4-36C1-44B8-8B51-93554FE7E02B}" sibTransId="{689E563E-5A28-4717-AFCA-E78707C1379D}"/>
    <dgm:cxn modelId="{3B7F92F6-8513-452D-8F75-932E51FC3D7C}" type="presParOf" srcId="{B5A03BA0-C866-4070-9AAA-2377B7765EFD}" destId="{24468B03-C4B1-4283-BEB4-E898E8C36D23}" srcOrd="0" destOrd="0" presId="urn:microsoft.com/office/officeart/2005/8/layout/hList3"/>
    <dgm:cxn modelId="{3F61597C-0707-475F-9F76-CEFF6B43566E}" type="presParOf" srcId="{B5A03BA0-C866-4070-9AAA-2377B7765EFD}" destId="{FE6A65B6-1409-48B8-970E-DA07397D85DD}" srcOrd="1" destOrd="0" presId="urn:microsoft.com/office/officeart/2005/8/layout/hList3"/>
    <dgm:cxn modelId="{73C71530-E8FA-47EF-B526-204C5EF22D7B}" type="presParOf" srcId="{FE6A65B6-1409-48B8-970E-DA07397D85DD}" destId="{07957078-F10D-4366-BD0F-6D392BA3634F}" srcOrd="0" destOrd="0" presId="urn:microsoft.com/office/officeart/2005/8/layout/hList3"/>
    <dgm:cxn modelId="{CF7BBC68-641A-46FE-ADAD-51A35E9B0061}" type="presParOf" srcId="{FE6A65B6-1409-48B8-970E-DA07397D85DD}" destId="{6BE74A8E-A960-4F3E-AE02-DC3CCC5E41C2}" srcOrd="1" destOrd="0" presId="urn:microsoft.com/office/officeart/2005/8/layout/hList3"/>
    <dgm:cxn modelId="{8A6C7B29-E3BE-49D1-B23E-8C6F2592A00E}" type="presParOf" srcId="{FE6A65B6-1409-48B8-970E-DA07397D85DD}" destId="{E695D907-E3DC-4BDE-B2A3-35BE313CD307}" srcOrd="2" destOrd="0" presId="urn:microsoft.com/office/officeart/2005/8/layout/hList3"/>
    <dgm:cxn modelId="{228323FE-D782-46E6-9C0A-5E68C7396763}" type="presParOf" srcId="{FE6A65B6-1409-48B8-970E-DA07397D85DD}" destId="{F36D08DC-EF95-4A87-9531-8CF9614875EC}" srcOrd="3" destOrd="0" presId="urn:microsoft.com/office/officeart/2005/8/layout/hList3"/>
    <dgm:cxn modelId="{7A3208FA-53EF-42C4-89B3-008528B83B7F}" type="presParOf" srcId="{FE6A65B6-1409-48B8-970E-DA07397D85DD}" destId="{4FBC112D-0B71-41F0-A852-21675584019E}" srcOrd="4" destOrd="0" presId="urn:microsoft.com/office/officeart/2005/8/layout/hList3"/>
    <dgm:cxn modelId="{91253D82-2C03-4B64-94D2-0C6C78F4011F}" type="presParOf" srcId="{B5A03BA0-C866-4070-9AAA-2377B7765EFD}" destId="{3DDF28BD-D4F3-47BC-B624-1EAC5D12F26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68B03-C4B1-4283-BEB4-E898E8C36D23}">
      <dsp:nvSpPr>
        <dsp:cNvPr id="0" name=""/>
        <dsp:cNvSpPr/>
      </dsp:nvSpPr>
      <dsp:spPr>
        <a:xfrm>
          <a:off x="0" y="19806"/>
          <a:ext cx="8892493" cy="1584520"/>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ZA" sz="6500" kern="1200" dirty="0" smtClean="0"/>
            <a:t>Public Procurement</a:t>
          </a:r>
          <a:endParaRPr lang="en-ZA" sz="6500" kern="1200" dirty="0"/>
        </a:p>
      </dsp:txBody>
      <dsp:txXfrm>
        <a:off x="0" y="19806"/>
        <a:ext cx="8892493" cy="1584520"/>
      </dsp:txXfrm>
    </dsp:sp>
    <dsp:sp modelId="{07957078-F10D-4366-BD0F-6D392BA3634F}">
      <dsp:nvSpPr>
        <dsp:cNvPr id="0" name=""/>
        <dsp:cNvSpPr/>
      </dsp:nvSpPr>
      <dsp:spPr>
        <a:xfrm>
          <a:off x="1085" y="1643941"/>
          <a:ext cx="1778064" cy="349387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Fairness</a:t>
          </a:r>
          <a:endParaRPr lang="en-ZA" sz="2400" b="1" kern="1200" dirty="0"/>
        </a:p>
      </dsp:txBody>
      <dsp:txXfrm>
        <a:off x="1085" y="1643941"/>
        <a:ext cx="1778064" cy="3493872"/>
      </dsp:txXfrm>
    </dsp:sp>
    <dsp:sp modelId="{6BE74A8E-A960-4F3E-AE02-DC3CCC5E41C2}">
      <dsp:nvSpPr>
        <dsp:cNvPr id="0" name=""/>
        <dsp:cNvSpPr/>
      </dsp:nvSpPr>
      <dsp:spPr>
        <a:xfrm>
          <a:off x="1779149" y="1643941"/>
          <a:ext cx="1778064" cy="349387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smtClean="0"/>
            <a:t>Competitive</a:t>
          </a:r>
          <a:endParaRPr lang="en-ZA" sz="2000" b="1" kern="1200" dirty="0"/>
        </a:p>
      </dsp:txBody>
      <dsp:txXfrm>
        <a:off x="1779149" y="1643941"/>
        <a:ext cx="1778064" cy="3493872"/>
      </dsp:txXfrm>
    </dsp:sp>
    <dsp:sp modelId="{E695D907-E3DC-4BDE-B2A3-35BE313CD307}">
      <dsp:nvSpPr>
        <dsp:cNvPr id="0" name=""/>
        <dsp:cNvSpPr/>
      </dsp:nvSpPr>
      <dsp:spPr>
        <a:xfrm>
          <a:off x="3557214" y="1643941"/>
          <a:ext cx="1778064" cy="349387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Equitable</a:t>
          </a:r>
        </a:p>
      </dsp:txBody>
      <dsp:txXfrm>
        <a:off x="3557214" y="1643941"/>
        <a:ext cx="1778064" cy="3493872"/>
      </dsp:txXfrm>
    </dsp:sp>
    <dsp:sp modelId="{F36D08DC-EF95-4A87-9531-8CF9614875EC}">
      <dsp:nvSpPr>
        <dsp:cNvPr id="0" name=""/>
        <dsp:cNvSpPr/>
      </dsp:nvSpPr>
      <dsp:spPr>
        <a:xfrm>
          <a:off x="5335278" y="1643941"/>
          <a:ext cx="1778064" cy="349387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smtClean="0"/>
            <a:t>Cost Effectiveness</a:t>
          </a:r>
        </a:p>
      </dsp:txBody>
      <dsp:txXfrm>
        <a:off x="5335278" y="1643941"/>
        <a:ext cx="1778064" cy="3493872"/>
      </dsp:txXfrm>
    </dsp:sp>
    <dsp:sp modelId="{4FBC112D-0B71-41F0-A852-21675584019E}">
      <dsp:nvSpPr>
        <dsp:cNvPr id="0" name=""/>
        <dsp:cNvSpPr/>
      </dsp:nvSpPr>
      <dsp:spPr>
        <a:xfrm>
          <a:off x="7113343" y="1643941"/>
          <a:ext cx="1778064" cy="3493872"/>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b="1" kern="1200" dirty="0" smtClean="0"/>
            <a:t>Transparency</a:t>
          </a:r>
        </a:p>
      </dsp:txBody>
      <dsp:txXfrm>
        <a:off x="7113343" y="1643941"/>
        <a:ext cx="1778064" cy="3493872"/>
      </dsp:txXfrm>
    </dsp:sp>
    <dsp:sp modelId="{3DDF28BD-D4F3-47BC-B624-1EAC5D12F265}">
      <dsp:nvSpPr>
        <dsp:cNvPr id="0" name=""/>
        <dsp:cNvSpPr/>
      </dsp:nvSpPr>
      <dsp:spPr>
        <a:xfrm>
          <a:off x="0" y="5137814"/>
          <a:ext cx="8892493" cy="38820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3792"/>
          </a:xfrm>
          <a:prstGeom prst="rect">
            <a:avLst/>
          </a:prstGeom>
        </p:spPr>
        <p:txBody>
          <a:bodyPr vert="horz" lIns="91429" tIns="45714" rIns="91429" bIns="45714" rtlCol="0"/>
          <a:lstStyle>
            <a:lvl1pPr algn="l">
              <a:defRPr sz="1200"/>
            </a:lvl1pPr>
          </a:lstStyle>
          <a:p>
            <a:endParaRPr lang="en-ZA"/>
          </a:p>
        </p:txBody>
      </p:sp>
      <p:sp>
        <p:nvSpPr>
          <p:cNvPr id="3" name="Date Placeholder 2"/>
          <p:cNvSpPr>
            <a:spLocks noGrp="1"/>
          </p:cNvSpPr>
          <p:nvPr>
            <p:ph type="dt" idx="1"/>
          </p:nvPr>
        </p:nvSpPr>
        <p:spPr>
          <a:xfrm>
            <a:off x="3851343" y="0"/>
            <a:ext cx="2946347" cy="493792"/>
          </a:xfrm>
          <a:prstGeom prst="rect">
            <a:avLst/>
          </a:prstGeom>
        </p:spPr>
        <p:txBody>
          <a:bodyPr vert="horz" lIns="91429" tIns="45714" rIns="91429" bIns="45714" rtlCol="0"/>
          <a:lstStyle>
            <a:lvl1pPr algn="r">
              <a:defRPr sz="1200"/>
            </a:lvl1pPr>
          </a:lstStyle>
          <a:p>
            <a:fld id="{15C50A17-08B4-421C-9FC4-737111DCDE52}" type="datetimeFigureOut">
              <a:rPr lang="en-ZA" smtClean="0"/>
              <a:t>2015/10/22</a:t>
            </a:fld>
            <a:endParaRPr lang="en-ZA"/>
          </a:p>
        </p:txBody>
      </p:sp>
      <p:sp>
        <p:nvSpPr>
          <p:cNvPr id="4" name="Slide Image Placeholder 3"/>
          <p:cNvSpPr>
            <a:spLocks noGrp="1" noRot="1" noChangeAspect="1"/>
          </p:cNvSpPr>
          <p:nvPr>
            <p:ph type="sldImg" idx="2"/>
          </p:nvPr>
        </p:nvSpPr>
        <p:spPr>
          <a:xfrm>
            <a:off x="931863" y="741363"/>
            <a:ext cx="4935537" cy="3702050"/>
          </a:xfrm>
          <a:prstGeom prst="rect">
            <a:avLst/>
          </a:prstGeom>
          <a:noFill/>
          <a:ln w="12700">
            <a:solidFill>
              <a:prstClr val="black"/>
            </a:solidFill>
          </a:ln>
        </p:spPr>
        <p:txBody>
          <a:bodyPr vert="horz" lIns="91429" tIns="45714" rIns="91429" bIns="45714" rtlCol="0" anchor="ctr"/>
          <a:lstStyle/>
          <a:p>
            <a:endParaRPr lang="en-ZA"/>
          </a:p>
        </p:txBody>
      </p:sp>
      <p:sp>
        <p:nvSpPr>
          <p:cNvPr id="5" name="Notes Placeholder 4"/>
          <p:cNvSpPr>
            <a:spLocks noGrp="1"/>
          </p:cNvSpPr>
          <p:nvPr>
            <p:ph type="body" sz="quarter" idx="3"/>
          </p:nvPr>
        </p:nvSpPr>
        <p:spPr>
          <a:xfrm>
            <a:off x="679927" y="4691023"/>
            <a:ext cx="5439410" cy="4444127"/>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380333"/>
            <a:ext cx="2946347" cy="493792"/>
          </a:xfrm>
          <a:prstGeom prst="rect">
            <a:avLst/>
          </a:prstGeom>
        </p:spPr>
        <p:txBody>
          <a:bodyPr vert="horz" lIns="91429" tIns="45714" rIns="91429" bIns="45714" rtlCol="0" anchor="b"/>
          <a:lstStyle>
            <a:lvl1pPr algn="l">
              <a:defRPr sz="1200"/>
            </a:lvl1pPr>
          </a:lstStyle>
          <a:p>
            <a:endParaRPr lang="en-ZA"/>
          </a:p>
        </p:txBody>
      </p:sp>
      <p:sp>
        <p:nvSpPr>
          <p:cNvPr id="7" name="Slide Number Placeholder 6"/>
          <p:cNvSpPr>
            <a:spLocks noGrp="1"/>
          </p:cNvSpPr>
          <p:nvPr>
            <p:ph type="sldNum" sz="quarter" idx="5"/>
          </p:nvPr>
        </p:nvSpPr>
        <p:spPr>
          <a:xfrm>
            <a:off x="3851343" y="9380333"/>
            <a:ext cx="2946347" cy="493792"/>
          </a:xfrm>
          <a:prstGeom prst="rect">
            <a:avLst/>
          </a:prstGeom>
        </p:spPr>
        <p:txBody>
          <a:bodyPr vert="horz" lIns="91429" tIns="45714" rIns="91429" bIns="45714" rtlCol="0" anchor="b"/>
          <a:lstStyle>
            <a:lvl1pPr algn="r">
              <a:defRPr sz="1200"/>
            </a:lvl1pPr>
          </a:lstStyle>
          <a:p>
            <a:fld id="{D2C51A47-BA0C-4DEB-AA04-8F8104C1A693}" type="slidenum">
              <a:rPr lang="en-ZA" smtClean="0"/>
              <a:t>‹#›</a:t>
            </a:fld>
            <a:endParaRPr lang="en-ZA"/>
          </a:p>
        </p:txBody>
      </p:sp>
    </p:spTree>
    <p:extLst>
      <p:ext uri="{BB962C8B-B14F-4D97-AF65-F5344CB8AC3E}">
        <p14:creationId xmlns:p14="http://schemas.microsoft.com/office/powerpoint/2010/main" val="676891642"/>
      </p:ext>
    </p:extLst>
  </p:cSld>
  <p:clrMap bg1="lt1" tx1="dk1" bg2="lt2" tx2="dk2" accent1="accent1" accent2="accent2" accent3="accent3" accent4="accent4" accent5="accent5" accent6="accent6" hlink="hlink" folHlink="folHlink"/>
  <p:notesStyle>
    <a:lvl1pPr marL="0" algn="l" defTabSz="908697" rtl="0" eaLnBrk="1" latinLnBrk="0" hangingPunct="1">
      <a:defRPr sz="1200" kern="1200">
        <a:solidFill>
          <a:schemeClr val="tx1"/>
        </a:solidFill>
        <a:latin typeface="+mn-lt"/>
        <a:ea typeface="+mn-ea"/>
        <a:cs typeface="+mn-cs"/>
      </a:defRPr>
    </a:lvl1pPr>
    <a:lvl2pPr marL="454343" algn="l" defTabSz="908697" rtl="0" eaLnBrk="1" latinLnBrk="0" hangingPunct="1">
      <a:defRPr sz="1200" kern="1200">
        <a:solidFill>
          <a:schemeClr val="tx1"/>
        </a:solidFill>
        <a:latin typeface="+mn-lt"/>
        <a:ea typeface="+mn-ea"/>
        <a:cs typeface="+mn-cs"/>
      </a:defRPr>
    </a:lvl2pPr>
    <a:lvl3pPr marL="908697" algn="l" defTabSz="908697" rtl="0" eaLnBrk="1" latinLnBrk="0" hangingPunct="1">
      <a:defRPr sz="1200" kern="1200">
        <a:solidFill>
          <a:schemeClr val="tx1"/>
        </a:solidFill>
        <a:latin typeface="+mn-lt"/>
        <a:ea typeface="+mn-ea"/>
        <a:cs typeface="+mn-cs"/>
      </a:defRPr>
    </a:lvl3pPr>
    <a:lvl4pPr marL="1363048" algn="l" defTabSz="908697" rtl="0" eaLnBrk="1" latinLnBrk="0" hangingPunct="1">
      <a:defRPr sz="1200" kern="1200">
        <a:solidFill>
          <a:schemeClr val="tx1"/>
        </a:solidFill>
        <a:latin typeface="+mn-lt"/>
        <a:ea typeface="+mn-ea"/>
        <a:cs typeface="+mn-cs"/>
      </a:defRPr>
    </a:lvl4pPr>
    <a:lvl5pPr marL="1817397" algn="l" defTabSz="908697" rtl="0" eaLnBrk="1" latinLnBrk="0" hangingPunct="1">
      <a:defRPr sz="1200" kern="1200">
        <a:solidFill>
          <a:schemeClr val="tx1"/>
        </a:solidFill>
        <a:latin typeface="+mn-lt"/>
        <a:ea typeface="+mn-ea"/>
        <a:cs typeface="+mn-cs"/>
      </a:defRPr>
    </a:lvl5pPr>
    <a:lvl6pPr marL="2271745" algn="l" defTabSz="908697" rtl="0" eaLnBrk="1" latinLnBrk="0" hangingPunct="1">
      <a:defRPr sz="1200" kern="1200">
        <a:solidFill>
          <a:schemeClr val="tx1"/>
        </a:solidFill>
        <a:latin typeface="+mn-lt"/>
        <a:ea typeface="+mn-ea"/>
        <a:cs typeface="+mn-cs"/>
      </a:defRPr>
    </a:lvl6pPr>
    <a:lvl7pPr marL="2726100" algn="l" defTabSz="908697" rtl="0" eaLnBrk="1" latinLnBrk="0" hangingPunct="1">
      <a:defRPr sz="1200" kern="1200">
        <a:solidFill>
          <a:schemeClr val="tx1"/>
        </a:solidFill>
        <a:latin typeface="+mn-lt"/>
        <a:ea typeface="+mn-ea"/>
        <a:cs typeface="+mn-cs"/>
      </a:defRPr>
    </a:lvl7pPr>
    <a:lvl8pPr marL="3180450" algn="l" defTabSz="908697" rtl="0" eaLnBrk="1" latinLnBrk="0" hangingPunct="1">
      <a:defRPr sz="1200" kern="1200">
        <a:solidFill>
          <a:schemeClr val="tx1"/>
        </a:solidFill>
        <a:latin typeface="+mn-lt"/>
        <a:ea typeface="+mn-ea"/>
        <a:cs typeface="+mn-cs"/>
      </a:defRPr>
    </a:lvl8pPr>
    <a:lvl9pPr marL="3634797" algn="l" defTabSz="908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244725" y="1271588"/>
            <a:ext cx="11247438" cy="84359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244725" y="1271588"/>
            <a:ext cx="11247438" cy="84359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2244725" y="1271588"/>
            <a:ext cx="11247438" cy="843597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1363"/>
            <a:ext cx="4935537" cy="3702050"/>
          </a:xfrm>
          <a:ln/>
        </p:spPr>
      </p:sp>
      <p:sp>
        <p:nvSpPr>
          <p:cNvPr id="30723" name="Notes Placeholder 2"/>
          <p:cNvSpPr>
            <a:spLocks noGrp="1"/>
          </p:cNvSpPr>
          <p:nvPr>
            <p:ph type="body" idx="1"/>
          </p:nvPr>
        </p:nvSpPr>
        <p:spPr>
          <a:noFill/>
          <a:ln/>
        </p:spPr>
        <p:txBody>
          <a:bodyPr/>
          <a:lstStyle/>
          <a:p>
            <a:endParaRPr lang="en-ZA" smtClean="0"/>
          </a:p>
        </p:txBody>
      </p:sp>
      <p:sp>
        <p:nvSpPr>
          <p:cNvPr id="30724" name="Footer Placeholder 3"/>
          <p:cNvSpPr>
            <a:spLocks noGrp="1"/>
          </p:cNvSpPr>
          <p:nvPr>
            <p:ph type="ftr" sz="quarter" idx="4"/>
          </p:nvPr>
        </p:nvSpPr>
        <p:spPr>
          <a:noFill/>
        </p:spPr>
        <p:txBody>
          <a:bodyPr/>
          <a:lstStyle/>
          <a:p>
            <a:r>
              <a:rPr lang="en-GB" smtClean="0">
                <a:solidFill>
                  <a:prstClr val="black"/>
                </a:solidFill>
              </a:rPr>
              <a:t>kwmampane@sars.gov.za</a:t>
            </a:r>
          </a:p>
        </p:txBody>
      </p:sp>
      <p:sp>
        <p:nvSpPr>
          <p:cNvPr id="30725" name="Slide Number Placeholder 4"/>
          <p:cNvSpPr>
            <a:spLocks noGrp="1"/>
          </p:cNvSpPr>
          <p:nvPr>
            <p:ph type="sldNum" sz="quarter" idx="5"/>
          </p:nvPr>
        </p:nvSpPr>
        <p:spPr>
          <a:noFill/>
        </p:spPr>
        <p:txBody>
          <a:bodyPr/>
          <a:lstStyle/>
          <a:p>
            <a:fld id="{6B897F07-BF30-475E-BFEC-949B6D7BF998}" type="slidenum">
              <a:rPr lang="en-GB" smtClean="0">
                <a:solidFill>
                  <a:prstClr val="black"/>
                </a:solidFill>
              </a:rPr>
              <a:pPr/>
              <a:t>29</a:t>
            </a:fld>
            <a:endParaRPr lang="en-GB"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31863" y="741363"/>
            <a:ext cx="4935537" cy="3702050"/>
          </a:xfrm>
          <a:ln/>
        </p:spPr>
      </p:sp>
      <p:sp>
        <p:nvSpPr>
          <p:cNvPr id="31747" name="Notes Placeholder 2"/>
          <p:cNvSpPr>
            <a:spLocks noGrp="1"/>
          </p:cNvSpPr>
          <p:nvPr>
            <p:ph type="body" idx="1"/>
          </p:nvPr>
        </p:nvSpPr>
        <p:spPr>
          <a:noFill/>
          <a:ln/>
        </p:spPr>
        <p:txBody>
          <a:bodyPr/>
          <a:lstStyle/>
          <a:p>
            <a:endParaRPr lang="en-ZA" dirty="0" smtClean="0"/>
          </a:p>
        </p:txBody>
      </p:sp>
      <p:sp>
        <p:nvSpPr>
          <p:cNvPr id="31748" name="Footer Placeholder 3"/>
          <p:cNvSpPr>
            <a:spLocks noGrp="1"/>
          </p:cNvSpPr>
          <p:nvPr>
            <p:ph type="ftr" sz="quarter" idx="4"/>
          </p:nvPr>
        </p:nvSpPr>
        <p:spPr>
          <a:noFill/>
        </p:spPr>
        <p:txBody>
          <a:bodyPr/>
          <a:lstStyle/>
          <a:p>
            <a:r>
              <a:rPr lang="en-GB" smtClean="0">
                <a:solidFill>
                  <a:prstClr val="black"/>
                </a:solidFill>
              </a:rPr>
              <a:t>kwmampane@sars.gov.za</a:t>
            </a:r>
          </a:p>
        </p:txBody>
      </p:sp>
      <p:sp>
        <p:nvSpPr>
          <p:cNvPr id="31749" name="Slide Number Placeholder 4"/>
          <p:cNvSpPr>
            <a:spLocks noGrp="1"/>
          </p:cNvSpPr>
          <p:nvPr>
            <p:ph type="sldNum" sz="quarter" idx="5"/>
          </p:nvPr>
        </p:nvSpPr>
        <p:spPr>
          <a:noFill/>
        </p:spPr>
        <p:txBody>
          <a:bodyPr/>
          <a:lstStyle/>
          <a:p>
            <a:fld id="{5085D536-2164-43FA-8EAC-B320B68B81AF}" type="slidenum">
              <a:rPr lang="en-GB" smtClean="0">
                <a:solidFill>
                  <a:prstClr val="black"/>
                </a:solidFill>
              </a:rPr>
              <a:pPr/>
              <a:t>31</a:t>
            </a:fld>
            <a:endParaRPr lang="en-GB"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2244725" y="1271588"/>
            <a:ext cx="11247438" cy="8435975"/>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7.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8.xml"/><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image" Target="../media/image1.jpeg"/></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2.jpeg"/><Relationship Id="rId4"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3.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4.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0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6.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image" Target="../media/image2.jpeg"/><Relationship Id="rId4"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4.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5.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6.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8.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1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3.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4.xml"/><Relationship Id="rId1" Type="http://schemas.openxmlformats.org/officeDocument/2006/relationships/vmlDrawing" Target="../drawings/vmlDrawing26.vml"/><Relationship Id="rId5" Type="http://schemas.openxmlformats.org/officeDocument/2006/relationships/oleObject" Target="../embeddings/oleObject26.bin"/><Relationship Id="rId4" Type="http://schemas.openxmlformats.org/officeDocument/2006/relationships/image" Target="../media/image1.jpeg"/></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2.jpeg"/><Relationship Id="rId4"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3.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5.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6.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7.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9.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0.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1.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2.xml"/><Relationship Id="rId1" Type="http://schemas.openxmlformats.org/officeDocument/2006/relationships/vmlDrawing" Target="../drawings/vmlDrawing29.vml"/><Relationship Id="rId5" Type="http://schemas.openxmlformats.org/officeDocument/2006/relationships/oleObject" Target="../embeddings/oleObject29.bin"/><Relationship Id="rId4" Type="http://schemas.openxmlformats.org/officeDocument/2006/relationships/image" Target="../media/image1.jpeg"/></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image" Target="../media/image2.jpeg"/><Relationship Id="rId4"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0.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1.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2.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3.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5.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6.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7.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8.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9.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60.xml"/><Relationship Id="rId1" Type="http://schemas.openxmlformats.org/officeDocument/2006/relationships/vmlDrawing" Target="../drawings/vmlDrawing32.vml"/><Relationship Id="rId5" Type="http://schemas.openxmlformats.org/officeDocument/2006/relationships/oleObject" Target="../embeddings/oleObject32.bin"/><Relationship Id="rId4" Type="http://schemas.openxmlformats.org/officeDocument/2006/relationships/image" Target="../media/image1.jpeg"/></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image" Target="../media/image2.jpeg"/><Relationship Id="rId4"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6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69.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1.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2.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3.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4.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5.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6.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7.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78.xml"/><Relationship Id="rId1" Type="http://schemas.openxmlformats.org/officeDocument/2006/relationships/vmlDrawing" Target="../drawings/vmlDrawing35.vml"/><Relationship Id="rId5" Type="http://schemas.openxmlformats.org/officeDocument/2006/relationships/oleObject" Target="../embeddings/oleObject35.bin"/><Relationship Id="rId4" Type="http://schemas.openxmlformats.org/officeDocument/2006/relationships/image" Target="../media/image1.jpeg"/></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image" Target="../media/image2.jpeg"/><Relationship Id="rId4"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8.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9.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0.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1.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2.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3.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5.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96.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image" Target="../media/image2.jpeg"/><Relationship Id="rId4"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4.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5.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6.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7.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8.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9.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10.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11.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13.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14.xml"/><Relationship Id="rId1" Type="http://schemas.openxmlformats.org/officeDocument/2006/relationships/vmlDrawing" Target="../drawings/vmlDrawing41.vml"/><Relationship Id="rId5" Type="http://schemas.openxmlformats.org/officeDocument/2006/relationships/oleObject" Target="../embeddings/oleObject41.bin"/><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1.jpe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jpeg"/><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jpeg"/></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2.jpeg"/><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1.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image" Target="../media/image1.jpeg"/></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2.jpeg"/><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0.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1.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3.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5.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7.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8.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6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image" Target="../media/image1.jpeg"/></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2.jpeg"/><Relationship Id="rId4"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4343" indent="0" algn="ctr">
              <a:buNone/>
              <a:defRPr>
                <a:solidFill>
                  <a:schemeClr val="tx1">
                    <a:tint val="75000"/>
                  </a:schemeClr>
                </a:solidFill>
              </a:defRPr>
            </a:lvl2pPr>
            <a:lvl3pPr marL="908697" indent="0" algn="ctr">
              <a:buNone/>
              <a:defRPr>
                <a:solidFill>
                  <a:schemeClr val="tx1">
                    <a:tint val="75000"/>
                  </a:schemeClr>
                </a:solidFill>
              </a:defRPr>
            </a:lvl3pPr>
            <a:lvl4pPr marL="1363048" indent="0" algn="ctr">
              <a:buNone/>
              <a:defRPr>
                <a:solidFill>
                  <a:schemeClr val="tx1">
                    <a:tint val="75000"/>
                  </a:schemeClr>
                </a:solidFill>
              </a:defRPr>
            </a:lvl4pPr>
            <a:lvl5pPr marL="1817397" indent="0" algn="ctr">
              <a:buNone/>
              <a:defRPr>
                <a:solidFill>
                  <a:schemeClr val="tx1">
                    <a:tint val="75000"/>
                  </a:schemeClr>
                </a:solidFill>
              </a:defRPr>
            </a:lvl5pPr>
            <a:lvl6pPr marL="2271745" indent="0" algn="ctr">
              <a:buNone/>
              <a:defRPr>
                <a:solidFill>
                  <a:schemeClr val="tx1">
                    <a:tint val="75000"/>
                  </a:schemeClr>
                </a:solidFill>
              </a:defRPr>
            </a:lvl6pPr>
            <a:lvl7pPr marL="2726100" indent="0" algn="ctr">
              <a:buNone/>
              <a:defRPr>
                <a:solidFill>
                  <a:schemeClr val="tx1">
                    <a:tint val="75000"/>
                  </a:schemeClr>
                </a:solidFill>
              </a:defRPr>
            </a:lvl7pPr>
            <a:lvl8pPr marL="3180450" indent="0" algn="ctr">
              <a:buNone/>
              <a:defRPr>
                <a:solidFill>
                  <a:schemeClr val="tx1">
                    <a:tint val="75000"/>
                  </a:schemeClr>
                </a:solidFill>
              </a:defRPr>
            </a:lvl8pPr>
            <a:lvl9pPr marL="3634797"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AFE362B-3D65-4783-9099-1D4088CAD48C}" type="datetimeFigureOut">
              <a:rPr lang="en-ZA" smtClean="0"/>
              <a:t>2015/10/22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29759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AFE362B-3D65-4783-9099-1D4088CAD48C}" type="datetimeFigureOut">
              <a:rPr lang="en-ZA" smtClean="0"/>
              <a:t>2015/10/22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2814280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4031" indent="0">
              <a:buNone/>
              <a:defRPr sz="2000" b="1"/>
            </a:lvl2pPr>
            <a:lvl3pPr marL="928128" indent="0">
              <a:buNone/>
              <a:defRPr sz="1800" b="1"/>
            </a:lvl3pPr>
            <a:lvl4pPr marL="1392193" indent="0">
              <a:buNone/>
              <a:defRPr sz="1600" b="1"/>
            </a:lvl4pPr>
            <a:lvl5pPr marL="1856255" indent="0">
              <a:buNone/>
              <a:defRPr sz="1600" b="1"/>
            </a:lvl5pPr>
            <a:lvl6pPr marL="2320322" indent="0">
              <a:buNone/>
              <a:defRPr sz="1600" b="1"/>
            </a:lvl6pPr>
            <a:lvl7pPr marL="2784384" indent="0">
              <a:buNone/>
              <a:defRPr sz="1600" b="1"/>
            </a:lvl7pPr>
            <a:lvl8pPr marL="3248450" indent="0">
              <a:buNone/>
              <a:defRPr sz="1600" b="1"/>
            </a:lvl8pPr>
            <a:lvl9pPr marL="37125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4031" indent="0">
              <a:buNone/>
              <a:defRPr sz="2000" b="1"/>
            </a:lvl2pPr>
            <a:lvl3pPr marL="928128" indent="0">
              <a:buNone/>
              <a:defRPr sz="1800" b="1"/>
            </a:lvl3pPr>
            <a:lvl4pPr marL="1392193" indent="0">
              <a:buNone/>
              <a:defRPr sz="1600" b="1"/>
            </a:lvl4pPr>
            <a:lvl5pPr marL="1856255" indent="0">
              <a:buNone/>
              <a:defRPr sz="1600" b="1"/>
            </a:lvl5pPr>
            <a:lvl6pPr marL="2320322" indent="0">
              <a:buNone/>
              <a:defRPr sz="1600" b="1"/>
            </a:lvl6pPr>
            <a:lvl7pPr marL="2784384" indent="0">
              <a:buNone/>
              <a:defRPr sz="1600" b="1"/>
            </a:lvl7pPr>
            <a:lvl8pPr marL="3248450" indent="0">
              <a:buNone/>
              <a:defRPr sz="1600" b="1"/>
            </a:lvl8pPr>
            <a:lvl9pPr marL="37125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1D148A13-B169-4A0D-8FEC-980FD08C302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80301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D8399C63-5DBE-4B13-9251-1E08657AC7B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4015844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E384FFFF-CAD1-4654-8431-16A8601F27E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6832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48"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90"/>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48" y="1435095"/>
            <a:ext cx="3008043" cy="219820"/>
          </a:xfrm>
        </p:spPr>
        <p:txBody>
          <a:bodyPr/>
          <a:lstStyle>
            <a:lvl1pPr marL="0" indent="0">
              <a:buNone/>
              <a:defRPr sz="1400"/>
            </a:lvl1pPr>
            <a:lvl2pPr marL="464031" indent="0">
              <a:buNone/>
              <a:defRPr sz="1200"/>
            </a:lvl2pPr>
            <a:lvl3pPr marL="928128" indent="0">
              <a:buNone/>
              <a:defRPr sz="1000"/>
            </a:lvl3pPr>
            <a:lvl4pPr marL="1392193" indent="0">
              <a:buNone/>
              <a:defRPr sz="900"/>
            </a:lvl4pPr>
            <a:lvl5pPr marL="1856255" indent="0">
              <a:buNone/>
              <a:defRPr sz="900"/>
            </a:lvl5pPr>
            <a:lvl6pPr marL="2320322" indent="0">
              <a:buNone/>
              <a:defRPr sz="900"/>
            </a:lvl6pPr>
            <a:lvl7pPr marL="2784384" indent="0">
              <a:buNone/>
              <a:defRPr sz="900"/>
            </a:lvl7pPr>
            <a:lvl8pPr marL="3248450" indent="0">
              <a:buNone/>
              <a:defRPr sz="900"/>
            </a:lvl8pPr>
            <a:lvl9pPr marL="371251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350526C-E0E7-45C6-AA77-E7062F47A2B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4388321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16"/>
            <a:ext cx="5486400" cy="507831"/>
          </a:xfrm>
        </p:spPr>
        <p:txBody>
          <a:bodyPr/>
          <a:lstStyle>
            <a:lvl1pPr marL="0" indent="0">
              <a:buNone/>
              <a:defRPr sz="3300"/>
            </a:lvl1pPr>
            <a:lvl2pPr marL="464031" indent="0">
              <a:buNone/>
              <a:defRPr sz="2900"/>
            </a:lvl2pPr>
            <a:lvl3pPr marL="928128" indent="0">
              <a:buNone/>
              <a:defRPr sz="2400"/>
            </a:lvl3pPr>
            <a:lvl4pPr marL="1392193" indent="0">
              <a:buNone/>
              <a:defRPr sz="2000"/>
            </a:lvl4pPr>
            <a:lvl5pPr marL="1856255" indent="0">
              <a:buNone/>
              <a:defRPr sz="2000"/>
            </a:lvl5pPr>
            <a:lvl6pPr marL="2320322" indent="0">
              <a:buNone/>
              <a:defRPr sz="2000"/>
            </a:lvl6pPr>
            <a:lvl7pPr marL="2784384" indent="0">
              <a:buNone/>
              <a:defRPr sz="2000"/>
            </a:lvl7pPr>
            <a:lvl8pPr marL="3248450" indent="0">
              <a:buNone/>
              <a:defRPr sz="2000"/>
            </a:lvl8pPr>
            <a:lvl9pPr marL="3712515"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4031" indent="0">
              <a:buNone/>
              <a:defRPr sz="1200"/>
            </a:lvl2pPr>
            <a:lvl3pPr marL="928128" indent="0">
              <a:buNone/>
              <a:defRPr sz="1000"/>
            </a:lvl3pPr>
            <a:lvl4pPr marL="1392193" indent="0">
              <a:buNone/>
              <a:defRPr sz="900"/>
            </a:lvl4pPr>
            <a:lvl5pPr marL="1856255" indent="0">
              <a:buNone/>
              <a:defRPr sz="900"/>
            </a:lvl5pPr>
            <a:lvl6pPr marL="2320322" indent="0">
              <a:buNone/>
              <a:defRPr sz="900"/>
            </a:lvl6pPr>
            <a:lvl7pPr marL="2784384" indent="0">
              <a:buNone/>
              <a:defRPr sz="900"/>
            </a:lvl7pPr>
            <a:lvl8pPr marL="3248450" indent="0">
              <a:buNone/>
              <a:defRPr sz="900"/>
            </a:lvl8pPr>
            <a:lvl9pPr marL="371251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6C1098CA-72E1-4DB2-98F2-A77BAD6B980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4327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577DCC6-ED94-482A-A1A2-452E03A7960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5012117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84"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4008"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535F9CCF-2EAE-4AC8-927E-8B0BAFE0312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81893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71"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34830"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382230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6878"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047"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047"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047"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24842276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C1AB40D-E6EE-447B-874E-303D5BA31BF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086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AFE362B-3D65-4783-9099-1D4088CAD48C}" type="datetimeFigureOut">
              <a:rPr lang="en-ZA" smtClean="0"/>
              <a:t>2015/10/22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1841460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5"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95" y="2907445"/>
            <a:ext cx="7771995" cy="314028"/>
          </a:xfrm>
        </p:spPr>
        <p:txBody>
          <a:bodyPr anchor="b"/>
          <a:lstStyle>
            <a:lvl1pPr marL="0" indent="0">
              <a:buNone/>
              <a:defRPr sz="2000"/>
            </a:lvl1pPr>
            <a:lvl2pPr marL="464231" indent="0">
              <a:buNone/>
              <a:defRPr sz="1800"/>
            </a:lvl2pPr>
            <a:lvl3pPr marL="928522" indent="0">
              <a:buNone/>
              <a:defRPr sz="1600"/>
            </a:lvl3pPr>
            <a:lvl4pPr marL="1392785" indent="0">
              <a:buNone/>
              <a:defRPr sz="1400"/>
            </a:lvl4pPr>
            <a:lvl5pPr marL="1857043" indent="0">
              <a:buNone/>
              <a:defRPr sz="1400"/>
            </a:lvl5pPr>
            <a:lvl6pPr marL="2321306" indent="0">
              <a:buNone/>
              <a:defRPr sz="1400"/>
            </a:lvl6pPr>
            <a:lvl7pPr marL="2785566" indent="0">
              <a:buNone/>
              <a:defRPr sz="1400"/>
            </a:lvl7pPr>
            <a:lvl8pPr marL="3249829" indent="0">
              <a:buNone/>
              <a:defRPr sz="1400"/>
            </a:lvl8pPr>
            <a:lvl9pPr marL="371409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F4EA8C1B-4017-4B60-B96F-26320D2F067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191843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18" y="1325000"/>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5000"/>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BD9DD5FB-C967-4BA8-95FC-7D75852EA78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657860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4231" indent="0">
              <a:buNone/>
              <a:defRPr sz="2000" b="1"/>
            </a:lvl2pPr>
            <a:lvl3pPr marL="928522" indent="0">
              <a:buNone/>
              <a:defRPr sz="1800" b="1"/>
            </a:lvl3pPr>
            <a:lvl4pPr marL="1392785" indent="0">
              <a:buNone/>
              <a:defRPr sz="1600" b="1"/>
            </a:lvl4pPr>
            <a:lvl5pPr marL="1857043" indent="0">
              <a:buNone/>
              <a:defRPr sz="1600" b="1"/>
            </a:lvl5pPr>
            <a:lvl6pPr marL="2321306" indent="0">
              <a:buNone/>
              <a:defRPr sz="1600" b="1"/>
            </a:lvl6pPr>
            <a:lvl7pPr marL="2785566" indent="0">
              <a:buNone/>
              <a:defRPr sz="1600" b="1"/>
            </a:lvl7pPr>
            <a:lvl8pPr marL="3249829" indent="0">
              <a:buNone/>
              <a:defRPr sz="1600" b="1"/>
            </a:lvl8pPr>
            <a:lvl9pPr marL="37140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4231" indent="0">
              <a:buNone/>
              <a:defRPr sz="2000" b="1"/>
            </a:lvl2pPr>
            <a:lvl3pPr marL="928522" indent="0">
              <a:buNone/>
              <a:defRPr sz="1800" b="1"/>
            </a:lvl3pPr>
            <a:lvl4pPr marL="1392785" indent="0">
              <a:buNone/>
              <a:defRPr sz="1600" b="1"/>
            </a:lvl4pPr>
            <a:lvl5pPr marL="1857043" indent="0">
              <a:buNone/>
              <a:defRPr sz="1600" b="1"/>
            </a:lvl5pPr>
            <a:lvl6pPr marL="2321306" indent="0">
              <a:buNone/>
              <a:defRPr sz="1600" b="1"/>
            </a:lvl6pPr>
            <a:lvl7pPr marL="2785566" indent="0">
              <a:buNone/>
              <a:defRPr sz="1600" b="1"/>
            </a:lvl7pPr>
            <a:lvl8pPr marL="3249829" indent="0">
              <a:buNone/>
              <a:defRPr sz="1600" b="1"/>
            </a:lvl8pPr>
            <a:lvl9pPr marL="37140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FB5FF7BF-2804-4D72-90C8-011CCD9367C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454280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0247AA2C-76C8-40CF-974B-57758A7AC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69171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1F005426-01B1-4562-AE57-72BDDCE4F45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376451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44"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86"/>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44" y="1435095"/>
            <a:ext cx="3008043" cy="219820"/>
          </a:xfrm>
        </p:spPr>
        <p:txBody>
          <a:bodyPr/>
          <a:lstStyle>
            <a:lvl1pPr marL="0" indent="0">
              <a:buNone/>
              <a:defRPr sz="1400"/>
            </a:lvl1pPr>
            <a:lvl2pPr marL="464231" indent="0">
              <a:buNone/>
              <a:defRPr sz="1200"/>
            </a:lvl2pPr>
            <a:lvl3pPr marL="928522" indent="0">
              <a:buNone/>
              <a:defRPr sz="1000"/>
            </a:lvl3pPr>
            <a:lvl4pPr marL="1392785" indent="0">
              <a:buNone/>
              <a:defRPr sz="900"/>
            </a:lvl4pPr>
            <a:lvl5pPr marL="1857043" indent="0">
              <a:buNone/>
              <a:defRPr sz="900"/>
            </a:lvl5pPr>
            <a:lvl6pPr marL="2321306" indent="0">
              <a:buNone/>
              <a:defRPr sz="900"/>
            </a:lvl6pPr>
            <a:lvl7pPr marL="2785566" indent="0">
              <a:buNone/>
              <a:defRPr sz="900"/>
            </a:lvl7pPr>
            <a:lvl8pPr marL="3249829" indent="0">
              <a:buNone/>
              <a:defRPr sz="900"/>
            </a:lvl8pPr>
            <a:lvl9pPr marL="371409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AA412EBF-139B-4F11-98D3-0FC3ACFDF68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678953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12"/>
            <a:ext cx="5486400" cy="507831"/>
          </a:xfrm>
        </p:spPr>
        <p:txBody>
          <a:bodyPr/>
          <a:lstStyle>
            <a:lvl1pPr marL="0" indent="0">
              <a:buNone/>
              <a:defRPr sz="3300"/>
            </a:lvl1pPr>
            <a:lvl2pPr marL="464231" indent="0">
              <a:buNone/>
              <a:defRPr sz="2900"/>
            </a:lvl2pPr>
            <a:lvl3pPr marL="928522" indent="0">
              <a:buNone/>
              <a:defRPr sz="2400"/>
            </a:lvl3pPr>
            <a:lvl4pPr marL="1392785" indent="0">
              <a:buNone/>
              <a:defRPr sz="2000"/>
            </a:lvl4pPr>
            <a:lvl5pPr marL="1857043" indent="0">
              <a:buNone/>
              <a:defRPr sz="2000"/>
            </a:lvl5pPr>
            <a:lvl6pPr marL="2321306" indent="0">
              <a:buNone/>
              <a:defRPr sz="2000"/>
            </a:lvl6pPr>
            <a:lvl7pPr marL="2785566" indent="0">
              <a:buNone/>
              <a:defRPr sz="2000"/>
            </a:lvl7pPr>
            <a:lvl8pPr marL="3249829" indent="0">
              <a:buNone/>
              <a:defRPr sz="2000"/>
            </a:lvl8pPr>
            <a:lvl9pPr marL="3714090"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4231" indent="0">
              <a:buNone/>
              <a:defRPr sz="1200"/>
            </a:lvl2pPr>
            <a:lvl3pPr marL="928522" indent="0">
              <a:buNone/>
              <a:defRPr sz="1000"/>
            </a:lvl3pPr>
            <a:lvl4pPr marL="1392785" indent="0">
              <a:buNone/>
              <a:defRPr sz="900"/>
            </a:lvl4pPr>
            <a:lvl5pPr marL="1857043" indent="0">
              <a:buNone/>
              <a:defRPr sz="900"/>
            </a:lvl5pPr>
            <a:lvl6pPr marL="2321306" indent="0">
              <a:buNone/>
              <a:defRPr sz="900"/>
            </a:lvl6pPr>
            <a:lvl7pPr marL="2785566" indent="0">
              <a:buNone/>
              <a:defRPr sz="900"/>
            </a:lvl7pPr>
            <a:lvl8pPr marL="3249829" indent="0">
              <a:buNone/>
              <a:defRPr sz="900"/>
            </a:lvl8pPr>
            <a:lvl9pPr marL="371409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2217D66B-738D-4B16-A57E-1A73888C241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0382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627D8A4-03E4-4D0A-B433-8628B75F07D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690335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80"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4003"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037B5B4-10C0-432C-ADF1-05BD6804433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2471503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67"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37902"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3810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srcRect/>
          <a:stretch>
            <a:fillRect/>
          </a:stretch>
        </p:blipFill>
        <p:spPr bwMode="auto">
          <a:xfrm>
            <a:off x="1466" y="-3175"/>
            <a:ext cx="9144000" cy="6858000"/>
          </a:xfrm>
          <a:prstGeom prst="rect">
            <a:avLst/>
          </a:prstGeom>
          <a:noFill/>
          <a:ln w="9525">
            <a:noFill/>
            <a:miter lim="800000"/>
            <a:headEnd/>
            <a:tailEnd/>
          </a:ln>
        </p:spPr>
      </p:pic>
      <p:grpSp>
        <p:nvGrpSpPr>
          <p:cNvPr id="5" name="McK Slide Elements"/>
          <p:cNvGrpSpPr>
            <a:grpSpLocks/>
          </p:cNvGrpSpPr>
          <p:nvPr/>
        </p:nvGrpSpPr>
        <p:grpSpPr bwMode="auto">
          <a:xfrm>
            <a:off x="126023" y="542925"/>
            <a:ext cx="8792308" cy="6288088"/>
            <a:chOff x="79" y="342"/>
            <a:chExt cx="5539" cy="3961"/>
          </a:xfrm>
        </p:grpSpPr>
        <p:sp>
          <p:nvSpPr>
            <p:cNvPr id="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algn="l" defTabSz="907122">
                <a:defRPr/>
              </a:pPr>
              <a:r>
                <a:rPr lang="en-GB" sz="1600" dirty="0"/>
                <a:t>Unit of measure</a:t>
              </a:r>
            </a:p>
          </p:txBody>
        </p:sp>
        <p:sp>
          <p:nvSpPr>
            <p:cNvPr id="8" name="McK Footnote" hidden="1"/>
            <p:cNvSpPr txBox="1">
              <a:spLocks noChangeArrowheads="1"/>
            </p:cNvSpPr>
            <p:nvPr userDrawn="1"/>
          </p:nvSpPr>
          <p:spPr bwMode="gray">
            <a:xfrm>
              <a:off x="81" y="4042"/>
              <a:ext cx="5249" cy="261"/>
            </a:xfrm>
            <a:prstGeom prst="rect">
              <a:avLst/>
            </a:prstGeom>
            <a:noFill/>
            <a:ln w="9525">
              <a:noFill/>
              <a:miter lim="800000"/>
              <a:headEnd/>
              <a:tailEnd/>
            </a:ln>
            <a:effectLst/>
          </p:spPr>
          <p:txBody>
            <a:bodyPr lIns="0" tIns="0" rIns="0" bIns="0" anchor="b">
              <a:spAutoFit/>
            </a:bodyPr>
            <a:lstStyle/>
            <a:p>
              <a:pPr marL="582136" indent="-582136" algn="l" defTabSz="907122">
                <a:tabLst>
                  <a:tab pos="541118" algn="r"/>
                </a:tabLst>
                <a:defRPr/>
              </a:pPr>
              <a:r>
                <a:rPr lang="en-GB" sz="1200" dirty="0">
                  <a:solidFill>
                    <a:srgbClr val="000000"/>
                  </a:solidFill>
                </a:rPr>
                <a:t>	*	Footnote</a:t>
              </a:r>
            </a:p>
            <a:p>
              <a:pPr marL="582136" indent="-582136" algn="l" defTabSz="907122">
                <a:spcBef>
                  <a:spcPct val="20000"/>
                </a:spcBef>
                <a:tabLst>
                  <a:tab pos="541118" algn="r"/>
                </a:tabLst>
                <a:defRPr/>
              </a:pPr>
              <a:r>
                <a:rPr lang="en-GB" sz="1200" dirty="0">
                  <a:solidFill>
                    <a:srgbClr val="000000"/>
                  </a:solidFill>
                </a:rPr>
                <a:t>Source:		Source</a:t>
              </a:r>
            </a:p>
          </p:txBody>
        </p:sp>
      </p:grpSp>
      <p:graphicFrame>
        <p:nvGraphicFramePr>
          <p:cNvPr id="9" name="Rectangle 9" hidden="1"/>
          <p:cNvGraphicFramePr>
            <a:graphicFrameLocks/>
          </p:cNvGraphicFramePr>
          <p:nvPr/>
        </p:nvGraphicFramePr>
        <p:xfrm>
          <a:off x="5934" y="13"/>
          <a:ext cx="149469" cy="161924"/>
        </p:xfrm>
        <a:graphic>
          <a:graphicData uri="http://schemas.openxmlformats.org/presentationml/2006/ole">
            <mc:AlternateContent xmlns:mc="http://schemas.openxmlformats.org/markup-compatibility/2006">
              <mc:Choice xmlns:v="urn:schemas-microsoft-com:vml" Requires="v">
                <p:oleObj spid="_x0000_s1056" r:id="rId5" imgW="0" imgH="0" progId="">
                  <p:embed/>
                </p:oleObj>
              </mc:Choice>
              <mc:Fallback>
                <p:oleObj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4"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30"/>
            <a:ext cx="8799635" cy="4983842"/>
          </a:xfrm>
          <a:prstGeom prst="rect">
            <a:avLst/>
          </a:prstGeom>
        </p:spPr>
        <p:txBody>
          <a:bodyPr/>
          <a:lstStyle>
            <a:lvl1pPr>
              <a:defRPr sz="18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100013"/>
            <a:ext cx="8853854" cy="1104900"/>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757691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9950"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532"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532"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0532"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637759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C1AB40D-E6EE-447B-874E-303D5BA31BF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1152510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0"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90" y="2907445"/>
            <a:ext cx="7771995" cy="314028"/>
          </a:xfrm>
        </p:spPr>
        <p:txBody>
          <a:bodyPr anchor="b"/>
          <a:lstStyle>
            <a:lvl1pPr marL="0" indent="0">
              <a:buNone/>
              <a:defRPr sz="2000"/>
            </a:lvl1pPr>
            <a:lvl2pPr marL="464481" indent="0">
              <a:buNone/>
              <a:defRPr sz="1800"/>
            </a:lvl2pPr>
            <a:lvl3pPr marL="929012" indent="0">
              <a:buNone/>
              <a:defRPr sz="1600"/>
            </a:lvl3pPr>
            <a:lvl4pPr marL="1393524" indent="0">
              <a:buNone/>
              <a:defRPr sz="1400"/>
            </a:lvl4pPr>
            <a:lvl5pPr marL="1858028" indent="0">
              <a:buNone/>
              <a:defRPr sz="1400"/>
            </a:lvl5pPr>
            <a:lvl6pPr marL="2322536" indent="0">
              <a:buNone/>
              <a:defRPr sz="1400"/>
            </a:lvl6pPr>
            <a:lvl7pPr marL="2787042" indent="0">
              <a:buNone/>
              <a:defRPr sz="1400"/>
            </a:lvl7pPr>
            <a:lvl8pPr marL="3251551" indent="0">
              <a:buNone/>
              <a:defRPr sz="1400"/>
            </a:lvl8pPr>
            <a:lvl9pPr marL="3716059"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F4EA8C1B-4017-4B60-B96F-26320D2F067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29063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13" y="1324995"/>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4995"/>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BD9DD5FB-C967-4BA8-95FC-7D75852EA78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259042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4481" indent="0">
              <a:buNone/>
              <a:defRPr sz="2000" b="1"/>
            </a:lvl2pPr>
            <a:lvl3pPr marL="929012" indent="0">
              <a:buNone/>
              <a:defRPr sz="1800" b="1"/>
            </a:lvl3pPr>
            <a:lvl4pPr marL="1393524" indent="0">
              <a:buNone/>
              <a:defRPr sz="1600" b="1"/>
            </a:lvl4pPr>
            <a:lvl5pPr marL="1858028" indent="0">
              <a:buNone/>
              <a:defRPr sz="1600" b="1"/>
            </a:lvl5pPr>
            <a:lvl6pPr marL="2322536" indent="0">
              <a:buNone/>
              <a:defRPr sz="1600" b="1"/>
            </a:lvl6pPr>
            <a:lvl7pPr marL="2787042" indent="0">
              <a:buNone/>
              <a:defRPr sz="1600" b="1"/>
            </a:lvl7pPr>
            <a:lvl8pPr marL="3251551" indent="0">
              <a:buNone/>
              <a:defRPr sz="1600" b="1"/>
            </a:lvl8pPr>
            <a:lvl9pPr marL="371605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4481" indent="0">
              <a:buNone/>
              <a:defRPr sz="2000" b="1"/>
            </a:lvl2pPr>
            <a:lvl3pPr marL="929012" indent="0">
              <a:buNone/>
              <a:defRPr sz="1800" b="1"/>
            </a:lvl3pPr>
            <a:lvl4pPr marL="1393524" indent="0">
              <a:buNone/>
              <a:defRPr sz="1600" b="1"/>
            </a:lvl4pPr>
            <a:lvl5pPr marL="1858028" indent="0">
              <a:buNone/>
              <a:defRPr sz="1600" b="1"/>
            </a:lvl5pPr>
            <a:lvl6pPr marL="2322536" indent="0">
              <a:buNone/>
              <a:defRPr sz="1600" b="1"/>
            </a:lvl6pPr>
            <a:lvl7pPr marL="2787042" indent="0">
              <a:buNone/>
              <a:defRPr sz="1600" b="1"/>
            </a:lvl7pPr>
            <a:lvl8pPr marL="3251551" indent="0">
              <a:buNone/>
              <a:defRPr sz="1600" b="1"/>
            </a:lvl8pPr>
            <a:lvl9pPr marL="371605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FB5FF7BF-2804-4D72-90C8-011CCD9367C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5235990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0247AA2C-76C8-40CF-974B-57758A7AC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761850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1F005426-01B1-4562-AE57-72BDDCE4F45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789720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39"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81"/>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39" y="1435095"/>
            <a:ext cx="3008043" cy="219820"/>
          </a:xfrm>
        </p:spPr>
        <p:txBody>
          <a:bodyPr/>
          <a:lstStyle>
            <a:lvl1pPr marL="0" indent="0">
              <a:buNone/>
              <a:defRPr sz="1400"/>
            </a:lvl1pPr>
            <a:lvl2pPr marL="464481" indent="0">
              <a:buNone/>
              <a:defRPr sz="1200"/>
            </a:lvl2pPr>
            <a:lvl3pPr marL="929012" indent="0">
              <a:buNone/>
              <a:defRPr sz="1000"/>
            </a:lvl3pPr>
            <a:lvl4pPr marL="1393524" indent="0">
              <a:buNone/>
              <a:defRPr sz="900"/>
            </a:lvl4pPr>
            <a:lvl5pPr marL="1858028" indent="0">
              <a:buNone/>
              <a:defRPr sz="900"/>
            </a:lvl5pPr>
            <a:lvl6pPr marL="2322536" indent="0">
              <a:buNone/>
              <a:defRPr sz="900"/>
            </a:lvl6pPr>
            <a:lvl7pPr marL="2787042" indent="0">
              <a:buNone/>
              <a:defRPr sz="900"/>
            </a:lvl7pPr>
            <a:lvl8pPr marL="3251551" indent="0">
              <a:buNone/>
              <a:defRPr sz="900"/>
            </a:lvl8pPr>
            <a:lvl9pPr marL="3716059"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AA412EBF-139B-4F11-98D3-0FC3ACFDF68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77202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07"/>
            <a:ext cx="5486400" cy="507831"/>
          </a:xfrm>
        </p:spPr>
        <p:txBody>
          <a:bodyPr/>
          <a:lstStyle>
            <a:lvl1pPr marL="0" indent="0">
              <a:buNone/>
              <a:defRPr sz="3300"/>
            </a:lvl1pPr>
            <a:lvl2pPr marL="464481" indent="0">
              <a:buNone/>
              <a:defRPr sz="2900"/>
            </a:lvl2pPr>
            <a:lvl3pPr marL="929012" indent="0">
              <a:buNone/>
              <a:defRPr sz="2400"/>
            </a:lvl3pPr>
            <a:lvl4pPr marL="1393524" indent="0">
              <a:buNone/>
              <a:defRPr sz="2000"/>
            </a:lvl4pPr>
            <a:lvl5pPr marL="1858028" indent="0">
              <a:buNone/>
              <a:defRPr sz="2000"/>
            </a:lvl5pPr>
            <a:lvl6pPr marL="2322536" indent="0">
              <a:buNone/>
              <a:defRPr sz="2000"/>
            </a:lvl6pPr>
            <a:lvl7pPr marL="2787042" indent="0">
              <a:buNone/>
              <a:defRPr sz="2000"/>
            </a:lvl7pPr>
            <a:lvl8pPr marL="3251551" indent="0">
              <a:buNone/>
              <a:defRPr sz="2000"/>
            </a:lvl8pPr>
            <a:lvl9pPr marL="3716059"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4481" indent="0">
              <a:buNone/>
              <a:defRPr sz="1200"/>
            </a:lvl2pPr>
            <a:lvl3pPr marL="929012" indent="0">
              <a:buNone/>
              <a:defRPr sz="1000"/>
            </a:lvl3pPr>
            <a:lvl4pPr marL="1393524" indent="0">
              <a:buNone/>
              <a:defRPr sz="900"/>
            </a:lvl4pPr>
            <a:lvl5pPr marL="1858028" indent="0">
              <a:buNone/>
              <a:defRPr sz="900"/>
            </a:lvl5pPr>
            <a:lvl6pPr marL="2322536" indent="0">
              <a:buNone/>
              <a:defRPr sz="900"/>
            </a:lvl6pPr>
            <a:lvl7pPr marL="2787042" indent="0">
              <a:buNone/>
              <a:defRPr sz="900"/>
            </a:lvl7pPr>
            <a:lvl8pPr marL="3251551" indent="0">
              <a:buNone/>
              <a:defRPr sz="900"/>
            </a:lvl8pPr>
            <a:lvl9pPr marL="3716059"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2217D66B-738D-4B16-A57E-1A73888C241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310877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627D8A4-03E4-4D0A-B433-8628B75F07D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06899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7021"/>
            <a:ext cx="7772400" cy="376834"/>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1" y="3886200"/>
            <a:ext cx="6400800" cy="376834"/>
          </a:xfrm>
        </p:spPr>
        <p:txBody>
          <a:bodyPr/>
          <a:lstStyle>
            <a:lvl1pPr marL="0" indent="0" algn="ctr">
              <a:buNone/>
              <a:defRPr/>
            </a:lvl1pPr>
            <a:lvl2pPr marL="454343" indent="0" algn="ctr">
              <a:buNone/>
              <a:defRPr/>
            </a:lvl2pPr>
            <a:lvl3pPr marL="908697" indent="0" algn="ctr">
              <a:buNone/>
              <a:defRPr/>
            </a:lvl3pPr>
            <a:lvl4pPr marL="1363048" indent="0" algn="ctr">
              <a:buNone/>
              <a:defRPr/>
            </a:lvl4pPr>
            <a:lvl5pPr marL="1817397" indent="0" algn="ctr">
              <a:buNone/>
              <a:defRPr/>
            </a:lvl5pPr>
            <a:lvl6pPr marL="2271745" indent="0" algn="ctr">
              <a:buNone/>
              <a:defRPr/>
            </a:lvl6pPr>
            <a:lvl7pPr marL="2726100" indent="0" algn="ctr">
              <a:buNone/>
              <a:defRPr/>
            </a:lvl7pPr>
            <a:lvl8pPr marL="3180450" indent="0" algn="ctr">
              <a:buNone/>
              <a:defRPr/>
            </a:lvl8pPr>
            <a:lvl9pPr marL="3634797"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34821927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75"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97"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037B5B4-10C0-432C-ADF1-05BD6804433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48101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62"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40974"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072142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4302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109"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109"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109"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1525391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C1AB40D-E6EE-447B-874E-303D5BA31BF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97559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4"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84" y="2907445"/>
            <a:ext cx="7771995" cy="314028"/>
          </a:xfrm>
        </p:spPr>
        <p:txBody>
          <a:bodyPr anchor="b"/>
          <a:lstStyle>
            <a:lvl1pPr marL="0" indent="0">
              <a:buNone/>
              <a:defRPr sz="2000"/>
            </a:lvl1pPr>
            <a:lvl2pPr marL="464781" indent="0">
              <a:buNone/>
              <a:defRPr sz="1800"/>
            </a:lvl2pPr>
            <a:lvl3pPr marL="929601" indent="0">
              <a:buNone/>
              <a:defRPr sz="1600"/>
            </a:lvl3pPr>
            <a:lvl4pPr marL="1394409" indent="0">
              <a:buNone/>
              <a:defRPr sz="1400"/>
            </a:lvl4pPr>
            <a:lvl5pPr marL="1859209" indent="0">
              <a:buNone/>
              <a:defRPr sz="1400"/>
            </a:lvl5pPr>
            <a:lvl6pPr marL="2324015" indent="0">
              <a:buNone/>
              <a:defRPr sz="1400"/>
            </a:lvl6pPr>
            <a:lvl7pPr marL="2788816" indent="0">
              <a:buNone/>
              <a:defRPr sz="1400"/>
            </a:lvl7pPr>
            <a:lvl8pPr marL="3253619" indent="0">
              <a:buNone/>
              <a:defRPr sz="1400"/>
            </a:lvl8pPr>
            <a:lvl9pPr marL="3718424"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F4EA8C1B-4017-4B60-B96F-26320D2F067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337141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06" y="1324989"/>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4989"/>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BD9DD5FB-C967-4BA8-95FC-7D75852EA78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194778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4781" indent="0">
              <a:buNone/>
              <a:defRPr sz="2000" b="1"/>
            </a:lvl2pPr>
            <a:lvl3pPr marL="929601" indent="0">
              <a:buNone/>
              <a:defRPr sz="1800" b="1"/>
            </a:lvl3pPr>
            <a:lvl4pPr marL="1394409" indent="0">
              <a:buNone/>
              <a:defRPr sz="1600" b="1"/>
            </a:lvl4pPr>
            <a:lvl5pPr marL="1859209" indent="0">
              <a:buNone/>
              <a:defRPr sz="1600" b="1"/>
            </a:lvl5pPr>
            <a:lvl6pPr marL="2324015" indent="0">
              <a:buNone/>
              <a:defRPr sz="1600" b="1"/>
            </a:lvl6pPr>
            <a:lvl7pPr marL="2788816" indent="0">
              <a:buNone/>
              <a:defRPr sz="1600" b="1"/>
            </a:lvl7pPr>
            <a:lvl8pPr marL="3253619" indent="0">
              <a:buNone/>
              <a:defRPr sz="1600" b="1"/>
            </a:lvl8pPr>
            <a:lvl9pPr marL="37184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4781" indent="0">
              <a:buNone/>
              <a:defRPr sz="2000" b="1"/>
            </a:lvl2pPr>
            <a:lvl3pPr marL="929601" indent="0">
              <a:buNone/>
              <a:defRPr sz="1800" b="1"/>
            </a:lvl3pPr>
            <a:lvl4pPr marL="1394409" indent="0">
              <a:buNone/>
              <a:defRPr sz="1600" b="1"/>
            </a:lvl4pPr>
            <a:lvl5pPr marL="1859209" indent="0">
              <a:buNone/>
              <a:defRPr sz="1600" b="1"/>
            </a:lvl5pPr>
            <a:lvl6pPr marL="2324015" indent="0">
              <a:buNone/>
              <a:defRPr sz="1600" b="1"/>
            </a:lvl6pPr>
            <a:lvl7pPr marL="2788816" indent="0">
              <a:buNone/>
              <a:defRPr sz="1600" b="1"/>
            </a:lvl7pPr>
            <a:lvl8pPr marL="3253619" indent="0">
              <a:buNone/>
              <a:defRPr sz="1600" b="1"/>
            </a:lvl8pPr>
            <a:lvl9pPr marL="37184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FB5FF7BF-2804-4D72-90C8-011CCD9367C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841145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0247AA2C-76C8-40CF-974B-57758A7AC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2342587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1F005426-01B1-4562-AE57-72BDDCE4F45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222875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32"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74"/>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32" y="1435095"/>
            <a:ext cx="3008043" cy="219820"/>
          </a:xfrm>
        </p:spPr>
        <p:txBody>
          <a:bodyPr/>
          <a:lstStyle>
            <a:lvl1pPr marL="0" indent="0">
              <a:buNone/>
              <a:defRPr sz="1400"/>
            </a:lvl1pPr>
            <a:lvl2pPr marL="464781" indent="0">
              <a:buNone/>
              <a:defRPr sz="1200"/>
            </a:lvl2pPr>
            <a:lvl3pPr marL="929601" indent="0">
              <a:buNone/>
              <a:defRPr sz="1000"/>
            </a:lvl3pPr>
            <a:lvl4pPr marL="1394409" indent="0">
              <a:buNone/>
              <a:defRPr sz="900"/>
            </a:lvl4pPr>
            <a:lvl5pPr marL="1859209" indent="0">
              <a:buNone/>
              <a:defRPr sz="900"/>
            </a:lvl5pPr>
            <a:lvl6pPr marL="2324015" indent="0">
              <a:buNone/>
              <a:defRPr sz="900"/>
            </a:lvl6pPr>
            <a:lvl7pPr marL="2788816" indent="0">
              <a:buNone/>
              <a:defRPr sz="900"/>
            </a:lvl7pPr>
            <a:lvl8pPr marL="3253619" indent="0">
              <a:buNone/>
              <a:defRPr sz="900"/>
            </a:lvl8pPr>
            <a:lvl9pPr marL="3718424"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AA412EBF-139B-4F11-98D3-0FC3ACFDF68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50449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7032468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01"/>
            <a:ext cx="5486400" cy="507831"/>
          </a:xfrm>
        </p:spPr>
        <p:txBody>
          <a:bodyPr/>
          <a:lstStyle>
            <a:lvl1pPr marL="0" indent="0">
              <a:buNone/>
              <a:defRPr sz="3300"/>
            </a:lvl1pPr>
            <a:lvl2pPr marL="464781" indent="0">
              <a:buNone/>
              <a:defRPr sz="2900"/>
            </a:lvl2pPr>
            <a:lvl3pPr marL="929601" indent="0">
              <a:buNone/>
              <a:defRPr sz="2400"/>
            </a:lvl3pPr>
            <a:lvl4pPr marL="1394409" indent="0">
              <a:buNone/>
              <a:defRPr sz="2000"/>
            </a:lvl4pPr>
            <a:lvl5pPr marL="1859209" indent="0">
              <a:buNone/>
              <a:defRPr sz="2000"/>
            </a:lvl5pPr>
            <a:lvl6pPr marL="2324015" indent="0">
              <a:buNone/>
              <a:defRPr sz="2000"/>
            </a:lvl6pPr>
            <a:lvl7pPr marL="2788816" indent="0">
              <a:buNone/>
              <a:defRPr sz="2000"/>
            </a:lvl7pPr>
            <a:lvl8pPr marL="3253619" indent="0">
              <a:buNone/>
              <a:defRPr sz="2000"/>
            </a:lvl8pPr>
            <a:lvl9pPr marL="3718424"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4781" indent="0">
              <a:buNone/>
              <a:defRPr sz="1200"/>
            </a:lvl2pPr>
            <a:lvl3pPr marL="929601" indent="0">
              <a:buNone/>
              <a:defRPr sz="1000"/>
            </a:lvl3pPr>
            <a:lvl4pPr marL="1394409" indent="0">
              <a:buNone/>
              <a:defRPr sz="900"/>
            </a:lvl4pPr>
            <a:lvl5pPr marL="1859209" indent="0">
              <a:buNone/>
              <a:defRPr sz="900"/>
            </a:lvl5pPr>
            <a:lvl6pPr marL="2324015" indent="0">
              <a:buNone/>
              <a:defRPr sz="900"/>
            </a:lvl6pPr>
            <a:lvl7pPr marL="2788816" indent="0">
              <a:buNone/>
              <a:defRPr sz="900"/>
            </a:lvl7pPr>
            <a:lvl8pPr marL="3253619" indent="0">
              <a:buNone/>
              <a:defRPr sz="900"/>
            </a:lvl8pPr>
            <a:lvl9pPr marL="3718424"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2217D66B-738D-4B16-A57E-1A73888C241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679928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627D8A4-03E4-4D0A-B433-8628B75F07D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540235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69"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91"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037B5B4-10C0-432C-ADF1-05BD6804433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8358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56"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44046"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986658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48138"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787"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787"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1787"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17861513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E2D9E9D-F091-4DA8-8AAA-709D745981C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581408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7"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77" y="2907445"/>
            <a:ext cx="7771995" cy="314028"/>
          </a:xfrm>
        </p:spPr>
        <p:txBody>
          <a:bodyPr anchor="b"/>
          <a:lstStyle>
            <a:lvl1pPr marL="0" indent="0">
              <a:buNone/>
              <a:defRPr sz="2000"/>
            </a:lvl1pPr>
            <a:lvl2pPr marL="465131" indent="0">
              <a:buNone/>
              <a:defRPr sz="1800"/>
            </a:lvl2pPr>
            <a:lvl3pPr marL="930294" indent="0">
              <a:buNone/>
              <a:defRPr sz="1600"/>
            </a:lvl3pPr>
            <a:lvl4pPr marL="1395445" indent="0">
              <a:buNone/>
              <a:defRPr sz="1400"/>
            </a:lvl4pPr>
            <a:lvl5pPr marL="1860588" indent="0">
              <a:buNone/>
              <a:defRPr sz="1400"/>
            </a:lvl5pPr>
            <a:lvl6pPr marL="2325740" indent="0">
              <a:buNone/>
              <a:defRPr sz="1400"/>
            </a:lvl6pPr>
            <a:lvl7pPr marL="2790887" indent="0">
              <a:buNone/>
              <a:defRPr sz="1400"/>
            </a:lvl7pPr>
            <a:lvl8pPr marL="3256034" indent="0">
              <a:buNone/>
              <a:defRPr sz="1400"/>
            </a:lvl8pPr>
            <a:lvl9pPr marL="3721184"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C891CCDC-BA98-470B-9034-B307CB50FBC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473054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7999" y="1324981"/>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4981"/>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B114ACB-D2D0-4036-8C2D-81F5E4BEA6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322554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5131" indent="0">
              <a:buNone/>
              <a:defRPr sz="2000" b="1"/>
            </a:lvl2pPr>
            <a:lvl3pPr marL="930294" indent="0">
              <a:buNone/>
              <a:defRPr sz="1800" b="1"/>
            </a:lvl3pPr>
            <a:lvl4pPr marL="1395445" indent="0">
              <a:buNone/>
              <a:defRPr sz="1600" b="1"/>
            </a:lvl4pPr>
            <a:lvl5pPr marL="1860588" indent="0">
              <a:buNone/>
              <a:defRPr sz="1600" b="1"/>
            </a:lvl5pPr>
            <a:lvl6pPr marL="2325740" indent="0">
              <a:buNone/>
              <a:defRPr sz="1600" b="1"/>
            </a:lvl6pPr>
            <a:lvl7pPr marL="2790887" indent="0">
              <a:buNone/>
              <a:defRPr sz="1600" b="1"/>
            </a:lvl7pPr>
            <a:lvl8pPr marL="3256034" indent="0">
              <a:buNone/>
              <a:defRPr sz="1600" b="1"/>
            </a:lvl8pPr>
            <a:lvl9pPr marL="3721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5131" indent="0">
              <a:buNone/>
              <a:defRPr sz="2000" b="1"/>
            </a:lvl2pPr>
            <a:lvl3pPr marL="930294" indent="0">
              <a:buNone/>
              <a:defRPr sz="1800" b="1"/>
            </a:lvl3pPr>
            <a:lvl4pPr marL="1395445" indent="0">
              <a:buNone/>
              <a:defRPr sz="1600" b="1"/>
            </a:lvl4pPr>
            <a:lvl5pPr marL="1860588" indent="0">
              <a:buNone/>
              <a:defRPr sz="1600" b="1"/>
            </a:lvl5pPr>
            <a:lvl6pPr marL="2325740" indent="0">
              <a:buNone/>
              <a:defRPr sz="1600" b="1"/>
            </a:lvl6pPr>
            <a:lvl7pPr marL="2790887" indent="0">
              <a:buNone/>
              <a:defRPr sz="1600" b="1"/>
            </a:lvl7pPr>
            <a:lvl8pPr marL="3256034" indent="0">
              <a:buNone/>
              <a:defRPr sz="1600" b="1"/>
            </a:lvl8pPr>
            <a:lvl9pPr marL="3721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4D26D66-CD6C-4D41-8DEE-907D8D44C6A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526576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684F555F-2B24-4742-9CFF-885F049C5D7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970611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4092875"/>
            <a:ext cx="7772400" cy="314028"/>
          </a:xfrm>
        </p:spPr>
        <p:txBody>
          <a:bodyPr anchor="b"/>
          <a:lstStyle>
            <a:lvl1pPr marL="0" indent="0">
              <a:buNone/>
              <a:defRPr sz="2000"/>
            </a:lvl1pPr>
            <a:lvl2pPr marL="454343" indent="0">
              <a:buNone/>
              <a:defRPr sz="1800"/>
            </a:lvl2pPr>
            <a:lvl3pPr marL="908697" indent="0">
              <a:buNone/>
              <a:defRPr sz="1600"/>
            </a:lvl3pPr>
            <a:lvl4pPr marL="1363048" indent="0">
              <a:buNone/>
              <a:defRPr sz="1400"/>
            </a:lvl4pPr>
            <a:lvl5pPr marL="1817397" indent="0">
              <a:buNone/>
              <a:defRPr sz="1400"/>
            </a:lvl5pPr>
            <a:lvl6pPr marL="2271745" indent="0">
              <a:buNone/>
              <a:defRPr sz="1400"/>
            </a:lvl6pPr>
            <a:lvl7pPr marL="2726100" indent="0">
              <a:buNone/>
              <a:defRPr sz="1400"/>
            </a:lvl7pPr>
            <a:lvl8pPr marL="3180450" indent="0">
              <a:buNone/>
              <a:defRPr sz="1400"/>
            </a:lvl8pPr>
            <a:lvl9pPr marL="3634797" indent="0">
              <a:buNone/>
              <a:defRPr sz="1400"/>
            </a:lvl9pPr>
          </a:lstStyle>
          <a:p>
            <a:pPr lvl="0"/>
            <a:r>
              <a:rPr lang="en-US" smtClean="0"/>
              <a:t>Click to edit Master text styles</a:t>
            </a:r>
          </a:p>
        </p:txBody>
      </p:sp>
    </p:spTree>
    <p:extLst>
      <p:ext uri="{BB962C8B-B14F-4D97-AF65-F5344CB8AC3E}">
        <p14:creationId xmlns:p14="http://schemas.microsoft.com/office/powerpoint/2010/main" val="17663668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A6DD5093-DAF1-49B6-B4EA-D3CDD373C88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702366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25"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67"/>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25" y="1435095"/>
            <a:ext cx="3008043" cy="219820"/>
          </a:xfrm>
        </p:spPr>
        <p:txBody>
          <a:bodyPr/>
          <a:lstStyle>
            <a:lvl1pPr marL="0" indent="0">
              <a:buNone/>
              <a:defRPr sz="1400"/>
            </a:lvl1pPr>
            <a:lvl2pPr marL="465131" indent="0">
              <a:buNone/>
              <a:defRPr sz="1200"/>
            </a:lvl2pPr>
            <a:lvl3pPr marL="930294" indent="0">
              <a:buNone/>
              <a:defRPr sz="1000"/>
            </a:lvl3pPr>
            <a:lvl4pPr marL="1395445" indent="0">
              <a:buNone/>
              <a:defRPr sz="900"/>
            </a:lvl4pPr>
            <a:lvl5pPr marL="1860588" indent="0">
              <a:buNone/>
              <a:defRPr sz="900"/>
            </a:lvl5pPr>
            <a:lvl6pPr marL="2325740" indent="0">
              <a:buNone/>
              <a:defRPr sz="900"/>
            </a:lvl6pPr>
            <a:lvl7pPr marL="2790887" indent="0">
              <a:buNone/>
              <a:defRPr sz="900"/>
            </a:lvl7pPr>
            <a:lvl8pPr marL="3256034" indent="0">
              <a:buNone/>
              <a:defRPr sz="900"/>
            </a:lvl8pPr>
            <a:lvl9pPr marL="3721184"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9E2956C7-1A5F-4345-B6A3-FABBA199E84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000715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293"/>
            <a:ext cx="5486400" cy="507831"/>
          </a:xfrm>
        </p:spPr>
        <p:txBody>
          <a:bodyPr/>
          <a:lstStyle>
            <a:lvl1pPr marL="0" indent="0">
              <a:buNone/>
              <a:defRPr sz="3300"/>
            </a:lvl1pPr>
            <a:lvl2pPr marL="465131" indent="0">
              <a:buNone/>
              <a:defRPr sz="2900"/>
            </a:lvl2pPr>
            <a:lvl3pPr marL="930294" indent="0">
              <a:buNone/>
              <a:defRPr sz="2400"/>
            </a:lvl3pPr>
            <a:lvl4pPr marL="1395445" indent="0">
              <a:buNone/>
              <a:defRPr sz="2000"/>
            </a:lvl4pPr>
            <a:lvl5pPr marL="1860588" indent="0">
              <a:buNone/>
              <a:defRPr sz="2000"/>
            </a:lvl5pPr>
            <a:lvl6pPr marL="2325740" indent="0">
              <a:buNone/>
              <a:defRPr sz="2000"/>
            </a:lvl6pPr>
            <a:lvl7pPr marL="2790887" indent="0">
              <a:buNone/>
              <a:defRPr sz="2000"/>
            </a:lvl7pPr>
            <a:lvl8pPr marL="3256034" indent="0">
              <a:buNone/>
              <a:defRPr sz="2000"/>
            </a:lvl8pPr>
            <a:lvl9pPr marL="3721184"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5131" indent="0">
              <a:buNone/>
              <a:defRPr sz="1200"/>
            </a:lvl2pPr>
            <a:lvl3pPr marL="930294" indent="0">
              <a:buNone/>
              <a:defRPr sz="1000"/>
            </a:lvl3pPr>
            <a:lvl4pPr marL="1395445" indent="0">
              <a:buNone/>
              <a:defRPr sz="900"/>
            </a:lvl4pPr>
            <a:lvl5pPr marL="1860588" indent="0">
              <a:buNone/>
              <a:defRPr sz="900"/>
            </a:lvl5pPr>
            <a:lvl6pPr marL="2325740" indent="0">
              <a:buNone/>
              <a:defRPr sz="900"/>
            </a:lvl6pPr>
            <a:lvl7pPr marL="2790887" indent="0">
              <a:buNone/>
              <a:defRPr sz="900"/>
            </a:lvl7pPr>
            <a:lvl8pPr marL="3256034" indent="0">
              <a:buNone/>
              <a:defRPr sz="900"/>
            </a:lvl8pPr>
            <a:lvl9pPr marL="3721184"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FB449FA-33EA-4A02-B1A8-5B5B8DB2949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51184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25718CD-F719-4BD0-88EE-42EECB1A427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7184156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62"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84"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39FBD00-3212-4681-BFE5-13F55B89DB6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765041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48"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49162"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227202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1"/>
          <a:ext cx="165224" cy="165214"/>
        </p:xfrm>
        <a:graphic>
          <a:graphicData uri="http://schemas.openxmlformats.org/presentationml/2006/ole">
            <mc:AlternateContent xmlns:mc="http://schemas.openxmlformats.org/markup-compatibility/2006">
              <mc:Choice xmlns:v="urn:schemas-microsoft-com:vml" Requires="v">
                <p:oleObj spid="_x0000_s51210"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2559"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2559"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2559"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17861513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E2D9E9D-F091-4DA8-8AAA-709D745981C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581408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0"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70" y="2907445"/>
            <a:ext cx="7771995" cy="314028"/>
          </a:xfrm>
        </p:spPr>
        <p:txBody>
          <a:bodyPr anchor="b"/>
          <a:lstStyle>
            <a:lvl1pPr marL="0" indent="0">
              <a:buNone/>
              <a:defRPr sz="2000"/>
            </a:lvl1pPr>
            <a:lvl2pPr marL="465481" indent="0">
              <a:buNone/>
              <a:defRPr sz="1800"/>
            </a:lvl2pPr>
            <a:lvl3pPr marL="930987" indent="0">
              <a:buNone/>
              <a:defRPr sz="1600"/>
            </a:lvl3pPr>
            <a:lvl4pPr marL="1396481" indent="0">
              <a:buNone/>
              <a:defRPr sz="1400"/>
            </a:lvl4pPr>
            <a:lvl5pPr marL="1861973" indent="0">
              <a:buNone/>
              <a:defRPr sz="1400"/>
            </a:lvl5pPr>
            <a:lvl6pPr marL="2327466" indent="0">
              <a:buNone/>
              <a:defRPr sz="1400"/>
            </a:lvl6pPr>
            <a:lvl7pPr marL="2792958" indent="0">
              <a:buNone/>
              <a:defRPr sz="1400"/>
            </a:lvl7pPr>
            <a:lvl8pPr marL="3258450" indent="0">
              <a:buNone/>
              <a:defRPr sz="1400"/>
            </a:lvl8pPr>
            <a:lvl9pPr marL="3723946"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C891CCDC-BA98-470B-9034-B307CB50FBC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473054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7992" y="1324974"/>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4974"/>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B114ACB-D2D0-4036-8C2D-81F5E4BEA6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32255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6083" y="1298659"/>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2577" y="1298659"/>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765198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5481" indent="0">
              <a:buNone/>
              <a:defRPr sz="2000" b="1"/>
            </a:lvl2pPr>
            <a:lvl3pPr marL="930987" indent="0">
              <a:buNone/>
              <a:defRPr sz="1800" b="1"/>
            </a:lvl3pPr>
            <a:lvl4pPr marL="1396481" indent="0">
              <a:buNone/>
              <a:defRPr sz="1600" b="1"/>
            </a:lvl4pPr>
            <a:lvl5pPr marL="1861973" indent="0">
              <a:buNone/>
              <a:defRPr sz="1600" b="1"/>
            </a:lvl5pPr>
            <a:lvl6pPr marL="2327466" indent="0">
              <a:buNone/>
              <a:defRPr sz="1600" b="1"/>
            </a:lvl6pPr>
            <a:lvl7pPr marL="2792958" indent="0">
              <a:buNone/>
              <a:defRPr sz="1600" b="1"/>
            </a:lvl7pPr>
            <a:lvl8pPr marL="3258450" indent="0">
              <a:buNone/>
              <a:defRPr sz="1600" b="1"/>
            </a:lvl8pPr>
            <a:lvl9pPr marL="37239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5481" indent="0">
              <a:buNone/>
              <a:defRPr sz="2000" b="1"/>
            </a:lvl2pPr>
            <a:lvl3pPr marL="930987" indent="0">
              <a:buNone/>
              <a:defRPr sz="1800" b="1"/>
            </a:lvl3pPr>
            <a:lvl4pPr marL="1396481" indent="0">
              <a:buNone/>
              <a:defRPr sz="1600" b="1"/>
            </a:lvl4pPr>
            <a:lvl5pPr marL="1861973" indent="0">
              <a:buNone/>
              <a:defRPr sz="1600" b="1"/>
            </a:lvl5pPr>
            <a:lvl6pPr marL="2327466" indent="0">
              <a:buNone/>
              <a:defRPr sz="1600" b="1"/>
            </a:lvl6pPr>
            <a:lvl7pPr marL="2792958" indent="0">
              <a:buNone/>
              <a:defRPr sz="1600" b="1"/>
            </a:lvl7pPr>
            <a:lvl8pPr marL="3258450" indent="0">
              <a:buNone/>
              <a:defRPr sz="1600" b="1"/>
            </a:lvl8pPr>
            <a:lvl9pPr marL="37239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4D26D66-CD6C-4D41-8DEE-907D8D44C6A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526576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684F555F-2B24-4742-9CFF-885F049C5D7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9706114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A6DD5093-DAF1-49B6-B4EA-D3CDD373C88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702366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18"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60"/>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18" y="1435095"/>
            <a:ext cx="3008043" cy="219820"/>
          </a:xfrm>
        </p:spPr>
        <p:txBody>
          <a:bodyPr/>
          <a:lstStyle>
            <a:lvl1pPr marL="0" indent="0">
              <a:buNone/>
              <a:defRPr sz="1400"/>
            </a:lvl1pPr>
            <a:lvl2pPr marL="465481" indent="0">
              <a:buNone/>
              <a:defRPr sz="1200"/>
            </a:lvl2pPr>
            <a:lvl3pPr marL="930987" indent="0">
              <a:buNone/>
              <a:defRPr sz="1000"/>
            </a:lvl3pPr>
            <a:lvl4pPr marL="1396481" indent="0">
              <a:buNone/>
              <a:defRPr sz="900"/>
            </a:lvl4pPr>
            <a:lvl5pPr marL="1861973" indent="0">
              <a:buNone/>
              <a:defRPr sz="900"/>
            </a:lvl5pPr>
            <a:lvl6pPr marL="2327466" indent="0">
              <a:buNone/>
              <a:defRPr sz="900"/>
            </a:lvl6pPr>
            <a:lvl7pPr marL="2792958" indent="0">
              <a:buNone/>
              <a:defRPr sz="900"/>
            </a:lvl7pPr>
            <a:lvl8pPr marL="3258450" indent="0">
              <a:buNone/>
              <a:defRPr sz="900"/>
            </a:lvl8pPr>
            <a:lvl9pPr marL="3723946"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9E2956C7-1A5F-4345-B6A3-FABBA199E84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000715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286"/>
            <a:ext cx="5486400" cy="507831"/>
          </a:xfrm>
        </p:spPr>
        <p:txBody>
          <a:bodyPr/>
          <a:lstStyle>
            <a:lvl1pPr marL="0" indent="0">
              <a:buNone/>
              <a:defRPr sz="3300"/>
            </a:lvl1pPr>
            <a:lvl2pPr marL="465481" indent="0">
              <a:buNone/>
              <a:defRPr sz="2900"/>
            </a:lvl2pPr>
            <a:lvl3pPr marL="930987" indent="0">
              <a:buNone/>
              <a:defRPr sz="2400"/>
            </a:lvl3pPr>
            <a:lvl4pPr marL="1396481" indent="0">
              <a:buNone/>
              <a:defRPr sz="2000"/>
            </a:lvl4pPr>
            <a:lvl5pPr marL="1861973" indent="0">
              <a:buNone/>
              <a:defRPr sz="2000"/>
            </a:lvl5pPr>
            <a:lvl6pPr marL="2327466" indent="0">
              <a:buNone/>
              <a:defRPr sz="2000"/>
            </a:lvl6pPr>
            <a:lvl7pPr marL="2792958" indent="0">
              <a:buNone/>
              <a:defRPr sz="2000"/>
            </a:lvl7pPr>
            <a:lvl8pPr marL="3258450" indent="0">
              <a:buNone/>
              <a:defRPr sz="2000"/>
            </a:lvl8pPr>
            <a:lvl9pPr marL="3723946"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5481" indent="0">
              <a:buNone/>
              <a:defRPr sz="1200"/>
            </a:lvl2pPr>
            <a:lvl3pPr marL="930987" indent="0">
              <a:buNone/>
              <a:defRPr sz="1000"/>
            </a:lvl3pPr>
            <a:lvl4pPr marL="1396481" indent="0">
              <a:buNone/>
              <a:defRPr sz="900"/>
            </a:lvl4pPr>
            <a:lvl5pPr marL="1861973" indent="0">
              <a:buNone/>
              <a:defRPr sz="900"/>
            </a:lvl5pPr>
            <a:lvl6pPr marL="2327466" indent="0">
              <a:buNone/>
              <a:defRPr sz="900"/>
            </a:lvl6pPr>
            <a:lvl7pPr marL="2792958" indent="0">
              <a:buNone/>
              <a:defRPr sz="900"/>
            </a:lvl7pPr>
            <a:lvl8pPr marL="3258450" indent="0">
              <a:buNone/>
              <a:defRPr sz="900"/>
            </a:lvl8pPr>
            <a:lvl9pPr marL="3723946"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FB449FA-33EA-4A02-B1A8-5B5B8DB2949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51184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25718CD-F719-4BD0-88EE-42EECB1A427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718415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55"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77"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39FBD00-3212-4681-BFE5-13F55B89DB6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765041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41"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0" y="0"/>
          <a:ext cx="149025" cy="161974"/>
        </p:xfrm>
        <a:graphic>
          <a:graphicData uri="http://schemas.openxmlformats.org/presentationml/2006/ole">
            <mc:AlternateContent xmlns:mc="http://schemas.openxmlformats.org/markup-compatibility/2006">
              <mc:Choice xmlns:v="urn:schemas-microsoft-com:vml" Requires="v">
                <p:oleObj spid="_x0000_s52234"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0"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227202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11"/>
          <a:ext cx="165224" cy="165214"/>
        </p:xfrm>
        <a:graphic>
          <a:graphicData uri="http://schemas.openxmlformats.org/presentationml/2006/ole">
            <mc:AlternateContent xmlns:mc="http://schemas.openxmlformats.org/markup-compatibility/2006">
              <mc:Choice xmlns:v="urn:schemas-microsoft-com:vml" Requires="v">
                <p:oleObj spid="_x0000_s5428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3432"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89"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3432"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3432"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11406218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E2D9E9D-F091-4DA8-8AAA-709D745981C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9669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21"/>
            <a:ext cx="8229600" cy="376834"/>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25" y="1421207"/>
            <a:ext cx="4040066" cy="753668"/>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5" y="2174875"/>
            <a:ext cx="4040066"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42" y="1421207"/>
            <a:ext cx="4041531" cy="753668"/>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42" y="2174875"/>
            <a:ext cx="4041531"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1487298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9"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59" y="2907445"/>
            <a:ext cx="7771995" cy="314028"/>
          </a:xfrm>
        </p:spPr>
        <p:txBody>
          <a:bodyPr anchor="b"/>
          <a:lstStyle>
            <a:lvl1pPr marL="0" indent="0">
              <a:buNone/>
              <a:defRPr sz="2000"/>
            </a:lvl1pPr>
            <a:lvl2pPr marL="465981" indent="0">
              <a:buNone/>
              <a:defRPr sz="1800"/>
            </a:lvl2pPr>
            <a:lvl3pPr marL="931977" indent="0">
              <a:buNone/>
              <a:defRPr sz="1600"/>
            </a:lvl3pPr>
            <a:lvl4pPr marL="1397963" indent="0">
              <a:buNone/>
              <a:defRPr sz="1400"/>
            </a:lvl4pPr>
            <a:lvl5pPr marL="1863946" indent="0">
              <a:buNone/>
              <a:defRPr sz="1400"/>
            </a:lvl5pPr>
            <a:lvl6pPr marL="2329935" indent="0">
              <a:buNone/>
              <a:defRPr sz="1400"/>
            </a:lvl6pPr>
            <a:lvl7pPr marL="2795922" indent="0">
              <a:buNone/>
              <a:defRPr sz="1400"/>
            </a:lvl7pPr>
            <a:lvl8pPr marL="3261907" indent="0">
              <a:buNone/>
              <a:defRPr sz="1400"/>
            </a:lvl8pPr>
            <a:lvl9pPr marL="3727895"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C891CCDC-BA98-470B-9034-B307CB50FBC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5392962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7982" y="1324964"/>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4964"/>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B114ACB-D2D0-4036-8C2D-81F5E4BEA6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2463134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6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6" y="1535518"/>
            <a:ext cx="4039882" cy="753668"/>
          </a:xfrm>
        </p:spPr>
        <p:txBody>
          <a:bodyPr anchor="b"/>
          <a:lstStyle>
            <a:lvl1pPr marL="0" indent="0">
              <a:buNone/>
              <a:defRPr sz="2400" b="1"/>
            </a:lvl1pPr>
            <a:lvl2pPr marL="465981" indent="0">
              <a:buNone/>
              <a:defRPr sz="2000" b="1"/>
            </a:lvl2pPr>
            <a:lvl3pPr marL="931977" indent="0">
              <a:buNone/>
              <a:defRPr sz="1800" b="1"/>
            </a:lvl3pPr>
            <a:lvl4pPr marL="1397963" indent="0">
              <a:buNone/>
              <a:defRPr sz="1600" b="1"/>
            </a:lvl4pPr>
            <a:lvl5pPr marL="1863946" indent="0">
              <a:buNone/>
              <a:defRPr sz="1600" b="1"/>
            </a:lvl5pPr>
            <a:lvl6pPr marL="2329935" indent="0">
              <a:buNone/>
              <a:defRPr sz="1600" b="1"/>
            </a:lvl6pPr>
            <a:lvl7pPr marL="2795922" indent="0">
              <a:buNone/>
              <a:defRPr sz="1600" b="1"/>
            </a:lvl7pPr>
            <a:lvl8pPr marL="3261907" indent="0">
              <a:buNone/>
              <a:defRPr sz="1600" b="1"/>
            </a:lvl8pPr>
            <a:lvl9pPr marL="37278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5981" indent="0">
              <a:buNone/>
              <a:defRPr sz="2000" b="1"/>
            </a:lvl2pPr>
            <a:lvl3pPr marL="931977" indent="0">
              <a:buNone/>
              <a:defRPr sz="1800" b="1"/>
            </a:lvl3pPr>
            <a:lvl4pPr marL="1397963" indent="0">
              <a:buNone/>
              <a:defRPr sz="1600" b="1"/>
            </a:lvl4pPr>
            <a:lvl5pPr marL="1863946" indent="0">
              <a:buNone/>
              <a:defRPr sz="1600" b="1"/>
            </a:lvl5pPr>
            <a:lvl6pPr marL="2329935" indent="0">
              <a:buNone/>
              <a:defRPr sz="1600" b="1"/>
            </a:lvl6pPr>
            <a:lvl7pPr marL="2795922" indent="0">
              <a:buNone/>
              <a:defRPr sz="1600" b="1"/>
            </a:lvl7pPr>
            <a:lvl8pPr marL="3261907" indent="0">
              <a:buNone/>
              <a:defRPr sz="1600" b="1"/>
            </a:lvl8pPr>
            <a:lvl9pPr marL="37278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4D26D66-CD6C-4D41-8DEE-907D8D44C6A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852917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684F555F-2B24-4742-9CFF-885F049C5D7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757733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A6DD5093-DAF1-49B6-B4EA-D3CDD373C88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2468361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08"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50"/>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08" y="1435095"/>
            <a:ext cx="3008043" cy="219820"/>
          </a:xfrm>
        </p:spPr>
        <p:txBody>
          <a:bodyPr/>
          <a:lstStyle>
            <a:lvl1pPr marL="0" indent="0">
              <a:buNone/>
              <a:defRPr sz="1400"/>
            </a:lvl1pPr>
            <a:lvl2pPr marL="465981" indent="0">
              <a:buNone/>
              <a:defRPr sz="1200"/>
            </a:lvl2pPr>
            <a:lvl3pPr marL="931977" indent="0">
              <a:buNone/>
              <a:defRPr sz="1000"/>
            </a:lvl3pPr>
            <a:lvl4pPr marL="1397963" indent="0">
              <a:buNone/>
              <a:defRPr sz="900"/>
            </a:lvl4pPr>
            <a:lvl5pPr marL="1863946" indent="0">
              <a:buNone/>
              <a:defRPr sz="900"/>
            </a:lvl5pPr>
            <a:lvl6pPr marL="2329935" indent="0">
              <a:buNone/>
              <a:defRPr sz="900"/>
            </a:lvl6pPr>
            <a:lvl7pPr marL="2795922" indent="0">
              <a:buNone/>
              <a:defRPr sz="900"/>
            </a:lvl7pPr>
            <a:lvl8pPr marL="3261907" indent="0">
              <a:buNone/>
              <a:defRPr sz="900"/>
            </a:lvl8pPr>
            <a:lvl9pPr marL="372789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9E2956C7-1A5F-4345-B6A3-FABBA199E84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568075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37"/>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276"/>
            <a:ext cx="5486400" cy="507831"/>
          </a:xfrm>
        </p:spPr>
        <p:txBody>
          <a:bodyPr/>
          <a:lstStyle>
            <a:lvl1pPr marL="0" indent="0">
              <a:buNone/>
              <a:defRPr sz="3300"/>
            </a:lvl1pPr>
            <a:lvl2pPr marL="465981" indent="0">
              <a:buNone/>
              <a:defRPr sz="2900"/>
            </a:lvl2pPr>
            <a:lvl3pPr marL="931977" indent="0">
              <a:buNone/>
              <a:defRPr sz="2400"/>
            </a:lvl3pPr>
            <a:lvl4pPr marL="1397963" indent="0">
              <a:buNone/>
              <a:defRPr sz="2000"/>
            </a:lvl4pPr>
            <a:lvl5pPr marL="1863946" indent="0">
              <a:buNone/>
              <a:defRPr sz="2000"/>
            </a:lvl5pPr>
            <a:lvl6pPr marL="2329935" indent="0">
              <a:buNone/>
              <a:defRPr sz="2000"/>
            </a:lvl6pPr>
            <a:lvl7pPr marL="2795922" indent="0">
              <a:buNone/>
              <a:defRPr sz="2000"/>
            </a:lvl7pPr>
            <a:lvl8pPr marL="3261907" indent="0">
              <a:buNone/>
              <a:defRPr sz="2000"/>
            </a:lvl8pPr>
            <a:lvl9pPr marL="3727895"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5981" indent="0">
              <a:buNone/>
              <a:defRPr sz="1200"/>
            </a:lvl2pPr>
            <a:lvl3pPr marL="931977" indent="0">
              <a:buNone/>
              <a:defRPr sz="1000"/>
            </a:lvl3pPr>
            <a:lvl4pPr marL="1397963" indent="0">
              <a:buNone/>
              <a:defRPr sz="900"/>
            </a:lvl4pPr>
            <a:lvl5pPr marL="1863946" indent="0">
              <a:buNone/>
              <a:defRPr sz="900"/>
            </a:lvl5pPr>
            <a:lvl6pPr marL="2329935" indent="0">
              <a:buNone/>
              <a:defRPr sz="900"/>
            </a:lvl6pPr>
            <a:lvl7pPr marL="2795922" indent="0">
              <a:buNone/>
              <a:defRPr sz="900"/>
            </a:lvl7pPr>
            <a:lvl8pPr marL="3261907" indent="0">
              <a:buNone/>
              <a:defRPr sz="900"/>
            </a:lvl8pPr>
            <a:lvl9pPr marL="372789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FB449FA-33EA-4A02-B1A8-5B5B8DB2949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74043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25718CD-F719-4BD0-88EE-42EECB1A427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8156789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45" y="208958"/>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67" y="208958"/>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39FBD00-3212-4681-BFE5-13F55B89DB6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7939100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31"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490" y="0"/>
          <a:ext cx="149025" cy="161974"/>
        </p:xfrm>
        <a:graphic>
          <a:graphicData uri="http://schemas.openxmlformats.org/presentationml/2006/ole">
            <mc:AlternateContent xmlns:mc="http://schemas.openxmlformats.org/markup-compatibility/2006">
              <mc:Choice xmlns:v="urn:schemas-microsoft-com:vml" Requires="v">
                <p:oleObj spid="_x0000_s55306"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490"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27"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56226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6719958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1"/>
          <a:ext cx="165224" cy="165214"/>
        </p:xfrm>
        <a:graphic>
          <a:graphicData uri="http://schemas.openxmlformats.org/presentationml/2006/ole">
            <mc:AlternateContent xmlns:mc="http://schemas.openxmlformats.org/markup-compatibility/2006">
              <mc:Choice xmlns:v="urn:schemas-microsoft-com:vml" Requires="v">
                <p:oleObj spid="_x0000_s57354"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0"/>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41"/>
              <a:ext cx="316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79" y="515079"/>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79"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14400"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3544314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2E2D9E9D-F091-4DA8-8AAA-709D745981C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673617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49" y="2907445"/>
            <a:ext cx="7771995" cy="314028"/>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C891CCDC-BA98-470B-9034-B307CB50FBC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753573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7972" y="1324954"/>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59" y="1324954"/>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B114ACB-D2D0-4036-8C2D-81F5E4BEA6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401693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5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796" y="1535518"/>
            <a:ext cx="4039882" cy="753668"/>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4D26D66-CD6C-4D41-8DEE-907D8D44C6A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871877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684F555F-2B24-4742-9CFF-885F049C5D7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516488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A6DD5093-DAF1-49B6-B4EA-D3CDD373C88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9971140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8" y="273740"/>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40"/>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798" y="1435095"/>
            <a:ext cx="3008043" cy="219820"/>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9E2956C7-1A5F-4345-B6A3-FABBA199E84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794961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27"/>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266"/>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DFB449FA-33EA-4A02-B1A8-5B5B8DB2949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020081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25718CD-F719-4BD0-88EE-42EECB1A427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4766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045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34" y="208948"/>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3957" y="208948"/>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039FBD00-3212-4681-BFE5-13F55B89DB6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1899508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21"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480" y="0"/>
          <a:ext cx="149025" cy="161974"/>
        </p:xfrm>
        <a:graphic>
          <a:graphicData uri="http://schemas.openxmlformats.org/presentationml/2006/ole">
            <mc:AlternateContent xmlns:mc="http://schemas.openxmlformats.org/markup-compatibility/2006">
              <mc:Choice xmlns:v="urn:schemas-microsoft-com:vml" Requires="v">
                <p:oleObj spid="_x0000_s58378"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480"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7"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15"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78102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AFE362B-3D65-4783-9099-1D4088CAD48C}" type="datetimeFigureOut">
              <a:rPr lang="en-ZA" smtClean="0"/>
              <a:t>2015/10/22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575565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6" y="807063"/>
            <a:ext cx="3008435"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076"/>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66" y="1435101"/>
            <a:ext cx="3008435" cy="219820"/>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Tree>
    <p:extLst>
      <p:ext uri="{BB962C8B-B14F-4D97-AF65-F5344CB8AC3E}">
        <p14:creationId xmlns:p14="http://schemas.microsoft.com/office/powerpoint/2010/main" val="181035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7" y="5053313"/>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87" y="612780"/>
            <a:ext cx="5486400" cy="492443"/>
          </a:xfrm>
        </p:spPr>
        <p:txBody>
          <a:bodyPr/>
          <a:lstStyle>
            <a:lvl1pPr marL="0" indent="0">
              <a:buNone/>
              <a:defRPr sz="3200"/>
            </a:lvl1pPr>
            <a:lvl2pPr marL="454343" indent="0">
              <a:buNone/>
              <a:defRPr sz="2800"/>
            </a:lvl2pPr>
            <a:lvl3pPr marL="908697" indent="0">
              <a:buNone/>
              <a:defRPr sz="2400"/>
            </a:lvl3pPr>
            <a:lvl4pPr marL="1363048" indent="0">
              <a:buNone/>
              <a:defRPr sz="2000"/>
            </a:lvl4pPr>
            <a:lvl5pPr marL="1817397" indent="0">
              <a:buNone/>
              <a:defRPr sz="2000"/>
            </a:lvl5pPr>
            <a:lvl6pPr marL="2271745" indent="0">
              <a:buNone/>
              <a:defRPr sz="2000"/>
            </a:lvl6pPr>
            <a:lvl7pPr marL="2726100" indent="0">
              <a:buNone/>
              <a:defRPr sz="2000"/>
            </a:lvl7pPr>
            <a:lvl8pPr marL="3180450" indent="0">
              <a:buNone/>
              <a:defRPr sz="2000"/>
            </a:lvl8pPr>
            <a:lvl9pPr marL="3634797" indent="0">
              <a:buNone/>
              <a:defRPr sz="2000"/>
            </a:lvl9pPr>
          </a:lstStyle>
          <a:p>
            <a:pPr lvl="0"/>
            <a:endParaRPr lang="en-ZA" noProof="0" smtClean="0"/>
          </a:p>
        </p:txBody>
      </p:sp>
      <p:sp>
        <p:nvSpPr>
          <p:cNvPr id="4" name="Text Placeholder 3"/>
          <p:cNvSpPr>
            <a:spLocks noGrp="1"/>
          </p:cNvSpPr>
          <p:nvPr>
            <p:ph type="body" sz="half" idx="2"/>
          </p:nvPr>
        </p:nvSpPr>
        <p:spPr>
          <a:xfrm>
            <a:off x="1792187" y="5367338"/>
            <a:ext cx="5486400" cy="219820"/>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Tree>
    <p:extLst>
      <p:ext uri="{BB962C8B-B14F-4D97-AF65-F5344CB8AC3E}">
        <p14:creationId xmlns:p14="http://schemas.microsoft.com/office/powerpoint/2010/main" val="92200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855700" y="1298580"/>
            <a:ext cx="4062651" cy="16312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2444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58" y="166717"/>
            <a:ext cx="738664" cy="2746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9029" y="166717"/>
            <a:ext cx="2000548" cy="27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27683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srcRect/>
          <a:stretch>
            <a:fillRect/>
          </a:stretch>
        </p:blipFill>
        <p:spPr bwMode="auto">
          <a:xfrm>
            <a:off x="1466" y="-3175"/>
            <a:ext cx="9144000" cy="6858000"/>
          </a:xfrm>
          <a:prstGeom prst="rect">
            <a:avLst/>
          </a:prstGeom>
          <a:noFill/>
          <a:ln w="9525">
            <a:noFill/>
            <a:miter lim="800000"/>
            <a:headEnd/>
            <a:tailEnd/>
          </a:ln>
        </p:spPr>
      </p:pic>
      <p:grpSp>
        <p:nvGrpSpPr>
          <p:cNvPr id="5" name="McK Slide Elements"/>
          <p:cNvGrpSpPr>
            <a:grpSpLocks/>
          </p:cNvGrpSpPr>
          <p:nvPr/>
        </p:nvGrpSpPr>
        <p:grpSpPr bwMode="auto">
          <a:xfrm>
            <a:off x="126023" y="542925"/>
            <a:ext cx="8792308" cy="6288088"/>
            <a:chOff x="79" y="342"/>
            <a:chExt cx="5539" cy="3961"/>
          </a:xfrm>
        </p:grpSpPr>
        <p:sp>
          <p:nvSpPr>
            <p:cNvPr id="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defTabSz="907122" fontAlgn="base">
                <a:spcBef>
                  <a:spcPct val="0"/>
                </a:spcBef>
                <a:spcAft>
                  <a:spcPct val="0"/>
                </a:spcAft>
                <a:defRPr/>
              </a:pPr>
              <a:r>
                <a:rPr lang="en-GB" sz="1600" dirty="0">
                  <a:solidFill>
                    <a:srgbClr val="000000"/>
                  </a:solidFill>
                </a:rPr>
                <a:t>Unit of measure</a:t>
              </a:r>
            </a:p>
          </p:txBody>
        </p:sp>
        <p:sp>
          <p:nvSpPr>
            <p:cNvPr id="8" name="McK Footnote" hidden="1"/>
            <p:cNvSpPr txBox="1">
              <a:spLocks noChangeArrowheads="1"/>
            </p:cNvSpPr>
            <p:nvPr userDrawn="1"/>
          </p:nvSpPr>
          <p:spPr bwMode="gray">
            <a:xfrm>
              <a:off x="81" y="4042"/>
              <a:ext cx="5249" cy="261"/>
            </a:xfrm>
            <a:prstGeom prst="rect">
              <a:avLst/>
            </a:prstGeom>
            <a:noFill/>
            <a:ln w="9525">
              <a:noFill/>
              <a:miter lim="800000"/>
              <a:headEnd/>
              <a:tailEnd/>
            </a:ln>
            <a:effectLst/>
          </p:spPr>
          <p:txBody>
            <a:bodyPr lIns="0" tIns="0" rIns="0" bIns="0" anchor="b">
              <a:spAutoFit/>
            </a:bodyPr>
            <a:lstStyle/>
            <a:p>
              <a:pPr marL="582136" indent="-582136" defTabSz="907122" fontAlgn="base">
                <a:spcBef>
                  <a:spcPct val="0"/>
                </a:spcBef>
                <a:spcAft>
                  <a:spcPct val="0"/>
                </a:spcAft>
                <a:tabLst>
                  <a:tab pos="541118" algn="r"/>
                </a:tabLst>
                <a:defRPr/>
              </a:pPr>
              <a:r>
                <a:rPr lang="en-GB" sz="1200" dirty="0">
                  <a:solidFill>
                    <a:srgbClr val="000000"/>
                  </a:solidFill>
                </a:rPr>
                <a:t>	*	Footnote</a:t>
              </a:r>
            </a:p>
            <a:p>
              <a:pPr marL="582136" indent="-582136" defTabSz="907122" fontAlgn="base">
                <a:spcBef>
                  <a:spcPct val="20000"/>
                </a:spcBef>
                <a:spcAft>
                  <a:spcPct val="0"/>
                </a:spcAft>
                <a:tabLst>
                  <a:tab pos="541118" algn="r"/>
                </a:tabLst>
                <a:defRPr/>
              </a:pPr>
              <a:r>
                <a:rPr lang="en-GB" sz="1200" dirty="0">
                  <a:solidFill>
                    <a:srgbClr val="000000"/>
                  </a:solidFill>
                </a:rPr>
                <a:t>Source:		Source</a:t>
              </a:r>
            </a:p>
          </p:txBody>
        </p:sp>
      </p:grpSp>
      <p:graphicFrame>
        <p:nvGraphicFramePr>
          <p:cNvPr id="9" name="Rectangle 9" hidden="1"/>
          <p:cNvGraphicFramePr>
            <a:graphicFrameLocks/>
          </p:cNvGraphicFramePr>
          <p:nvPr/>
        </p:nvGraphicFramePr>
        <p:xfrm>
          <a:off x="5934" y="13"/>
          <a:ext cx="149469" cy="161924"/>
        </p:xfrm>
        <a:graphic>
          <a:graphicData uri="http://schemas.openxmlformats.org/presentationml/2006/ole">
            <mc:AlternateContent xmlns:mc="http://schemas.openxmlformats.org/markup-compatibility/2006">
              <mc:Choice xmlns:v="urn:schemas-microsoft-com:vml" Requires="v">
                <p:oleObj spid="_x0000_s3103" r:id="rId5" imgW="0" imgH="0" progId="">
                  <p:embed/>
                </p:oleObj>
              </mc:Choice>
              <mc:Fallback>
                <p:oleObj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4"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29"/>
            <a:ext cx="8799635" cy="1570140"/>
          </a:xfrm>
          <a:prstGeom prst="rect">
            <a:avLst/>
          </a:prstGeom>
        </p:spPr>
        <p:txBody>
          <a:bodyPr/>
          <a:lstStyle>
            <a:lvl1pPr>
              <a:defRPr sz="18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464046"/>
            <a:ext cx="8853854" cy="376834"/>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916857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7021"/>
            <a:ext cx="7772400" cy="376834"/>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1" y="3886200"/>
            <a:ext cx="6400800" cy="376834"/>
          </a:xfrm>
        </p:spPr>
        <p:txBody>
          <a:bodyPr/>
          <a:lstStyle>
            <a:lvl1pPr marL="0" indent="0" algn="ctr">
              <a:buNone/>
              <a:defRPr/>
            </a:lvl1pPr>
            <a:lvl2pPr marL="454343" indent="0" algn="ctr">
              <a:buNone/>
              <a:defRPr/>
            </a:lvl2pPr>
            <a:lvl3pPr marL="908697" indent="0" algn="ctr">
              <a:buNone/>
              <a:defRPr/>
            </a:lvl3pPr>
            <a:lvl4pPr marL="1363048" indent="0" algn="ctr">
              <a:buNone/>
              <a:defRPr/>
            </a:lvl4pPr>
            <a:lvl5pPr marL="1817397" indent="0" algn="ctr">
              <a:buNone/>
              <a:defRPr/>
            </a:lvl5pPr>
            <a:lvl6pPr marL="2271745" indent="0" algn="ctr">
              <a:buNone/>
              <a:defRPr/>
            </a:lvl6pPr>
            <a:lvl7pPr marL="2726100" indent="0" algn="ctr">
              <a:buNone/>
              <a:defRPr/>
            </a:lvl7pPr>
            <a:lvl8pPr marL="3180450" indent="0" algn="ctr">
              <a:buNone/>
              <a:defRPr/>
            </a:lvl8pPr>
            <a:lvl9pPr marL="3634797"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2806602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88273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4092873"/>
            <a:ext cx="7772400" cy="314028"/>
          </a:xfrm>
        </p:spPr>
        <p:txBody>
          <a:bodyPr anchor="b"/>
          <a:lstStyle>
            <a:lvl1pPr marL="0" indent="0">
              <a:buNone/>
              <a:defRPr sz="2000"/>
            </a:lvl1pPr>
            <a:lvl2pPr marL="454343" indent="0">
              <a:buNone/>
              <a:defRPr sz="1800"/>
            </a:lvl2pPr>
            <a:lvl3pPr marL="908697" indent="0">
              <a:buNone/>
              <a:defRPr sz="1600"/>
            </a:lvl3pPr>
            <a:lvl4pPr marL="1363048" indent="0">
              <a:buNone/>
              <a:defRPr sz="1400"/>
            </a:lvl4pPr>
            <a:lvl5pPr marL="1817397" indent="0">
              <a:buNone/>
              <a:defRPr sz="1400"/>
            </a:lvl5pPr>
            <a:lvl6pPr marL="2271745" indent="0">
              <a:buNone/>
              <a:defRPr sz="1400"/>
            </a:lvl6pPr>
            <a:lvl7pPr marL="2726100" indent="0">
              <a:buNone/>
              <a:defRPr sz="1400"/>
            </a:lvl7pPr>
            <a:lvl8pPr marL="3180450" indent="0">
              <a:buNone/>
              <a:defRPr sz="1400"/>
            </a:lvl8pPr>
            <a:lvl9pPr marL="3634797" indent="0">
              <a:buNone/>
              <a:defRPr sz="1400"/>
            </a:lvl9pPr>
          </a:lstStyle>
          <a:p>
            <a:pPr lvl="0"/>
            <a:r>
              <a:rPr lang="en-US" smtClean="0"/>
              <a:t>Click to edit Master text styles</a:t>
            </a:r>
          </a:p>
        </p:txBody>
      </p:sp>
    </p:spTree>
    <p:extLst>
      <p:ext uri="{BB962C8B-B14F-4D97-AF65-F5344CB8AC3E}">
        <p14:creationId xmlns:p14="http://schemas.microsoft.com/office/powerpoint/2010/main" val="1976899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6083" y="1298657"/>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2576" y="1298657"/>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5238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21"/>
            <a:ext cx="8229600" cy="376834"/>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25" y="1421207"/>
            <a:ext cx="4040066" cy="753668"/>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5" y="2174875"/>
            <a:ext cx="4040066"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41" y="1421207"/>
            <a:ext cx="4041531" cy="753668"/>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41" y="2174875"/>
            <a:ext cx="4041531"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7549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3"/>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343" indent="0">
              <a:buNone/>
              <a:defRPr sz="1800">
                <a:solidFill>
                  <a:schemeClr val="tx1">
                    <a:tint val="75000"/>
                  </a:schemeClr>
                </a:solidFill>
              </a:defRPr>
            </a:lvl2pPr>
            <a:lvl3pPr marL="908697" indent="0">
              <a:buNone/>
              <a:defRPr sz="1600">
                <a:solidFill>
                  <a:schemeClr val="tx1">
                    <a:tint val="75000"/>
                  </a:schemeClr>
                </a:solidFill>
              </a:defRPr>
            </a:lvl3pPr>
            <a:lvl4pPr marL="1363048" indent="0">
              <a:buNone/>
              <a:defRPr sz="1400">
                <a:solidFill>
                  <a:schemeClr val="tx1">
                    <a:tint val="75000"/>
                  </a:schemeClr>
                </a:solidFill>
              </a:defRPr>
            </a:lvl4pPr>
            <a:lvl5pPr marL="1817397" indent="0">
              <a:buNone/>
              <a:defRPr sz="1400">
                <a:solidFill>
                  <a:schemeClr val="tx1">
                    <a:tint val="75000"/>
                  </a:schemeClr>
                </a:solidFill>
              </a:defRPr>
            </a:lvl5pPr>
            <a:lvl6pPr marL="2271745" indent="0">
              <a:buNone/>
              <a:defRPr sz="1400">
                <a:solidFill>
                  <a:schemeClr val="tx1">
                    <a:tint val="75000"/>
                  </a:schemeClr>
                </a:solidFill>
              </a:defRPr>
            </a:lvl6pPr>
            <a:lvl7pPr marL="2726100" indent="0">
              <a:buNone/>
              <a:defRPr sz="1400">
                <a:solidFill>
                  <a:schemeClr val="tx1">
                    <a:tint val="75000"/>
                  </a:schemeClr>
                </a:solidFill>
              </a:defRPr>
            </a:lvl7pPr>
            <a:lvl8pPr marL="3180450" indent="0">
              <a:buNone/>
              <a:defRPr sz="1400">
                <a:solidFill>
                  <a:schemeClr val="tx1">
                    <a:tint val="75000"/>
                  </a:schemeClr>
                </a:solidFill>
              </a:defRPr>
            </a:lvl8pPr>
            <a:lvl9pPr marL="363479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E362B-3D65-4783-9099-1D4088CAD48C}" type="datetimeFigureOut">
              <a:rPr lang="en-ZA" smtClean="0"/>
              <a:t>2015/10/22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1170647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75627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632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6" y="807063"/>
            <a:ext cx="3008435"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074"/>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66" y="1435101"/>
            <a:ext cx="3008435" cy="219820"/>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Tree>
    <p:extLst>
      <p:ext uri="{BB962C8B-B14F-4D97-AF65-F5344CB8AC3E}">
        <p14:creationId xmlns:p14="http://schemas.microsoft.com/office/powerpoint/2010/main" val="206808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7" y="5053311"/>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87" y="612780"/>
            <a:ext cx="5486400" cy="492443"/>
          </a:xfrm>
        </p:spPr>
        <p:txBody>
          <a:bodyPr/>
          <a:lstStyle>
            <a:lvl1pPr marL="0" indent="0">
              <a:buNone/>
              <a:defRPr sz="3200"/>
            </a:lvl1pPr>
            <a:lvl2pPr marL="454343" indent="0">
              <a:buNone/>
              <a:defRPr sz="2800"/>
            </a:lvl2pPr>
            <a:lvl3pPr marL="908697" indent="0">
              <a:buNone/>
              <a:defRPr sz="2400"/>
            </a:lvl3pPr>
            <a:lvl4pPr marL="1363048" indent="0">
              <a:buNone/>
              <a:defRPr sz="2000"/>
            </a:lvl4pPr>
            <a:lvl5pPr marL="1817397" indent="0">
              <a:buNone/>
              <a:defRPr sz="2000"/>
            </a:lvl5pPr>
            <a:lvl6pPr marL="2271745" indent="0">
              <a:buNone/>
              <a:defRPr sz="2000"/>
            </a:lvl6pPr>
            <a:lvl7pPr marL="2726100" indent="0">
              <a:buNone/>
              <a:defRPr sz="2000"/>
            </a:lvl7pPr>
            <a:lvl8pPr marL="3180450" indent="0">
              <a:buNone/>
              <a:defRPr sz="2000"/>
            </a:lvl8pPr>
            <a:lvl9pPr marL="3634797" indent="0">
              <a:buNone/>
              <a:defRPr sz="2000"/>
            </a:lvl9pPr>
          </a:lstStyle>
          <a:p>
            <a:pPr lvl="0"/>
            <a:endParaRPr lang="en-ZA" noProof="0" smtClean="0"/>
          </a:p>
        </p:txBody>
      </p:sp>
      <p:sp>
        <p:nvSpPr>
          <p:cNvPr id="4" name="Text Placeholder 3"/>
          <p:cNvSpPr>
            <a:spLocks noGrp="1"/>
          </p:cNvSpPr>
          <p:nvPr>
            <p:ph type="body" sz="half" idx="2"/>
          </p:nvPr>
        </p:nvSpPr>
        <p:spPr>
          <a:xfrm>
            <a:off x="1792187" y="5367338"/>
            <a:ext cx="5486400" cy="219820"/>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Tree>
    <p:extLst>
      <p:ext uri="{BB962C8B-B14F-4D97-AF65-F5344CB8AC3E}">
        <p14:creationId xmlns:p14="http://schemas.microsoft.com/office/powerpoint/2010/main" val="162619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855700" y="1298580"/>
            <a:ext cx="4062651" cy="16312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03617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58" y="166717"/>
            <a:ext cx="738664" cy="2746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9029" y="166717"/>
            <a:ext cx="2000548" cy="27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193216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srcRect/>
          <a:stretch>
            <a:fillRect/>
          </a:stretch>
        </p:blipFill>
        <p:spPr bwMode="auto">
          <a:xfrm>
            <a:off x="1466" y="-3175"/>
            <a:ext cx="9144000" cy="6858000"/>
          </a:xfrm>
          <a:prstGeom prst="rect">
            <a:avLst/>
          </a:prstGeom>
          <a:noFill/>
          <a:ln w="9525">
            <a:noFill/>
            <a:miter lim="800000"/>
            <a:headEnd/>
            <a:tailEnd/>
          </a:ln>
        </p:spPr>
      </p:pic>
      <p:grpSp>
        <p:nvGrpSpPr>
          <p:cNvPr id="5" name="McK Slide Elements"/>
          <p:cNvGrpSpPr>
            <a:grpSpLocks/>
          </p:cNvGrpSpPr>
          <p:nvPr/>
        </p:nvGrpSpPr>
        <p:grpSpPr bwMode="auto">
          <a:xfrm>
            <a:off x="126023" y="542925"/>
            <a:ext cx="8792308" cy="6288088"/>
            <a:chOff x="79" y="342"/>
            <a:chExt cx="5539" cy="3961"/>
          </a:xfrm>
        </p:grpSpPr>
        <p:sp>
          <p:nvSpPr>
            <p:cNvPr id="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defTabSz="907122" fontAlgn="base">
                <a:spcBef>
                  <a:spcPct val="0"/>
                </a:spcBef>
                <a:spcAft>
                  <a:spcPct val="0"/>
                </a:spcAft>
                <a:defRPr/>
              </a:pPr>
              <a:r>
                <a:rPr lang="en-GB" sz="1600" dirty="0">
                  <a:solidFill>
                    <a:srgbClr val="000000"/>
                  </a:solidFill>
                </a:rPr>
                <a:t>Unit of measure</a:t>
              </a:r>
            </a:p>
          </p:txBody>
        </p:sp>
        <p:sp>
          <p:nvSpPr>
            <p:cNvPr id="8" name="McK Footnote" hidden="1"/>
            <p:cNvSpPr txBox="1">
              <a:spLocks noChangeArrowheads="1"/>
            </p:cNvSpPr>
            <p:nvPr userDrawn="1"/>
          </p:nvSpPr>
          <p:spPr bwMode="gray">
            <a:xfrm>
              <a:off x="81" y="4042"/>
              <a:ext cx="5249" cy="261"/>
            </a:xfrm>
            <a:prstGeom prst="rect">
              <a:avLst/>
            </a:prstGeom>
            <a:noFill/>
            <a:ln w="9525">
              <a:noFill/>
              <a:miter lim="800000"/>
              <a:headEnd/>
              <a:tailEnd/>
            </a:ln>
            <a:effectLst/>
          </p:spPr>
          <p:txBody>
            <a:bodyPr lIns="0" tIns="0" rIns="0" bIns="0" anchor="b">
              <a:spAutoFit/>
            </a:bodyPr>
            <a:lstStyle/>
            <a:p>
              <a:pPr marL="582136" indent="-582136" defTabSz="907122" fontAlgn="base">
                <a:spcBef>
                  <a:spcPct val="0"/>
                </a:spcBef>
                <a:spcAft>
                  <a:spcPct val="0"/>
                </a:spcAft>
                <a:tabLst>
                  <a:tab pos="541118" algn="r"/>
                </a:tabLst>
                <a:defRPr/>
              </a:pPr>
              <a:r>
                <a:rPr lang="en-GB" sz="1200" dirty="0">
                  <a:solidFill>
                    <a:srgbClr val="000000"/>
                  </a:solidFill>
                </a:rPr>
                <a:t>	*	Footnote</a:t>
              </a:r>
            </a:p>
            <a:p>
              <a:pPr marL="582136" indent="-582136" defTabSz="907122" fontAlgn="base">
                <a:spcBef>
                  <a:spcPct val="20000"/>
                </a:spcBef>
                <a:spcAft>
                  <a:spcPct val="0"/>
                </a:spcAft>
                <a:tabLst>
                  <a:tab pos="541118" algn="r"/>
                </a:tabLst>
                <a:defRPr/>
              </a:pPr>
              <a:r>
                <a:rPr lang="en-GB" sz="1200" dirty="0">
                  <a:solidFill>
                    <a:srgbClr val="000000"/>
                  </a:solidFill>
                </a:rPr>
                <a:t>Source:		Source</a:t>
              </a:r>
            </a:p>
          </p:txBody>
        </p:sp>
      </p:grpSp>
      <p:graphicFrame>
        <p:nvGraphicFramePr>
          <p:cNvPr id="9" name="Rectangle 9" hidden="1"/>
          <p:cNvGraphicFramePr>
            <a:graphicFrameLocks/>
          </p:cNvGraphicFramePr>
          <p:nvPr/>
        </p:nvGraphicFramePr>
        <p:xfrm>
          <a:off x="5933" y="13"/>
          <a:ext cx="149469" cy="161924"/>
        </p:xfrm>
        <a:graphic>
          <a:graphicData uri="http://schemas.openxmlformats.org/presentationml/2006/ole">
            <mc:AlternateContent xmlns:mc="http://schemas.openxmlformats.org/markup-compatibility/2006">
              <mc:Choice xmlns:v="urn:schemas-microsoft-com:vml" Requires="v">
                <p:oleObj spid="_x0000_s5151" r:id="rId5" imgW="0" imgH="0" progId="">
                  <p:embed/>
                </p:oleObj>
              </mc:Choice>
              <mc:Fallback>
                <p:oleObj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3"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29"/>
            <a:ext cx="8799635" cy="1570140"/>
          </a:xfrm>
          <a:prstGeom prst="rect">
            <a:avLst/>
          </a:prstGeom>
        </p:spPr>
        <p:txBody>
          <a:bodyPr/>
          <a:lstStyle>
            <a:lvl1pPr>
              <a:defRPr sz="18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464046"/>
            <a:ext cx="8853854" cy="376834"/>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57768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2" y="26"/>
          <a:ext cx="165224" cy="165214"/>
        </p:xfrm>
        <a:graphic>
          <a:graphicData uri="http://schemas.openxmlformats.org/presentationml/2006/ole">
            <mc:AlternateContent xmlns:mc="http://schemas.openxmlformats.org/markup-compatibility/2006">
              <mc:Choice xmlns:v="urn:schemas-microsoft-com:vml" Requires="v">
                <p:oleObj spid="_x0000_s822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73"/>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102"/>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80" y="764542"/>
            <a:ext cx="4361388" cy="1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849" y="991292"/>
            <a:ext cx="3926303" cy="1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424494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56BF555-26C3-4802-AAA2-1B80D4EF085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5176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21"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521" y="2907445"/>
            <a:ext cx="7771995" cy="314028"/>
          </a:xfrm>
        </p:spPr>
        <p:txBody>
          <a:bodyPr anchor="b"/>
          <a:lstStyle>
            <a:lvl1pPr marL="0" indent="0">
              <a:buNone/>
              <a:defRPr sz="2000"/>
            </a:lvl1pPr>
            <a:lvl2pPr marL="463531" indent="0">
              <a:buNone/>
              <a:defRPr sz="1800"/>
            </a:lvl2pPr>
            <a:lvl3pPr marL="927138" indent="0">
              <a:buNone/>
              <a:defRPr sz="1600"/>
            </a:lvl3pPr>
            <a:lvl4pPr marL="1390719" indent="0">
              <a:buNone/>
              <a:defRPr sz="1400"/>
            </a:lvl4pPr>
            <a:lvl5pPr marL="1854289" indent="0">
              <a:buNone/>
              <a:defRPr sz="1400"/>
            </a:lvl5pPr>
            <a:lvl6pPr marL="2317862" indent="0">
              <a:buNone/>
              <a:defRPr sz="1400"/>
            </a:lvl6pPr>
            <a:lvl7pPr marL="2781435" indent="0">
              <a:buNone/>
              <a:defRPr sz="1400"/>
            </a:lvl7pPr>
            <a:lvl8pPr marL="3245009" indent="0">
              <a:buNone/>
              <a:defRPr sz="1400"/>
            </a:lvl8pPr>
            <a:lvl9pPr marL="3708582"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E4DC6FD-F073-477E-A46D-D66A9C3FB84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14486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6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6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AFE362B-3D65-4783-9099-1D4088CAD48C}" type="datetimeFigureOut">
              <a:rPr lang="en-ZA" smtClean="0"/>
              <a:t>2015/10/22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167286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35" y="1325037"/>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71" y="1325037"/>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B98BBA8-1715-4A19-992F-065DE3418B1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6868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80"/>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3531" indent="0">
              <a:buNone/>
              <a:defRPr sz="2000" b="1"/>
            </a:lvl2pPr>
            <a:lvl3pPr marL="927138" indent="0">
              <a:buNone/>
              <a:defRPr sz="1800" b="1"/>
            </a:lvl3pPr>
            <a:lvl4pPr marL="1390719" indent="0">
              <a:buNone/>
              <a:defRPr sz="1600" b="1"/>
            </a:lvl4pPr>
            <a:lvl5pPr marL="1854289" indent="0">
              <a:buNone/>
              <a:defRPr sz="1600" b="1"/>
            </a:lvl5pPr>
            <a:lvl6pPr marL="2317862" indent="0">
              <a:buNone/>
              <a:defRPr sz="1600" b="1"/>
            </a:lvl6pPr>
            <a:lvl7pPr marL="2781435" indent="0">
              <a:buNone/>
              <a:defRPr sz="1600" b="1"/>
            </a:lvl7pPr>
            <a:lvl8pPr marL="3245009" indent="0">
              <a:buNone/>
              <a:defRPr sz="1600" b="1"/>
            </a:lvl8pPr>
            <a:lvl9pPr marL="37085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3531" indent="0">
              <a:buNone/>
              <a:defRPr sz="2000" b="1"/>
            </a:lvl2pPr>
            <a:lvl3pPr marL="927138" indent="0">
              <a:buNone/>
              <a:defRPr sz="1800" b="1"/>
            </a:lvl3pPr>
            <a:lvl4pPr marL="1390719" indent="0">
              <a:buNone/>
              <a:defRPr sz="1600" b="1"/>
            </a:lvl4pPr>
            <a:lvl5pPr marL="1854289" indent="0">
              <a:buNone/>
              <a:defRPr sz="1600" b="1"/>
            </a:lvl5pPr>
            <a:lvl6pPr marL="2317862" indent="0">
              <a:buNone/>
              <a:defRPr sz="1600" b="1"/>
            </a:lvl6pPr>
            <a:lvl7pPr marL="2781435" indent="0">
              <a:buNone/>
              <a:defRPr sz="1600" b="1"/>
            </a:lvl7pPr>
            <a:lvl8pPr marL="3245009" indent="0">
              <a:buNone/>
              <a:defRPr sz="1600" b="1"/>
            </a:lvl8pPr>
            <a:lvl9pPr marL="37085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22784552-ECBC-4949-875A-A92AD101970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44641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A545942F-2621-444E-9ED2-F77CF7B61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26556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9B2A4ED2-ED55-467B-BF87-C0271C4B705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97183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69"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99" y="273822"/>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69" y="1435095"/>
            <a:ext cx="3008043" cy="219820"/>
          </a:xfrm>
        </p:spPr>
        <p:txBody>
          <a:bodyPr/>
          <a:lstStyle>
            <a:lvl1pPr marL="0" indent="0">
              <a:buNone/>
              <a:defRPr sz="1400"/>
            </a:lvl1pPr>
            <a:lvl2pPr marL="463531" indent="0">
              <a:buNone/>
              <a:defRPr sz="1200"/>
            </a:lvl2pPr>
            <a:lvl3pPr marL="927138" indent="0">
              <a:buNone/>
              <a:defRPr sz="1000"/>
            </a:lvl3pPr>
            <a:lvl4pPr marL="1390719" indent="0">
              <a:buNone/>
              <a:defRPr sz="900"/>
            </a:lvl4pPr>
            <a:lvl5pPr marL="1854289" indent="0">
              <a:buNone/>
              <a:defRPr sz="900"/>
            </a:lvl5pPr>
            <a:lvl6pPr marL="2317862" indent="0">
              <a:buNone/>
              <a:defRPr sz="900"/>
            </a:lvl6pPr>
            <a:lvl7pPr marL="2781435" indent="0">
              <a:buNone/>
              <a:defRPr sz="900"/>
            </a:lvl7pPr>
            <a:lvl8pPr marL="3245009" indent="0">
              <a:buNone/>
              <a:defRPr sz="900"/>
            </a:lvl8pPr>
            <a:lvl9pPr marL="3708582"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1450BCD-596E-461E-896D-BF221956E50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61956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28"/>
            <a:ext cx="5486400" cy="507831"/>
          </a:xfrm>
        </p:spPr>
        <p:txBody>
          <a:bodyPr/>
          <a:lstStyle>
            <a:lvl1pPr marL="0" indent="0">
              <a:buNone/>
              <a:defRPr sz="3300"/>
            </a:lvl1pPr>
            <a:lvl2pPr marL="463531" indent="0">
              <a:buNone/>
              <a:defRPr sz="2900"/>
            </a:lvl2pPr>
            <a:lvl3pPr marL="927138" indent="0">
              <a:buNone/>
              <a:defRPr sz="2400"/>
            </a:lvl3pPr>
            <a:lvl4pPr marL="1390719" indent="0">
              <a:buNone/>
              <a:defRPr sz="2000"/>
            </a:lvl4pPr>
            <a:lvl5pPr marL="1854289" indent="0">
              <a:buNone/>
              <a:defRPr sz="2000"/>
            </a:lvl5pPr>
            <a:lvl6pPr marL="2317862" indent="0">
              <a:buNone/>
              <a:defRPr sz="2000"/>
            </a:lvl6pPr>
            <a:lvl7pPr marL="2781435" indent="0">
              <a:buNone/>
              <a:defRPr sz="2000"/>
            </a:lvl7pPr>
            <a:lvl8pPr marL="3245009" indent="0">
              <a:buNone/>
              <a:defRPr sz="2000"/>
            </a:lvl8pPr>
            <a:lvl9pPr marL="3708582"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3531" indent="0">
              <a:buNone/>
              <a:defRPr sz="1200"/>
            </a:lvl2pPr>
            <a:lvl3pPr marL="927138" indent="0">
              <a:buNone/>
              <a:defRPr sz="1000"/>
            </a:lvl3pPr>
            <a:lvl4pPr marL="1390719" indent="0">
              <a:buNone/>
              <a:defRPr sz="900"/>
            </a:lvl4pPr>
            <a:lvl5pPr marL="1854289" indent="0">
              <a:buNone/>
              <a:defRPr sz="900"/>
            </a:lvl5pPr>
            <a:lvl6pPr marL="2317862" indent="0">
              <a:buNone/>
              <a:defRPr sz="900"/>
            </a:lvl6pPr>
            <a:lvl7pPr marL="2781435" indent="0">
              <a:buNone/>
              <a:defRPr sz="900"/>
            </a:lvl7pPr>
            <a:lvl8pPr marL="3245009" indent="0">
              <a:buNone/>
              <a:defRPr sz="900"/>
            </a:lvl8pPr>
            <a:lvl9pPr marL="3708582"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CF9012C-A6D2-44D0-A9E4-6AA09E759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03211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3"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191F106-A281-4D20-B9E1-2F899E96563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357168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605" y="208971"/>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4028" y="208971"/>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D4D8DA07-6EE5-4AE3-AF41-97A0D10457C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229800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92"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9246"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332"/>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527610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2" y="26"/>
          <a:ext cx="165224" cy="165214"/>
        </p:xfrm>
        <a:graphic>
          <a:graphicData uri="http://schemas.openxmlformats.org/presentationml/2006/ole">
            <mc:AlternateContent xmlns:mc="http://schemas.openxmlformats.org/markup-compatibility/2006">
              <mc:Choice xmlns:v="urn:schemas-microsoft-com:vml" Requires="v">
                <p:oleObj spid="_x0000_s11294"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72"/>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101"/>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8793"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77" y="764542"/>
            <a:ext cx="4361388" cy="1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8793"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849" y="991292"/>
            <a:ext cx="3926303" cy="1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8793"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64116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14" y="1535113"/>
            <a:ext cx="4040188" cy="639762"/>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4343" indent="0">
              <a:buNone/>
              <a:defRPr sz="2000" b="1"/>
            </a:lvl2pPr>
            <a:lvl3pPr marL="908697" indent="0">
              <a:buNone/>
              <a:defRPr sz="1800" b="1"/>
            </a:lvl3pPr>
            <a:lvl4pPr marL="1363048" indent="0">
              <a:buNone/>
              <a:defRPr sz="1600" b="1"/>
            </a:lvl4pPr>
            <a:lvl5pPr marL="1817397" indent="0">
              <a:buNone/>
              <a:defRPr sz="1600" b="1"/>
            </a:lvl5pPr>
            <a:lvl6pPr marL="2271745" indent="0">
              <a:buNone/>
              <a:defRPr sz="1600" b="1"/>
            </a:lvl6pPr>
            <a:lvl7pPr marL="2726100" indent="0">
              <a:buNone/>
              <a:defRPr sz="1600" b="1"/>
            </a:lvl7pPr>
            <a:lvl8pPr marL="3180450" indent="0">
              <a:buNone/>
              <a:defRPr sz="1600" b="1"/>
            </a:lvl8pPr>
            <a:lvl9pPr marL="36347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AFE362B-3D65-4783-9099-1D4088CAD48C}" type="datetimeFigureOut">
              <a:rPr lang="en-ZA" smtClean="0"/>
              <a:t>2015/10/22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305653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56BF555-26C3-4802-AAA2-1B80D4EF085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4940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20"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520" y="2907445"/>
            <a:ext cx="7771995" cy="314028"/>
          </a:xfrm>
        </p:spPr>
        <p:txBody>
          <a:bodyPr anchor="b"/>
          <a:lstStyle>
            <a:lvl1pPr marL="0" indent="0">
              <a:buNone/>
              <a:defRPr sz="2000"/>
            </a:lvl1pPr>
            <a:lvl2pPr marL="463581" indent="0">
              <a:buNone/>
              <a:defRPr sz="1800"/>
            </a:lvl2pPr>
            <a:lvl3pPr marL="927237" indent="0">
              <a:buNone/>
              <a:defRPr sz="1600"/>
            </a:lvl3pPr>
            <a:lvl4pPr marL="1390866" indent="0">
              <a:buNone/>
              <a:defRPr sz="1400"/>
            </a:lvl4pPr>
            <a:lvl5pPr marL="1854486" indent="0">
              <a:buNone/>
              <a:defRPr sz="1400"/>
            </a:lvl5pPr>
            <a:lvl6pPr marL="2318108" indent="0">
              <a:buNone/>
              <a:defRPr sz="1400"/>
            </a:lvl6pPr>
            <a:lvl7pPr marL="2781730" indent="0">
              <a:buNone/>
              <a:defRPr sz="1400"/>
            </a:lvl7pPr>
            <a:lvl8pPr marL="3245353" indent="0">
              <a:buNone/>
              <a:defRPr sz="1400"/>
            </a:lvl8pPr>
            <a:lvl9pPr marL="3708975"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E4DC6FD-F073-477E-A46D-D66A9C3FB84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2918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35" y="1325036"/>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70" y="1325036"/>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B98BBA8-1715-4A19-992F-065DE3418B1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36652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9"/>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3581" indent="0">
              <a:buNone/>
              <a:defRPr sz="2000" b="1"/>
            </a:lvl2pPr>
            <a:lvl3pPr marL="927237" indent="0">
              <a:buNone/>
              <a:defRPr sz="1800" b="1"/>
            </a:lvl3pPr>
            <a:lvl4pPr marL="1390866" indent="0">
              <a:buNone/>
              <a:defRPr sz="1600" b="1"/>
            </a:lvl4pPr>
            <a:lvl5pPr marL="1854486" indent="0">
              <a:buNone/>
              <a:defRPr sz="1600" b="1"/>
            </a:lvl5pPr>
            <a:lvl6pPr marL="2318108" indent="0">
              <a:buNone/>
              <a:defRPr sz="1600" b="1"/>
            </a:lvl6pPr>
            <a:lvl7pPr marL="2781730" indent="0">
              <a:buNone/>
              <a:defRPr sz="1600" b="1"/>
            </a:lvl7pPr>
            <a:lvl8pPr marL="3245353" indent="0">
              <a:buNone/>
              <a:defRPr sz="1600" b="1"/>
            </a:lvl8pPr>
            <a:lvl9pPr marL="370897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3581" indent="0">
              <a:buNone/>
              <a:defRPr sz="2000" b="1"/>
            </a:lvl2pPr>
            <a:lvl3pPr marL="927237" indent="0">
              <a:buNone/>
              <a:defRPr sz="1800" b="1"/>
            </a:lvl3pPr>
            <a:lvl4pPr marL="1390866" indent="0">
              <a:buNone/>
              <a:defRPr sz="1600" b="1"/>
            </a:lvl4pPr>
            <a:lvl5pPr marL="1854486" indent="0">
              <a:buNone/>
              <a:defRPr sz="1600" b="1"/>
            </a:lvl5pPr>
            <a:lvl6pPr marL="2318108" indent="0">
              <a:buNone/>
              <a:defRPr sz="1600" b="1"/>
            </a:lvl6pPr>
            <a:lvl7pPr marL="2781730" indent="0">
              <a:buNone/>
              <a:defRPr sz="1600" b="1"/>
            </a:lvl7pPr>
            <a:lvl8pPr marL="3245353" indent="0">
              <a:buNone/>
              <a:defRPr sz="1600" b="1"/>
            </a:lvl8pPr>
            <a:lvl9pPr marL="370897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22784552-ECBC-4949-875A-A92AD101970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58804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A545942F-2621-444E-9ED2-F77CF7B61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050056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9B2A4ED2-ED55-467B-BF87-C0271C4B705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748742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68"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99" y="273821"/>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68" y="1435095"/>
            <a:ext cx="3008043" cy="219820"/>
          </a:xfrm>
        </p:spPr>
        <p:txBody>
          <a:bodyPr/>
          <a:lstStyle>
            <a:lvl1pPr marL="0" indent="0">
              <a:buNone/>
              <a:defRPr sz="1400"/>
            </a:lvl1pPr>
            <a:lvl2pPr marL="463581" indent="0">
              <a:buNone/>
              <a:defRPr sz="1200"/>
            </a:lvl2pPr>
            <a:lvl3pPr marL="927237" indent="0">
              <a:buNone/>
              <a:defRPr sz="1000"/>
            </a:lvl3pPr>
            <a:lvl4pPr marL="1390866" indent="0">
              <a:buNone/>
              <a:defRPr sz="900"/>
            </a:lvl4pPr>
            <a:lvl5pPr marL="1854486" indent="0">
              <a:buNone/>
              <a:defRPr sz="900"/>
            </a:lvl5pPr>
            <a:lvl6pPr marL="2318108" indent="0">
              <a:buNone/>
              <a:defRPr sz="900"/>
            </a:lvl6pPr>
            <a:lvl7pPr marL="2781730" indent="0">
              <a:buNone/>
              <a:defRPr sz="900"/>
            </a:lvl7pPr>
            <a:lvl8pPr marL="3245353" indent="0">
              <a:buNone/>
              <a:defRPr sz="900"/>
            </a:lvl8pPr>
            <a:lvl9pPr marL="370897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1450BCD-596E-461E-896D-BF221956E50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43087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28"/>
            <a:ext cx="5486400" cy="507831"/>
          </a:xfrm>
        </p:spPr>
        <p:txBody>
          <a:bodyPr/>
          <a:lstStyle>
            <a:lvl1pPr marL="0" indent="0">
              <a:buNone/>
              <a:defRPr sz="3300"/>
            </a:lvl1pPr>
            <a:lvl2pPr marL="463581" indent="0">
              <a:buNone/>
              <a:defRPr sz="2900"/>
            </a:lvl2pPr>
            <a:lvl3pPr marL="927237" indent="0">
              <a:buNone/>
              <a:defRPr sz="2400"/>
            </a:lvl3pPr>
            <a:lvl4pPr marL="1390866" indent="0">
              <a:buNone/>
              <a:defRPr sz="2000"/>
            </a:lvl4pPr>
            <a:lvl5pPr marL="1854486" indent="0">
              <a:buNone/>
              <a:defRPr sz="2000"/>
            </a:lvl5pPr>
            <a:lvl6pPr marL="2318108" indent="0">
              <a:buNone/>
              <a:defRPr sz="2000"/>
            </a:lvl6pPr>
            <a:lvl7pPr marL="2781730" indent="0">
              <a:buNone/>
              <a:defRPr sz="2000"/>
            </a:lvl7pPr>
            <a:lvl8pPr marL="3245353" indent="0">
              <a:buNone/>
              <a:defRPr sz="2000"/>
            </a:lvl8pPr>
            <a:lvl9pPr marL="3708975"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3581" indent="0">
              <a:buNone/>
              <a:defRPr sz="1200"/>
            </a:lvl2pPr>
            <a:lvl3pPr marL="927237" indent="0">
              <a:buNone/>
              <a:defRPr sz="1000"/>
            </a:lvl3pPr>
            <a:lvl4pPr marL="1390866" indent="0">
              <a:buNone/>
              <a:defRPr sz="900"/>
            </a:lvl4pPr>
            <a:lvl5pPr marL="1854486" indent="0">
              <a:buNone/>
              <a:defRPr sz="900"/>
            </a:lvl5pPr>
            <a:lvl6pPr marL="2318108" indent="0">
              <a:buNone/>
              <a:defRPr sz="900"/>
            </a:lvl6pPr>
            <a:lvl7pPr marL="2781730" indent="0">
              <a:buNone/>
              <a:defRPr sz="900"/>
            </a:lvl7pPr>
            <a:lvl8pPr marL="3245353" indent="0">
              <a:buNone/>
              <a:defRPr sz="900"/>
            </a:lvl8pPr>
            <a:lvl9pPr marL="370897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CF9012C-A6D2-44D0-A9E4-6AA09E759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86194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3"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191F106-A281-4D20-B9E1-2F899E96563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791182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604" y="208970"/>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4028" y="208970"/>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D4D8DA07-6EE5-4AE3-AF41-97A0D10457C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9935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AFE362B-3D65-4783-9099-1D4088CAD48C}" type="datetimeFigureOut">
              <a:rPr lang="en-ZA" smtClean="0"/>
              <a:t>2015/10/22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3824131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91"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12318"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332"/>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7129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7021"/>
            <a:ext cx="7772400" cy="376834"/>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1" y="3886200"/>
            <a:ext cx="6400800" cy="376834"/>
          </a:xfrm>
        </p:spPr>
        <p:txBody>
          <a:bodyPr/>
          <a:lstStyle>
            <a:lvl1pPr marL="0" indent="0" algn="ctr">
              <a:buNone/>
              <a:defRPr/>
            </a:lvl1pPr>
            <a:lvl2pPr marL="454391" indent="0" algn="ctr">
              <a:buNone/>
              <a:defRPr/>
            </a:lvl2pPr>
            <a:lvl3pPr marL="908793" indent="0" algn="ctr">
              <a:buNone/>
              <a:defRPr/>
            </a:lvl3pPr>
            <a:lvl4pPr marL="1363193" indent="0" algn="ctr">
              <a:buNone/>
              <a:defRPr/>
            </a:lvl4pPr>
            <a:lvl5pPr marL="1817590" indent="0" algn="ctr">
              <a:buNone/>
              <a:defRPr/>
            </a:lvl5pPr>
            <a:lvl6pPr marL="2271986" indent="0" algn="ctr">
              <a:buNone/>
              <a:defRPr/>
            </a:lvl6pPr>
            <a:lvl7pPr marL="2726389" indent="0" algn="ctr">
              <a:buNone/>
              <a:defRPr/>
            </a:lvl7pPr>
            <a:lvl8pPr marL="3180787" indent="0" algn="ctr">
              <a:buNone/>
              <a:defRPr/>
            </a:lvl8pPr>
            <a:lvl9pPr marL="3635183"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2120991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99270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4092912"/>
            <a:ext cx="7772400" cy="314028"/>
          </a:xfrm>
        </p:spPr>
        <p:txBody>
          <a:bodyPr anchor="b"/>
          <a:lstStyle>
            <a:lvl1pPr marL="0" indent="0">
              <a:buNone/>
              <a:defRPr sz="2000"/>
            </a:lvl1pPr>
            <a:lvl2pPr marL="454391" indent="0">
              <a:buNone/>
              <a:defRPr sz="1800"/>
            </a:lvl2pPr>
            <a:lvl3pPr marL="908793" indent="0">
              <a:buNone/>
              <a:defRPr sz="1600"/>
            </a:lvl3pPr>
            <a:lvl4pPr marL="1363193" indent="0">
              <a:buNone/>
              <a:defRPr sz="1400"/>
            </a:lvl4pPr>
            <a:lvl5pPr marL="1817590" indent="0">
              <a:buNone/>
              <a:defRPr sz="1400"/>
            </a:lvl5pPr>
            <a:lvl6pPr marL="2271986" indent="0">
              <a:buNone/>
              <a:defRPr sz="1400"/>
            </a:lvl6pPr>
            <a:lvl7pPr marL="2726389" indent="0">
              <a:buNone/>
              <a:defRPr sz="1400"/>
            </a:lvl7pPr>
            <a:lvl8pPr marL="3180787" indent="0">
              <a:buNone/>
              <a:defRPr sz="1400"/>
            </a:lvl8pPr>
            <a:lvl9pPr marL="3635183" indent="0">
              <a:buNone/>
              <a:defRPr sz="1400"/>
            </a:lvl9pPr>
          </a:lstStyle>
          <a:p>
            <a:pPr lvl="0"/>
            <a:r>
              <a:rPr lang="en-US" smtClean="0"/>
              <a:t>Click to edit Master text styles</a:t>
            </a:r>
          </a:p>
        </p:txBody>
      </p:sp>
    </p:spTree>
    <p:extLst>
      <p:ext uri="{BB962C8B-B14F-4D97-AF65-F5344CB8AC3E}">
        <p14:creationId xmlns:p14="http://schemas.microsoft.com/office/powerpoint/2010/main" val="1905949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6082" y="1298652"/>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2576" y="1298652"/>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140649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21"/>
            <a:ext cx="8229600" cy="376834"/>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25" y="1421207"/>
            <a:ext cx="4040066" cy="753668"/>
          </a:xfrm>
        </p:spPr>
        <p:txBody>
          <a:bodyPr anchor="b"/>
          <a:lstStyle>
            <a:lvl1pPr marL="0" indent="0">
              <a:buNone/>
              <a:defRPr sz="2400" b="1"/>
            </a:lvl1pPr>
            <a:lvl2pPr marL="454391" indent="0">
              <a:buNone/>
              <a:defRPr sz="2000" b="1"/>
            </a:lvl2pPr>
            <a:lvl3pPr marL="908793" indent="0">
              <a:buNone/>
              <a:defRPr sz="1800" b="1"/>
            </a:lvl3pPr>
            <a:lvl4pPr marL="1363193" indent="0">
              <a:buNone/>
              <a:defRPr sz="1600" b="1"/>
            </a:lvl4pPr>
            <a:lvl5pPr marL="1817590" indent="0">
              <a:buNone/>
              <a:defRPr sz="1600" b="1"/>
            </a:lvl5pPr>
            <a:lvl6pPr marL="2271986" indent="0">
              <a:buNone/>
              <a:defRPr sz="1600" b="1"/>
            </a:lvl6pPr>
            <a:lvl7pPr marL="2726389" indent="0">
              <a:buNone/>
              <a:defRPr sz="1600" b="1"/>
            </a:lvl7pPr>
            <a:lvl8pPr marL="3180787" indent="0">
              <a:buNone/>
              <a:defRPr sz="1600" b="1"/>
            </a:lvl8pPr>
            <a:lvl9pPr marL="3635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5" y="2174875"/>
            <a:ext cx="4040066"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38" y="1421207"/>
            <a:ext cx="4041531" cy="753668"/>
          </a:xfrm>
        </p:spPr>
        <p:txBody>
          <a:bodyPr anchor="b"/>
          <a:lstStyle>
            <a:lvl1pPr marL="0" indent="0">
              <a:buNone/>
              <a:defRPr sz="2400" b="1"/>
            </a:lvl1pPr>
            <a:lvl2pPr marL="454391" indent="0">
              <a:buNone/>
              <a:defRPr sz="2000" b="1"/>
            </a:lvl2pPr>
            <a:lvl3pPr marL="908793" indent="0">
              <a:buNone/>
              <a:defRPr sz="1800" b="1"/>
            </a:lvl3pPr>
            <a:lvl4pPr marL="1363193" indent="0">
              <a:buNone/>
              <a:defRPr sz="1600" b="1"/>
            </a:lvl4pPr>
            <a:lvl5pPr marL="1817590" indent="0">
              <a:buNone/>
              <a:defRPr sz="1600" b="1"/>
            </a:lvl5pPr>
            <a:lvl6pPr marL="2271986" indent="0">
              <a:buNone/>
              <a:defRPr sz="1600" b="1"/>
            </a:lvl6pPr>
            <a:lvl7pPr marL="2726389" indent="0">
              <a:buNone/>
              <a:defRPr sz="1600" b="1"/>
            </a:lvl7pPr>
            <a:lvl8pPr marL="3180787" indent="0">
              <a:buNone/>
              <a:defRPr sz="1600" b="1"/>
            </a:lvl8pPr>
            <a:lvl9pPr marL="3635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38" y="2174875"/>
            <a:ext cx="4041531"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883288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835098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1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6" y="807063"/>
            <a:ext cx="3008435"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069"/>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66" y="1435101"/>
            <a:ext cx="3008435" cy="219820"/>
          </a:xfrm>
        </p:spPr>
        <p:txBody>
          <a:bodyPr/>
          <a:lstStyle>
            <a:lvl1pPr marL="0" indent="0">
              <a:buNone/>
              <a:defRPr sz="1400"/>
            </a:lvl1pPr>
            <a:lvl2pPr marL="454391" indent="0">
              <a:buNone/>
              <a:defRPr sz="1200"/>
            </a:lvl2pPr>
            <a:lvl3pPr marL="908793" indent="0">
              <a:buNone/>
              <a:defRPr sz="1000"/>
            </a:lvl3pPr>
            <a:lvl4pPr marL="1363193" indent="0">
              <a:buNone/>
              <a:defRPr sz="900"/>
            </a:lvl4pPr>
            <a:lvl5pPr marL="1817590" indent="0">
              <a:buNone/>
              <a:defRPr sz="900"/>
            </a:lvl5pPr>
            <a:lvl6pPr marL="2271986" indent="0">
              <a:buNone/>
              <a:defRPr sz="900"/>
            </a:lvl6pPr>
            <a:lvl7pPr marL="2726389" indent="0">
              <a:buNone/>
              <a:defRPr sz="900"/>
            </a:lvl7pPr>
            <a:lvl8pPr marL="3180787" indent="0">
              <a:buNone/>
              <a:defRPr sz="900"/>
            </a:lvl8pPr>
            <a:lvl9pPr marL="3635183" indent="0">
              <a:buNone/>
              <a:defRPr sz="900"/>
            </a:lvl9pPr>
          </a:lstStyle>
          <a:p>
            <a:pPr lvl="0"/>
            <a:r>
              <a:rPr lang="en-US" smtClean="0"/>
              <a:t>Click to edit Master text styles</a:t>
            </a:r>
          </a:p>
        </p:txBody>
      </p:sp>
    </p:spTree>
    <p:extLst>
      <p:ext uri="{BB962C8B-B14F-4D97-AF65-F5344CB8AC3E}">
        <p14:creationId xmlns:p14="http://schemas.microsoft.com/office/powerpoint/2010/main" val="1565555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7" y="5053328"/>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87" y="612780"/>
            <a:ext cx="5486400" cy="492443"/>
          </a:xfrm>
        </p:spPr>
        <p:txBody>
          <a:bodyPr/>
          <a:lstStyle>
            <a:lvl1pPr marL="0" indent="0">
              <a:buNone/>
              <a:defRPr sz="3200"/>
            </a:lvl1pPr>
            <a:lvl2pPr marL="454391" indent="0">
              <a:buNone/>
              <a:defRPr sz="2800"/>
            </a:lvl2pPr>
            <a:lvl3pPr marL="908793" indent="0">
              <a:buNone/>
              <a:defRPr sz="2400"/>
            </a:lvl3pPr>
            <a:lvl4pPr marL="1363193" indent="0">
              <a:buNone/>
              <a:defRPr sz="2000"/>
            </a:lvl4pPr>
            <a:lvl5pPr marL="1817590" indent="0">
              <a:buNone/>
              <a:defRPr sz="2000"/>
            </a:lvl5pPr>
            <a:lvl6pPr marL="2271986" indent="0">
              <a:buNone/>
              <a:defRPr sz="2000"/>
            </a:lvl6pPr>
            <a:lvl7pPr marL="2726389" indent="0">
              <a:buNone/>
              <a:defRPr sz="2000"/>
            </a:lvl7pPr>
            <a:lvl8pPr marL="3180787" indent="0">
              <a:buNone/>
              <a:defRPr sz="2000"/>
            </a:lvl8pPr>
            <a:lvl9pPr marL="3635183" indent="0">
              <a:buNone/>
              <a:defRPr sz="2000"/>
            </a:lvl9pPr>
          </a:lstStyle>
          <a:p>
            <a:pPr lvl="0"/>
            <a:endParaRPr lang="en-ZA" noProof="0" smtClean="0"/>
          </a:p>
        </p:txBody>
      </p:sp>
      <p:sp>
        <p:nvSpPr>
          <p:cNvPr id="4" name="Text Placeholder 3"/>
          <p:cNvSpPr>
            <a:spLocks noGrp="1"/>
          </p:cNvSpPr>
          <p:nvPr>
            <p:ph type="body" sz="half" idx="2"/>
          </p:nvPr>
        </p:nvSpPr>
        <p:spPr>
          <a:xfrm>
            <a:off x="1792187" y="5367338"/>
            <a:ext cx="5486400" cy="219820"/>
          </a:xfrm>
        </p:spPr>
        <p:txBody>
          <a:bodyPr/>
          <a:lstStyle>
            <a:lvl1pPr marL="0" indent="0">
              <a:buNone/>
              <a:defRPr sz="1400"/>
            </a:lvl1pPr>
            <a:lvl2pPr marL="454391" indent="0">
              <a:buNone/>
              <a:defRPr sz="1200"/>
            </a:lvl2pPr>
            <a:lvl3pPr marL="908793" indent="0">
              <a:buNone/>
              <a:defRPr sz="1000"/>
            </a:lvl3pPr>
            <a:lvl4pPr marL="1363193" indent="0">
              <a:buNone/>
              <a:defRPr sz="900"/>
            </a:lvl4pPr>
            <a:lvl5pPr marL="1817590" indent="0">
              <a:buNone/>
              <a:defRPr sz="900"/>
            </a:lvl5pPr>
            <a:lvl6pPr marL="2271986" indent="0">
              <a:buNone/>
              <a:defRPr sz="900"/>
            </a:lvl6pPr>
            <a:lvl7pPr marL="2726389" indent="0">
              <a:buNone/>
              <a:defRPr sz="900"/>
            </a:lvl7pPr>
            <a:lvl8pPr marL="3180787" indent="0">
              <a:buNone/>
              <a:defRPr sz="900"/>
            </a:lvl8pPr>
            <a:lvl9pPr marL="3635183" indent="0">
              <a:buNone/>
              <a:defRPr sz="900"/>
            </a:lvl9pPr>
          </a:lstStyle>
          <a:p>
            <a:pPr lvl="0"/>
            <a:r>
              <a:rPr lang="en-US" smtClean="0"/>
              <a:t>Click to edit Master text styles</a:t>
            </a:r>
          </a:p>
        </p:txBody>
      </p:sp>
    </p:spTree>
    <p:extLst>
      <p:ext uri="{BB962C8B-B14F-4D97-AF65-F5344CB8AC3E}">
        <p14:creationId xmlns:p14="http://schemas.microsoft.com/office/powerpoint/2010/main" val="152368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E362B-3D65-4783-9099-1D4088CAD48C}" type="datetimeFigureOut">
              <a:rPr lang="en-ZA" smtClean="0"/>
              <a:t>2015/10/22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1779903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855700" y="1298580"/>
            <a:ext cx="4062651" cy="16312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91155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58" y="166717"/>
            <a:ext cx="738664" cy="2746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9029" y="166717"/>
            <a:ext cx="2000548" cy="27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076108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7021"/>
            <a:ext cx="7772400" cy="376834"/>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1" y="3886200"/>
            <a:ext cx="6400800" cy="376834"/>
          </a:xfrm>
        </p:spPr>
        <p:txBody>
          <a:bodyPr/>
          <a:lstStyle>
            <a:lvl1pPr marL="0" indent="0" algn="ctr">
              <a:buNone/>
              <a:defRPr/>
            </a:lvl1pPr>
            <a:lvl2pPr marL="454391" indent="0" algn="ctr">
              <a:buNone/>
              <a:defRPr/>
            </a:lvl2pPr>
            <a:lvl3pPr marL="908793" indent="0" algn="ctr">
              <a:buNone/>
              <a:defRPr/>
            </a:lvl3pPr>
            <a:lvl4pPr marL="1363193" indent="0" algn="ctr">
              <a:buNone/>
              <a:defRPr/>
            </a:lvl4pPr>
            <a:lvl5pPr marL="1817590" indent="0" algn="ctr">
              <a:buNone/>
              <a:defRPr/>
            </a:lvl5pPr>
            <a:lvl6pPr marL="2271986" indent="0" algn="ctr">
              <a:buNone/>
              <a:defRPr/>
            </a:lvl6pPr>
            <a:lvl7pPr marL="2726389" indent="0" algn="ctr">
              <a:buNone/>
              <a:defRPr/>
            </a:lvl7pPr>
            <a:lvl8pPr marL="3180787" indent="0" algn="ctr">
              <a:buNone/>
              <a:defRPr/>
            </a:lvl8pPr>
            <a:lvl9pPr marL="3635183"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229783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57899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4092873"/>
            <a:ext cx="7772400" cy="314028"/>
          </a:xfrm>
        </p:spPr>
        <p:txBody>
          <a:bodyPr anchor="b"/>
          <a:lstStyle>
            <a:lvl1pPr marL="0" indent="0">
              <a:buNone/>
              <a:defRPr sz="2000"/>
            </a:lvl1pPr>
            <a:lvl2pPr marL="454391" indent="0">
              <a:buNone/>
              <a:defRPr sz="1800"/>
            </a:lvl2pPr>
            <a:lvl3pPr marL="908793" indent="0">
              <a:buNone/>
              <a:defRPr sz="1600"/>
            </a:lvl3pPr>
            <a:lvl4pPr marL="1363193" indent="0">
              <a:buNone/>
              <a:defRPr sz="1400"/>
            </a:lvl4pPr>
            <a:lvl5pPr marL="1817590" indent="0">
              <a:buNone/>
              <a:defRPr sz="1400"/>
            </a:lvl5pPr>
            <a:lvl6pPr marL="2271986" indent="0">
              <a:buNone/>
              <a:defRPr sz="1400"/>
            </a:lvl6pPr>
            <a:lvl7pPr marL="2726389" indent="0">
              <a:buNone/>
              <a:defRPr sz="1400"/>
            </a:lvl7pPr>
            <a:lvl8pPr marL="3180787" indent="0">
              <a:buNone/>
              <a:defRPr sz="1400"/>
            </a:lvl8pPr>
            <a:lvl9pPr marL="3635183" indent="0">
              <a:buNone/>
              <a:defRPr sz="1400"/>
            </a:lvl9pPr>
          </a:lstStyle>
          <a:p>
            <a:pPr lvl="0"/>
            <a:r>
              <a:rPr lang="en-US" smtClean="0"/>
              <a:t>Click to edit Master text styles</a:t>
            </a:r>
          </a:p>
        </p:txBody>
      </p:sp>
    </p:spTree>
    <p:extLst>
      <p:ext uri="{BB962C8B-B14F-4D97-AF65-F5344CB8AC3E}">
        <p14:creationId xmlns:p14="http://schemas.microsoft.com/office/powerpoint/2010/main" val="1154800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6082" y="1298634"/>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2575" y="1298634"/>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195167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21"/>
            <a:ext cx="8229600" cy="376834"/>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25" y="1421207"/>
            <a:ext cx="4040066" cy="753668"/>
          </a:xfrm>
        </p:spPr>
        <p:txBody>
          <a:bodyPr anchor="b"/>
          <a:lstStyle>
            <a:lvl1pPr marL="0" indent="0">
              <a:buNone/>
              <a:defRPr sz="2400" b="1"/>
            </a:lvl1pPr>
            <a:lvl2pPr marL="454391" indent="0">
              <a:buNone/>
              <a:defRPr sz="2000" b="1"/>
            </a:lvl2pPr>
            <a:lvl3pPr marL="908793" indent="0">
              <a:buNone/>
              <a:defRPr sz="1800" b="1"/>
            </a:lvl3pPr>
            <a:lvl4pPr marL="1363193" indent="0">
              <a:buNone/>
              <a:defRPr sz="1600" b="1"/>
            </a:lvl4pPr>
            <a:lvl5pPr marL="1817590" indent="0">
              <a:buNone/>
              <a:defRPr sz="1600" b="1"/>
            </a:lvl5pPr>
            <a:lvl6pPr marL="2271986" indent="0">
              <a:buNone/>
              <a:defRPr sz="1600" b="1"/>
            </a:lvl6pPr>
            <a:lvl7pPr marL="2726389" indent="0">
              <a:buNone/>
              <a:defRPr sz="1600" b="1"/>
            </a:lvl7pPr>
            <a:lvl8pPr marL="3180787" indent="0">
              <a:buNone/>
              <a:defRPr sz="1600" b="1"/>
            </a:lvl8pPr>
            <a:lvl9pPr marL="3635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5" y="2174875"/>
            <a:ext cx="4040066"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30" y="1421207"/>
            <a:ext cx="4041531" cy="753668"/>
          </a:xfrm>
        </p:spPr>
        <p:txBody>
          <a:bodyPr anchor="b"/>
          <a:lstStyle>
            <a:lvl1pPr marL="0" indent="0">
              <a:buNone/>
              <a:defRPr sz="2400" b="1"/>
            </a:lvl1pPr>
            <a:lvl2pPr marL="454391" indent="0">
              <a:buNone/>
              <a:defRPr sz="2000" b="1"/>
            </a:lvl2pPr>
            <a:lvl3pPr marL="908793" indent="0">
              <a:buNone/>
              <a:defRPr sz="1800" b="1"/>
            </a:lvl3pPr>
            <a:lvl4pPr marL="1363193" indent="0">
              <a:buNone/>
              <a:defRPr sz="1600" b="1"/>
            </a:lvl4pPr>
            <a:lvl5pPr marL="1817590" indent="0">
              <a:buNone/>
              <a:defRPr sz="1600" b="1"/>
            </a:lvl5pPr>
            <a:lvl6pPr marL="2271986" indent="0">
              <a:buNone/>
              <a:defRPr sz="1600" b="1"/>
            </a:lvl6pPr>
            <a:lvl7pPr marL="2726389" indent="0">
              <a:buNone/>
              <a:defRPr sz="1600" b="1"/>
            </a:lvl7pPr>
            <a:lvl8pPr marL="3180787" indent="0">
              <a:buNone/>
              <a:defRPr sz="1600" b="1"/>
            </a:lvl8pPr>
            <a:lvl9pPr marL="3635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30" y="2174875"/>
            <a:ext cx="4041531"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79667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372671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082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9" y="807063"/>
            <a:ext cx="3008435"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068"/>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59" y="1435101"/>
            <a:ext cx="3008435" cy="219820"/>
          </a:xfrm>
        </p:spPr>
        <p:txBody>
          <a:bodyPr/>
          <a:lstStyle>
            <a:lvl1pPr marL="0" indent="0">
              <a:buNone/>
              <a:defRPr sz="1400"/>
            </a:lvl1pPr>
            <a:lvl2pPr marL="454391" indent="0">
              <a:buNone/>
              <a:defRPr sz="1200"/>
            </a:lvl2pPr>
            <a:lvl3pPr marL="908793" indent="0">
              <a:buNone/>
              <a:defRPr sz="1000"/>
            </a:lvl3pPr>
            <a:lvl4pPr marL="1363193" indent="0">
              <a:buNone/>
              <a:defRPr sz="900"/>
            </a:lvl4pPr>
            <a:lvl5pPr marL="1817590" indent="0">
              <a:buNone/>
              <a:defRPr sz="900"/>
            </a:lvl5pPr>
            <a:lvl6pPr marL="2271986" indent="0">
              <a:buNone/>
              <a:defRPr sz="900"/>
            </a:lvl6pPr>
            <a:lvl7pPr marL="2726389" indent="0">
              <a:buNone/>
              <a:defRPr sz="900"/>
            </a:lvl7pPr>
            <a:lvl8pPr marL="3180787" indent="0">
              <a:buNone/>
              <a:defRPr sz="900"/>
            </a:lvl8pPr>
            <a:lvl9pPr marL="3635183" indent="0">
              <a:buNone/>
              <a:defRPr sz="900"/>
            </a:lvl9pPr>
          </a:lstStyle>
          <a:p>
            <a:pPr lvl="0"/>
            <a:r>
              <a:rPr lang="en-US" smtClean="0"/>
              <a:t>Click to edit Master text styles</a:t>
            </a:r>
          </a:p>
        </p:txBody>
      </p:sp>
    </p:spTree>
    <p:extLst>
      <p:ext uri="{BB962C8B-B14F-4D97-AF65-F5344CB8AC3E}">
        <p14:creationId xmlns:p14="http://schemas.microsoft.com/office/powerpoint/2010/main" val="361293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7"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1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67" y="1435103"/>
            <a:ext cx="3008313" cy="4691063"/>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E362B-3D65-4783-9099-1D4088CAD48C}" type="datetimeFigureOut">
              <a:rPr lang="en-ZA" smtClean="0"/>
              <a:t>2015/10/22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5681979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7" y="5053311"/>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87" y="612780"/>
            <a:ext cx="5486400" cy="492443"/>
          </a:xfrm>
        </p:spPr>
        <p:txBody>
          <a:bodyPr/>
          <a:lstStyle>
            <a:lvl1pPr marL="0" indent="0">
              <a:buNone/>
              <a:defRPr sz="3200"/>
            </a:lvl1pPr>
            <a:lvl2pPr marL="454391" indent="0">
              <a:buNone/>
              <a:defRPr sz="2800"/>
            </a:lvl2pPr>
            <a:lvl3pPr marL="908793" indent="0">
              <a:buNone/>
              <a:defRPr sz="2400"/>
            </a:lvl3pPr>
            <a:lvl4pPr marL="1363193" indent="0">
              <a:buNone/>
              <a:defRPr sz="2000"/>
            </a:lvl4pPr>
            <a:lvl5pPr marL="1817590" indent="0">
              <a:buNone/>
              <a:defRPr sz="2000"/>
            </a:lvl5pPr>
            <a:lvl6pPr marL="2271986" indent="0">
              <a:buNone/>
              <a:defRPr sz="2000"/>
            </a:lvl6pPr>
            <a:lvl7pPr marL="2726389" indent="0">
              <a:buNone/>
              <a:defRPr sz="2000"/>
            </a:lvl7pPr>
            <a:lvl8pPr marL="3180787" indent="0">
              <a:buNone/>
              <a:defRPr sz="2000"/>
            </a:lvl8pPr>
            <a:lvl9pPr marL="3635183" indent="0">
              <a:buNone/>
              <a:defRPr sz="2000"/>
            </a:lvl9pPr>
          </a:lstStyle>
          <a:p>
            <a:pPr lvl="0"/>
            <a:endParaRPr lang="en-ZA" noProof="0" smtClean="0"/>
          </a:p>
        </p:txBody>
      </p:sp>
      <p:sp>
        <p:nvSpPr>
          <p:cNvPr id="4" name="Text Placeholder 3"/>
          <p:cNvSpPr>
            <a:spLocks noGrp="1"/>
          </p:cNvSpPr>
          <p:nvPr>
            <p:ph type="body" sz="half" idx="2"/>
          </p:nvPr>
        </p:nvSpPr>
        <p:spPr>
          <a:xfrm>
            <a:off x="1792187" y="5367338"/>
            <a:ext cx="5486400" cy="219820"/>
          </a:xfrm>
        </p:spPr>
        <p:txBody>
          <a:bodyPr/>
          <a:lstStyle>
            <a:lvl1pPr marL="0" indent="0">
              <a:buNone/>
              <a:defRPr sz="1400"/>
            </a:lvl1pPr>
            <a:lvl2pPr marL="454391" indent="0">
              <a:buNone/>
              <a:defRPr sz="1200"/>
            </a:lvl2pPr>
            <a:lvl3pPr marL="908793" indent="0">
              <a:buNone/>
              <a:defRPr sz="1000"/>
            </a:lvl3pPr>
            <a:lvl4pPr marL="1363193" indent="0">
              <a:buNone/>
              <a:defRPr sz="900"/>
            </a:lvl4pPr>
            <a:lvl5pPr marL="1817590" indent="0">
              <a:buNone/>
              <a:defRPr sz="900"/>
            </a:lvl5pPr>
            <a:lvl6pPr marL="2271986" indent="0">
              <a:buNone/>
              <a:defRPr sz="900"/>
            </a:lvl6pPr>
            <a:lvl7pPr marL="2726389" indent="0">
              <a:buNone/>
              <a:defRPr sz="900"/>
            </a:lvl7pPr>
            <a:lvl8pPr marL="3180787" indent="0">
              <a:buNone/>
              <a:defRPr sz="900"/>
            </a:lvl8pPr>
            <a:lvl9pPr marL="3635183" indent="0">
              <a:buNone/>
              <a:defRPr sz="900"/>
            </a:lvl9pPr>
          </a:lstStyle>
          <a:p>
            <a:pPr lvl="0"/>
            <a:r>
              <a:rPr lang="en-US" smtClean="0"/>
              <a:t>Click to edit Master text styles</a:t>
            </a:r>
          </a:p>
        </p:txBody>
      </p:sp>
    </p:spTree>
    <p:extLst>
      <p:ext uri="{BB962C8B-B14F-4D97-AF65-F5344CB8AC3E}">
        <p14:creationId xmlns:p14="http://schemas.microsoft.com/office/powerpoint/2010/main" val="1374145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855700" y="1298580"/>
            <a:ext cx="4062651" cy="16312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802634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122111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srcRect/>
          <a:stretch>
            <a:fillRect/>
          </a:stretch>
        </p:blipFill>
        <p:spPr bwMode="auto">
          <a:xfrm>
            <a:off x="1466" y="-3175"/>
            <a:ext cx="9144000" cy="6858000"/>
          </a:xfrm>
          <a:prstGeom prst="rect">
            <a:avLst/>
          </a:prstGeom>
          <a:noFill/>
          <a:ln w="9525">
            <a:noFill/>
            <a:miter lim="800000"/>
            <a:headEnd/>
            <a:tailEnd/>
          </a:ln>
        </p:spPr>
      </p:pic>
      <p:grpSp>
        <p:nvGrpSpPr>
          <p:cNvPr id="5" name="McK Slide Elements"/>
          <p:cNvGrpSpPr>
            <a:grpSpLocks/>
          </p:cNvGrpSpPr>
          <p:nvPr/>
        </p:nvGrpSpPr>
        <p:grpSpPr bwMode="auto">
          <a:xfrm>
            <a:off x="126023" y="542925"/>
            <a:ext cx="8792308" cy="6288088"/>
            <a:chOff x="79" y="342"/>
            <a:chExt cx="5539" cy="3961"/>
          </a:xfrm>
        </p:grpSpPr>
        <p:sp>
          <p:nvSpPr>
            <p:cNvPr id="6" name="McK Measure" hidden="1"/>
            <p:cNvSpPr txBox="1">
              <a:spLocks noChangeArrowheads="1"/>
            </p:cNvSpPr>
            <p:nvPr userDrawn="1"/>
          </p:nvSpPr>
          <p:spPr bwMode="gray">
            <a:xfrm>
              <a:off x="79" y="342"/>
              <a:ext cx="5539" cy="157"/>
            </a:xfrm>
            <a:prstGeom prst="rect">
              <a:avLst/>
            </a:prstGeom>
            <a:noFill/>
            <a:ln w="9525">
              <a:noFill/>
              <a:miter lim="800000"/>
              <a:headEnd/>
              <a:tailEnd/>
            </a:ln>
            <a:effectLst/>
          </p:spPr>
          <p:txBody>
            <a:bodyPr lIns="0" tIns="0" rIns="0" bIns="0">
              <a:spAutoFit/>
            </a:bodyPr>
            <a:lstStyle/>
            <a:p>
              <a:pPr defTabSz="907218" fontAlgn="base">
                <a:spcBef>
                  <a:spcPct val="0"/>
                </a:spcBef>
                <a:spcAft>
                  <a:spcPct val="0"/>
                </a:spcAft>
                <a:defRPr/>
              </a:pPr>
              <a:r>
                <a:rPr lang="en-GB" sz="1600" dirty="0">
                  <a:solidFill>
                    <a:srgbClr val="000000"/>
                  </a:solidFill>
                </a:rPr>
                <a:t>Unit of measure</a:t>
              </a:r>
            </a:p>
          </p:txBody>
        </p:sp>
        <p:sp>
          <p:nvSpPr>
            <p:cNvPr id="8" name="McK Footnote" hidden="1"/>
            <p:cNvSpPr txBox="1">
              <a:spLocks noChangeArrowheads="1"/>
            </p:cNvSpPr>
            <p:nvPr userDrawn="1"/>
          </p:nvSpPr>
          <p:spPr bwMode="gray">
            <a:xfrm>
              <a:off x="81" y="4042"/>
              <a:ext cx="5249" cy="261"/>
            </a:xfrm>
            <a:prstGeom prst="rect">
              <a:avLst/>
            </a:prstGeom>
            <a:noFill/>
            <a:ln w="9525">
              <a:noFill/>
              <a:miter lim="800000"/>
              <a:headEnd/>
              <a:tailEnd/>
            </a:ln>
            <a:effectLst/>
          </p:spPr>
          <p:txBody>
            <a:bodyPr lIns="0" tIns="0" rIns="0" bIns="0" anchor="b">
              <a:spAutoFit/>
            </a:bodyPr>
            <a:lstStyle/>
            <a:p>
              <a:pPr marL="582198" indent="-582198" defTabSz="907218" fontAlgn="base">
                <a:spcBef>
                  <a:spcPct val="0"/>
                </a:spcBef>
                <a:spcAft>
                  <a:spcPct val="0"/>
                </a:spcAft>
                <a:tabLst>
                  <a:tab pos="541176" algn="r"/>
                </a:tabLst>
                <a:defRPr/>
              </a:pPr>
              <a:r>
                <a:rPr lang="en-GB" sz="1200" dirty="0">
                  <a:solidFill>
                    <a:srgbClr val="000000"/>
                  </a:solidFill>
                </a:rPr>
                <a:t>	*	Footnote</a:t>
              </a:r>
            </a:p>
            <a:p>
              <a:pPr marL="582198" indent="-582198" defTabSz="907218" fontAlgn="base">
                <a:spcBef>
                  <a:spcPct val="20000"/>
                </a:spcBef>
                <a:spcAft>
                  <a:spcPct val="0"/>
                </a:spcAft>
                <a:tabLst>
                  <a:tab pos="541176" algn="r"/>
                </a:tabLst>
                <a:defRPr/>
              </a:pPr>
              <a:r>
                <a:rPr lang="en-GB" sz="1200" dirty="0">
                  <a:solidFill>
                    <a:srgbClr val="000000"/>
                  </a:solidFill>
                </a:rPr>
                <a:t>Source:		Source</a:t>
              </a:r>
            </a:p>
          </p:txBody>
        </p:sp>
      </p:grpSp>
      <p:graphicFrame>
        <p:nvGraphicFramePr>
          <p:cNvPr id="9" name="Rectangle 9" hidden="1"/>
          <p:cNvGraphicFramePr>
            <a:graphicFrameLocks/>
          </p:cNvGraphicFramePr>
          <p:nvPr/>
        </p:nvGraphicFramePr>
        <p:xfrm>
          <a:off x="5921" y="13"/>
          <a:ext cx="149469" cy="161924"/>
        </p:xfrm>
        <a:graphic>
          <a:graphicData uri="http://schemas.openxmlformats.org/presentationml/2006/ole">
            <mc:AlternateContent xmlns:mc="http://schemas.openxmlformats.org/markup-compatibility/2006">
              <mc:Choice xmlns:v="urn:schemas-microsoft-com:vml" Requires="v">
                <p:oleObj spid="_x0000_s30746" r:id="rId5" imgW="0" imgH="0" progId="">
                  <p:embed/>
                </p:oleObj>
              </mc:Choice>
              <mc:Fallback>
                <p:oleObj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21"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29"/>
            <a:ext cx="8799635" cy="1570140"/>
          </a:xfrm>
          <a:prstGeom prst="rect">
            <a:avLst/>
          </a:prstGeom>
        </p:spPr>
        <p:txBody>
          <a:bodyPr/>
          <a:lstStyle>
            <a:lvl1pPr>
              <a:defRPr sz="18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464046"/>
            <a:ext cx="8853854" cy="376834"/>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358095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28698"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374"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374"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374"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37152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56BF555-26C3-4802-AAA2-1B80D4EF085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0744844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02"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502" y="2907445"/>
            <a:ext cx="7771995" cy="314028"/>
          </a:xfrm>
        </p:spPr>
        <p:txBody>
          <a:bodyPr anchor="b"/>
          <a:lstStyle>
            <a:lvl1pPr marL="0" indent="0">
              <a:buNone/>
              <a:defRPr sz="2000"/>
            </a:lvl1pPr>
            <a:lvl2pPr marL="463881" indent="0">
              <a:buNone/>
              <a:defRPr sz="1800"/>
            </a:lvl2pPr>
            <a:lvl3pPr marL="927831" indent="0">
              <a:buNone/>
              <a:defRPr sz="1600"/>
            </a:lvl3pPr>
            <a:lvl4pPr marL="1391749" indent="0">
              <a:buNone/>
              <a:defRPr sz="1400"/>
            </a:lvl4pPr>
            <a:lvl5pPr marL="1855665" indent="0">
              <a:buNone/>
              <a:defRPr sz="1400"/>
            </a:lvl5pPr>
            <a:lvl6pPr marL="2319584" indent="0">
              <a:buNone/>
              <a:defRPr sz="1400"/>
            </a:lvl6pPr>
            <a:lvl7pPr marL="2783499" indent="0">
              <a:buNone/>
              <a:defRPr sz="1400"/>
            </a:lvl7pPr>
            <a:lvl8pPr marL="3247418" indent="0">
              <a:buNone/>
              <a:defRPr sz="1400"/>
            </a:lvl8pPr>
            <a:lvl9pPr marL="3711335"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E4DC6FD-F073-477E-A46D-D66A9C3FB84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02083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25" y="1325007"/>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5007"/>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B98BBA8-1715-4A19-992F-065DE3418B1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74873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7" y="275377"/>
            <a:ext cx="8230410" cy="2983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16" y="1535518"/>
            <a:ext cx="4039882" cy="753668"/>
          </a:xfrm>
        </p:spPr>
        <p:txBody>
          <a:bodyPr anchor="b"/>
          <a:lstStyle>
            <a:lvl1pPr marL="0" indent="0">
              <a:buNone/>
              <a:defRPr sz="2400" b="1"/>
            </a:lvl1pPr>
            <a:lvl2pPr marL="463881" indent="0">
              <a:buNone/>
              <a:defRPr sz="2000" b="1"/>
            </a:lvl2pPr>
            <a:lvl3pPr marL="927831" indent="0">
              <a:buNone/>
              <a:defRPr sz="1800" b="1"/>
            </a:lvl3pPr>
            <a:lvl4pPr marL="1391749" indent="0">
              <a:buNone/>
              <a:defRPr sz="1600" b="1"/>
            </a:lvl4pPr>
            <a:lvl5pPr marL="1855665" indent="0">
              <a:buNone/>
              <a:defRPr sz="1600" b="1"/>
            </a:lvl5pPr>
            <a:lvl6pPr marL="2319584" indent="0">
              <a:buNone/>
              <a:defRPr sz="1600" b="1"/>
            </a:lvl6pPr>
            <a:lvl7pPr marL="2783499" indent="0">
              <a:buNone/>
              <a:defRPr sz="1600" b="1"/>
            </a:lvl7pPr>
            <a:lvl8pPr marL="3247418" indent="0">
              <a:buNone/>
              <a:defRPr sz="1600" b="1"/>
            </a:lvl8pPr>
            <a:lvl9pPr marL="37113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18"/>
            <a:ext cx="4041502" cy="753668"/>
          </a:xfrm>
        </p:spPr>
        <p:txBody>
          <a:bodyPr anchor="b"/>
          <a:lstStyle>
            <a:lvl1pPr marL="0" indent="0">
              <a:buNone/>
              <a:defRPr sz="2400" b="1"/>
            </a:lvl1pPr>
            <a:lvl2pPr marL="463881" indent="0">
              <a:buNone/>
              <a:defRPr sz="2000" b="1"/>
            </a:lvl2pPr>
            <a:lvl3pPr marL="927831" indent="0">
              <a:buNone/>
              <a:defRPr sz="1800" b="1"/>
            </a:lvl3pPr>
            <a:lvl4pPr marL="1391749" indent="0">
              <a:buNone/>
              <a:defRPr sz="1600" b="1"/>
            </a:lvl4pPr>
            <a:lvl5pPr marL="1855665" indent="0">
              <a:buNone/>
              <a:defRPr sz="1600" b="1"/>
            </a:lvl5pPr>
            <a:lvl6pPr marL="2319584" indent="0">
              <a:buNone/>
              <a:defRPr sz="1600" b="1"/>
            </a:lvl6pPr>
            <a:lvl7pPr marL="2783499" indent="0">
              <a:buNone/>
              <a:defRPr sz="1600" b="1"/>
            </a:lvl7pPr>
            <a:lvl8pPr marL="3247418" indent="0">
              <a:buNone/>
              <a:defRPr sz="1600" b="1"/>
            </a:lvl8pPr>
            <a:lvl9pPr marL="37113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5" y="2175318"/>
            <a:ext cx="4041502" cy="1852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22784552-ECBC-4949-875A-A92AD101970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339729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A545942F-2621-444E-9ED2-F77CF7B6140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258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343" indent="0">
              <a:buNone/>
              <a:defRPr sz="2800"/>
            </a:lvl2pPr>
            <a:lvl3pPr marL="908697" indent="0">
              <a:buNone/>
              <a:defRPr sz="2400"/>
            </a:lvl3pPr>
            <a:lvl4pPr marL="1363048" indent="0">
              <a:buNone/>
              <a:defRPr sz="2000"/>
            </a:lvl4pPr>
            <a:lvl5pPr marL="1817397" indent="0">
              <a:buNone/>
              <a:defRPr sz="2000"/>
            </a:lvl5pPr>
            <a:lvl6pPr marL="2271745" indent="0">
              <a:buNone/>
              <a:defRPr sz="2000"/>
            </a:lvl6pPr>
            <a:lvl7pPr marL="2726100" indent="0">
              <a:buNone/>
              <a:defRPr sz="2000"/>
            </a:lvl7pPr>
            <a:lvl8pPr marL="3180450" indent="0">
              <a:buNone/>
              <a:defRPr sz="2000"/>
            </a:lvl8pPr>
            <a:lvl9pPr marL="3634797"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343" indent="0">
              <a:buNone/>
              <a:defRPr sz="1200"/>
            </a:lvl2pPr>
            <a:lvl3pPr marL="908697" indent="0">
              <a:buNone/>
              <a:defRPr sz="1000"/>
            </a:lvl3pPr>
            <a:lvl4pPr marL="1363048" indent="0">
              <a:buNone/>
              <a:defRPr sz="900"/>
            </a:lvl4pPr>
            <a:lvl5pPr marL="1817397" indent="0">
              <a:buNone/>
              <a:defRPr sz="900"/>
            </a:lvl5pPr>
            <a:lvl6pPr marL="2271745" indent="0">
              <a:buNone/>
              <a:defRPr sz="900"/>
            </a:lvl6pPr>
            <a:lvl7pPr marL="2726100" indent="0">
              <a:buNone/>
              <a:defRPr sz="900"/>
            </a:lvl7pPr>
            <a:lvl8pPr marL="3180450" indent="0">
              <a:buNone/>
              <a:defRPr sz="900"/>
            </a:lvl8pPr>
            <a:lvl9pPr marL="363479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E362B-3D65-4783-9099-1D4088CAD48C}" type="datetimeFigureOut">
              <a:rPr lang="en-ZA" smtClean="0"/>
              <a:t>2015/10/22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FFD239-BB5D-408B-B77F-B7DA51F767D6}" type="slidenum">
              <a:rPr lang="en-ZA" smtClean="0"/>
              <a:t>‹#›</a:t>
            </a:fld>
            <a:endParaRPr lang="en-ZA"/>
          </a:p>
        </p:txBody>
      </p:sp>
    </p:spTree>
    <p:extLst>
      <p:ext uri="{BB962C8B-B14F-4D97-AF65-F5344CB8AC3E}">
        <p14:creationId xmlns:p14="http://schemas.microsoft.com/office/powerpoint/2010/main" val="3612033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9B2A4ED2-ED55-467B-BF87-C0271C4B705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8809234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1" y="273744"/>
            <a:ext cx="3008043" cy="628056"/>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93"/>
            <a:ext cx="5112217" cy="2449419"/>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51" y="1435095"/>
            <a:ext cx="3008043" cy="219820"/>
          </a:xfrm>
        </p:spPr>
        <p:txBody>
          <a:bodyPr/>
          <a:lstStyle>
            <a:lvl1pPr marL="0" indent="0">
              <a:buNone/>
              <a:defRPr sz="1400"/>
            </a:lvl1pPr>
            <a:lvl2pPr marL="463881" indent="0">
              <a:buNone/>
              <a:defRPr sz="1200"/>
            </a:lvl2pPr>
            <a:lvl3pPr marL="927831" indent="0">
              <a:buNone/>
              <a:defRPr sz="1000"/>
            </a:lvl3pPr>
            <a:lvl4pPr marL="1391749" indent="0">
              <a:buNone/>
              <a:defRPr sz="900"/>
            </a:lvl4pPr>
            <a:lvl5pPr marL="1855665" indent="0">
              <a:buNone/>
              <a:defRPr sz="900"/>
            </a:lvl5pPr>
            <a:lvl6pPr marL="2319584" indent="0">
              <a:buNone/>
              <a:defRPr sz="900"/>
            </a:lvl6pPr>
            <a:lvl7pPr marL="2783499" indent="0">
              <a:buNone/>
              <a:defRPr sz="900"/>
            </a:lvl7pPr>
            <a:lvl8pPr marL="3247418" indent="0">
              <a:buNone/>
              <a:defRPr sz="900"/>
            </a:lvl8pPr>
            <a:lvl9pPr marL="371133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1450BCD-596E-461E-896D-BF221956E50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86779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6" y="4800940"/>
            <a:ext cx="5486400" cy="31402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6" y="612319"/>
            <a:ext cx="5486400" cy="507831"/>
          </a:xfrm>
        </p:spPr>
        <p:txBody>
          <a:bodyPr/>
          <a:lstStyle>
            <a:lvl1pPr marL="0" indent="0">
              <a:buNone/>
              <a:defRPr sz="3300"/>
            </a:lvl1pPr>
            <a:lvl2pPr marL="463881" indent="0">
              <a:buNone/>
              <a:defRPr sz="2900"/>
            </a:lvl2pPr>
            <a:lvl3pPr marL="927831" indent="0">
              <a:buNone/>
              <a:defRPr sz="2400"/>
            </a:lvl3pPr>
            <a:lvl4pPr marL="1391749" indent="0">
              <a:buNone/>
              <a:defRPr sz="2000"/>
            </a:lvl4pPr>
            <a:lvl5pPr marL="1855665" indent="0">
              <a:buNone/>
              <a:defRPr sz="2000"/>
            </a:lvl5pPr>
            <a:lvl6pPr marL="2319584" indent="0">
              <a:buNone/>
              <a:defRPr sz="2000"/>
            </a:lvl6pPr>
            <a:lvl7pPr marL="2783499" indent="0">
              <a:buNone/>
              <a:defRPr sz="2000"/>
            </a:lvl7pPr>
            <a:lvl8pPr marL="3247418" indent="0">
              <a:buNone/>
              <a:defRPr sz="2000"/>
            </a:lvl8pPr>
            <a:lvl9pPr marL="3711335" indent="0">
              <a:buNone/>
              <a:defRPr sz="2000"/>
            </a:lvl9pPr>
          </a:lstStyle>
          <a:p>
            <a:pPr lvl="0"/>
            <a:endParaRPr lang="en-ZA" noProof="0" dirty="0" smtClean="0"/>
          </a:p>
        </p:txBody>
      </p:sp>
      <p:sp>
        <p:nvSpPr>
          <p:cNvPr id="4" name="Text Placeholder 3"/>
          <p:cNvSpPr>
            <a:spLocks noGrp="1"/>
          </p:cNvSpPr>
          <p:nvPr>
            <p:ph type="body" sz="half" idx="2"/>
          </p:nvPr>
        </p:nvSpPr>
        <p:spPr>
          <a:xfrm>
            <a:off x="1791546" y="5367834"/>
            <a:ext cx="5486400" cy="219820"/>
          </a:xfrm>
        </p:spPr>
        <p:txBody>
          <a:bodyPr/>
          <a:lstStyle>
            <a:lvl1pPr marL="0" indent="0">
              <a:buNone/>
              <a:defRPr sz="1400"/>
            </a:lvl1pPr>
            <a:lvl2pPr marL="463881" indent="0">
              <a:buNone/>
              <a:defRPr sz="1200"/>
            </a:lvl2pPr>
            <a:lvl3pPr marL="927831" indent="0">
              <a:buNone/>
              <a:defRPr sz="1000"/>
            </a:lvl3pPr>
            <a:lvl4pPr marL="1391749" indent="0">
              <a:buNone/>
              <a:defRPr sz="900"/>
            </a:lvl4pPr>
            <a:lvl5pPr marL="1855665" indent="0">
              <a:buNone/>
              <a:defRPr sz="900"/>
            </a:lvl5pPr>
            <a:lvl6pPr marL="2319584" indent="0">
              <a:buNone/>
              <a:defRPr sz="900"/>
            </a:lvl6pPr>
            <a:lvl7pPr marL="2783499" indent="0">
              <a:buNone/>
              <a:defRPr sz="900"/>
            </a:lvl7pPr>
            <a:lvl8pPr marL="3247418" indent="0">
              <a:buNone/>
              <a:defRPr sz="900"/>
            </a:lvl8pPr>
            <a:lvl9pPr marL="3711335"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8CF9012C-A6D2-44D0-A9E4-6AA09E759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9609148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5160724" y="1324952"/>
            <a:ext cx="3939540" cy="94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6191F106-A281-4D20-B9E1-2F899E96563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8194844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587" y="208959"/>
            <a:ext cx="584775" cy="23632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224011" y="208959"/>
            <a:ext cx="1477328" cy="23632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D4D8DA07-6EE5-4AE3-AF41-97A0D10457C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259167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74" y="-323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6348" y="542615"/>
            <a:ext cx="8792494" cy="6287850"/>
            <a:chOff x="79" y="342"/>
            <a:chExt cx="5539" cy="3961"/>
          </a:xfrm>
        </p:grpSpPr>
        <p:sp>
          <p:nvSpPr>
            <p:cNvPr id="6" name="McK Measure" hidden="1"/>
            <p:cNvSpPr txBox="1">
              <a:spLocks noChangeArrowheads="1"/>
            </p:cNvSpPr>
            <p:nvPr userDrawn="1"/>
          </p:nvSpPr>
          <p:spPr bwMode="gray">
            <a:xfrm>
              <a:off x="79" y="342"/>
              <a:ext cx="553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52488" eaLnBrk="0" hangingPunct="0">
                <a:defRPr sz="2400">
                  <a:solidFill>
                    <a:schemeClr val="tx1"/>
                  </a:solidFill>
                  <a:latin typeface="Arial" charset="0"/>
                </a:defRPr>
              </a:lvl1pPr>
              <a:lvl2pPr marL="742950" indent="-285750" defTabSz="852488" eaLnBrk="0" hangingPunct="0">
                <a:defRPr sz="2400">
                  <a:solidFill>
                    <a:schemeClr val="tx1"/>
                  </a:solidFill>
                  <a:latin typeface="Arial" charset="0"/>
                </a:defRPr>
              </a:lvl2pPr>
              <a:lvl3pPr marL="1143000" indent="-228600" defTabSz="852488" eaLnBrk="0" hangingPunct="0">
                <a:defRPr sz="2400">
                  <a:solidFill>
                    <a:schemeClr val="tx1"/>
                  </a:solidFill>
                  <a:latin typeface="Arial" charset="0"/>
                </a:defRPr>
              </a:lvl3pPr>
              <a:lvl4pPr marL="1600200" indent="-228600" defTabSz="852488" eaLnBrk="0" hangingPunct="0">
                <a:defRPr sz="2400">
                  <a:solidFill>
                    <a:schemeClr val="tx1"/>
                  </a:solidFill>
                  <a:latin typeface="Arial" charset="0"/>
                </a:defRPr>
              </a:lvl4pPr>
              <a:lvl5pPr marL="2057400" indent="-228600" defTabSz="852488" eaLnBrk="0" hangingPunct="0">
                <a:defRPr sz="2400">
                  <a:solidFill>
                    <a:schemeClr val="tx1"/>
                  </a:solidFill>
                  <a:latin typeface="Arial" charset="0"/>
                </a:defRPr>
              </a:lvl5pPr>
              <a:lvl6pPr marL="2514600" indent="-228600" defTabSz="852488" eaLnBrk="0" fontAlgn="base" hangingPunct="0">
                <a:spcBef>
                  <a:spcPct val="0"/>
                </a:spcBef>
                <a:spcAft>
                  <a:spcPct val="0"/>
                </a:spcAft>
                <a:defRPr sz="2400">
                  <a:solidFill>
                    <a:schemeClr val="tx1"/>
                  </a:solidFill>
                  <a:latin typeface="Arial" charset="0"/>
                </a:defRPr>
              </a:lvl6pPr>
              <a:lvl7pPr marL="2971800" indent="-228600" defTabSz="852488" eaLnBrk="0" fontAlgn="base" hangingPunct="0">
                <a:spcBef>
                  <a:spcPct val="0"/>
                </a:spcBef>
                <a:spcAft>
                  <a:spcPct val="0"/>
                </a:spcAft>
                <a:defRPr sz="2400">
                  <a:solidFill>
                    <a:schemeClr val="tx1"/>
                  </a:solidFill>
                  <a:latin typeface="Arial" charset="0"/>
                </a:defRPr>
              </a:lvl7pPr>
              <a:lvl8pPr marL="3429000" indent="-228600" defTabSz="852488" eaLnBrk="0" fontAlgn="base" hangingPunct="0">
                <a:spcBef>
                  <a:spcPct val="0"/>
                </a:spcBef>
                <a:spcAft>
                  <a:spcPct val="0"/>
                </a:spcAft>
                <a:defRPr sz="2400">
                  <a:solidFill>
                    <a:schemeClr val="tx1"/>
                  </a:solidFill>
                  <a:latin typeface="Arial" charset="0"/>
                </a:defRPr>
              </a:lvl8pPr>
              <a:lvl9pPr marL="3886200" indent="-228600" defTabSz="852488"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500" smtClean="0">
                  <a:solidFill>
                    <a:srgbClr val="000000"/>
                  </a:solidFill>
                  <a:cs typeface="Arial" charset="0"/>
                </a:rPr>
                <a:t>Unit of measure</a:t>
              </a:r>
            </a:p>
          </p:txBody>
        </p:sp>
        <p:sp>
          <p:nvSpPr>
            <p:cNvPr id="8" name="McK Footnote" hidden="1"/>
            <p:cNvSpPr txBox="1">
              <a:spLocks noChangeArrowheads="1"/>
            </p:cNvSpPr>
            <p:nvPr userDrawn="1"/>
          </p:nvSpPr>
          <p:spPr bwMode="gray">
            <a:xfrm>
              <a:off x="81" y="4064"/>
              <a:ext cx="524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47688" indent="-547688" defTabSz="852488" eaLnBrk="0" hangingPunct="0">
                <a:tabLst>
                  <a:tab pos="508000" algn="r"/>
                </a:tabLst>
                <a:defRPr sz="2400">
                  <a:solidFill>
                    <a:schemeClr val="tx1"/>
                  </a:solidFill>
                  <a:latin typeface="Arial" charset="0"/>
                </a:defRPr>
              </a:lvl1pPr>
              <a:lvl2pPr marL="742950" indent="-285750" defTabSz="852488" eaLnBrk="0" hangingPunct="0">
                <a:tabLst>
                  <a:tab pos="508000" algn="r"/>
                </a:tabLst>
                <a:defRPr sz="2400">
                  <a:solidFill>
                    <a:schemeClr val="tx1"/>
                  </a:solidFill>
                  <a:latin typeface="Arial" charset="0"/>
                </a:defRPr>
              </a:lvl2pPr>
              <a:lvl3pPr marL="1143000" indent="-228600" defTabSz="852488" eaLnBrk="0" hangingPunct="0">
                <a:tabLst>
                  <a:tab pos="508000" algn="r"/>
                </a:tabLst>
                <a:defRPr sz="2400">
                  <a:solidFill>
                    <a:schemeClr val="tx1"/>
                  </a:solidFill>
                  <a:latin typeface="Arial" charset="0"/>
                </a:defRPr>
              </a:lvl3pPr>
              <a:lvl4pPr marL="1600200" indent="-228600" defTabSz="852488" eaLnBrk="0" hangingPunct="0">
                <a:tabLst>
                  <a:tab pos="508000" algn="r"/>
                </a:tabLst>
                <a:defRPr sz="2400">
                  <a:solidFill>
                    <a:schemeClr val="tx1"/>
                  </a:solidFill>
                  <a:latin typeface="Arial" charset="0"/>
                </a:defRPr>
              </a:lvl4pPr>
              <a:lvl5pPr marL="2057400" indent="-228600" defTabSz="852488" eaLnBrk="0" hangingPunct="0">
                <a:tabLst>
                  <a:tab pos="508000" algn="r"/>
                </a:tabLst>
                <a:defRPr sz="2400">
                  <a:solidFill>
                    <a:schemeClr val="tx1"/>
                  </a:solidFill>
                  <a:latin typeface="Arial" charset="0"/>
                </a:defRPr>
              </a:lvl5pPr>
              <a:lvl6pPr marL="2514600" indent="-228600" defTabSz="852488" eaLnBrk="0" fontAlgn="base" hangingPunct="0">
                <a:spcBef>
                  <a:spcPct val="0"/>
                </a:spcBef>
                <a:spcAft>
                  <a:spcPct val="0"/>
                </a:spcAft>
                <a:tabLst>
                  <a:tab pos="508000" algn="r"/>
                </a:tabLst>
                <a:defRPr sz="2400">
                  <a:solidFill>
                    <a:schemeClr val="tx1"/>
                  </a:solidFill>
                  <a:latin typeface="Arial" charset="0"/>
                </a:defRPr>
              </a:lvl6pPr>
              <a:lvl7pPr marL="2971800" indent="-228600" defTabSz="852488" eaLnBrk="0" fontAlgn="base" hangingPunct="0">
                <a:spcBef>
                  <a:spcPct val="0"/>
                </a:spcBef>
                <a:spcAft>
                  <a:spcPct val="0"/>
                </a:spcAft>
                <a:tabLst>
                  <a:tab pos="508000" algn="r"/>
                </a:tabLst>
                <a:defRPr sz="2400">
                  <a:solidFill>
                    <a:schemeClr val="tx1"/>
                  </a:solidFill>
                  <a:latin typeface="Arial" charset="0"/>
                </a:defRPr>
              </a:lvl7pPr>
              <a:lvl8pPr marL="3429000" indent="-228600" defTabSz="852488" eaLnBrk="0" fontAlgn="base" hangingPunct="0">
                <a:spcBef>
                  <a:spcPct val="0"/>
                </a:spcBef>
                <a:spcAft>
                  <a:spcPct val="0"/>
                </a:spcAft>
                <a:tabLst>
                  <a:tab pos="508000" algn="r"/>
                </a:tabLst>
                <a:defRPr sz="2400">
                  <a:solidFill>
                    <a:schemeClr val="tx1"/>
                  </a:solidFill>
                  <a:latin typeface="Arial" charset="0"/>
                </a:defRPr>
              </a:lvl8pPr>
              <a:lvl9pPr marL="3886200" indent="-228600" defTabSz="852488" eaLnBrk="0" fontAlgn="base" hangingPunct="0">
                <a:spcBef>
                  <a:spcPct val="0"/>
                </a:spcBef>
                <a:spcAft>
                  <a:spcPct val="0"/>
                </a:spcAft>
                <a:tabLst>
                  <a:tab pos="508000" algn="r"/>
                </a:tabLst>
                <a:defRPr sz="2400">
                  <a:solidFill>
                    <a:schemeClr val="tx1"/>
                  </a:solidFill>
                  <a:latin typeface="Arial" charset="0"/>
                </a:defRPr>
              </a:lvl9pPr>
            </a:lstStyle>
            <a:p>
              <a:pPr eaLnBrk="1" fontAlgn="base" hangingPunct="1">
                <a:spcBef>
                  <a:spcPct val="0"/>
                </a:spcBef>
                <a:spcAft>
                  <a:spcPct val="0"/>
                </a:spcAft>
                <a:defRPr/>
              </a:pPr>
              <a:r>
                <a:rPr lang="en-GB" sz="1100" smtClean="0">
                  <a:solidFill>
                    <a:srgbClr val="000000"/>
                  </a:solidFill>
                  <a:cs typeface="Arial" charset="0"/>
                </a:rPr>
                <a:t>	*	Footnote</a:t>
              </a:r>
            </a:p>
            <a:p>
              <a:pPr eaLnBrk="1" fontAlgn="base" hangingPunct="1">
                <a:spcBef>
                  <a:spcPct val="20000"/>
                </a:spcBef>
                <a:spcAft>
                  <a:spcPct val="0"/>
                </a:spcAft>
                <a:defRPr/>
              </a:pPr>
              <a:r>
                <a:rPr lang="en-GB" sz="1100" smtClean="0">
                  <a:solidFill>
                    <a:srgbClr val="000000"/>
                  </a:solidFill>
                  <a:cs typeface="Arial" charset="0"/>
                </a:rPr>
                <a:t>Source:		Source</a:t>
              </a:r>
            </a:p>
          </p:txBody>
        </p:sp>
      </p:grpSp>
      <p:graphicFrame>
        <p:nvGraphicFramePr>
          <p:cNvPr id="9" name="Rectangle 9" hidden="1"/>
          <p:cNvGraphicFramePr>
            <a:graphicFrameLocks/>
          </p:cNvGraphicFramePr>
          <p:nvPr/>
        </p:nvGraphicFramePr>
        <p:xfrm>
          <a:off x="6503" y="0"/>
          <a:ext cx="149025" cy="161974"/>
        </p:xfrm>
        <a:graphic>
          <a:graphicData uri="http://schemas.openxmlformats.org/presentationml/2006/ole">
            <mc:AlternateContent xmlns:mc="http://schemas.openxmlformats.org/markup-compatibility/2006">
              <mc:Choice xmlns:v="urn:schemas-microsoft-com:vml" Requires="v">
                <p:oleObj spid="_x0000_s17434" r:id="rId5" imgW="0" imgH="0" progId="">
                  <p:embed/>
                </p:oleObj>
              </mc:Choice>
              <mc:Fallback>
                <p:oleObj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03" y="0"/>
                        <a:ext cx="149025"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36" y="1255714"/>
            <a:ext cx="8799635" cy="1271814"/>
          </a:xfrm>
          <a:prstGeom prst="rect">
            <a:avLst/>
          </a:prstGeom>
        </p:spPr>
        <p:txBody>
          <a:bodyPr/>
          <a:lstStyle>
            <a:lvl1pPr>
              <a:defRPr sz="1700"/>
            </a:lvl1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72922" y="503299"/>
            <a:ext cx="8853854" cy="29832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90418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pa-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3806"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McK Title Elements"/>
          <p:cNvGrpSpPr>
            <a:grpSpLocks/>
          </p:cNvGrpSpPr>
          <p:nvPr/>
        </p:nvGrpSpPr>
        <p:grpSpPr bwMode="auto">
          <a:xfrm>
            <a:off x="2748870" y="2227154"/>
            <a:ext cx="5233704" cy="4690781"/>
            <a:chOff x="1663" y="1348"/>
            <a:chExt cx="3167" cy="2838"/>
          </a:xfrm>
        </p:grpSpPr>
        <p:sp>
          <p:nvSpPr>
            <p:cNvPr id="7" name="McK Confidential" hidden="1"/>
            <p:cNvSpPr txBox="1">
              <a:spLocks noChangeArrowheads="1"/>
            </p:cNvSpPr>
            <p:nvPr/>
          </p:nvSpPr>
          <p:spPr bwMode="gray">
            <a:xfrm>
              <a:off x="1663" y="1348"/>
              <a:ext cx="9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CONFIDENTIAL</a:t>
              </a:r>
            </a:p>
          </p:txBody>
        </p:sp>
        <p:sp>
          <p:nvSpPr>
            <p:cNvPr id="8" name="McK Document" hidden="1"/>
            <p:cNvSpPr txBox="1">
              <a:spLocks noChangeArrowheads="1"/>
            </p:cNvSpPr>
            <p:nvPr/>
          </p:nvSpPr>
          <p:spPr bwMode="gray">
            <a:xfrm>
              <a:off x="1663" y="3038"/>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Document</a:t>
              </a:r>
            </a:p>
          </p:txBody>
        </p:sp>
        <p:sp>
          <p:nvSpPr>
            <p:cNvPr id="9" name="McK Date" hidden="1"/>
            <p:cNvSpPr txBox="1">
              <a:spLocks noChangeArrowheads="1"/>
            </p:cNvSpPr>
            <p:nvPr/>
          </p:nvSpPr>
          <p:spPr bwMode="gray">
            <a:xfrm>
              <a:off x="1663" y="3216"/>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2400">
                  <a:solidFill>
                    <a:schemeClr val="tx1"/>
                  </a:solidFill>
                  <a:latin typeface="Arial" charset="0"/>
                </a:defRPr>
              </a:lvl1pPr>
              <a:lvl2pPr marL="742950" indent="-285750" defTabSz="933450" eaLnBrk="0" hangingPunct="0">
                <a:defRPr sz="2400">
                  <a:solidFill>
                    <a:schemeClr val="tx1"/>
                  </a:solidFill>
                  <a:latin typeface="Arial" charset="0"/>
                </a:defRPr>
              </a:lvl2pPr>
              <a:lvl3pPr marL="1143000" indent="-228600" defTabSz="933450" eaLnBrk="0" hangingPunct="0">
                <a:defRPr sz="2400">
                  <a:solidFill>
                    <a:schemeClr val="tx1"/>
                  </a:solidFill>
                  <a:latin typeface="Arial" charset="0"/>
                </a:defRPr>
              </a:lvl3pPr>
              <a:lvl4pPr marL="1600200" indent="-228600" defTabSz="933450" eaLnBrk="0" hangingPunct="0">
                <a:defRPr sz="2400">
                  <a:solidFill>
                    <a:schemeClr val="tx1"/>
                  </a:solidFill>
                  <a:latin typeface="Arial" charset="0"/>
                </a:defRPr>
              </a:lvl4pPr>
              <a:lvl5pPr marL="2057400" indent="-228600" defTabSz="933450" eaLnBrk="0" hangingPunct="0">
                <a:defRPr sz="2400">
                  <a:solidFill>
                    <a:schemeClr val="tx1"/>
                  </a:solidFill>
                  <a:latin typeface="Arial" charset="0"/>
                </a:defRPr>
              </a:lvl5pPr>
              <a:lvl6pPr marL="2514600" indent="-228600" defTabSz="933450" eaLnBrk="0" fontAlgn="base" hangingPunct="0">
                <a:spcBef>
                  <a:spcPct val="0"/>
                </a:spcBef>
                <a:spcAft>
                  <a:spcPct val="0"/>
                </a:spcAft>
                <a:defRPr sz="2400">
                  <a:solidFill>
                    <a:schemeClr val="tx1"/>
                  </a:solidFill>
                  <a:latin typeface="Arial" charset="0"/>
                </a:defRPr>
              </a:lvl6pPr>
              <a:lvl7pPr marL="2971800" indent="-228600" defTabSz="933450" eaLnBrk="0" fontAlgn="base" hangingPunct="0">
                <a:spcBef>
                  <a:spcPct val="0"/>
                </a:spcBef>
                <a:spcAft>
                  <a:spcPct val="0"/>
                </a:spcAft>
                <a:defRPr sz="2400">
                  <a:solidFill>
                    <a:schemeClr val="tx1"/>
                  </a:solidFill>
                  <a:latin typeface="Arial" charset="0"/>
                </a:defRPr>
              </a:lvl7pPr>
              <a:lvl8pPr marL="3429000" indent="-228600" defTabSz="933450" eaLnBrk="0" fontAlgn="base" hangingPunct="0">
                <a:spcBef>
                  <a:spcPct val="0"/>
                </a:spcBef>
                <a:spcAft>
                  <a:spcPct val="0"/>
                </a:spcAft>
                <a:defRPr sz="2400">
                  <a:solidFill>
                    <a:schemeClr val="tx1"/>
                  </a:solidFill>
                  <a:latin typeface="Arial" charset="0"/>
                </a:defRPr>
              </a:lvl8pPr>
              <a:lvl9pPr marL="3886200" indent="-228600" defTabSz="93345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400" dirty="0" smtClean="0">
                  <a:solidFill>
                    <a:srgbClr val="000000"/>
                  </a:solidFill>
                  <a:cs typeface="Arial" charset="0"/>
                </a:rPr>
                <a:t>Date</a:t>
              </a:r>
            </a:p>
          </p:txBody>
        </p:sp>
        <p:sp>
          <p:nvSpPr>
            <p:cNvPr id="10" name="McK Disclaimer" hidden="1"/>
            <p:cNvSpPr>
              <a:spLocks noChangeArrowheads="1"/>
            </p:cNvSpPr>
            <p:nvPr>
              <p:custDataLst>
                <p:tags r:id="rId3"/>
              </p:custDataLst>
            </p:nvPr>
          </p:nvSpPr>
          <p:spPr bwMode="gray">
            <a:xfrm>
              <a:off x="1663" y="3759"/>
              <a:ext cx="23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sz="2400">
                  <a:solidFill>
                    <a:schemeClr val="tx1"/>
                  </a:solidFill>
                  <a:latin typeface="Arial" charset="0"/>
                </a:defRPr>
              </a:lvl1pPr>
              <a:lvl2pPr marL="742950" indent="-285750" defTabSz="819150" eaLnBrk="0" hangingPunct="0">
                <a:defRPr sz="2400">
                  <a:solidFill>
                    <a:schemeClr val="tx1"/>
                  </a:solidFill>
                  <a:latin typeface="Arial" charset="0"/>
                </a:defRPr>
              </a:lvl2pPr>
              <a:lvl3pPr marL="1143000" indent="-228600" defTabSz="819150" eaLnBrk="0" hangingPunct="0">
                <a:defRPr sz="2400">
                  <a:solidFill>
                    <a:schemeClr val="tx1"/>
                  </a:solidFill>
                  <a:latin typeface="Arial" charset="0"/>
                </a:defRPr>
              </a:lvl3pPr>
              <a:lvl4pPr marL="1600200" indent="-228600" defTabSz="819150" eaLnBrk="0" hangingPunct="0">
                <a:defRPr sz="2400">
                  <a:solidFill>
                    <a:schemeClr val="tx1"/>
                  </a:solidFill>
                  <a:latin typeface="Arial" charset="0"/>
                </a:defRPr>
              </a:lvl4pPr>
              <a:lvl5pPr marL="2057400" indent="-228600" defTabSz="819150" eaLnBrk="0" hangingPunct="0">
                <a:defRPr sz="2400">
                  <a:solidFill>
                    <a:schemeClr val="tx1"/>
                  </a:solidFill>
                  <a:latin typeface="Arial" charset="0"/>
                </a:defRPr>
              </a:lvl5pPr>
              <a:lvl6pPr marL="2514600" indent="-228600" defTabSz="819150" eaLnBrk="0" fontAlgn="base" hangingPunct="0">
                <a:spcBef>
                  <a:spcPct val="0"/>
                </a:spcBef>
                <a:spcAft>
                  <a:spcPct val="0"/>
                </a:spcAft>
                <a:defRPr sz="2400">
                  <a:solidFill>
                    <a:schemeClr val="tx1"/>
                  </a:solidFill>
                  <a:latin typeface="Arial" charset="0"/>
                </a:defRPr>
              </a:lvl6pPr>
              <a:lvl7pPr marL="2971800" indent="-228600" defTabSz="819150" eaLnBrk="0" fontAlgn="base" hangingPunct="0">
                <a:spcBef>
                  <a:spcPct val="0"/>
                </a:spcBef>
                <a:spcAft>
                  <a:spcPct val="0"/>
                </a:spcAft>
                <a:defRPr sz="2400">
                  <a:solidFill>
                    <a:schemeClr val="tx1"/>
                  </a:solidFill>
                  <a:latin typeface="Arial" charset="0"/>
                </a:defRPr>
              </a:lvl7pPr>
              <a:lvl8pPr marL="3429000" indent="-228600" defTabSz="819150" eaLnBrk="0" fontAlgn="base" hangingPunct="0">
                <a:spcBef>
                  <a:spcPct val="0"/>
                </a:spcBef>
                <a:spcAft>
                  <a:spcPct val="0"/>
                </a:spcAft>
                <a:defRPr sz="2400">
                  <a:solidFill>
                    <a:schemeClr val="tx1"/>
                  </a:solidFill>
                  <a:latin typeface="Arial" charset="0"/>
                </a:defRPr>
              </a:lvl8pPr>
              <a:lvl9pPr marL="3886200" indent="-228600" defTabSz="81915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GB" altLang="en-US" sz="900" dirty="0" smtClean="0">
                  <a:solidFill>
                    <a:srgbClr val="000000"/>
                  </a:solidFill>
                  <a:cs typeface="Arial" charset="0"/>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22786" y="515083"/>
            <a:ext cx="317326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662" eaLnBrk="1" fontAlgn="base" hangingPunct="1">
              <a:spcBef>
                <a:spcPct val="0"/>
              </a:spcBef>
              <a:spcAft>
                <a:spcPct val="0"/>
              </a:spcAft>
              <a:defRPr/>
            </a:pPr>
            <a:r>
              <a:rPr lang="en-US" altLang="en-US" dirty="0" smtClean="0">
                <a:solidFill>
                  <a:srgbClr val="000000"/>
                </a:solidFill>
                <a:latin typeface="Times New Roman" pitchFamily="18" charset="0"/>
                <a:cs typeface="Arial" charset="0"/>
              </a:rPr>
              <a:t>Working Draft    </a:t>
            </a:r>
          </a:p>
        </p:txBody>
      </p:sp>
      <p:sp>
        <p:nvSpPr>
          <p:cNvPr id="12" name="Working Draft" hidden="1"/>
          <p:cNvSpPr txBox="1">
            <a:spLocks noChangeArrowheads="1"/>
          </p:cNvSpPr>
          <p:nvPr/>
        </p:nvSpPr>
        <p:spPr bwMode="gray">
          <a:xfrm>
            <a:off x="422796" y="764520"/>
            <a:ext cx="4360611"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662" eaLnBrk="1" fontAlgn="base" hangingPunct="1">
              <a:spcBef>
                <a:spcPct val="0"/>
              </a:spcBef>
              <a:spcAft>
                <a:spcPct val="0"/>
              </a:spcAft>
              <a:defRPr/>
            </a:pPr>
            <a:r>
              <a:rPr lang="en-US" sz="1200" dirty="0" smtClean="0">
                <a:solidFill>
                  <a:srgbClr val="FFFFFF"/>
                </a:solidFill>
                <a:cs typeface="Arial" charset="0"/>
              </a:rPr>
              <a:t>Last Modified 13/08/2007 17:38:46 South Africa Standard Time</a:t>
            </a:r>
          </a:p>
        </p:txBody>
      </p:sp>
      <p:sp>
        <p:nvSpPr>
          <p:cNvPr id="13" name="Printed" hidden="1"/>
          <p:cNvSpPr txBox="1">
            <a:spLocks noChangeArrowheads="1"/>
          </p:cNvSpPr>
          <p:nvPr/>
        </p:nvSpPr>
        <p:spPr bwMode="gray">
          <a:xfrm>
            <a:off x="422779" y="991284"/>
            <a:ext cx="3926493" cy="1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909662" eaLnBrk="1" fontAlgn="base" hangingPunct="1">
              <a:spcBef>
                <a:spcPct val="0"/>
              </a:spcBef>
              <a:spcAft>
                <a:spcPct val="0"/>
              </a:spcAft>
              <a:defRPr/>
            </a:pPr>
            <a:r>
              <a:rPr lang="en-US" sz="1200" dirty="0" smtClean="0">
                <a:solidFill>
                  <a:srgbClr val="FFFFFF"/>
                </a:solidFill>
                <a:cs typeface="Arial" charset="0"/>
              </a:rPr>
              <a:t>Printed 13/08/2007 09:07:26 South Africa Standard Time</a:t>
            </a:r>
          </a:p>
        </p:txBody>
      </p:sp>
      <p:sp>
        <p:nvSpPr>
          <p:cNvPr id="475141" name="Rectangle 5"/>
          <p:cNvSpPr>
            <a:spLocks noGrp="1" noChangeArrowheads="1"/>
          </p:cNvSpPr>
          <p:nvPr>
            <p:ph type="ctrTitle"/>
          </p:nvPr>
        </p:nvSpPr>
        <p:spPr>
          <a:xfrm>
            <a:off x="2748870" y="2813497"/>
            <a:ext cx="5233704" cy="376834"/>
          </a:xfrm>
        </p:spPr>
        <p:txBody>
          <a:bodyPr anchor="t"/>
          <a:lstStyle>
            <a:lvl1pPr>
              <a:defRPr sz="2400" b="0"/>
            </a:lvl1pPr>
          </a:lstStyle>
          <a:p>
            <a:r>
              <a:rPr lang="en-GB"/>
              <a:t>Click to edit Master title style</a:t>
            </a:r>
          </a:p>
        </p:txBody>
      </p:sp>
      <p:sp>
        <p:nvSpPr>
          <p:cNvPr id="475142" name="Rectangle 6"/>
          <p:cNvSpPr>
            <a:spLocks noGrp="1" noChangeArrowheads="1"/>
          </p:cNvSpPr>
          <p:nvPr>
            <p:ph type="subTitle" idx="1"/>
          </p:nvPr>
        </p:nvSpPr>
        <p:spPr>
          <a:xfrm>
            <a:off x="2748870" y="4042883"/>
            <a:ext cx="5233704" cy="219820"/>
          </a:xfrm>
        </p:spPr>
        <p:txBody>
          <a:bodyPr/>
          <a:lstStyle>
            <a:lvl1pPr>
              <a:defRPr sz="1400">
                <a:solidFill>
                  <a:schemeClr val="bg1"/>
                </a:solidFill>
              </a:defRPr>
            </a:lvl1pPr>
          </a:lstStyle>
          <a:p>
            <a:r>
              <a:rPr lang="en-GB"/>
              <a:t>Click to edit Master subtitle style</a:t>
            </a:r>
          </a:p>
        </p:txBody>
      </p:sp>
    </p:spTree>
    <p:extLst>
      <p:ext uri="{BB962C8B-B14F-4D97-AF65-F5344CB8AC3E}">
        <p14:creationId xmlns:p14="http://schemas.microsoft.com/office/powerpoint/2010/main" val="35523177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4A4C3B66-72EB-4D5D-9901-85A0858E48CF}"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124278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9" y="4407327"/>
            <a:ext cx="7771995" cy="1256112"/>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99" y="2907445"/>
            <a:ext cx="7771995" cy="314028"/>
          </a:xfrm>
        </p:spPr>
        <p:txBody>
          <a:bodyPr anchor="b"/>
          <a:lstStyle>
            <a:lvl1pPr marL="0" indent="0">
              <a:buNone/>
              <a:defRPr sz="2000"/>
            </a:lvl1pPr>
            <a:lvl2pPr marL="464031" indent="0">
              <a:buNone/>
              <a:defRPr sz="1800"/>
            </a:lvl2pPr>
            <a:lvl3pPr marL="928128" indent="0">
              <a:buNone/>
              <a:defRPr sz="1600"/>
            </a:lvl3pPr>
            <a:lvl4pPr marL="1392193" indent="0">
              <a:buNone/>
              <a:defRPr sz="1400"/>
            </a:lvl4pPr>
            <a:lvl5pPr marL="1856255" indent="0">
              <a:buNone/>
              <a:defRPr sz="1400"/>
            </a:lvl5pPr>
            <a:lvl6pPr marL="2320322" indent="0">
              <a:buNone/>
              <a:defRPr sz="1400"/>
            </a:lvl6pPr>
            <a:lvl7pPr marL="2784384" indent="0">
              <a:buNone/>
              <a:defRPr sz="1400"/>
            </a:lvl7pPr>
            <a:lvl8pPr marL="3248450" indent="0">
              <a:buNone/>
              <a:defRPr sz="1400"/>
            </a:lvl8pPr>
            <a:lvl9pPr marL="3712515"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4780E245-2E4C-41FB-B797-8179B804326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485508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8022" y="1325004"/>
            <a:ext cx="440758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91063" y="1325004"/>
            <a:ext cx="4409205" cy="213539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28E8CAC4-8A3D-4B80-9D19-AEAB11CC61D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2833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18" Type="http://schemas.openxmlformats.org/officeDocument/2006/relationships/tags" Target="../tags/tag92.xml"/><Relationship Id="rId3" Type="http://schemas.openxmlformats.org/officeDocument/2006/relationships/slideLayout" Target="../slideLayouts/slideLayout110.xml"/><Relationship Id="rId21" Type="http://schemas.openxmlformats.org/officeDocument/2006/relationships/oleObject" Target="../embeddings/oleObject21.bin"/><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ags" Target="../tags/tag91.xml"/><Relationship Id="rId2" Type="http://schemas.openxmlformats.org/officeDocument/2006/relationships/slideLayout" Target="../slideLayouts/slideLayout109.xml"/><Relationship Id="rId16" Type="http://schemas.openxmlformats.org/officeDocument/2006/relationships/tags" Target="../tags/tag90.xml"/><Relationship Id="rId20" Type="http://schemas.openxmlformats.org/officeDocument/2006/relationships/image" Target="../media/image1.jpe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ags" Target="../tags/tag89.xml"/><Relationship Id="rId10" Type="http://schemas.openxmlformats.org/officeDocument/2006/relationships/slideLayout" Target="../slideLayouts/slideLayout117.xml"/><Relationship Id="rId19" Type="http://schemas.openxmlformats.org/officeDocument/2006/relationships/tags" Target="../tags/tag93.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vmlDrawing" Target="../drawings/vmlDrawing21.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18" Type="http://schemas.openxmlformats.org/officeDocument/2006/relationships/tags" Target="../tags/tag110.xml"/><Relationship Id="rId3" Type="http://schemas.openxmlformats.org/officeDocument/2006/relationships/slideLayout" Target="../slideLayouts/slideLayout122.xml"/><Relationship Id="rId21" Type="http://schemas.openxmlformats.org/officeDocument/2006/relationships/oleObject" Target="../embeddings/oleObject24.bin"/><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ags" Target="../tags/tag109.xml"/><Relationship Id="rId2" Type="http://schemas.openxmlformats.org/officeDocument/2006/relationships/slideLayout" Target="../slideLayouts/slideLayout121.xml"/><Relationship Id="rId16" Type="http://schemas.openxmlformats.org/officeDocument/2006/relationships/tags" Target="../tags/tag108.xml"/><Relationship Id="rId20" Type="http://schemas.openxmlformats.org/officeDocument/2006/relationships/image" Target="../media/image1.jpe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ags" Target="../tags/tag107.xml"/><Relationship Id="rId10" Type="http://schemas.openxmlformats.org/officeDocument/2006/relationships/slideLayout" Target="../slideLayouts/slideLayout129.xml"/><Relationship Id="rId19" Type="http://schemas.openxmlformats.org/officeDocument/2006/relationships/tags" Target="../tags/tag111.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vmlDrawing" Target="../drawings/vmlDrawing24.v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18" Type="http://schemas.openxmlformats.org/officeDocument/2006/relationships/tags" Target="../tags/tag128.xml"/><Relationship Id="rId3" Type="http://schemas.openxmlformats.org/officeDocument/2006/relationships/slideLayout" Target="../slideLayouts/slideLayout134.xml"/><Relationship Id="rId21" Type="http://schemas.openxmlformats.org/officeDocument/2006/relationships/oleObject" Target="../embeddings/oleObject27.bin"/><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ags" Target="../tags/tag127.xml"/><Relationship Id="rId2" Type="http://schemas.openxmlformats.org/officeDocument/2006/relationships/slideLayout" Target="../slideLayouts/slideLayout133.xml"/><Relationship Id="rId16" Type="http://schemas.openxmlformats.org/officeDocument/2006/relationships/tags" Target="../tags/tag126.xml"/><Relationship Id="rId20" Type="http://schemas.openxmlformats.org/officeDocument/2006/relationships/image" Target="../media/image1.jpe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ags" Target="../tags/tag125.xml"/><Relationship Id="rId10" Type="http://schemas.openxmlformats.org/officeDocument/2006/relationships/slideLayout" Target="../slideLayouts/slideLayout141.xml"/><Relationship Id="rId19" Type="http://schemas.openxmlformats.org/officeDocument/2006/relationships/tags" Target="../tags/tag129.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vmlDrawing" Target="../drawings/vmlDrawing27.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18" Type="http://schemas.openxmlformats.org/officeDocument/2006/relationships/tags" Target="../tags/tag146.xml"/><Relationship Id="rId3" Type="http://schemas.openxmlformats.org/officeDocument/2006/relationships/slideLayout" Target="../slideLayouts/slideLayout146.xml"/><Relationship Id="rId21" Type="http://schemas.openxmlformats.org/officeDocument/2006/relationships/oleObject" Target="../embeddings/oleObject30.bin"/><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tags" Target="../tags/tag145.xml"/><Relationship Id="rId2" Type="http://schemas.openxmlformats.org/officeDocument/2006/relationships/slideLayout" Target="../slideLayouts/slideLayout145.xml"/><Relationship Id="rId16" Type="http://schemas.openxmlformats.org/officeDocument/2006/relationships/tags" Target="../tags/tag144.xml"/><Relationship Id="rId20" Type="http://schemas.openxmlformats.org/officeDocument/2006/relationships/image" Target="../media/image1.jpe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ags" Target="../tags/tag143.xml"/><Relationship Id="rId10" Type="http://schemas.openxmlformats.org/officeDocument/2006/relationships/slideLayout" Target="../slideLayouts/slideLayout153.xml"/><Relationship Id="rId19" Type="http://schemas.openxmlformats.org/officeDocument/2006/relationships/tags" Target="../tags/tag147.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vmlDrawing" Target="../drawings/vmlDrawing30.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18" Type="http://schemas.openxmlformats.org/officeDocument/2006/relationships/tags" Target="../tags/tag164.xml"/><Relationship Id="rId3" Type="http://schemas.openxmlformats.org/officeDocument/2006/relationships/slideLayout" Target="../slideLayouts/slideLayout158.xml"/><Relationship Id="rId21" Type="http://schemas.openxmlformats.org/officeDocument/2006/relationships/oleObject" Target="../embeddings/oleObject33.bin"/><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ags" Target="../tags/tag163.xml"/><Relationship Id="rId2" Type="http://schemas.openxmlformats.org/officeDocument/2006/relationships/slideLayout" Target="../slideLayouts/slideLayout157.xml"/><Relationship Id="rId16" Type="http://schemas.openxmlformats.org/officeDocument/2006/relationships/tags" Target="../tags/tag162.xml"/><Relationship Id="rId20" Type="http://schemas.openxmlformats.org/officeDocument/2006/relationships/image" Target="../media/image1.jpeg"/><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tags" Target="../tags/tag161.xml"/><Relationship Id="rId10" Type="http://schemas.openxmlformats.org/officeDocument/2006/relationships/slideLayout" Target="../slideLayouts/slideLayout165.xml"/><Relationship Id="rId19" Type="http://schemas.openxmlformats.org/officeDocument/2006/relationships/tags" Target="../tags/tag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vmlDrawing" Target="../drawings/vmlDrawing33.v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18" Type="http://schemas.openxmlformats.org/officeDocument/2006/relationships/tags" Target="../tags/tag182.xml"/><Relationship Id="rId3" Type="http://schemas.openxmlformats.org/officeDocument/2006/relationships/slideLayout" Target="../slideLayouts/slideLayout170.xml"/><Relationship Id="rId21" Type="http://schemas.openxmlformats.org/officeDocument/2006/relationships/oleObject" Target="../embeddings/oleObject36.bin"/><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ags" Target="../tags/tag181.xml"/><Relationship Id="rId2" Type="http://schemas.openxmlformats.org/officeDocument/2006/relationships/slideLayout" Target="../slideLayouts/slideLayout169.xml"/><Relationship Id="rId16" Type="http://schemas.openxmlformats.org/officeDocument/2006/relationships/tags" Target="../tags/tag180.xml"/><Relationship Id="rId20" Type="http://schemas.openxmlformats.org/officeDocument/2006/relationships/image" Target="../media/image1.jpe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ags" Target="../tags/tag179.xml"/><Relationship Id="rId10" Type="http://schemas.openxmlformats.org/officeDocument/2006/relationships/slideLayout" Target="../slideLayouts/slideLayout177.xml"/><Relationship Id="rId19" Type="http://schemas.openxmlformats.org/officeDocument/2006/relationships/tags" Target="../tags/tag183.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vmlDrawing" Target="../drawings/vmlDrawing36.v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18" Type="http://schemas.openxmlformats.org/officeDocument/2006/relationships/tags" Target="../tags/tag200.xml"/><Relationship Id="rId3" Type="http://schemas.openxmlformats.org/officeDocument/2006/relationships/slideLayout" Target="../slideLayouts/slideLayout182.xml"/><Relationship Id="rId21" Type="http://schemas.openxmlformats.org/officeDocument/2006/relationships/oleObject" Target="../embeddings/oleObject39.bin"/><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tags" Target="../tags/tag199.xml"/><Relationship Id="rId2" Type="http://schemas.openxmlformats.org/officeDocument/2006/relationships/slideLayout" Target="../slideLayouts/slideLayout181.xml"/><Relationship Id="rId16" Type="http://schemas.openxmlformats.org/officeDocument/2006/relationships/tags" Target="../tags/tag198.xml"/><Relationship Id="rId20" Type="http://schemas.openxmlformats.org/officeDocument/2006/relationships/image" Target="../media/image1.jpe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tags" Target="../tags/tag197.xml"/><Relationship Id="rId10" Type="http://schemas.openxmlformats.org/officeDocument/2006/relationships/slideLayout" Target="../slideLayouts/slideLayout189.xml"/><Relationship Id="rId19" Type="http://schemas.openxmlformats.org/officeDocument/2006/relationships/tags" Target="../tags/tag201.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vmlDrawing" Target="../drawings/vmlDrawing39.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oleObject" Target="../embeddings/oleObject2.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8.xml"/><Relationship Id="rId2" Type="http://schemas.openxmlformats.org/officeDocument/2006/relationships/slideLayout" Target="../slideLayouts/slideLayout26.xml"/><Relationship Id="rId16" Type="http://schemas.openxmlformats.org/officeDocument/2006/relationships/tags" Target="../tags/tag7.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xml"/><Relationship Id="rId10" Type="http://schemas.openxmlformats.org/officeDocument/2006/relationships/slideLayout" Target="../slideLayouts/slideLayout34.xml"/><Relationship Id="rId19" Type="http://schemas.openxmlformats.org/officeDocument/2006/relationships/oleObject" Target="../embeddings/oleObject4.bin"/><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tags" Target="../tags/tag13.xml"/><Relationship Id="rId3" Type="http://schemas.openxmlformats.org/officeDocument/2006/relationships/slideLayout" Target="../slideLayouts/slideLayout39.xml"/><Relationship Id="rId21" Type="http://schemas.openxmlformats.org/officeDocument/2006/relationships/oleObject" Target="../embeddings/oleObject6.bin"/><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ags" Target="../tags/tag12.xml"/><Relationship Id="rId2" Type="http://schemas.openxmlformats.org/officeDocument/2006/relationships/slideLayout" Target="../slideLayouts/slideLayout38.xml"/><Relationship Id="rId16" Type="http://schemas.openxmlformats.org/officeDocument/2006/relationships/tags" Target="../tags/tag11.xml"/><Relationship Id="rId20"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10.xml"/><Relationship Id="rId10" Type="http://schemas.openxmlformats.org/officeDocument/2006/relationships/slideLayout" Target="../slideLayouts/slideLayout46.xml"/><Relationship Id="rId19" Type="http://schemas.openxmlformats.org/officeDocument/2006/relationships/tags" Target="../tags/tag1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vmlDrawing" Target="../drawings/vmlDrawing6.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tags" Target="../tags/tag31.xml"/><Relationship Id="rId3" Type="http://schemas.openxmlformats.org/officeDocument/2006/relationships/slideLayout" Target="../slideLayouts/slideLayout51.xml"/><Relationship Id="rId21" Type="http://schemas.openxmlformats.org/officeDocument/2006/relationships/oleObject" Target="../embeddings/oleObject9.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30.xml"/><Relationship Id="rId2" Type="http://schemas.openxmlformats.org/officeDocument/2006/relationships/slideLayout" Target="../slideLayouts/slideLayout50.xml"/><Relationship Id="rId16" Type="http://schemas.openxmlformats.org/officeDocument/2006/relationships/tags" Target="../tags/tag29.xml"/><Relationship Id="rId20" Type="http://schemas.openxmlformats.org/officeDocument/2006/relationships/image" Target="../media/image1.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ags" Target="../tags/tag28.xml"/><Relationship Id="rId10" Type="http://schemas.openxmlformats.org/officeDocument/2006/relationships/slideLayout" Target="../slideLayouts/slideLayout58.xml"/><Relationship Id="rId19" Type="http://schemas.openxmlformats.org/officeDocument/2006/relationships/tags" Target="../tags/tag3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vmlDrawing" Target="../drawings/vmlDrawing9.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vmlDrawing" Target="../drawings/vmlDrawing12.vml"/><Relationship Id="rId18" Type="http://schemas.openxmlformats.org/officeDocument/2006/relationships/oleObject" Target="../embeddings/oleObject12.bin"/><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17" Type="http://schemas.openxmlformats.org/officeDocument/2006/relationships/image" Target="../media/image2.jpeg"/><Relationship Id="rId2" Type="http://schemas.openxmlformats.org/officeDocument/2006/relationships/slideLayout" Target="../slideLayouts/slideLayout62.xml"/><Relationship Id="rId16" Type="http://schemas.openxmlformats.org/officeDocument/2006/relationships/tags" Target="../tags/tag4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47.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51.xml"/><Relationship Id="rId2" Type="http://schemas.openxmlformats.org/officeDocument/2006/relationships/slideLayout" Target="../slideLayouts/slideLayout73.xml"/><Relationship Id="rId16" Type="http://schemas.openxmlformats.org/officeDocument/2006/relationships/tags" Target="../tags/tag5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49.xml"/><Relationship Id="rId10" Type="http://schemas.openxmlformats.org/officeDocument/2006/relationships/slideLayout" Target="../slideLayouts/slideLayout81.xml"/><Relationship Id="rId19" Type="http://schemas.openxmlformats.org/officeDocument/2006/relationships/oleObject" Target="../embeddings/oleObject13.bin"/><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vmlDrawing" Target="../drawings/vmlDrawing13.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18" Type="http://schemas.openxmlformats.org/officeDocument/2006/relationships/tags" Target="../tags/tag56.xml"/><Relationship Id="rId3" Type="http://schemas.openxmlformats.org/officeDocument/2006/relationships/slideLayout" Target="../slideLayouts/slideLayout86.xml"/><Relationship Id="rId21" Type="http://schemas.openxmlformats.org/officeDocument/2006/relationships/oleObject" Target="../embeddings/oleObject15.bin"/><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ags" Target="../tags/tag55.xml"/><Relationship Id="rId2" Type="http://schemas.openxmlformats.org/officeDocument/2006/relationships/slideLayout" Target="../slideLayouts/slideLayout85.xml"/><Relationship Id="rId16" Type="http://schemas.openxmlformats.org/officeDocument/2006/relationships/tags" Target="../tags/tag54.xml"/><Relationship Id="rId20" Type="http://schemas.openxmlformats.org/officeDocument/2006/relationships/image" Target="../media/image1.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53.xml"/><Relationship Id="rId10" Type="http://schemas.openxmlformats.org/officeDocument/2006/relationships/slideLayout" Target="../slideLayouts/slideLayout93.xml"/><Relationship Id="rId19" Type="http://schemas.openxmlformats.org/officeDocument/2006/relationships/tags" Target="../tags/tag5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vmlDrawing" Target="../drawings/vmlDrawing15.v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18" Type="http://schemas.openxmlformats.org/officeDocument/2006/relationships/tags" Target="../tags/tag74.xml"/><Relationship Id="rId3" Type="http://schemas.openxmlformats.org/officeDocument/2006/relationships/slideLayout" Target="../slideLayouts/slideLayout98.xml"/><Relationship Id="rId21" Type="http://schemas.openxmlformats.org/officeDocument/2006/relationships/oleObject" Target="../embeddings/oleObject18.bin"/><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ags" Target="../tags/tag73.xml"/><Relationship Id="rId2" Type="http://schemas.openxmlformats.org/officeDocument/2006/relationships/slideLayout" Target="../slideLayouts/slideLayout97.xml"/><Relationship Id="rId16" Type="http://schemas.openxmlformats.org/officeDocument/2006/relationships/tags" Target="../tags/tag72.xml"/><Relationship Id="rId20" Type="http://schemas.openxmlformats.org/officeDocument/2006/relationships/image" Target="../media/image1.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ags" Target="../tags/tag71.xml"/><Relationship Id="rId10" Type="http://schemas.openxmlformats.org/officeDocument/2006/relationships/slideLayout" Target="../slideLayouts/slideLayout105.xml"/><Relationship Id="rId19" Type="http://schemas.openxmlformats.org/officeDocument/2006/relationships/tags" Target="../tags/tag7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vmlDrawing" Target="../drawings/vmlDrawing18.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870" tIns="45438" rIns="90870" bIns="45438"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65"/>
            <a:ext cx="8229600" cy="4525963"/>
          </a:xfrm>
          <a:prstGeom prst="rect">
            <a:avLst/>
          </a:prstGeom>
        </p:spPr>
        <p:txBody>
          <a:bodyPr vert="horz" lIns="90870" tIns="45438" rIns="90870" bIns="454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85"/>
            <a:ext cx="2133600" cy="365125"/>
          </a:xfrm>
          <a:prstGeom prst="rect">
            <a:avLst/>
          </a:prstGeom>
        </p:spPr>
        <p:txBody>
          <a:bodyPr vert="horz" lIns="90870" tIns="45438" rIns="90870" bIns="45438" rtlCol="0" anchor="ctr"/>
          <a:lstStyle>
            <a:lvl1pPr algn="l">
              <a:defRPr sz="1200">
                <a:solidFill>
                  <a:schemeClr val="tx1">
                    <a:tint val="75000"/>
                  </a:schemeClr>
                </a:solidFill>
              </a:defRPr>
            </a:lvl1pPr>
          </a:lstStyle>
          <a:p>
            <a:fld id="{2AFE362B-3D65-4783-9099-1D4088CAD48C}" type="datetimeFigureOut">
              <a:rPr lang="en-ZA" smtClean="0"/>
              <a:t>2015/10/22</a:t>
            </a:fld>
            <a:endParaRPr lang="en-ZA"/>
          </a:p>
        </p:txBody>
      </p:sp>
      <p:sp>
        <p:nvSpPr>
          <p:cNvPr id="5" name="Footer Placeholder 4"/>
          <p:cNvSpPr>
            <a:spLocks noGrp="1"/>
          </p:cNvSpPr>
          <p:nvPr>
            <p:ph type="ftr" sz="quarter" idx="3"/>
          </p:nvPr>
        </p:nvSpPr>
        <p:spPr>
          <a:xfrm>
            <a:off x="3124201" y="6356385"/>
            <a:ext cx="2895600" cy="365125"/>
          </a:xfrm>
          <a:prstGeom prst="rect">
            <a:avLst/>
          </a:prstGeom>
        </p:spPr>
        <p:txBody>
          <a:bodyPr vert="horz" lIns="90870" tIns="45438" rIns="90870" bIns="45438"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85"/>
            <a:ext cx="2133600" cy="365125"/>
          </a:xfrm>
          <a:prstGeom prst="rect">
            <a:avLst/>
          </a:prstGeom>
        </p:spPr>
        <p:txBody>
          <a:bodyPr vert="horz" lIns="90870" tIns="45438" rIns="90870" bIns="45438" rtlCol="0" anchor="ctr"/>
          <a:lstStyle>
            <a:lvl1pPr algn="r">
              <a:defRPr sz="1200">
                <a:solidFill>
                  <a:schemeClr val="tx1">
                    <a:tint val="75000"/>
                  </a:schemeClr>
                </a:solidFill>
              </a:defRPr>
            </a:lvl1pPr>
          </a:lstStyle>
          <a:p>
            <a:fld id="{DAFFD239-BB5D-408B-B77F-B7DA51F767D6}" type="slidenum">
              <a:rPr lang="en-ZA" smtClean="0"/>
              <a:t>‹#›</a:t>
            </a:fld>
            <a:endParaRPr lang="en-ZA"/>
          </a:p>
        </p:txBody>
      </p:sp>
    </p:spTree>
    <p:extLst>
      <p:ext uri="{BB962C8B-B14F-4D97-AF65-F5344CB8AC3E}">
        <p14:creationId xmlns:p14="http://schemas.microsoft.com/office/powerpoint/2010/main" val="347795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08697" rtl="0" eaLnBrk="1" latinLnBrk="0" hangingPunct="1">
        <a:spcBef>
          <a:spcPct val="0"/>
        </a:spcBef>
        <a:buNone/>
        <a:defRPr sz="4400" kern="1200">
          <a:solidFill>
            <a:schemeClr val="tx1"/>
          </a:solidFill>
          <a:latin typeface="+mj-lt"/>
          <a:ea typeface="+mj-ea"/>
          <a:cs typeface="+mj-cs"/>
        </a:defRPr>
      </a:lvl1pPr>
    </p:titleStyle>
    <p:bodyStyle>
      <a:lvl1pPr marL="340763" indent="-340763" algn="l" defTabSz="9086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317" indent="-283967" algn="l" defTabSz="9086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5873" indent="-227170" algn="l" defTabSz="9086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0226"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4575"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8922"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274"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7620"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1969" indent="-227170" algn="l" defTabSz="9086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8697" rtl="0" eaLnBrk="1" latinLnBrk="0" hangingPunct="1">
        <a:defRPr sz="1800" kern="1200">
          <a:solidFill>
            <a:schemeClr val="tx1"/>
          </a:solidFill>
          <a:latin typeface="+mn-lt"/>
          <a:ea typeface="+mn-ea"/>
          <a:cs typeface="+mn-cs"/>
        </a:defRPr>
      </a:lvl1pPr>
      <a:lvl2pPr marL="454343" algn="l" defTabSz="908697" rtl="0" eaLnBrk="1" latinLnBrk="0" hangingPunct="1">
        <a:defRPr sz="1800" kern="1200">
          <a:solidFill>
            <a:schemeClr val="tx1"/>
          </a:solidFill>
          <a:latin typeface="+mn-lt"/>
          <a:ea typeface="+mn-ea"/>
          <a:cs typeface="+mn-cs"/>
        </a:defRPr>
      </a:lvl2pPr>
      <a:lvl3pPr marL="908697" algn="l" defTabSz="908697" rtl="0" eaLnBrk="1" latinLnBrk="0" hangingPunct="1">
        <a:defRPr sz="1800" kern="1200">
          <a:solidFill>
            <a:schemeClr val="tx1"/>
          </a:solidFill>
          <a:latin typeface="+mn-lt"/>
          <a:ea typeface="+mn-ea"/>
          <a:cs typeface="+mn-cs"/>
        </a:defRPr>
      </a:lvl3pPr>
      <a:lvl4pPr marL="1363048" algn="l" defTabSz="908697" rtl="0" eaLnBrk="1" latinLnBrk="0" hangingPunct="1">
        <a:defRPr sz="1800" kern="1200">
          <a:solidFill>
            <a:schemeClr val="tx1"/>
          </a:solidFill>
          <a:latin typeface="+mn-lt"/>
          <a:ea typeface="+mn-ea"/>
          <a:cs typeface="+mn-cs"/>
        </a:defRPr>
      </a:lvl4pPr>
      <a:lvl5pPr marL="1817397" algn="l" defTabSz="908697" rtl="0" eaLnBrk="1" latinLnBrk="0" hangingPunct="1">
        <a:defRPr sz="1800" kern="1200">
          <a:solidFill>
            <a:schemeClr val="tx1"/>
          </a:solidFill>
          <a:latin typeface="+mn-lt"/>
          <a:ea typeface="+mn-ea"/>
          <a:cs typeface="+mn-cs"/>
        </a:defRPr>
      </a:lvl5pPr>
      <a:lvl6pPr marL="2271745" algn="l" defTabSz="908697" rtl="0" eaLnBrk="1" latinLnBrk="0" hangingPunct="1">
        <a:defRPr sz="1800" kern="1200">
          <a:solidFill>
            <a:schemeClr val="tx1"/>
          </a:solidFill>
          <a:latin typeface="+mn-lt"/>
          <a:ea typeface="+mn-ea"/>
          <a:cs typeface="+mn-cs"/>
        </a:defRPr>
      </a:lvl6pPr>
      <a:lvl7pPr marL="2726100" algn="l" defTabSz="908697" rtl="0" eaLnBrk="1" latinLnBrk="0" hangingPunct="1">
        <a:defRPr sz="1800" kern="1200">
          <a:solidFill>
            <a:schemeClr val="tx1"/>
          </a:solidFill>
          <a:latin typeface="+mn-lt"/>
          <a:ea typeface="+mn-ea"/>
          <a:cs typeface="+mn-cs"/>
        </a:defRPr>
      </a:lvl7pPr>
      <a:lvl8pPr marL="3180450" algn="l" defTabSz="908697" rtl="0" eaLnBrk="1" latinLnBrk="0" hangingPunct="1">
        <a:defRPr sz="1800" kern="1200">
          <a:solidFill>
            <a:schemeClr val="tx1"/>
          </a:solidFill>
          <a:latin typeface="+mn-lt"/>
          <a:ea typeface="+mn-ea"/>
          <a:cs typeface="+mn-cs"/>
        </a:defRPr>
      </a:lvl8pPr>
      <a:lvl9pPr marL="3634797" algn="l" defTabSz="9086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99"/>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0047" fontAlgn="base">
              <a:spcBef>
                <a:spcPct val="0"/>
              </a:spcBef>
              <a:spcAft>
                <a:spcPct val="0"/>
              </a:spcAft>
              <a:defRPr/>
            </a:pPr>
            <a:fld id="{D55BCE1D-27FC-4532-A08B-D677794D38D6}" type="slidenum">
              <a:rPr lang="en-GB" smtClean="0">
                <a:solidFill>
                  <a:srgbClr val="FFFFFF"/>
                </a:solidFill>
              </a:rPr>
              <a:pPr defTabSz="910047"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5854"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8857947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hf hdr="0" ftr="0" dt="0"/>
  <p:txStyles>
    <p:titleStyle>
      <a:lvl1pPr algn="l" defTabSz="926906" rtl="0" eaLnBrk="0" fontAlgn="base" hangingPunct="0">
        <a:spcBef>
          <a:spcPct val="0"/>
        </a:spcBef>
        <a:spcAft>
          <a:spcPct val="0"/>
        </a:spcAft>
        <a:defRPr sz="1900" b="1">
          <a:solidFill>
            <a:schemeClr val="bg1"/>
          </a:solidFill>
          <a:latin typeface="+mj-lt"/>
          <a:ea typeface="+mj-ea"/>
          <a:cs typeface="+mj-cs"/>
        </a:defRPr>
      </a:lvl1pPr>
      <a:lvl2pPr algn="l" defTabSz="926906" rtl="0" eaLnBrk="0" fontAlgn="base" hangingPunct="0">
        <a:spcBef>
          <a:spcPct val="0"/>
        </a:spcBef>
        <a:spcAft>
          <a:spcPct val="0"/>
        </a:spcAft>
        <a:defRPr sz="1900" b="1">
          <a:solidFill>
            <a:schemeClr val="bg1"/>
          </a:solidFill>
          <a:latin typeface="Arial" pitchFamily="34" charset="0"/>
        </a:defRPr>
      </a:lvl2pPr>
      <a:lvl3pPr algn="l" defTabSz="926906" rtl="0" eaLnBrk="0" fontAlgn="base" hangingPunct="0">
        <a:spcBef>
          <a:spcPct val="0"/>
        </a:spcBef>
        <a:spcAft>
          <a:spcPct val="0"/>
        </a:spcAft>
        <a:defRPr sz="1900" b="1">
          <a:solidFill>
            <a:schemeClr val="bg1"/>
          </a:solidFill>
          <a:latin typeface="Arial" pitchFamily="34" charset="0"/>
        </a:defRPr>
      </a:lvl3pPr>
      <a:lvl4pPr algn="l" defTabSz="926906" rtl="0" eaLnBrk="0" fontAlgn="base" hangingPunct="0">
        <a:spcBef>
          <a:spcPct val="0"/>
        </a:spcBef>
        <a:spcAft>
          <a:spcPct val="0"/>
        </a:spcAft>
        <a:defRPr sz="1900" b="1">
          <a:solidFill>
            <a:schemeClr val="bg1"/>
          </a:solidFill>
          <a:latin typeface="Arial" pitchFamily="34" charset="0"/>
        </a:defRPr>
      </a:lvl4pPr>
      <a:lvl5pPr algn="l" defTabSz="926906" rtl="0" eaLnBrk="0" fontAlgn="base" hangingPunct="0">
        <a:spcBef>
          <a:spcPct val="0"/>
        </a:spcBef>
        <a:spcAft>
          <a:spcPct val="0"/>
        </a:spcAft>
        <a:defRPr sz="1900" b="1">
          <a:solidFill>
            <a:schemeClr val="bg1"/>
          </a:solidFill>
          <a:latin typeface="Arial" pitchFamily="34" charset="0"/>
        </a:defRPr>
      </a:lvl5pPr>
      <a:lvl6pPr marL="464231" algn="l" defTabSz="926906" rtl="0" fontAlgn="base">
        <a:spcBef>
          <a:spcPct val="0"/>
        </a:spcBef>
        <a:spcAft>
          <a:spcPct val="0"/>
        </a:spcAft>
        <a:defRPr sz="1900" b="1">
          <a:solidFill>
            <a:schemeClr val="bg1"/>
          </a:solidFill>
          <a:latin typeface="Arial" pitchFamily="34" charset="0"/>
        </a:defRPr>
      </a:lvl6pPr>
      <a:lvl7pPr marL="928522" algn="l" defTabSz="926906" rtl="0" fontAlgn="base">
        <a:spcBef>
          <a:spcPct val="0"/>
        </a:spcBef>
        <a:spcAft>
          <a:spcPct val="0"/>
        </a:spcAft>
        <a:defRPr sz="1900" b="1">
          <a:solidFill>
            <a:schemeClr val="bg1"/>
          </a:solidFill>
          <a:latin typeface="Arial" pitchFamily="34" charset="0"/>
        </a:defRPr>
      </a:lvl7pPr>
      <a:lvl8pPr marL="1392785" algn="l" defTabSz="926906" rtl="0" fontAlgn="base">
        <a:spcBef>
          <a:spcPct val="0"/>
        </a:spcBef>
        <a:spcAft>
          <a:spcPct val="0"/>
        </a:spcAft>
        <a:defRPr sz="1900" b="1">
          <a:solidFill>
            <a:schemeClr val="bg1"/>
          </a:solidFill>
          <a:latin typeface="Arial" pitchFamily="34" charset="0"/>
        </a:defRPr>
      </a:lvl8pPr>
      <a:lvl9pPr marL="1857043" algn="l" defTabSz="926906" rtl="0" fontAlgn="base">
        <a:spcBef>
          <a:spcPct val="0"/>
        </a:spcBef>
        <a:spcAft>
          <a:spcPct val="0"/>
        </a:spcAft>
        <a:defRPr sz="1900" b="1">
          <a:solidFill>
            <a:schemeClr val="bg1"/>
          </a:solidFill>
          <a:latin typeface="Arial" pitchFamily="34" charset="0"/>
        </a:defRPr>
      </a:lvl9pPr>
    </p:titleStyle>
    <p:bodyStyle>
      <a:lvl1pPr marL="348195" indent="-348195" algn="l" defTabSz="926906" rtl="0" eaLnBrk="0" fontAlgn="base" hangingPunct="0">
        <a:spcBef>
          <a:spcPct val="0"/>
        </a:spcBef>
        <a:spcAft>
          <a:spcPct val="0"/>
        </a:spcAft>
        <a:buSzPct val="120000"/>
        <a:buChar char="•"/>
        <a:defRPr sz="1600">
          <a:solidFill>
            <a:schemeClr val="tx1"/>
          </a:solidFill>
          <a:latin typeface="+mn-lt"/>
          <a:ea typeface="+mn-ea"/>
          <a:cs typeface="+mn-cs"/>
        </a:defRPr>
      </a:lvl1pPr>
      <a:lvl2pPr marL="149918" indent="-148307" algn="l" defTabSz="926906" rtl="0" eaLnBrk="0" fontAlgn="base" hangingPunct="0">
        <a:spcBef>
          <a:spcPct val="0"/>
        </a:spcBef>
        <a:spcAft>
          <a:spcPct val="0"/>
        </a:spcAft>
        <a:buClr>
          <a:schemeClr val="tx2"/>
        </a:buClr>
        <a:buSzPct val="120000"/>
        <a:buChar char="•"/>
        <a:defRPr sz="1600">
          <a:solidFill>
            <a:schemeClr val="tx1"/>
          </a:solidFill>
          <a:latin typeface="+mn-lt"/>
        </a:defRPr>
      </a:lvl2pPr>
      <a:lvl3pPr marL="306282" indent="-154744" algn="l" defTabSz="926906"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8138" indent="-140247" algn="l" defTabSz="926906" rtl="0" eaLnBrk="0" fontAlgn="base" hangingPunct="0">
        <a:spcBef>
          <a:spcPct val="0"/>
        </a:spcBef>
        <a:spcAft>
          <a:spcPct val="0"/>
        </a:spcAft>
        <a:buClr>
          <a:schemeClr val="tx2"/>
        </a:buClr>
        <a:buSzPct val="89000"/>
        <a:buChar char="•"/>
        <a:defRPr sz="1600">
          <a:solidFill>
            <a:schemeClr val="tx1"/>
          </a:solidFill>
          <a:latin typeface="+mn-lt"/>
        </a:defRPr>
      </a:lvl4pPr>
      <a:lvl5pPr marL="602896" indent="-153143" algn="l" defTabSz="926906"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7158" indent="-153143" algn="l" defTabSz="92690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1415" indent="-153143" algn="l" defTabSz="92690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5680" indent="-153143" algn="l" defTabSz="92690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59942" indent="-153143" algn="l" defTabSz="92690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8522" rtl="0" eaLnBrk="1" latinLnBrk="0" hangingPunct="1">
        <a:defRPr sz="1800" kern="1200">
          <a:solidFill>
            <a:schemeClr val="tx1"/>
          </a:solidFill>
          <a:latin typeface="+mn-lt"/>
          <a:ea typeface="+mn-ea"/>
          <a:cs typeface="+mn-cs"/>
        </a:defRPr>
      </a:lvl1pPr>
      <a:lvl2pPr marL="464231" algn="l" defTabSz="928522" rtl="0" eaLnBrk="1" latinLnBrk="0" hangingPunct="1">
        <a:defRPr sz="1800" kern="1200">
          <a:solidFill>
            <a:schemeClr val="tx1"/>
          </a:solidFill>
          <a:latin typeface="+mn-lt"/>
          <a:ea typeface="+mn-ea"/>
          <a:cs typeface="+mn-cs"/>
        </a:defRPr>
      </a:lvl2pPr>
      <a:lvl3pPr marL="928522" algn="l" defTabSz="928522" rtl="0" eaLnBrk="1" latinLnBrk="0" hangingPunct="1">
        <a:defRPr sz="1800" kern="1200">
          <a:solidFill>
            <a:schemeClr val="tx1"/>
          </a:solidFill>
          <a:latin typeface="+mn-lt"/>
          <a:ea typeface="+mn-ea"/>
          <a:cs typeface="+mn-cs"/>
        </a:defRPr>
      </a:lvl3pPr>
      <a:lvl4pPr marL="1392785" algn="l" defTabSz="928522" rtl="0" eaLnBrk="1" latinLnBrk="0" hangingPunct="1">
        <a:defRPr sz="1800" kern="1200">
          <a:solidFill>
            <a:schemeClr val="tx1"/>
          </a:solidFill>
          <a:latin typeface="+mn-lt"/>
          <a:ea typeface="+mn-ea"/>
          <a:cs typeface="+mn-cs"/>
        </a:defRPr>
      </a:lvl4pPr>
      <a:lvl5pPr marL="1857043" algn="l" defTabSz="928522" rtl="0" eaLnBrk="1" latinLnBrk="0" hangingPunct="1">
        <a:defRPr sz="1800" kern="1200">
          <a:solidFill>
            <a:schemeClr val="tx1"/>
          </a:solidFill>
          <a:latin typeface="+mn-lt"/>
          <a:ea typeface="+mn-ea"/>
          <a:cs typeface="+mn-cs"/>
        </a:defRPr>
      </a:lvl5pPr>
      <a:lvl6pPr marL="2321306" algn="l" defTabSz="928522" rtl="0" eaLnBrk="1" latinLnBrk="0" hangingPunct="1">
        <a:defRPr sz="1800" kern="1200">
          <a:solidFill>
            <a:schemeClr val="tx1"/>
          </a:solidFill>
          <a:latin typeface="+mn-lt"/>
          <a:ea typeface="+mn-ea"/>
          <a:cs typeface="+mn-cs"/>
        </a:defRPr>
      </a:lvl6pPr>
      <a:lvl7pPr marL="2785566" algn="l" defTabSz="928522" rtl="0" eaLnBrk="1" latinLnBrk="0" hangingPunct="1">
        <a:defRPr sz="1800" kern="1200">
          <a:solidFill>
            <a:schemeClr val="tx1"/>
          </a:solidFill>
          <a:latin typeface="+mn-lt"/>
          <a:ea typeface="+mn-ea"/>
          <a:cs typeface="+mn-cs"/>
        </a:defRPr>
      </a:lvl7pPr>
      <a:lvl8pPr marL="3249829" algn="l" defTabSz="928522" rtl="0" eaLnBrk="1" latinLnBrk="0" hangingPunct="1">
        <a:defRPr sz="1800" kern="1200">
          <a:solidFill>
            <a:schemeClr val="tx1"/>
          </a:solidFill>
          <a:latin typeface="+mn-lt"/>
          <a:ea typeface="+mn-ea"/>
          <a:cs typeface="+mn-cs"/>
        </a:defRPr>
      </a:lvl8pPr>
      <a:lvl9pPr marL="3714090" algn="l" defTabSz="92852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94"/>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0532" fontAlgn="base">
              <a:spcBef>
                <a:spcPct val="0"/>
              </a:spcBef>
              <a:spcAft>
                <a:spcPct val="0"/>
              </a:spcAft>
              <a:defRPr/>
            </a:pPr>
            <a:fld id="{D55BCE1D-27FC-4532-A08B-D677794D38D6}" type="slidenum">
              <a:rPr lang="en-GB" smtClean="0">
                <a:solidFill>
                  <a:srgbClr val="FFFFFF"/>
                </a:solidFill>
              </a:rPr>
              <a:pPr defTabSz="910532"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8926"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966008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hf hdr="0" ftr="0" dt="0"/>
  <p:txStyles>
    <p:titleStyle>
      <a:lvl1pPr algn="l" defTabSz="927396" rtl="0" eaLnBrk="0" fontAlgn="base" hangingPunct="0">
        <a:spcBef>
          <a:spcPct val="0"/>
        </a:spcBef>
        <a:spcAft>
          <a:spcPct val="0"/>
        </a:spcAft>
        <a:defRPr sz="1900" b="1">
          <a:solidFill>
            <a:schemeClr val="bg1"/>
          </a:solidFill>
          <a:latin typeface="+mj-lt"/>
          <a:ea typeface="+mj-ea"/>
          <a:cs typeface="+mj-cs"/>
        </a:defRPr>
      </a:lvl1pPr>
      <a:lvl2pPr algn="l" defTabSz="927396" rtl="0" eaLnBrk="0" fontAlgn="base" hangingPunct="0">
        <a:spcBef>
          <a:spcPct val="0"/>
        </a:spcBef>
        <a:spcAft>
          <a:spcPct val="0"/>
        </a:spcAft>
        <a:defRPr sz="1900" b="1">
          <a:solidFill>
            <a:schemeClr val="bg1"/>
          </a:solidFill>
          <a:latin typeface="Arial" pitchFamily="34" charset="0"/>
        </a:defRPr>
      </a:lvl2pPr>
      <a:lvl3pPr algn="l" defTabSz="927396" rtl="0" eaLnBrk="0" fontAlgn="base" hangingPunct="0">
        <a:spcBef>
          <a:spcPct val="0"/>
        </a:spcBef>
        <a:spcAft>
          <a:spcPct val="0"/>
        </a:spcAft>
        <a:defRPr sz="1900" b="1">
          <a:solidFill>
            <a:schemeClr val="bg1"/>
          </a:solidFill>
          <a:latin typeface="Arial" pitchFamily="34" charset="0"/>
        </a:defRPr>
      </a:lvl3pPr>
      <a:lvl4pPr algn="l" defTabSz="927396" rtl="0" eaLnBrk="0" fontAlgn="base" hangingPunct="0">
        <a:spcBef>
          <a:spcPct val="0"/>
        </a:spcBef>
        <a:spcAft>
          <a:spcPct val="0"/>
        </a:spcAft>
        <a:defRPr sz="1900" b="1">
          <a:solidFill>
            <a:schemeClr val="bg1"/>
          </a:solidFill>
          <a:latin typeface="Arial" pitchFamily="34" charset="0"/>
        </a:defRPr>
      </a:lvl4pPr>
      <a:lvl5pPr algn="l" defTabSz="927396" rtl="0" eaLnBrk="0" fontAlgn="base" hangingPunct="0">
        <a:spcBef>
          <a:spcPct val="0"/>
        </a:spcBef>
        <a:spcAft>
          <a:spcPct val="0"/>
        </a:spcAft>
        <a:defRPr sz="1900" b="1">
          <a:solidFill>
            <a:schemeClr val="bg1"/>
          </a:solidFill>
          <a:latin typeface="Arial" pitchFamily="34" charset="0"/>
        </a:defRPr>
      </a:lvl5pPr>
      <a:lvl6pPr marL="464481" algn="l" defTabSz="927396" rtl="0" fontAlgn="base">
        <a:spcBef>
          <a:spcPct val="0"/>
        </a:spcBef>
        <a:spcAft>
          <a:spcPct val="0"/>
        </a:spcAft>
        <a:defRPr sz="1900" b="1">
          <a:solidFill>
            <a:schemeClr val="bg1"/>
          </a:solidFill>
          <a:latin typeface="Arial" pitchFamily="34" charset="0"/>
        </a:defRPr>
      </a:lvl6pPr>
      <a:lvl7pPr marL="929012" algn="l" defTabSz="927396" rtl="0" fontAlgn="base">
        <a:spcBef>
          <a:spcPct val="0"/>
        </a:spcBef>
        <a:spcAft>
          <a:spcPct val="0"/>
        </a:spcAft>
        <a:defRPr sz="1900" b="1">
          <a:solidFill>
            <a:schemeClr val="bg1"/>
          </a:solidFill>
          <a:latin typeface="Arial" pitchFamily="34" charset="0"/>
        </a:defRPr>
      </a:lvl7pPr>
      <a:lvl8pPr marL="1393524" algn="l" defTabSz="927396" rtl="0" fontAlgn="base">
        <a:spcBef>
          <a:spcPct val="0"/>
        </a:spcBef>
        <a:spcAft>
          <a:spcPct val="0"/>
        </a:spcAft>
        <a:defRPr sz="1900" b="1">
          <a:solidFill>
            <a:schemeClr val="bg1"/>
          </a:solidFill>
          <a:latin typeface="Arial" pitchFamily="34" charset="0"/>
        </a:defRPr>
      </a:lvl8pPr>
      <a:lvl9pPr marL="1858028" algn="l" defTabSz="927396" rtl="0" fontAlgn="base">
        <a:spcBef>
          <a:spcPct val="0"/>
        </a:spcBef>
        <a:spcAft>
          <a:spcPct val="0"/>
        </a:spcAft>
        <a:defRPr sz="1900" b="1">
          <a:solidFill>
            <a:schemeClr val="bg1"/>
          </a:solidFill>
          <a:latin typeface="Arial" pitchFamily="34" charset="0"/>
        </a:defRPr>
      </a:lvl9pPr>
    </p:titleStyle>
    <p:bodyStyle>
      <a:lvl1pPr marL="348380" indent="-348380" algn="l" defTabSz="927396" rtl="0" eaLnBrk="0" fontAlgn="base" hangingPunct="0">
        <a:spcBef>
          <a:spcPct val="0"/>
        </a:spcBef>
        <a:spcAft>
          <a:spcPct val="0"/>
        </a:spcAft>
        <a:buSzPct val="120000"/>
        <a:buChar char="•"/>
        <a:defRPr sz="1600">
          <a:solidFill>
            <a:schemeClr val="tx1"/>
          </a:solidFill>
          <a:latin typeface="+mn-lt"/>
          <a:ea typeface="+mn-ea"/>
          <a:cs typeface="+mn-cs"/>
        </a:defRPr>
      </a:lvl1pPr>
      <a:lvl2pPr marL="149998" indent="-148385" algn="l" defTabSz="927396" rtl="0" eaLnBrk="0" fontAlgn="base" hangingPunct="0">
        <a:spcBef>
          <a:spcPct val="0"/>
        </a:spcBef>
        <a:spcAft>
          <a:spcPct val="0"/>
        </a:spcAft>
        <a:buClr>
          <a:schemeClr val="tx2"/>
        </a:buClr>
        <a:buSzPct val="120000"/>
        <a:buChar char="•"/>
        <a:defRPr sz="1600">
          <a:solidFill>
            <a:schemeClr val="tx1"/>
          </a:solidFill>
          <a:latin typeface="+mn-lt"/>
        </a:defRPr>
      </a:lvl2pPr>
      <a:lvl3pPr marL="306445" indent="-154827" algn="l" defTabSz="927396"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8378" indent="-140321" algn="l" defTabSz="927396" rtl="0" eaLnBrk="0" fontAlgn="base" hangingPunct="0">
        <a:spcBef>
          <a:spcPct val="0"/>
        </a:spcBef>
        <a:spcAft>
          <a:spcPct val="0"/>
        </a:spcAft>
        <a:buClr>
          <a:schemeClr val="tx2"/>
        </a:buClr>
        <a:buSzPct val="89000"/>
        <a:buChar char="•"/>
        <a:defRPr sz="1600">
          <a:solidFill>
            <a:schemeClr val="tx1"/>
          </a:solidFill>
          <a:latin typeface="+mn-lt"/>
        </a:defRPr>
      </a:lvl4pPr>
      <a:lvl5pPr marL="603215" indent="-153224" algn="l" defTabSz="927396"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7723" indent="-153224" algn="l" defTabSz="92739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2228" indent="-153224" algn="l" defTabSz="92739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6739" indent="-153224" algn="l" defTabSz="92739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1246" indent="-153224" algn="l" defTabSz="927396"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9012" rtl="0" eaLnBrk="1" latinLnBrk="0" hangingPunct="1">
        <a:defRPr sz="1800" kern="1200">
          <a:solidFill>
            <a:schemeClr val="tx1"/>
          </a:solidFill>
          <a:latin typeface="+mn-lt"/>
          <a:ea typeface="+mn-ea"/>
          <a:cs typeface="+mn-cs"/>
        </a:defRPr>
      </a:lvl1pPr>
      <a:lvl2pPr marL="464481" algn="l" defTabSz="929012" rtl="0" eaLnBrk="1" latinLnBrk="0" hangingPunct="1">
        <a:defRPr sz="1800" kern="1200">
          <a:solidFill>
            <a:schemeClr val="tx1"/>
          </a:solidFill>
          <a:latin typeface="+mn-lt"/>
          <a:ea typeface="+mn-ea"/>
          <a:cs typeface="+mn-cs"/>
        </a:defRPr>
      </a:lvl2pPr>
      <a:lvl3pPr marL="929012" algn="l" defTabSz="929012" rtl="0" eaLnBrk="1" latinLnBrk="0" hangingPunct="1">
        <a:defRPr sz="1800" kern="1200">
          <a:solidFill>
            <a:schemeClr val="tx1"/>
          </a:solidFill>
          <a:latin typeface="+mn-lt"/>
          <a:ea typeface="+mn-ea"/>
          <a:cs typeface="+mn-cs"/>
        </a:defRPr>
      </a:lvl3pPr>
      <a:lvl4pPr marL="1393524" algn="l" defTabSz="929012" rtl="0" eaLnBrk="1" latinLnBrk="0" hangingPunct="1">
        <a:defRPr sz="1800" kern="1200">
          <a:solidFill>
            <a:schemeClr val="tx1"/>
          </a:solidFill>
          <a:latin typeface="+mn-lt"/>
          <a:ea typeface="+mn-ea"/>
          <a:cs typeface="+mn-cs"/>
        </a:defRPr>
      </a:lvl4pPr>
      <a:lvl5pPr marL="1858028" algn="l" defTabSz="929012" rtl="0" eaLnBrk="1" latinLnBrk="0" hangingPunct="1">
        <a:defRPr sz="1800" kern="1200">
          <a:solidFill>
            <a:schemeClr val="tx1"/>
          </a:solidFill>
          <a:latin typeface="+mn-lt"/>
          <a:ea typeface="+mn-ea"/>
          <a:cs typeface="+mn-cs"/>
        </a:defRPr>
      </a:lvl5pPr>
      <a:lvl6pPr marL="2322536" algn="l" defTabSz="929012" rtl="0" eaLnBrk="1" latinLnBrk="0" hangingPunct="1">
        <a:defRPr sz="1800" kern="1200">
          <a:solidFill>
            <a:schemeClr val="tx1"/>
          </a:solidFill>
          <a:latin typeface="+mn-lt"/>
          <a:ea typeface="+mn-ea"/>
          <a:cs typeface="+mn-cs"/>
        </a:defRPr>
      </a:lvl6pPr>
      <a:lvl7pPr marL="2787042" algn="l" defTabSz="929012" rtl="0" eaLnBrk="1" latinLnBrk="0" hangingPunct="1">
        <a:defRPr sz="1800" kern="1200">
          <a:solidFill>
            <a:schemeClr val="tx1"/>
          </a:solidFill>
          <a:latin typeface="+mn-lt"/>
          <a:ea typeface="+mn-ea"/>
          <a:cs typeface="+mn-cs"/>
        </a:defRPr>
      </a:lvl7pPr>
      <a:lvl8pPr marL="3251551" algn="l" defTabSz="929012" rtl="0" eaLnBrk="1" latinLnBrk="0" hangingPunct="1">
        <a:defRPr sz="1800" kern="1200">
          <a:solidFill>
            <a:schemeClr val="tx1"/>
          </a:solidFill>
          <a:latin typeface="+mn-lt"/>
          <a:ea typeface="+mn-ea"/>
          <a:cs typeface="+mn-cs"/>
        </a:defRPr>
      </a:lvl8pPr>
      <a:lvl9pPr marL="3716059" algn="l" defTabSz="9290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88"/>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1109" fontAlgn="base">
              <a:spcBef>
                <a:spcPct val="0"/>
              </a:spcBef>
              <a:spcAft>
                <a:spcPct val="0"/>
              </a:spcAft>
              <a:defRPr/>
            </a:pPr>
            <a:fld id="{D55BCE1D-27FC-4532-A08B-D677794D38D6}" type="slidenum">
              <a:rPr lang="en-GB" smtClean="0">
                <a:solidFill>
                  <a:srgbClr val="FFFFFF"/>
                </a:solidFill>
              </a:rPr>
              <a:pPr defTabSz="911109"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41998"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1414950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hf hdr="0" ftr="0" dt="0"/>
  <p:txStyles>
    <p:titleStyle>
      <a:lvl1pPr algn="l" defTabSz="927988" rtl="0" eaLnBrk="0" fontAlgn="base" hangingPunct="0">
        <a:spcBef>
          <a:spcPct val="0"/>
        </a:spcBef>
        <a:spcAft>
          <a:spcPct val="0"/>
        </a:spcAft>
        <a:defRPr sz="1900" b="1">
          <a:solidFill>
            <a:schemeClr val="bg1"/>
          </a:solidFill>
          <a:latin typeface="+mj-lt"/>
          <a:ea typeface="+mj-ea"/>
          <a:cs typeface="+mj-cs"/>
        </a:defRPr>
      </a:lvl1pPr>
      <a:lvl2pPr algn="l" defTabSz="927988" rtl="0" eaLnBrk="0" fontAlgn="base" hangingPunct="0">
        <a:spcBef>
          <a:spcPct val="0"/>
        </a:spcBef>
        <a:spcAft>
          <a:spcPct val="0"/>
        </a:spcAft>
        <a:defRPr sz="1900" b="1">
          <a:solidFill>
            <a:schemeClr val="bg1"/>
          </a:solidFill>
          <a:latin typeface="Arial" pitchFamily="34" charset="0"/>
        </a:defRPr>
      </a:lvl2pPr>
      <a:lvl3pPr algn="l" defTabSz="927988" rtl="0" eaLnBrk="0" fontAlgn="base" hangingPunct="0">
        <a:spcBef>
          <a:spcPct val="0"/>
        </a:spcBef>
        <a:spcAft>
          <a:spcPct val="0"/>
        </a:spcAft>
        <a:defRPr sz="1900" b="1">
          <a:solidFill>
            <a:schemeClr val="bg1"/>
          </a:solidFill>
          <a:latin typeface="Arial" pitchFamily="34" charset="0"/>
        </a:defRPr>
      </a:lvl3pPr>
      <a:lvl4pPr algn="l" defTabSz="927988" rtl="0" eaLnBrk="0" fontAlgn="base" hangingPunct="0">
        <a:spcBef>
          <a:spcPct val="0"/>
        </a:spcBef>
        <a:spcAft>
          <a:spcPct val="0"/>
        </a:spcAft>
        <a:defRPr sz="1900" b="1">
          <a:solidFill>
            <a:schemeClr val="bg1"/>
          </a:solidFill>
          <a:latin typeface="Arial" pitchFamily="34" charset="0"/>
        </a:defRPr>
      </a:lvl4pPr>
      <a:lvl5pPr algn="l" defTabSz="927988" rtl="0" eaLnBrk="0" fontAlgn="base" hangingPunct="0">
        <a:spcBef>
          <a:spcPct val="0"/>
        </a:spcBef>
        <a:spcAft>
          <a:spcPct val="0"/>
        </a:spcAft>
        <a:defRPr sz="1900" b="1">
          <a:solidFill>
            <a:schemeClr val="bg1"/>
          </a:solidFill>
          <a:latin typeface="Arial" pitchFamily="34" charset="0"/>
        </a:defRPr>
      </a:lvl5pPr>
      <a:lvl6pPr marL="464781" algn="l" defTabSz="927988" rtl="0" fontAlgn="base">
        <a:spcBef>
          <a:spcPct val="0"/>
        </a:spcBef>
        <a:spcAft>
          <a:spcPct val="0"/>
        </a:spcAft>
        <a:defRPr sz="1900" b="1">
          <a:solidFill>
            <a:schemeClr val="bg1"/>
          </a:solidFill>
          <a:latin typeface="Arial" pitchFamily="34" charset="0"/>
        </a:defRPr>
      </a:lvl6pPr>
      <a:lvl7pPr marL="929601" algn="l" defTabSz="927988" rtl="0" fontAlgn="base">
        <a:spcBef>
          <a:spcPct val="0"/>
        </a:spcBef>
        <a:spcAft>
          <a:spcPct val="0"/>
        </a:spcAft>
        <a:defRPr sz="1900" b="1">
          <a:solidFill>
            <a:schemeClr val="bg1"/>
          </a:solidFill>
          <a:latin typeface="Arial" pitchFamily="34" charset="0"/>
        </a:defRPr>
      </a:lvl7pPr>
      <a:lvl8pPr marL="1394409" algn="l" defTabSz="927988" rtl="0" fontAlgn="base">
        <a:spcBef>
          <a:spcPct val="0"/>
        </a:spcBef>
        <a:spcAft>
          <a:spcPct val="0"/>
        </a:spcAft>
        <a:defRPr sz="1900" b="1">
          <a:solidFill>
            <a:schemeClr val="bg1"/>
          </a:solidFill>
          <a:latin typeface="Arial" pitchFamily="34" charset="0"/>
        </a:defRPr>
      </a:lvl8pPr>
      <a:lvl9pPr marL="1859209" algn="l" defTabSz="927988" rtl="0" fontAlgn="base">
        <a:spcBef>
          <a:spcPct val="0"/>
        </a:spcBef>
        <a:spcAft>
          <a:spcPct val="0"/>
        </a:spcAft>
        <a:defRPr sz="1900" b="1">
          <a:solidFill>
            <a:schemeClr val="bg1"/>
          </a:solidFill>
          <a:latin typeface="Arial" pitchFamily="34" charset="0"/>
        </a:defRPr>
      </a:lvl9pPr>
    </p:titleStyle>
    <p:bodyStyle>
      <a:lvl1pPr marL="348602" indent="-348602" algn="l" defTabSz="927988" rtl="0" eaLnBrk="0" fontAlgn="base" hangingPunct="0">
        <a:spcBef>
          <a:spcPct val="0"/>
        </a:spcBef>
        <a:spcAft>
          <a:spcPct val="0"/>
        </a:spcAft>
        <a:buSzPct val="120000"/>
        <a:buChar char="•"/>
        <a:defRPr sz="1600">
          <a:solidFill>
            <a:schemeClr val="tx1"/>
          </a:solidFill>
          <a:latin typeface="+mn-lt"/>
          <a:ea typeface="+mn-ea"/>
          <a:cs typeface="+mn-cs"/>
        </a:defRPr>
      </a:lvl1pPr>
      <a:lvl2pPr marL="150094" indent="-148479" algn="l" defTabSz="927988" rtl="0" eaLnBrk="0" fontAlgn="base" hangingPunct="0">
        <a:spcBef>
          <a:spcPct val="0"/>
        </a:spcBef>
        <a:spcAft>
          <a:spcPct val="0"/>
        </a:spcAft>
        <a:buClr>
          <a:schemeClr val="tx2"/>
        </a:buClr>
        <a:buSzPct val="120000"/>
        <a:buChar char="•"/>
        <a:defRPr sz="1600">
          <a:solidFill>
            <a:schemeClr val="tx1"/>
          </a:solidFill>
          <a:latin typeface="+mn-lt"/>
        </a:defRPr>
      </a:lvl2pPr>
      <a:lvl3pPr marL="306641" indent="-154927" algn="l" defTabSz="927988"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8660" indent="-140411" algn="l" defTabSz="927988" rtl="0" eaLnBrk="0" fontAlgn="base" hangingPunct="0">
        <a:spcBef>
          <a:spcPct val="0"/>
        </a:spcBef>
        <a:spcAft>
          <a:spcPct val="0"/>
        </a:spcAft>
        <a:buClr>
          <a:schemeClr val="tx2"/>
        </a:buClr>
        <a:buSzPct val="89000"/>
        <a:buChar char="•"/>
        <a:defRPr sz="1600">
          <a:solidFill>
            <a:schemeClr val="tx1"/>
          </a:solidFill>
          <a:latin typeface="+mn-lt"/>
        </a:defRPr>
      </a:lvl4pPr>
      <a:lvl5pPr marL="603599" indent="-153320" algn="l" defTabSz="927988"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8402" indent="-153320" algn="l" defTabSz="927988"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3203" indent="-153320" algn="l" defTabSz="927988"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8009" indent="-153320" algn="l" defTabSz="927988"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2812" indent="-153320" algn="l" defTabSz="927988"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9601" rtl="0" eaLnBrk="1" latinLnBrk="0" hangingPunct="1">
        <a:defRPr sz="1800" kern="1200">
          <a:solidFill>
            <a:schemeClr val="tx1"/>
          </a:solidFill>
          <a:latin typeface="+mn-lt"/>
          <a:ea typeface="+mn-ea"/>
          <a:cs typeface="+mn-cs"/>
        </a:defRPr>
      </a:lvl1pPr>
      <a:lvl2pPr marL="464781" algn="l" defTabSz="929601" rtl="0" eaLnBrk="1" latinLnBrk="0" hangingPunct="1">
        <a:defRPr sz="1800" kern="1200">
          <a:solidFill>
            <a:schemeClr val="tx1"/>
          </a:solidFill>
          <a:latin typeface="+mn-lt"/>
          <a:ea typeface="+mn-ea"/>
          <a:cs typeface="+mn-cs"/>
        </a:defRPr>
      </a:lvl2pPr>
      <a:lvl3pPr marL="929601" algn="l" defTabSz="929601" rtl="0" eaLnBrk="1" latinLnBrk="0" hangingPunct="1">
        <a:defRPr sz="1800" kern="1200">
          <a:solidFill>
            <a:schemeClr val="tx1"/>
          </a:solidFill>
          <a:latin typeface="+mn-lt"/>
          <a:ea typeface="+mn-ea"/>
          <a:cs typeface="+mn-cs"/>
        </a:defRPr>
      </a:lvl3pPr>
      <a:lvl4pPr marL="1394409" algn="l" defTabSz="929601" rtl="0" eaLnBrk="1" latinLnBrk="0" hangingPunct="1">
        <a:defRPr sz="1800" kern="1200">
          <a:solidFill>
            <a:schemeClr val="tx1"/>
          </a:solidFill>
          <a:latin typeface="+mn-lt"/>
          <a:ea typeface="+mn-ea"/>
          <a:cs typeface="+mn-cs"/>
        </a:defRPr>
      </a:lvl4pPr>
      <a:lvl5pPr marL="1859209" algn="l" defTabSz="929601" rtl="0" eaLnBrk="1" latinLnBrk="0" hangingPunct="1">
        <a:defRPr sz="1800" kern="1200">
          <a:solidFill>
            <a:schemeClr val="tx1"/>
          </a:solidFill>
          <a:latin typeface="+mn-lt"/>
          <a:ea typeface="+mn-ea"/>
          <a:cs typeface="+mn-cs"/>
        </a:defRPr>
      </a:lvl5pPr>
      <a:lvl6pPr marL="2324015" algn="l" defTabSz="929601" rtl="0" eaLnBrk="1" latinLnBrk="0" hangingPunct="1">
        <a:defRPr sz="1800" kern="1200">
          <a:solidFill>
            <a:schemeClr val="tx1"/>
          </a:solidFill>
          <a:latin typeface="+mn-lt"/>
          <a:ea typeface="+mn-ea"/>
          <a:cs typeface="+mn-cs"/>
        </a:defRPr>
      </a:lvl6pPr>
      <a:lvl7pPr marL="2788816" algn="l" defTabSz="929601" rtl="0" eaLnBrk="1" latinLnBrk="0" hangingPunct="1">
        <a:defRPr sz="1800" kern="1200">
          <a:solidFill>
            <a:schemeClr val="tx1"/>
          </a:solidFill>
          <a:latin typeface="+mn-lt"/>
          <a:ea typeface="+mn-ea"/>
          <a:cs typeface="+mn-cs"/>
        </a:defRPr>
      </a:lvl7pPr>
      <a:lvl8pPr marL="3253619" algn="l" defTabSz="929601" rtl="0" eaLnBrk="1" latinLnBrk="0" hangingPunct="1">
        <a:defRPr sz="1800" kern="1200">
          <a:solidFill>
            <a:schemeClr val="tx1"/>
          </a:solidFill>
          <a:latin typeface="+mn-lt"/>
          <a:ea typeface="+mn-ea"/>
          <a:cs typeface="+mn-cs"/>
        </a:defRPr>
      </a:lvl8pPr>
      <a:lvl9pPr marL="3718424" algn="l" defTabSz="92960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81"/>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1787" fontAlgn="base">
              <a:spcBef>
                <a:spcPct val="0"/>
              </a:spcBef>
              <a:spcAft>
                <a:spcPct val="0"/>
              </a:spcAft>
              <a:defRPr/>
            </a:pPr>
            <a:fld id="{05156CCB-B22A-4032-8B59-4A4ED6A39119}" type="slidenum">
              <a:rPr lang="en-GB" smtClean="0">
                <a:solidFill>
                  <a:srgbClr val="FFFFFF"/>
                </a:solidFill>
              </a:rPr>
              <a:pPr defTabSz="911787"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47114"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377699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hf hdr="0" ftr="0" dt="0"/>
  <p:txStyles>
    <p:titleStyle>
      <a:lvl1pPr algn="l" defTabSz="928681" rtl="0" eaLnBrk="0" fontAlgn="base" hangingPunct="0">
        <a:spcBef>
          <a:spcPct val="0"/>
        </a:spcBef>
        <a:spcAft>
          <a:spcPct val="0"/>
        </a:spcAft>
        <a:defRPr sz="1900" b="1">
          <a:solidFill>
            <a:schemeClr val="bg1"/>
          </a:solidFill>
          <a:latin typeface="+mj-lt"/>
          <a:ea typeface="+mj-ea"/>
          <a:cs typeface="+mj-cs"/>
        </a:defRPr>
      </a:lvl1pPr>
      <a:lvl2pPr algn="l" defTabSz="928681" rtl="0" eaLnBrk="0" fontAlgn="base" hangingPunct="0">
        <a:spcBef>
          <a:spcPct val="0"/>
        </a:spcBef>
        <a:spcAft>
          <a:spcPct val="0"/>
        </a:spcAft>
        <a:defRPr sz="1900" b="1">
          <a:solidFill>
            <a:schemeClr val="bg1"/>
          </a:solidFill>
          <a:latin typeface="Arial" pitchFamily="34" charset="0"/>
        </a:defRPr>
      </a:lvl2pPr>
      <a:lvl3pPr algn="l" defTabSz="928681" rtl="0" eaLnBrk="0" fontAlgn="base" hangingPunct="0">
        <a:spcBef>
          <a:spcPct val="0"/>
        </a:spcBef>
        <a:spcAft>
          <a:spcPct val="0"/>
        </a:spcAft>
        <a:defRPr sz="1900" b="1">
          <a:solidFill>
            <a:schemeClr val="bg1"/>
          </a:solidFill>
          <a:latin typeface="Arial" pitchFamily="34" charset="0"/>
        </a:defRPr>
      </a:lvl3pPr>
      <a:lvl4pPr algn="l" defTabSz="928681" rtl="0" eaLnBrk="0" fontAlgn="base" hangingPunct="0">
        <a:spcBef>
          <a:spcPct val="0"/>
        </a:spcBef>
        <a:spcAft>
          <a:spcPct val="0"/>
        </a:spcAft>
        <a:defRPr sz="1900" b="1">
          <a:solidFill>
            <a:schemeClr val="bg1"/>
          </a:solidFill>
          <a:latin typeface="Arial" pitchFamily="34" charset="0"/>
        </a:defRPr>
      </a:lvl4pPr>
      <a:lvl5pPr algn="l" defTabSz="928681" rtl="0" eaLnBrk="0" fontAlgn="base" hangingPunct="0">
        <a:spcBef>
          <a:spcPct val="0"/>
        </a:spcBef>
        <a:spcAft>
          <a:spcPct val="0"/>
        </a:spcAft>
        <a:defRPr sz="1900" b="1">
          <a:solidFill>
            <a:schemeClr val="bg1"/>
          </a:solidFill>
          <a:latin typeface="Arial" pitchFamily="34" charset="0"/>
        </a:defRPr>
      </a:lvl5pPr>
      <a:lvl6pPr marL="465131" algn="l" defTabSz="928681" rtl="0" fontAlgn="base">
        <a:spcBef>
          <a:spcPct val="0"/>
        </a:spcBef>
        <a:spcAft>
          <a:spcPct val="0"/>
        </a:spcAft>
        <a:defRPr sz="1900" b="1">
          <a:solidFill>
            <a:schemeClr val="bg1"/>
          </a:solidFill>
          <a:latin typeface="Arial" pitchFamily="34" charset="0"/>
        </a:defRPr>
      </a:lvl6pPr>
      <a:lvl7pPr marL="930294" algn="l" defTabSz="928681" rtl="0" fontAlgn="base">
        <a:spcBef>
          <a:spcPct val="0"/>
        </a:spcBef>
        <a:spcAft>
          <a:spcPct val="0"/>
        </a:spcAft>
        <a:defRPr sz="1900" b="1">
          <a:solidFill>
            <a:schemeClr val="bg1"/>
          </a:solidFill>
          <a:latin typeface="Arial" pitchFamily="34" charset="0"/>
        </a:defRPr>
      </a:lvl7pPr>
      <a:lvl8pPr marL="1395445" algn="l" defTabSz="928681" rtl="0" fontAlgn="base">
        <a:spcBef>
          <a:spcPct val="0"/>
        </a:spcBef>
        <a:spcAft>
          <a:spcPct val="0"/>
        </a:spcAft>
        <a:defRPr sz="1900" b="1">
          <a:solidFill>
            <a:schemeClr val="bg1"/>
          </a:solidFill>
          <a:latin typeface="Arial" pitchFamily="34" charset="0"/>
        </a:defRPr>
      </a:lvl8pPr>
      <a:lvl9pPr marL="1860588" algn="l" defTabSz="928681" rtl="0" fontAlgn="base">
        <a:spcBef>
          <a:spcPct val="0"/>
        </a:spcBef>
        <a:spcAft>
          <a:spcPct val="0"/>
        </a:spcAft>
        <a:defRPr sz="1900" b="1">
          <a:solidFill>
            <a:schemeClr val="bg1"/>
          </a:solidFill>
          <a:latin typeface="Arial" pitchFamily="34" charset="0"/>
        </a:defRPr>
      </a:lvl9pPr>
    </p:titleStyle>
    <p:bodyStyle>
      <a:lvl1pPr marL="348860" indent="-348860" algn="l" defTabSz="928681" rtl="0" eaLnBrk="0" fontAlgn="base" hangingPunct="0">
        <a:spcBef>
          <a:spcPct val="0"/>
        </a:spcBef>
        <a:spcAft>
          <a:spcPct val="0"/>
        </a:spcAft>
        <a:buSzPct val="120000"/>
        <a:buChar char="•"/>
        <a:defRPr sz="1600">
          <a:solidFill>
            <a:schemeClr val="tx1"/>
          </a:solidFill>
          <a:latin typeface="+mn-lt"/>
          <a:ea typeface="+mn-ea"/>
          <a:cs typeface="+mn-cs"/>
        </a:defRPr>
      </a:lvl1pPr>
      <a:lvl2pPr marL="150204" indent="-148590" algn="l" defTabSz="928681" rtl="0" eaLnBrk="0" fontAlgn="base" hangingPunct="0">
        <a:spcBef>
          <a:spcPct val="0"/>
        </a:spcBef>
        <a:spcAft>
          <a:spcPct val="0"/>
        </a:spcAft>
        <a:buClr>
          <a:schemeClr val="tx2"/>
        </a:buClr>
        <a:buSzPct val="120000"/>
        <a:buChar char="•"/>
        <a:defRPr sz="1600">
          <a:solidFill>
            <a:schemeClr val="tx1"/>
          </a:solidFill>
          <a:latin typeface="+mn-lt"/>
        </a:defRPr>
      </a:lvl2pPr>
      <a:lvl3pPr marL="306867" indent="-155044" algn="l" defTabSz="928681"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8994" indent="-140515" algn="l" defTabSz="928681" rtl="0" eaLnBrk="0" fontAlgn="base" hangingPunct="0">
        <a:spcBef>
          <a:spcPct val="0"/>
        </a:spcBef>
        <a:spcAft>
          <a:spcPct val="0"/>
        </a:spcAft>
        <a:buClr>
          <a:schemeClr val="tx2"/>
        </a:buClr>
        <a:buSzPct val="89000"/>
        <a:buChar char="•"/>
        <a:defRPr sz="1600">
          <a:solidFill>
            <a:schemeClr val="tx1"/>
          </a:solidFill>
          <a:latin typeface="+mn-lt"/>
        </a:defRPr>
      </a:lvl4pPr>
      <a:lvl5pPr marL="604047" indent="-153435" algn="l" defTabSz="928681"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9195" indent="-153435" algn="l" defTabSz="92868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4342" indent="-153435" algn="l" defTabSz="92868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9492" indent="-153435" algn="l" defTabSz="92868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4640" indent="-153435" algn="l" defTabSz="92868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0294" rtl="0" eaLnBrk="1" latinLnBrk="0" hangingPunct="1">
        <a:defRPr sz="1800" kern="1200">
          <a:solidFill>
            <a:schemeClr val="tx1"/>
          </a:solidFill>
          <a:latin typeface="+mn-lt"/>
          <a:ea typeface="+mn-ea"/>
          <a:cs typeface="+mn-cs"/>
        </a:defRPr>
      </a:lvl1pPr>
      <a:lvl2pPr marL="465131" algn="l" defTabSz="930294" rtl="0" eaLnBrk="1" latinLnBrk="0" hangingPunct="1">
        <a:defRPr sz="1800" kern="1200">
          <a:solidFill>
            <a:schemeClr val="tx1"/>
          </a:solidFill>
          <a:latin typeface="+mn-lt"/>
          <a:ea typeface="+mn-ea"/>
          <a:cs typeface="+mn-cs"/>
        </a:defRPr>
      </a:lvl2pPr>
      <a:lvl3pPr marL="930294" algn="l" defTabSz="930294" rtl="0" eaLnBrk="1" latinLnBrk="0" hangingPunct="1">
        <a:defRPr sz="1800" kern="1200">
          <a:solidFill>
            <a:schemeClr val="tx1"/>
          </a:solidFill>
          <a:latin typeface="+mn-lt"/>
          <a:ea typeface="+mn-ea"/>
          <a:cs typeface="+mn-cs"/>
        </a:defRPr>
      </a:lvl3pPr>
      <a:lvl4pPr marL="1395445" algn="l" defTabSz="930294" rtl="0" eaLnBrk="1" latinLnBrk="0" hangingPunct="1">
        <a:defRPr sz="1800" kern="1200">
          <a:solidFill>
            <a:schemeClr val="tx1"/>
          </a:solidFill>
          <a:latin typeface="+mn-lt"/>
          <a:ea typeface="+mn-ea"/>
          <a:cs typeface="+mn-cs"/>
        </a:defRPr>
      </a:lvl4pPr>
      <a:lvl5pPr marL="1860588" algn="l" defTabSz="930294" rtl="0" eaLnBrk="1" latinLnBrk="0" hangingPunct="1">
        <a:defRPr sz="1800" kern="1200">
          <a:solidFill>
            <a:schemeClr val="tx1"/>
          </a:solidFill>
          <a:latin typeface="+mn-lt"/>
          <a:ea typeface="+mn-ea"/>
          <a:cs typeface="+mn-cs"/>
        </a:defRPr>
      </a:lvl5pPr>
      <a:lvl6pPr marL="2325740" algn="l" defTabSz="930294" rtl="0" eaLnBrk="1" latinLnBrk="0" hangingPunct="1">
        <a:defRPr sz="1800" kern="1200">
          <a:solidFill>
            <a:schemeClr val="tx1"/>
          </a:solidFill>
          <a:latin typeface="+mn-lt"/>
          <a:ea typeface="+mn-ea"/>
          <a:cs typeface="+mn-cs"/>
        </a:defRPr>
      </a:lvl6pPr>
      <a:lvl7pPr marL="2790887" algn="l" defTabSz="930294" rtl="0" eaLnBrk="1" latinLnBrk="0" hangingPunct="1">
        <a:defRPr sz="1800" kern="1200">
          <a:solidFill>
            <a:schemeClr val="tx1"/>
          </a:solidFill>
          <a:latin typeface="+mn-lt"/>
          <a:ea typeface="+mn-ea"/>
          <a:cs typeface="+mn-cs"/>
        </a:defRPr>
      </a:lvl7pPr>
      <a:lvl8pPr marL="3256034" algn="l" defTabSz="930294" rtl="0" eaLnBrk="1" latinLnBrk="0" hangingPunct="1">
        <a:defRPr sz="1800" kern="1200">
          <a:solidFill>
            <a:schemeClr val="tx1"/>
          </a:solidFill>
          <a:latin typeface="+mn-lt"/>
          <a:ea typeface="+mn-ea"/>
          <a:cs typeface="+mn-cs"/>
        </a:defRPr>
      </a:lvl8pPr>
      <a:lvl9pPr marL="3721184" algn="l" defTabSz="93029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74"/>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2559" fontAlgn="base">
              <a:spcBef>
                <a:spcPct val="0"/>
              </a:spcBef>
              <a:spcAft>
                <a:spcPct val="0"/>
              </a:spcAft>
              <a:defRPr/>
            </a:pPr>
            <a:fld id="{05156CCB-B22A-4032-8B59-4A4ED6A39119}" type="slidenum">
              <a:rPr lang="en-GB" smtClean="0">
                <a:solidFill>
                  <a:srgbClr val="FFFFFF"/>
                </a:solidFill>
              </a:rPr>
              <a:pPr defTabSz="912559"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1"/>
          <a:ext cx="165224" cy="165214"/>
        </p:xfrm>
        <a:graphic>
          <a:graphicData uri="http://schemas.openxmlformats.org/presentationml/2006/ole">
            <mc:AlternateContent xmlns:mc="http://schemas.openxmlformats.org/markup-compatibility/2006">
              <mc:Choice xmlns:v="urn:schemas-microsoft-com:vml" Requires="v">
                <p:oleObj spid="_x0000_s50186"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377699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iming>
    <p:tnLst>
      <p:par>
        <p:cTn id="1" dur="indefinite" restart="never" nodeType="tmRoot"/>
      </p:par>
    </p:tnLst>
  </p:timing>
  <p:hf hdr="0" ftr="0" dt="0"/>
  <p:txStyles>
    <p:titleStyle>
      <a:lvl1pPr algn="l" defTabSz="929371" rtl="0" eaLnBrk="0" fontAlgn="base" hangingPunct="0">
        <a:spcBef>
          <a:spcPct val="0"/>
        </a:spcBef>
        <a:spcAft>
          <a:spcPct val="0"/>
        </a:spcAft>
        <a:defRPr sz="1900" b="1">
          <a:solidFill>
            <a:schemeClr val="bg1"/>
          </a:solidFill>
          <a:latin typeface="+mj-lt"/>
          <a:ea typeface="+mj-ea"/>
          <a:cs typeface="+mj-cs"/>
        </a:defRPr>
      </a:lvl1pPr>
      <a:lvl2pPr algn="l" defTabSz="929371" rtl="0" eaLnBrk="0" fontAlgn="base" hangingPunct="0">
        <a:spcBef>
          <a:spcPct val="0"/>
        </a:spcBef>
        <a:spcAft>
          <a:spcPct val="0"/>
        </a:spcAft>
        <a:defRPr sz="1900" b="1">
          <a:solidFill>
            <a:schemeClr val="bg1"/>
          </a:solidFill>
          <a:latin typeface="Arial" pitchFamily="34" charset="0"/>
        </a:defRPr>
      </a:lvl2pPr>
      <a:lvl3pPr algn="l" defTabSz="929371" rtl="0" eaLnBrk="0" fontAlgn="base" hangingPunct="0">
        <a:spcBef>
          <a:spcPct val="0"/>
        </a:spcBef>
        <a:spcAft>
          <a:spcPct val="0"/>
        </a:spcAft>
        <a:defRPr sz="1900" b="1">
          <a:solidFill>
            <a:schemeClr val="bg1"/>
          </a:solidFill>
          <a:latin typeface="Arial" pitchFamily="34" charset="0"/>
        </a:defRPr>
      </a:lvl3pPr>
      <a:lvl4pPr algn="l" defTabSz="929371" rtl="0" eaLnBrk="0" fontAlgn="base" hangingPunct="0">
        <a:spcBef>
          <a:spcPct val="0"/>
        </a:spcBef>
        <a:spcAft>
          <a:spcPct val="0"/>
        </a:spcAft>
        <a:defRPr sz="1900" b="1">
          <a:solidFill>
            <a:schemeClr val="bg1"/>
          </a:solidFill>
          <a:latin typeface="Arial" pitchFamily="34" charset="0"/>
        </a:defRPr>
      </a:lvl4pPr>
      <a:lvl5pPr algn="l" defTabSz="929371" rtl="0" eaLnBrk="0" fontAlgn="base" hangingPunct="0">
        <a:spcBef>
          <a:spcPct val="0"/>
        </a:spcBef>
        <a:spcAft>
          <a:spcPct val="0"/>
        </a:spcAft>
        <a:defRPr sz="1900" b="1">
          <a:solidFill>
            <a:schemeClr val="bg1"/>
          </a:solidFill>
          <a:latin typeface="Arial" pitchFamily="34" charset="0"/>
        </a:defRPr>
      </a:lvl5pPr>
      <a:lvl6pPr marL="465481" algn="l" defTabSz="929371" rtl="0" fontAlgn="base">
        <a:spcBef>
          <a:spcPct val="0"/>
        </a:spcBef>
        <a:spcAft>
          <a:spcPct val="0"/>
        </a:spcAft>
        <a:defRPr sz="1900" b="1">
          <a:solidFill>
            <a:schemeClr val="bg1"/>
          </a:solidFill>
          <a:latin typeface="Arial" pitchFamily="34" charset="0"/>
        </a:defRPr>
      </a:lvl6pPr>
      <a:lvl7pPr marL="930987" algn="l" defTabSz="929371" rtl="0" fontAlgn="base">
        <a:spcBef>
          <a:spcPct val="0"/>
        </a:spcBef>
        <a:spcAft>
          <a:spcPct val="0"/>
        </a:spcAft>
        <a:defRPr sz="1900" b="1">
          <a:solidFill>
            <a:schemeClr val="bg1"/>
          </a:solidFill>
          <a:latin typeface="Arial" pitchFamily="34" charset="0"/>
        </a:defRPr>
      </a:lvl7pPr>
      <a:lvl8pPr marL="1396481" algn="l" defTabSz="929371" rtl="0" fontAlgn="base">
        <a:spcBef>
          <a:spcPct val="0"/>
        </a:spcBef>
        <a:spcAft>
          <a:spcPct val="0"/>
        </a:spcAft>
        <a:defRPr sz="1900" b="1">
          <a:solidFill>
            <a:schemeClr val="bg1"/>
          </a:solidFill>
          <a:latin typeface="Arial" pitchFamily="34" charset="0"/>
        </a:defRPr>
      </a:lvl8pPr>
      <a:lvl9pPr marL="1861973" algn="l" defTabSz="929371" rtl="0" fontAlgn="base">
        <a:spcBef>
          <a:spcPct val="0"/>
        </a:spcBef>
        <a:spcAft>
          <a:spcPct val="0"/>
        </a:spcAft>
        <a:defRPr sz="1900" b="1">
          <a:solidFill>
            <a:schemeClr val="bg1"/>
          </a:solidFill>
          <a:latin typeface="Arial" pitchFamily="34" charset="0"/>
        </a:defRPr>
      </a:lvl9pPr>
    </p:titleStyle>
    <p:bodyStyle>
      <a:lvl1pPr marL="349119" indent="-349119" algn="l" defTabSz="929371" rtl="0" eaLnBrk="0" fontAlgn="base" hangingPunct="0">
        <a:spcBef>
          <a:spcPct val="0"/>
        </a:spcBef>
        <a:spcAft>
          <a:spcPct val="0"/>
        </a:spcAft>
        <a:buSzPct val="120000"/>
        <a:buChar char="•"/>
        <a:defRPr sz="1600">
          <a:solidFill>
            <a:schemeClr val="tx1"/>
          </a:solidFill>
          <a:latin typeface="+mn-lt"/>
          <a:ea typeface="+mn-ea"/>
          <a:cs typeface="+mn-cs"/>
        </a:defRPr>
      </a:lvl1pPr>
      <a:lvl2pPr marL="150316" indent="-148700" algn="l" defTabSz="929371" rtl="0" eaLnBrk="0" fontAlgn="base" hangingPunct="0">
        <a:spcBef>
          <a:spcPct val="0"/>
        </a:spcBef>
        <a:spcAft>
          <a:spcPct val="0"/>
        </a:spcAft>
        <a:buClr>
          <a:schemeClr val="tx2"/>
        </a:buClr>
        <a:buSzPct val="120000"/>
        <a:buChar char="•"/>
        <a:defRPr sz="1600">
          <a:solidFill>
            <a:schemeClr val="tx1"/>
          </a:solidFill>
          <a:latin typeface="+mn-lt"/>
        </a:defRPr>
      </a:lvl2pPr>
      <a:lvl3pPr marL="307096" indent="-155160" algn="l" defTabSz="929371"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9330" indent="-140619" algn="l" defTabSz="929371" rtl="0" eaLnBrk="0" fontAlgn="base" hangingPunct="0">
        <a:spcBef>
          <a:spcPct val="0"/>
        </a:spcBef>
        <a:spcAft>
          <a:spcPct val="0"/>
        </a:spcAft>
        <a:buClr>
          <a:schemeClr val="tx2"/>
        </a:buClr>
        <a:buSzPct val="89000"/>
        <a:buChar char="•"/>
        <a:defRPr sz="1600">
          <a:solidFill>
            <a:schemeClr val="tx1"/>
          </a:solidFill>
          <a:latin typeface="+mn-lt"/>
        </a:defRPr>
      </a:lvl4pPr>
      <a:lvl5pPr marL="604495" indent="-153549" algn="l" defTabSz="929371"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9988" indent="-153549" algn="l" defTabSz="92937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5481" indent="-153549" algn="l" defTabSz="92937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2000977" indent="-153549" algn="l" defTabSz="92937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6468" indent="-153549" algn="l" defTabSz="929371"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0987" rtl="0" eaLnBrk="1" latinLnBrk="0" hangingPunct="1">
        <a:defRPr sz="1800" kern="1200">
          <a:solidFill>
            <a:schemeClr val="tx1"/>
          </a:solidFill>
          <a:latin typeface="+mn-lt"/>
          <a:ea typeface="+mn-ea"/>
          <a:cs typeface="+mn-cs"/>
        </a:defRPr>
      </a:lvl1pPr>
      <a:lvl2pPr marL="465481" algn="l" defTabSz="930987" rtl="0" eaLnBrk="1" latinLnBrk="0" hangingPunct="1">
        <a:defRPr sz="1800" kern="1200">
          <a:solidFill>
            <a:schemeClr val="tx1"/>
          </a:solidFill>
          <a:latin typeface="+mn-lt"/>
          <a:ea typeface="+mn-ea"/>
          <a:cs typeface="+mn-cs"/>
        </a:defRPr>
      </a:lvl2pPr>
      <a:lvl3pPr marL="930987" algn="l" defTabSz="930987" rtl="0" eaLnBrk="1" latinLnBrk="0" hangingPunct="1">
        <a:defRPr sz="1800" kern="1200">
          <a:solidFill>
            <a:schemeClr val="tx1"/>
          </a:solidFill>
          <a:latin typeface="+mn-lt"/>
          <a:ea typeface="+mn-ea"/>
          <a:cs typeface="+mn-cs"/>
        </a:defRPr>
      </a:lvl3pPr>
      <a:lvl4pPr marL="1396481" algn="l" defTabSz="930987" rtl="0" eaLnBrk="1" latinLnBrk="0" hangingPunct="1">
        <a:defRPr sz="1800" kern="1200">
          <a:solidFill>
            <a:schemeClr val="tx1"/>
          </a:solidFill>
          <a:latin typeface="+mn-lt"/>
          <a:ea typeface="+mn-ea"/>
          <a:cs typeface="+mn-cs"/>
        </a:defRPr>
      </a:lvl4pPr>
      <a:lvl5pPr marL="1861973" algn="l" defTabSz="930987" rtl="0" eaLnBrk="1" latinLnBrk="0" hangingPunct="1">
        <a:defRPr sz="1800" kern="1200">
          <a:solidFill>
            <a:schemeClr val="tx1"/>
          </a:solidFill>
          <a:latin typeface="+mn-lt"/>
          <a:ea typeface="+mn-ea"/>
          <a:cs typeface="+mn-cs"/>
        </a:defRPr>
      </a:lvl5pPr>
      <a:lvl6pPr marL="2327466" algn="l" defTabSz="930987" rtl="0" eaLnBrk="1" latinLnBrk="0" hangingPunct="1">
        <a:defRPr sz="1800" kern="1200">
          <a:solidFill>
            <a:schemeClr val="tx1"/>
          </a:solidFill>
          <a:latin typeface="+mn-lt"/>
          <a:ea typeface="+mn-ea"/>
          <a:cs typeface="+mn-cs"/>
        </a:defRPr>
      </a:lvl6pPr>
      <a:lvl7pPr marL="2792958" algn="l" defTabSz="930987" rtl="0" eaLnBrk="1" latinLnBrk="0" hangingPunct="1">
        <a:defRPr sz="1800" kern="1200">
          <a:solidFill>
            <a:schemeClr val="tx1"/>
          </a:solidFill>
          <a:latin typeface="+mn-lt"/>
          <a:ea typeface="+mn-ea"/>
          <a:cs typeface="+mn-cs"/>
        </a:defRPr>
      </a:lvl7pPr>
      <a:lvl8pPr marL="3258450" algn="l" defTabSz="930987" rtl="0" eaLnBrk="1" latinLnBrk="0" hangingPunct="1">
        <a:defRPr sz="1800" kern="1200">
          <a:solidFill>
            <a:schemeClr val="tx1"/>
          </a:solidFill>
          <a:latin typeface="+mn-lt"/>
          <a:ea typeface="+mn-ea"/>
          <a:cs typeface="+mn-cs"/>
        </a:defRPr>
      </a:lvl8pPr>
      <a:lvl9pPr marL="3723946" algn="l" defTabSz="93098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58"/>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63"/>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3432" fontAlgn="base">
              <a:spcBef>
                <a:spcPct val="0"/>
              </a:spcBef>
              <a:spcAft>
                <a:spcPct val="0"/>
              </a:spcAft>
              <a:defRPr/>
            </a:pPr>
            <a:fld id="{05156CCB-B22A-4032-8B59-4A4ED6A39119}" type="slidenum">
              <a:rPr lang="en-GB" smtClean="0">
                <a:solidFill>
                  <a:srgbClr val="FFFFFF"/>
                </a:solidFill>
              </a:rPr>
              <a:pPr defTabSz="913432"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11"/>
          <a:ext cx="165224" cy="165214"/>
        </p:xfrm>
        <a:graphic>
          <a:graphicData uri="http://schemas.openxmlformats.org/presentationml/2006/ole">
            <mc:AlternateContent xmlns:mc="http://schemas.openxmlformats.org/markup-compatibility/2006">
              <mc:Choice xmlns:v="urn:schemas-microsoft-com:vml" Requires="v">
                <p:oleObj spid="_x0000_s53258"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3574255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id="1" dur="indefinite" restart="never" nodeType="tmRoot"/>
      </p:par>
    </p:tnLst>
  </p:timing>
  <p:hf hdr="0" ftr="0" dt="0"/>
  <p:txStyles>
    <p:titleStyle>
      <a:lvl1pPr algn="l" defTabSz="930353" rtl="0" eaLnBrk="0" fontAlgn="base" hangingPunct="0">
        <a:spcBef>
          <a:spcPct val="0"/>
        </a:spcBef>
        <a:spcAft>
          <a:spcPct val="0"/>
        </a:spcAft>
        <a:defRPr sz="1900" b="1">
          <a:solidFill>
            <a:schemeClr val="bg1"/>
          </a:solidFill>
          <a:latin typeface="+mj-lt"/>
          <a:ea typeface="+mj-ea"/>
          <a:cs typeface="+mj-cs"/>
        </a:defRPr>
      </a:lvl1pPr>
      <a:lvl2pPr algn="l" defTabSz="930353" rtl="0" eaLnBrk="0" fontAlgn="base" hangingPunct="0">
        <a:spcBef>
          <a:spcPct val="0"/>
        </a:spcBef>
        <a:spcAft>
          <a:spcPct val="0"/>
        </a:spcAft>
        <a:defRPr sz="1900" b="1">
          <a:solidFill>
            <a:schemeClr val="bg1"/>
          </a:solidFill>
          <a:latin typeface="Arial" pitchFamily="34" charset="0"/>
        </a:defRPr>
      </a:lvl2pPr>
      <a:lvl3pPr algn="l" defTabSz="930353" rtl="0" eaLnBrk="0" fontAlgn="base" hangingPunct="0">
        <a:spcBef>
          <a:spcPct val="0"/>
        </a:spcBef>
        <a:spcAft>
          <a:spcPct val="0"/>
        </a:spcAft>
        <a:defRPr sz="1900" b="1">
          <a:solidFill>
            <a:schemeClr val="bg1"/>
          </a:solidFill>
          <a:latin typeface="Arial" pitchFamily="34" charset="0"/>
        </a:defRPr>
      </a:lvl3pPr>
      <a:lvl4pPr algn="l" defTabSz="930353" rtl="0" eaLnBrk="0" fontAlgn="base" hangingPunct="0">
        <a:spcBef>
          <a:spcPct val="0"/>
        </a:spcBef>
        <a:spcAft>
          <a:spcPct val="0"/>
        </a:spcAft>
        <a:defRPr sz="1900" b="1">
          <a:solidFill>
            <a:schemeClr val="bg1"/>
          </a:solidFill>
          <a:latin typeface="Arial" pitchFamily="34" charset="0"/>
        </a:defRPr>
      </a:lvl4pPr>
      <a:lvl5pPr algn="l" defTabSz="930353" rtl="0" eaLnBrk="0" fontAlgn="base" hangingPunct="0">
        <a:spcBef>
          <a:spcPct val="0"/>
        </a:spcBef>
        <a:spcAft>
          <a:spcPct val="0"/>
        </a:spcAft>
        <a:defRPr sz="1900" b="1">
          <a:solidFill>
            <a:schemeClr val="bg1"/>
          </a:solidFill>
          <a:latin typeface="Arial" pitchFamily="34" charset="0"/>
        </a:defRPr>
      </a:lvl5pPr>
      <a:lvl6pPr marL="465981" algn="l" defTabSz="930353" rtl="0" fontAlgn="base">
        <a:spcBef>
          <a:spcPct val="0"/>
        </a:spcBef>
        <a:spcAft>
          <a:spcPct val="0"/>
        </a:spcAft>
        <a:defRPr sz="1900" b="1">
          <a:solidFill>
            <a:schemeClr val="bg1"/>
          </a:solidFill>
          <a:latin typeface="Arial" pitchFamily="34" charset="0"/>
        </a:defRPr>
      </a:lvl6pPr>
      <a:lvl7pPr marL="931977" algn="l" defTabSz="930353" rtl="0" fontAlgn="base">
        <a:spcBef>
          <a:spcPct val="0"/>
        </a:spcBef>
        <a:spcAft>
          <a:spcPct val="0"/>
        </a:spcAft>
        <a:defRPr sz="1900" b="1">
          <a:solidFill>
            <a:schemeClr val="bg1"/>
          </a:solidFill>
          <a:latin typeface="Arial" pitchFamily="34" charset="0"/>
        </a:defRPr>
      </a:lvl7pPr>
      <a:lvl8pPr marL="1397963" algn="l" defTabSz="930353" rtl="0" fontAlgn="base">
        <a:spcBef>
          <a:spcPct val="0"/>
        </a:spcBef>
        <a:spcAft>
          <a:spcPct val="0"/>
        </a:spcAft>
        <a:defRPr sz="1900" b="1">
          <a:solidFill>
            <a:schemeClr val="bg1"/>
          </a:solidFill>
          <a:latin typeface="Arial" pitchFamily="34" charset="0"/>
        </a:defRPr>
      </a:lvl8pPr>
      <a:lvl9pPr marL="1863946" algn="l" defTabSz="930353" rtl="0" fontAlgn="base">
        <a:spcBef>
          <a:spcPct val="0"/>
        </a:spcBef>
        <a:spcAft>
          <a:spcPct val="0"/>
        </a:spcAft>
        <a:defRPr sz="1900" b="1">
          <a:solidFill>
            <a:schemeClr val="bg1"/>
          </a:solidFill>
          <a:latin typeface="Arial" pitchFamily="34" charset="0"/>
        </a:defRPr>
      </a:lvl9pPr>
    </p:titleStyle>
    <p:bodyStyle>
      <a:lvl1pPr marL="349489" indent="-349489" algn="l" defTabSz="930353" rtl="0" eaLnBrk="0" fontAlgn="base" hangingPunct="0">
        <a:spcBef>
          <a:spcPct val="0"/>
        </a:spcBef>
        <a:spcAft>
          <a:spcPct val="0"/>
        </a:spcAft>
        <a:buSzPct val="120000"/>
        <a:buChar char="•"/>
        <a:defRPr sz="1600">
          <a:solidFill>
            <a:schemeClr val="tx1"/>
          </a:solidFill>
          <a:latin typeface="+mn-lt"/>
          <a:ea typeface="+mn-ea"/>
          <a:cs typeface="+mn-cs"/>
        </a:defRPr>
      </a:lvl1pPr>
      <a:lvl2pPr marL="150476" indent="-148859" algn="l" defTabSz="930353" rtl="0" eaLnBrk="0" fontAlgn="base" hangingPunct="0">
        <a:spcBef>
          <a:spcPct val="0"/>
        </a:spcBef>
        <a:spcAft>
          <a:spcPct val="0"/>
        </a:spcAft>
        <a:buClr>
          <a:schemeClr val="tx2"/>
        </a:buClr>
        <a:buSzPct val="120000"/>
        <a:buChar char="•"/>
        <a:defRPr sz="1600">
          <a:solidFill>
            <a:schemeClr val="tx1"/>
          </a:solidFill>
          <a:latin typeface="+mn-lt"/>
        </a:defRPr>
      </a:lvl2pPr>
      <a:lvl3pPr marL="307421" indent="-155327" algn="l" defTabSz="93035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9804" indent="-140768" algn="l" defTabSz="930353" rtl="0" eaLnBrk="0" fontAlgn="base" hangingPunct="0">
        <a:spcBef>
          <a:spcPct val="0"/>
        </a:spcBef>
        <a:spcAft>
          <a:spcPct val="0"/>
        </a:spcAft>
        <a:buClr>
          <a:schemeClr val="tx2"/>
        </a:buClr>
        <a:buSzPct val="89000"/>
        <a:buChar char="•"/>
        <a:defRPr sz="1600">
          <a:solidFill>
            <a:schemeClr val="tx1"/>
          </a:solidFill>
          <a:latin typeface="+mn-lt"/>
        </a:defRPr>
      </a:lvl4pPr>
      <a:lvl5pPr marL="605136" indent="-153712" algn="l" defTabSz="93035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71122" indent="-153712" algn="l" defTabSz="93035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7109" indent="-153712" algn="l" defTabSz="93035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2003098" indent="-153712" algn="l" defTabSz="93035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9083" indent="-153712" algn="l" defTabSz="93035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1977" rtl="0" eaLnBrk="1" latinLnBrk="0" hangingPunct="1">
        <a:defRPr sz="1800" kern="1200">
          <a:solidFill>
            <a:schemeClr val="tx1"/>
          </a:solidFill>
          <a:latin typeface="+mn-lt"/>
          <a:ea typeface="+mn-ea"/>
          <a:cs typeface="+mn-cs"/>
        </a:defRPr>
      </a:lvl1pPr>
      <a:lvl2pPr marL="465981" algn="l" defTabSz="931977" rtl="0" eaLnBrk="1" latinLnBrk="0" hangingPunct="1">
        <a:defRPr sz="1800" kern="1200">
          <a:solidFill>
            <a:schemeClr val="tx1"/>
          </a:solidFill>
          <a:latin typeface="+mn-lt"/>
          <a:ea typeface="+mn-ea"/>
          <a:cs typeface="+mn-cs"/>
        </a:defRPr>
      </a:lvl2pPr>
      <a:lvl3pPr marL="931977" algn="l" defTabSz="931977" rtl="0" eaLnBrk="1" latinLnBrk="0" hangingPunct="1">
        <a:defRPr sz="1800" kern="1200">
          <a:solidFill>
            <a:schemeClr val="tx1"/>
          </a:solidFill>
          <a:latin typeface="+mn-lt"/>
          <a:ea typeface="+mn-ea"/>
          <a:cs typeface="+mn-cs"/>
        </a:defRPr>
      </a:lvl3pPr>
      <a:lvl4pPr marL="1397963" algn="l" defTabSz="931977" rtl="0" eaLnBrk="1" latinLnBrk="0" hangingPunct="1">
        <a:defRPr sz="1800" kern="1200">
          <a:solidFill>
            <a:schemeClr val="tx1"/>
          </a:solidFill>
          <a:latin typeface="+mn-lt"/>
          <a:ea typeface="+mn-ea"/>
          <a:cs typeface="+mn-cs"/>
        </a:defRPr>
      </a:lvl4pPr>
      <a:lvl5pPr marL="1863946" algn="l" defTabSz="931977" rtl="0" eaLnBrk="1" latinLnBrk="0" hangingPunct="1">
        <a:defRPr sz="1800" kern="1200">
          <a:solidFill>
            <a:schemeClr val="tx1"/>
          </a:solidFill>
          <a:latin typeface="+mn-lt"/>
          <a:ea typeface="+mn-ea"/>
          <a:cs typeface="+mn-cs"/>
        </a:defRPr>
      </a:lvl5pPr>
      <a:lvl6pPr marL="2329935" algn="l" defTabSz="931977" rtl="0" eaLnBrk="1" latinLnBrk="0" hangingPunct="1">
        <a:defRPr sz="1800" kern="1200">
          <a:solidFill>
            <a:schemeClr val="tx1"/>
          </a:solidFill>
          <a:latin typeface="+mn-lt"/>
          <a:ea typeface="+mn-ea"/>
          <a:cs typeface="+mn-cs"/>
        </a:defRPr>
      </a:lvl6pPr>
      <a:lvl7pPr marL="2795922" algn="l" defTabSz="931977" rtl="0" eaLnBrk="1" latinLnBrk="0" hangingPunct="1">
        <a:defRPr sz="1800" kern="1200">
          <a:solidFill>
            <a:schemeClr val="tx1"/>
          </a:solidFill>
          <a:latin typeface="+mn-lt"/>
          <a:ea typeface="+mn-ea"/>
          <a:cs typeface="+mn-cs"/>
        </a:defRPr>
      </a:lvl7pPr>
      <a:lvl8pPr marL="3261907" algn="l" defTabSz="931977" rtl="0" eaLnBrk="1" latinLnBrk="0" hangingPunct="1">
        <a:defRPr sz="1800" kern="1200">
          <a:solidFill>
            <a:schemeClr val="tx1"/>
          </a:solidFill>
          <a:latin typeface="+mn-lt"/>
          <a:ea typeface="+mn-ea"/>
          <a:cs typeface="+mn-cs"/>
        </a:defRPr>
      </a:lvl8pPr>
      <a:lvl9pPr marL="3727895" algn="l" defTabSz="9319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48"/>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3953"/>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14400" fontAlgn="base">
              <a:spcBef>
                <a:spcPct val="0"/>
              </a:spcBef>
              <a:spcAft>
                <a:spcPct val="0"/>
              </a:spcAft>
              <a:defRPr/>
            </a:pPr>
            <a:fld id="{05156CCB-B22A-4032-8B59-4A4ED6A39119}" type="slidenum">
              <a:rPr lang="en-GB">
                <a:solidFill>
                  <a:srgbClr val="FFFFFF"/>
                </a:solidFill>
              </a:rPr>
              <a:pPr defTabSz="914400"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1"/>
          <a:ext cx="165224" cy="165214"/>
        </p:xfrm>
        <a:graphic>
          <a:graphicData uri="http://schemas.openxmlformats.org/presentationml/2006/ole">
            <mc:AlternateContent xmlns:mc="http://schemas.openxmlformats.org/markup-compatibility/2006">
              <mc:Choice xmlns:v="urn:schemas-microsoft-com:vml" Requires="v">
                <p:oleObj spid="_x0000_s56330"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356684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iming>
    <p:tnLst>
      <p:par>
        <p:cTn id="1" dur="indefinite" restart="never" nodeType="tmRoot"/>
      </p:par>
    </p:tnLst>
  </p:timing>
  <p:hf hdr="0" ftr="0" dt="0"/>
  <p:txStyles>
    <p:titleStyle>
      <a:lvl1pPr algn="l" defTabSz="931343" rtl="0" eaLnBrk="0" fontAlgn="base" hangingPunct="0">
        <a:spcBef>
          <a:spcPct val="0"/>
        </a:spcBef>
        <a:spcAft>
          <a:spcPct val="0"/>
        </a:spcAft>
        <a:defRPr sz="1900" b="1">
          <a:solidFill>
            <a:schemeClr val="bg1"/>
          </a:solidFill>
          <a:latin typeface="+mj-lt"/>
          <a:ea typeface="+mj-ea"/>
          <a:cs typeface="+mj-cs"/>
        </a:defRPr>
      </a:lvl1pPr>
      <a:lvl2pPr algn="l" defTabSz="931343" rtl="0" eaLnBrk="0" fontAlgn="base" hangingPunct="0">
        <a:spcBef>
          <a:spcPct val="0"/>
        </a:spcBef>
        <a:spcAft>
          <a:spcPct val="0"/>
        </a:spcAft>
        <a:defRPr sz="1900" b="1">
          <a:solidFill>
            <a:schemeClr val="bg1"/>
          </a:solidFill>
          <a:latin typeface="Arial" pitchFamily="34" charset="0"/>
        </a:defRPr>
      </a:lvl2pPr>
      <a:lvl3pPr algn="l" defTabSz="931343" rtl="0" eaLnBrk="0" fontAlgn="base" hangingPunct="0">
        <a:spcBef>
          <a:spcPct val="0"/>
        </a:spcBef>
        <a:spcAft>
          <a:spcPct val="0"/>
        </a:spcAft>
        <a:defRPr sz="1900" b="1">
          <a:solidFill>
            <a:schemeClr val="bg1"/>
          </a:solidFill>
          <a:latin typeface="Arial" pitchFamily="34" charset="0"/>
        </a:defRPr>
      </a:lvl3pPr>
      <a:lvl4pPr algn="l" defTabSz="931343" rtl="0" eaLnBrk="0" fontAlgn="base" hangingPunct="0">
        <a:spcBef>
          <a:spcPct val="0"/>
        </a:spcBef>
        <a:spcAft>
          <a:spcPct val="0"/>
        </a:spcAft>
        <a:defRPr sz="1900" b="1">
          <a:solidFill>
            <a:schemeClr val="bg1"/>
          </a:solidFill>
          <a:latin typeface="Arial" pitchFamily="34" charset="0"/>
        </a:defRPr>
      </a:lvl4pPr>
      <a:lvl5pPr algn="l" defTabSz="931343" rtl="0" eaLnBrk="0" fontAlgn="base" hangingPunct="0">
        <a:spcBef>
          <a:spcPct val="0"/>
        </a:spcBef>
        <a:spcAft>
          <a:spcPct val="0"/>
        </a:spcAft>
        <a:defRPr sz="1900" b="1">
          <a:solidFill>
            <a:schemeClr val="bg1"/>
          </a:solidFill>
          <a:latin typeface="Arial" pitchFamily="34" charset="0"/>
        </a:defRPr>
      </a:lvl5pPr>
      <a:lvl6pPr marL="466481" algn="l" defTabSz="931343" rtl="0" fontAlgn="base">
        <a:spcBef>
          <a:spcPct val="0"/>
        </a:spcBef>
        <a:spcAft>
          <a:spcPct val="0"/>
        </a:spcAft>
        <a:defRPr sz="1900" b="1">
          <a:solidFill>
            <a:schemeClr val="bg1"/>
          </a:solidFill>
          <a:latin typeface="Arial" pitchFamily="34" charset="0"/>
        </a:defRPr>
      </a:lvl6pPr>
      <a:lvl7pPr marL="932962" algn="l" defTabSz="931343" rtl="0" fontAlgn="base">
        <a:spcBef>
          <a:spcPct val="0"/>
        </a:spcBef>
        <a:spcAft>
          <a:spcPct val="0"/>
        </a:spcAft>
        <a:defRPr sz="1900" b="1">
          <a:solidFill>
            <a:schemeClr val="bg1"/>
          </a:solidFill>
          <a:latin typeface="Arial" pitchFamily="34" charset="0"/>
        </a:defRPr>
      </a:lvl7pPr>
      <a:lvl8pPr marL="1399443" algn="l" defTabSz="931343" rtl="0" fontAlgn="base">
        <a:spcBef>
          <a:spcPct val="0"/>
        </a:spcBef>
        <a:spcAft>
          <a:spcPct val="0"/>
        </a:spcAft>
        <a:defRPr sz="1900" b="1">
          <a:solidFill>
            <a:schemeClr val="bg1"/>
          </a:solidFill>
          <a:latin typeface="Arial" pitchFamily="34" charset="0"/>
        </a:defRPr>
      </a:lvl8pPr>
      <a:lvl9pPr marL="1865925" algn="l" defTabSz="931343" rtl="0" fontAlgn="base">
        <a:spcBef>
          <a:spcPct val="0"/>
        </a:spcBef>
        <a:spcAft>
          <a:spcPct val="0"/>
        </a:spcAft>
        <a:defRPr sz="1900" b="1">
          <a:solidFill>
            <a:schemeClr val="bg1"/>
          </a:solidFill>
          <a:latin typeface="Arial" pitchFamily="34" charset="0"/>
        </a:defRPr>
      </a:lvl9pPr>
    </p:titleStyle>
    <p:bodyStyle>
      <a:lvl1pPr marL="349861" indent="-349861" algn="l" defTabSz="931343" rtl="0" eaLnBrk="0" fontAlgn="base" hangingPunct="0">
        <a:spcBef>
          <a:spcPct val="0"/>
        </a:spcBef>
        <a:spcAft>
          <a:spcPct val="0"/>
        </a:spcAft>
        <a:buSzPct val="120000"/>
        <a:buChar char="•"/>
        <a:defRPr sz="1600">
          <a:solidFill>
            <a:schemeClr val="tx1"/>
          </a:solidFill>
          <a:latin typeface="+mn-lt"/>
          <a:ea typeface="+mn-ea"/>
          <a:cs typeface="+mn-cs"/>
        </a:defRPr>
      </a:lvl1pPr>
      <a:lvl2pPr marL="150635" indent="-149015" algn="l" defTabSz="931343" rtl="0" eaLnBrk="0" fontAlgn="base" hangingPunct="0">
        <a:spcBef>
          <a:spcPct val="0"/>
        </a:spcBef>
        <a:spcAft>
          <a:spcPct val="0"/>
        </a:spcAft>
        <a:buClr>
          <a:schemeClr val="tx2"/>
        </a:buClr>
        <a:buSzPct val="120000"/>
        <a:buChar char="•"/>
        <a:defRPr sz="1600">
          <a:solidFill>
            <a:schemeClr val="tx1"/>
          </a:solidFill>
          <a:latin typeface="+mn-lt"/>
        </a:defRPr>
      </a:lvl2pPr>
      <a:lvl3pPr marL="307748" indent="-155494" algn="l" defTabSz="93134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50284" indent="-140917" algn="l" defTabSz="931343" rtl="0" eaLnBrk="0" fontAlgn="base" hangingPunct="0">
        <a:spcBef>
          <a:spcPct val="0"/>
        </a:spcBef>
        <a:spcAft>
          <a:spcPct val="0"/>
        </a:spcAft>
        <a:buClr>
          <a:schemeClr val="tx2"/>
        </a:buClr>
        <a:buSzPct val="89000"/>
        <a:buChar char="•"/>
        <a:defRPr sz="1600">
          <a:solidFill>
            <a:schemeClr val="tx1"/>
          </a:solidFill>
          <a:latin typeface="+mn-lt"/>
        </a:defRPr>
      </a:lvl4pPr>
      <a:lvl5pPr marL="605778" indent="-153875" algn="l" defTabSz="93134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72259" indent="-153875" algn="l" defTabSz="93134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8740" indent="-153875" algn="l" defTabSz="93134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2005221" indent="-153875" algn="l" defTabSz="93134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71702" indent="-153875" algn="l" defTabSz="931343"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8"/>
          <a:srcRect/>
          <a:stretch>
            <a:fillRect/>
          </a:stretch>
        </p:blipFill>
        <p:spPr bwMode="auto">
          <a:xfrm>
            <a:off x="0" y="26"/>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934" y="13"/>
          <a:ext cx="149469" cy="161924"/>
        </p:xfrm>
        <a:graphic>
          <a:graphicData uri="http://schemas.openxmlformats.org/presentationml/2006/ole">
            <mc:AlternateContent xmlns:mc="http://schemas.openxmlformats.org/markup-compatibility/2006">
              <mc:Choice xmlns:v="urn:schemas-microsoft-com:vml" Requires="v">
                <p:oleObj spid="_x0000_s2079" r:id="rId19" imgW="0" imgH="0" progId="">
                  <p:embed/>
                </p:oleObj>
              </mc:Choice>
              <mc:Fallback>
                <p:oleObj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4"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28"/>
            <a:ext cx="5130312" cy="4602162"/>
            <a:chOff x="1663" y="1348"/>
            <a:chExt cx="3167" cy="2841"/>
          </a:xfrm>
        </p:grpSpPr>
        <p:sp>
          <p:nvSpPr>
            <p:cNvPr id="13" name="McK Confidential" hidden="1"/>
            <p:cNvSpPr txBox="1">
              <a:spLocks noChangeArrowheads="1"/>
            </p:cNvSpPr>
            <p:nvPr/>
          </p:nvSpPr>
          <p:spPr bwMode="gray">
            <a:xfrm>
              <a:off x="1663" y="1348"/>
              <a:ext cx="936" cy="136"/>
            </a:xfrm>
            <a:prstGeom prst="rect">
              <a:avLst/>
            </a:prstGeom>
            <a:noFill/>
            <a:ln w="9525">
              <a:noFill/>
              <a:miter lim="800000"/>
              <a:headEnd/>
              <a:tailEnd/>
            </a:ln>
            <a:effectLst/>
          </p:spPr>
          <p:txBody>
            <a:bodyPr lIns="0" tIns="0" rIns="0" bIns="0">
              <a:spAutoFit/>
            </a:bodyPr>
            <a:lstStyle/>
            <a:p>
              <a:pPr defTabSz="927628"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5"/>
              <a:ext cx="3167" cy="136"/>
            </a:xfrm>
            <a:prstGeom prst="rect">
              <a:avLst/>
            </a:prstGeom>
            <a:noFill/>
            <a:ln w="9525">
              <a:noFill/>
              <a:miter lim="800000"/>
              <a:headEnd/>
              <a:tailEnd/>
            </a:ln>
            <a:effectLst/>
          </p:spPr>
          <p:txBody>
            <a:bodyPr lIns="0" tIns="0" rIns="0" bIns="0" anchor="b">
              <a:spAutoFit/>
            </a:bodyPr>
            <a:lstStyle/>
            <a:p>
              <a:pPr defTabSz="927628"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6"/>
            </a:xfrm>
            <a:prstGeom prst="rect">
              <a:avLst/>
            </a:prstGeom>
            <a:noFill/>
            <a:ln w="9525">
              <a:noFill/>
              <a:miter lim="800000"/>
              <a:headEnd/>
              <a:tailEnd/>
            </a:ln>
            <a:effectLst/>
          </p:spPr>
          <p:txBody>
            <a:bodyPr lIns="0" tIns="0" rIns="0" bIns="0">
              <a:spAutoFit/>
            </a:bodyPr>
            <a:lstStyle/>
            <a:p>
              <a:pPr defTabSz="927628"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7"/>
              </p:custDataLst>
            </p:nvPr>
          </p:nvSpPr>
          <p:spPr bwMode="gray">
            <a:xfrm>
              <a:off x="1663" y="3753"/>
              <a:ext cx="2303" cy="436"/>
            </a:xfrm>
            <a:prstGeom prst="rect">
              <a:avLst/>
            </a:prstGeom>
            <a:noFill/>
            <a:ln w="9525">
              <a:noFill/>
              <a:miter lim="800000"/>
              <a:headEnd/>
              <a:tailEnd/>
            </a:ln>
            <a:effectLst/>
          </p:spPr>
          <p:txBody>
            <a:bodyPr lIns="0" tIns="0" rIns="0" bIns="0" anchor="b">
              <a:spAutoFit/>
            </a:bodyPr>
            <a:lstStyle/>
            <a:p>
              <a:pPr defTabSz="815620"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9" y="504909"/>
            <a:ext cx="3109546" cy="282625"/>
          </a:xfrm>
          <a:prstGeom prst="rect">
            <a:avLst/>
          </a:prstGeom>
          <a:noFill/>
          <a:ln w="9525">
            <a:noFill/>
            <a:miter lim="800000"/>
            <a:headEnd/>
            <a:tailEnd/>
          </a:ln>
          <a:effectLst/>
        </p:spPr>
        <p:txBody>
          <a:bodyPr lIns="0" tIns="0" rIns="0" bIns="0">
            <a:spAutoFit/>
          </a:bodyPr>
          <a:lstStyle/>
          <a:p>
            <a:pPr defTabSz="907122"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68" y="749322"/>
            <a:ext cx="4125853" cy="188417"/>
          </a:xfrm>
          <a:prstGeom prst="rect">
            <a:avLst/>
          </a:prstGeom>
          <a:noFill/>
          <a:ln w="9525">
            <a:noFill/>
            <a:miter lim="800000"/>
            <a:headEnd/>
            <a:tailEnd/>
          </a:ln>
          <a:effectLst/>
        </p:spPr>
        <p:txBody>
          <a:bodyPr wrap="none" lIns="0" tIns="0" rIns="0" bIns="0">
            <a:spAutoFit/>
          </a:bodyPr>
          <a:lstStyle/>
          <a:p>
            <a:pPr defTabSz="927628"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75" y="971553"/>
            <a:ext cx="3926303" cy="188417"/>
          </a:xfrm>
          <a:prstGeom prst="rect">
            <a:avLst/>
          </a:prstGeom>
          <a:noFill/>
          <a:ln w="9525">
            <a:noFill/>
            <a:miter lim="800000"/>
            <a:headEnd/>
            <a:tailEnd/>
          </a:ln>
          <a:effectLst/>
        </p:spPr>
        <p:txBody>
          <a:bodyPr wrap="none" lIns="0" tIns="0" rIns="0" bIns="0">
            <a:spAutoFit/>
          </a:bodyPr>
          <a:lstStyle/>
          <a:p>
            <a:pPr defTabSz="927628"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5"/>
            </p:custDataLst>
          </p:nvPr>
        </p:nvSpPr>
        <p:spPr bwMode="gray">
          <a:xfrm>
            <a:off x="121700" y="160835"/>
            <a:ext cx="8793773" cy="37683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Click to edit Master title style</a:t>
            </a:r>
          </a:p>
        </p:txBody>
      </p:sp>
      <p:sp>
        <p:nvSpPr>
          <p:cNvPr id="1034" name="Rectangle 4"/>
          <p:cNvSpPr>
            <a:spLocks noGrp="1" noChangeArrowheads="1"/>
          </p:cNvSpPr>
          <p:nvPr>
            <p:ph type="body" idx="1"/>
            <p:custDataLst>
              <p:tags r:id="rId16"/>
            </p:custDataLst>
          </p:nvPr>
        </p:nvSpPr>
        <p:spPr bwMode="gray">
          <a:xfrm>
            <a:off x="126023" y="1298615"/>
            <a:ext cx="8792308" cy="16643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9339032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l" defTabSz="907122" rtl="0" eaLnBrk="0" fontAlgn="base" hangingPunct="0">
        <a:spcBef>
          <a:spcPct val="0"/>
        </a:spcBef>
        <a:spcAft>
          <a:spcPct val="0"/>
        </a:spcAft>
        <a:defRPr sz="2400" b="1">
          <a:solidFill>
            <a:schemeClr val="bg1"/>
          </a:solidFill>
          <a:latin typeface="+mj-lt"/>
          <a:ea typeface="+mj-ea"/>
          <a:cs typeface="+mj-cs"/>
        </a:defRPr>
      </a:lvl1pPr>
      <a:lvl2pPr algn="l" defTabSz="907122" rtl="0" eaLnBrk="0" fontAlgn="base" hangingPunct="0">
        <a:spcBef>
          <a:spcPct val="0"/>
        </a:spcBef>
        <a:spcAft>
          <a:spcPct val="0"/>
        </a:spcAft>
        <a:defRPr sz="2400" b="1">
          <a:solidFill>
            <a:schemeClr val="bg1"/>
          </a:solidFill>
          <a:latin typeface="Arial Rounded MT Bold" pitchFamily="34" charset="0"/>
        </a:defRPr>
      </a:lvl2pPr>
      <a:lvl3pPr algn="l" defTabSz="907122" rtl="0" eaLnBrk="0" fontAlgn="base" hangingPunct="0">
        <a:spcBef>
          <a:spcPct val="0"/>
        </a:spcBef>
        <a:spcAft>
          <a:spcPct val="0"/>
        </a:spcAft>
        <a:defRPr sz="2400" b="1">
          <a:solidFill>
            <a:schemeClr val="bg1"/>
          </a:solidFill>
          <a:latin typeface="Arial Rounded MT Bold" pitchFamily="34" charset="0"/>
        </a:defRPr>
      </a:lvl3pPr>
      <a:lvl4pPr algn="l" defTabSz="907122" rtl="0" eaLnBrk="0" fontAlgn="base" hangingPunct="0">
        <a:spcBef>
          <a:spcPct val="0"/>
        </a:spcBef>
        <a:spcAft>
          <a:spcPct val="0"/>
        </a:spcAft>
        <a:defRPr sz="2400" b="1">
          <a:solidFill>
            <a:schemeClr val="bg1"/>
          </a:solidFill>
          <a:latin typeface="Arial Rounded MT Bold" pitchFamily="34" charset="0"/>
        </a:defRPr>
      </a:lvl4pPr>
      <a:lvl5pPr algn="l" defTabSz="907122" rtl="0" eaLnBrk="0" fontAlgn="base" hangingPunct="0">
        <a:spcBef>
          <a:spcPct val="0"/>
        </a:spcBef>
        <a:spcAft>
          <a:spcPct val="0"/>
        </a:spcAft>
        <a:defRPr sz="2400" b="1">
          <a:solidFill>
            <a:schemeClr val="bg1"/>
          </a:solidFill>
          <a:latin typeface="Arial Rounded MT Bold" pitchFamily="34" charset="0"/>
        </a:defRPr>
      </a:lvl5pPr>
      <a:lvl6pPr marL="454343" algn="l" defTabSz="907122" rtl="0" eaLnBrk="0" fontAlgn="base" hangingPunct="0">
        <a:spcBef>
          <a:spcPct val="0"/>
        </a:spcBef>
        <a:spcAft>
          <a:spcPct val="0"/>
        </a:spcAft>
        <a:defRPr sz="2400" b="1">
          <a:solidFill>
            <a:schemeClr val="bg1"/>
          </a:solidFill>
          <a:latin typeface="Arial Rounded MT Bold" pitchFamily="34" charset="0"/>
        </a:defRPr>
      </a:lvl6pPr>
      <a:lvl7pPr marL="908697" algn="l" defTabSz="907122" rtl="0" eaLnBrk="0" fontAlgn="base" hangingPunct="0">
        <a:spcBef>
          <a:spcPct val="0"/>
        </a:spcBef>
        <a:spcAft>
          <a:spcPct val="0"/>
        </a:spcAft>
        <a:defRPr sz="2400" b="1">
          <a:solidFill>
            <a:schemeClr val="bg1"/>
          </a:solidFill>
          <a:latin typeface="Arial Rounded MT Bold" pitchFamily="34" charset="0"/>
        </a:defRPr>
      </a:lvl7pPr>
      <a:lvl8pPr marL="1363048" algn="l" defTabSz="907122" rtl="0" eaLnBrk="0" fontAlgn="base" hangingPunct="0">
        <a:spcBef>
          <a:spcPct val="0"/>
        </a:spcBef>
        <a:spcAft>
          <a:spcPct val="0"/>
        </a:spcAft>
        <a:defRPr sz="2400" b="1">
          <a:solidFill>
            <a:schemeClr val="bg1"/>
          </a:solidFill>
          <a:latin typeface="Arial Rounded MT Bold" pitchFamily="34" charset="0"/>
        </a:defRPr>
      </a:lvl8pPr>
      <a:lvl9pPr marL="1817397" algn="l" defTabSz="907122" rtl="0" eaLnBrk="0" fontAlgn="base" hangingPunct="0">
        <a:spcBef>
          <a:spcPct val="0"/>
        </a:spcBef>
        <a:spcAft>
          <a:spcPct val="0"/>
        </a:spcAft>
        <a:defRPr sz="2400" b="1">
          <a:solidFill>
            <a:schemeClr val="bg1"/>
          </a:solidFill>
          <a:latin typeface="Arial Rounded MT Bold" pitchFamily="34" charset="0"/>
        </a:defRPr>
      </a:lvl9pPr>
    </p:titleStyle>
    <p:bodyStyle>
      <a:lvl1pPr marL="340763" indent="-340763" algn="l" defTabSz="944975" rtl="0" eaLnBrk="0" fontAlgn="base" hangingPunct="0">
        <a:spcBef>
          <a:spcPct val="0"/>
        </a:spcBef>
        <a:spcAft>
          <a:spcPct val="0"/>
        </a:spcAft>
        <a:buSzPct val="120000"/>
        <a:buChar char="•"/>
        <a:defRPr sz="2400">
          <a:solidFill>
            <a:schemeClr val="tx1"/>
          </a:solidFill>
          <a:latin typeface="+mn-lt"/>
          <a:ea typeface="+mn-ea"/>
          <a:cs typeface="+mn-cs"/>
        </a:defRPr>
      </a:lvl1pPr>
      <a:lvl2pPr marL="153028" indent="-151449" algn="l" defTabSz="944975" rtl="0" eaLnBrk="0" fontAlgn="base" hangingPunct="0">
        <a:spcBef>
          <a:spcPct val="0"/>
        </a:spcBef>
        <a:spcAft>
          <a:spcPct val="0"/>
        </a:spcAft>
        <a:buClr>
          <a:schemeClr val="tx2"/>
        </a:buClr>
        <a:buSzPct val="120000"/>
        <a:buChar char="•"/>
        <a:defRPr sz="2200">
          <a:solidFill>
            <a:schemeClr val="tx1"/>
          </a:solidFill>
          <a:latin typeface="+mn-lt"/>
        </a:defRPr>
      </a:lvl2pPr>
      <a:lvl3pPr marL="312359" indent="-157766" algn="l" defTabSz="944975"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57495" indent="-143562" algn="l" defTabSz="944975" rtl="0" eaLnBrk="0" fontAlgn="base" hangingPunct="0">
        <a:spcBef>
          <a:spcPct val="0"/>
        </a:spcBef>
        <a:spcAft>
          <a:spcPct val="0"/>
        </a:spcAft>
        <a:buClr>
          <a:schemeClr val="tx2"/>
        </a:buClr>
        <a:buSzPct val="89000"/>
        <a:buChar char="•"/>
        <a:defRPr sz="2000">
          <a:solidFill>
            <a:schemeClr val="tx1"/>
          </a:solidFill>
          <a:latin typeface="+mn-lt"/>
        </a:defRPr>
      </a:lvl4pPr>
      <a:lvl5pPr marL="615265"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69615"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23963"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78316"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32664"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08697" rtl="0" eaLnBrk="1" latinLnBrk="0" hangingPunct="1">
        <a:defRPr sz="1800" kern="1200">
          <a:solidFill>
            <a:schemeClr val="tx1"/>
          </a:solidFill>
          <a:latin typeface="+mn-lt"/>
          <a:ea typeface="+mn-ea"/>
          <a:cs typeface="+mn-cs"/>
        </a:defRPr>
      </a:lvl1pPr>
      <a:lvl2pPr marL="454343" algn="l" defTabSz="908697" rtl="0" eaLnBrk="1" latinLnBrk="0" hangingPunct="1">
        <a:defRPr sz="1800" kern="1200">
          <a:solidFill>
            <a:schemeClr val="tx1"/>
          </a:solidFill>
          <a:latin typeface="+mn-lt"/>
          <a:ea typeface="+mn-ea"/>
          <a:cs typeface="+mn-cs"/>
        </a:defRPr>
      </a:lvl2pPr>
      <a:lvl3pPr marL="908697" algn="l" defTabSz="908697" rtl="0" eaLnBrk="1" latinLnBrk="0" hangingPunct="1">
        <a:defRPr sz="1800" kern="1200">
          <a:solidFill>
            <a:schemeClr val="tx1"/>
          </a:solidFill>
          <a:latin typeface="+mn-lt"/>
          <a:ea typeface="+mn-ea"/>
          <a:cs typeface="+mn-cs"/>
        </a:defRPr>
      </a:lvl3pPr>
      <a:lvl4pPr marL="1363048" algn="l" defTabSz="908697" rtl="0" eaLnBrk="1" latinLnBrk="0" hangingPunct="1">
        <a:defRPr sz="1800" kern="1200">
          <a:solidFill>
            <a:schemeClr val="tx1"/>
          </a:solidFill>
          <a:latin typeface="+mn-lt"/>
          <a:ea typeface="+mn-ea"/>
          <a:cs typeface="+mn-cs"/>
        </a:defRPr>
      </a:lvl4pPr>
      <a:lvl5pPr marL="1817397" algn="l" defTabSz="908697" rtl="0" eaLnBrk="1" latinLnBrk="0" hangingPunct="1">
        <a:defRPr sz="1800" kern="1200">
          <a:solidFill>
            <a:schemeClr val="tx1"/>
          </a:solidFill>
          <a:latin typeface="+mn-lt"/>
          <a:ea typeface="+mn-ea"/>
          <a:cs typeface="+mn-cs"/>
        </a:defRPr>
      </a:lvl5pPr>
      <a:lvl6pPr marL="2271745" algn="l" defTabSz="908697" rtl="0" eaLnBrk="1" latinLnBrk="0" hangingPunct="1">
        <a:defRPr sz="1800" kern="1200">
          <a:solidFill>
            <a:schemeClr val="tx1"/>
          </a:solidFill>
          <a:latin typeface="+mn-lt"/>
          <a:ea typeface="+mn-ea"/>
          <a:cs typeface="+mn-cs"/>
        </a:defRPr>
      </a:lvl6pPr>
      <a:lvl7pPr marL="2726100" algn="l" defTabSz="908697" rtl="0" eaLnBrk="1" latinLnBrk="0" hangingPunct="1">
        <a:defRPr sz="1800" kern="1200">
          <a:solidFill>
            <a:schemeClr val="tx1"/>
          </a:solidFill>
          <a:latin typeface="+mn-lt"/>
          <a:ea typeface="+mn-ea"/>
          <a:cs typeface="+mn-cs"/>
        </a:defRPr>
      </a:lvl7pPr>
      <a:lvl8pPr marL="3180450" algn="l" defTabSz="908697" rtl="0" eaLnBrk="1" latinLnBrk="0" hangingPunct="1">
        <a:defRPr sz="1800" kern="1200">
          <a:solidFill>
            <a:schemeClr val="tx1"/>
          </a:solidFill>
          <a:latin typeface="+mn-lt"/>
          <a:ea typeface="+mn-ea"/>
          <a:cs typeface="+mn-cs"/>
        </a:defRPr>
      </a:lvl8pPr>
      <a:lvl9pPr marL="3634797" algn="l" defTabSz="9086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8"/>
          <a:srcRect/>
          <a:stretch>
            <a:fillRect/>
          </a:stretch>
        </p:blipFill>
        <p:spPr bwMode="auto">
          <a:xfrm>
            <a:off x="0" y="26"/>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933" y="13"/>
          <a:ext cx="149469" cy="161924"/>
        </p:xfrm>
        <a:graphic>
          <a:graphicData uri="http://schemas.openxmlformats.org/presentationml/2006/ole">
            <mc:AlternateContent xmlns:mc="http://schemas.openxmlformats.org/markup-compatibility/2006">
              <mc:Choice xmlns:v="urn:schemas-microsoft-com:vml" Requires="v">
                <p:oleObj spid="_x0000_s4127" r:id="rId19" imgW="0" imgH="0" progId="">
                  <p:embed/>
                </p:oleObj>
              </mc:Choice>
              <mc:Fallback>
                <p:oleObj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3"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28"/>
            <a:ext cx="5130312" cy="4602162"/>
            <a:chOff x="1663" y="1348"/>
            <a:chExt cx="3167" cy="2841"/>
          </a:xfrm>
        </p:grpSpPr>
        <p:sp>
          <p:nvSpPr>
            <p:cNvPr id="13" name="McK Confidential" hidden="1"/>
            <p:cNvSpPr txBox="1">
              <a:spLocks noChangeArrowheads="1"/>
            </p:cNvSpPr>
            <p:nvPr/>
          </p:nvSpPr>
          <p:spPr bwMode="gray">
            <a:xfrm>
              <a:off x="1663" y="1348"/>
              <a:ext cx="936" cy="136"/>
            </a:xfrm>
            <a:prstGeom prst="rect">
              <a:avLst/>
            </a:prstGeom>
            <a:noFill/>
            <a:ln w="9525">
              <a:noFill/>
              <a:miter lim="800000"/>
              <a:headEnd/>
              <a:tailEnd/>
            </a:ln>
            <a:effectLst/>
          </p:spPr>
          <p:txBody>
            <a:bodyPr lIns="0" tIns="0" rIns="0" bIns="0">
              <a:spAutoFit/>
            </a:bodyPr>
            <a:lstStyle/>
            <a:p>
              <a:pPr defTabSz="927628"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5"/>
              <a:ext cx="3167" cy="136"/>
            </a:xfrm>
            <a:prstGeom prst="rect">
              <a:avLst/>
            </a:prstGeom>
            <a:noFill/>
            <a:ln w="9525">
              <a:noFill/>
              <a:miter lim="800000"/>
              <a:headEnd/>
              <a:tailEnd/>
            </a:ln>
            <a:effectLst/>
          </p:spPr>
          <p:txBody>
            <a:bodyPr lIns="0" tIns="0" rIns="0" bIns="0" anchor="b">
              <a:spAutoFit/>
            </a:bodyPr>
            <a:lstStyle/>
            <a:p>
              <a:pPr defTabSz="927628"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6"/>
            </a:xfrm>
            <a:prstGeom prst="rect">
              <a:avLst/>
            </a:prstGeom>
            <a:noFill/>
            <a:ln w="9525">
              <a:noFill/>
              <a:miter lim="800000"/>
              <a:headEnd/>
              <a:tailEnd/>
            </a:ln>
            <a:effectLst/>
          </p:spPr>
          <p:txBody>
            <a:bodyPr lIns="0" tIns="0" rIns="0" bIns="0">
              <a:spAutoFit/>
            </a:bodyPr>
            <a:lstStyle/>
            <a:p>
              <a:pPr defTabSz="927628"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7"/>
              </p:custDataLst>
            </p:nvPr>
          </p:nvSpPr>
          <p:spPr bwMode="gray">
            <a:xfrm>
              <a:off x="1663" y="3753"/>
              <a:ext cx="2303" cy="436"/>
            </a:xfrm>
            <a:prstGeom prst="rect">
              <a:avLst/>
            </a:prstGeom>
            <a:noFill/>
            <a:ln w="9525">
              <a:noFill/>
              <a:miter lim="800000"/>
              <a:headEnd/>
              <a:tailEnd/>
            </a:ln>
            <a:effectLst/>
          </p:spPr>
          <p:txBody>
            <a:bodyPr lIns="0" tIns="0" rIns="0" bIns="0" anchor="b">
              <a:spAutoFit/>
            </a:bodyPr>
            <a:lstStyle/>
            <a:p>
              <a:pPr defTabSz="815620"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9" y="504907"/>
            <a:ext cx="3109546" cy="282625"/>
          </a:xfrm>
          <a:prstGeom prst="rect">
            <a:avLst/>
          </a:prstGeom>
          <a:noFill/>
          <a:ln w="9525">
            <a:noFill/>
            <a:miter lim="800000"/>
            <a:headEnd/>
            <a:tailEnd/>
          </a:ln>
          <a:effectLst/>
        </p:spPr>
        <p:txBody>
          <a:bodyPr lIns="0" tIns="0" rIns="0" bIns="0">
            <a:spAutoFit/>
          </a:bodyPr>
          <a:lstStyle/>
          <a:p>
            <a:pPr defTabSz="907122"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68" y="749322"/>
            <a:ext cx="4125853" cy="188417"/>
          </a:xfrm>
          <a:prstGeom prst="rect">
            <a:avLst/>
          </a:prstGeom>
          <a:noFill/>
          <a:ln w="9525">
            <a:noFill/>
            <a:miter lim="800000"/>
            <a:headEnd/>
            <a:tailEnd/>
          </a:ln>
          <a:effectLst/>
        </p:spPr>
        <p:txBody>
          <a:bodyPr wrap="none" lIns="0" tIns="0" rIns="0" bIns="0">
            <a:spAutoFit/>
          </a:bodyPr>
          <a:lstStyle/>
          <a:p>
            <a:pPr defTabSz="927628"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74" y="971552"/>
            <a:ext cx="3926303" cy="188417"/>
          </a:xfrm>
          <a:prstGeom prst="rect">
            <a:avLst/>
          </a:prstGeom>
          <a:noFill/>
          <a:ln w="9525">
            <a:noFill/>
            <a:miter lim="800000"/>
            <a:headEnd/>
            <a:tailEnd/>
          </a:ln>
          <a:effectLst/>
        </p:spPr>
        <p:txBody>
          <a:bodyPr wrap="none" lIns="0" tIns="0" rIns="0" bIns="0">
            <a:spAutoFit/>
          </a:bodyPr>
          <a:lstStyle/>
          <a:p>
            <a:pPr defTabSz="927628"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5"/>
            </p:custDataLst>
          </p:nvPr>
        </p:nvSpPr>
        <p:spPr bwMode="gray">
          <a:xfrm>
            <a:off x="121699" y="160835"/>
            <a:ext cx="8793773" cy="37683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Click to edit Master title style</a:t>
            </a:r>
          </a:p>
        </p:txBody>
      </p:sp>
      <p:sp>
        <p:nvSpPr>
          <p:cNvPr id="1034" name="Rectangle 4"/>
          <p:cNvSpPr>
            <a:spLocks noGrp="1" noChangeArrowheads="1"/>
          </p:cNvSpPr>
          <p:nvPr>
            <p:ph type="body" idx="1"/>
            <p:custDataLst>
              <p:tags r:id="rId16"/>
            </p:custDataLst>
          </p:nvPr>
        </p:nvSpPr>
        <p:spPr bwMode="gray">
          <a:xfrm>
            <a:off x="126023" y="1298615"/>
            <a:ext cx="8792308" cy="16643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784520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sldNum="0" hdr="0" dt="0"/>
  <p:txStyles>
    <p:titleStyle>
      <a:lvl1pPr algn="l" defTabSz="907122" rtl="0" eaLnBrk="0" fontAlgn="base" hangingPunct="0">
        <a:spcBef>
          <a:spcPct val="0"/>
        </a:spcBef>
        <a:spcAft>
          <a:spcPct val="0"/>
        </a:spcAft>
        <a:defRPr sz="2400" b="1">
          <a:solidFill>
            <a:schemeClr val="bg1"/>
          </a:solidFill>
          <a:latin typeface="+mj-lt"/>
          <a:ea typeface="+mj-ea"/>
          <a:cs typeface="+mj-cs"/>
        </a:defRPr>
      </a:lvl1pPr>
      <a:lvl2pPr algn="l" defTabSz="907122" rtl="0" eaLnBrk="0" fontAlgn="base" hangingPunct="0">
        <a:spcBef>
          <a:spcPct val="0"/>
        </a:spcBef>
        <a:spcAft>
          <a:spcPct val="0"/>
        </a:spcAft>
        <a:defRPr sz="2400" b="1">
          <a:solidFill>
            <a:schemeClr val="bg1"/>
          </a:solidFill>
          <a:latin typeface="Arial Rounded MT Bold" pitchFamily="34" charset="0"/>
        </a:defRPr>
      </a:lvl2pPr>
      <a:lvl3pPr algn="l" defTabSz="907122" rtl="0" eaLnBrk="0" fontAlgn="base" hangingPunct="0">
        <a:spcBef>
          <a:spcPct val="0"/>
        </a:spcBef>
        <a:spcAft>
          <a:spcPct val="0"/>
        </a:spcAft>
        <a:defRPr sz="2400" b="1">
          <a:solidFill>
            <a:schemeClr val="bg1"/>
          </a:solidFill>
          <a:latin typeface="Arial Rounded MT Bold" pitchFamily="34" charset="0"/>
        </a:defRPr>
      </a:lvl3pPr>
      <a:lvl4pPr algn="l" defTabSz="907122" rtl="0" eaLnBrk="0" fontAlgn="base" hangingPunct="0">
        <a:spcBef>
          <a:spcPct val="0"/>
        </a:spcBef>
        <a:spcAft>
          <a:spcPct val="0"/>
        </a:spcAft>
        <a:defRPr sz="2400" b="1">
          <a:solidFill>
            <a:schemeClr val="bg1"/>
          </a:solidFill>
          <a:latin typeface="Arial Rounded MT Bold" pitchFamily="34" charset="0"/>
        </a:defRPr>
      </a:lvl4pPr>
      <a:lvl5pPr algn="l" defTabSz="907122" rtl="0" eaLnBrk="0" fontAlgn="base" hangingPunct="0">
        <a:spcBef>
          <a:spcPct val="0"/>
        </a:spcBef>
        <a:spcAft>
          <a:spcPct val="0"/>
        </a:spcAft>
        <a:defRPr sz="2400" b="1">
          <a:solidFill>
            <a:schemeClr val="bg1"/>
          </a:solidFill>
          <a:latin typeface="Arial Rounded MT Bold" pitchFamily="34" charset="0"/>
        </a:defRPr>
      </a:lvl5pPr>
      <a:lvl6pPr marL="454343" algn="l" defTabSz="907122" rtl="0" eaLnBrk="0" fontAlgn="base" hangingPunct="0">
        <a:spcBef>
          <a:spcPct val="0"/>
        </a:spcBef>
        <a:spcAft>
          <a:spcPct val="0"/>
        </a:spcAft>
        <a:defRPr sz="2400" b="1">
          <a:solidFill>
            <a:schemeClr val="bg1"/>
          </a:solidFill>
          <a:latin typeface="Arial Rounded MT Bold" pitchFamily="34" charset="0"/>
        </a:defRPr>
      </a:lvl6pPr>
      <a:lvl7pPr marL="908697" algn="l" defTabSz="907122" rtl="0" eaLnBrk="0" fontAlgn="base" hangingPunct="0">
        <a:spcBef>
          <a:spcPct val="0"/>
        </a:spcBef>
        <a:spcAft>
          <a:spcPct val="0"/>
        </a:spcAft>
        <a:defRPr sz="2400" b="1">
          <a:solidFill>
            <a:schemeClr val="bg1"/>
          </a:solidFill>
          <a:latin typeface="Arial Rounded MT Bold" pitchFamily="34" charset="0"/>
        </a:defRPr>
      </a:lvl7pPr>
      <a:lvl8pPr marL="1363048" algn="l" defTabSz="907122" rtl="0" eaLnBrk="0" fontAlgn="base" hangingPunct="0">
        <a:spcBef>
          <a:spcPct val="0"/>
        </a:spcBef>
        <a:spcAft>
          <a:spcPct val="0"/>
        </a:spcAft>
        <a:defRPr sz="2400" b="1">
          <a:solidFill>
            <a:schemeClr val="bg1"/>
          </a:solidFill>
          <a:latin typeface="Arial Rounded MT Bold" pitchFamily="34" charset="0"/>
        </a:defRPr>
      </a:lvl8pPr>
      <a:lvl9pPr marL="1817397" algn="l" defTabSz="907122" rtl="0" eaLnBrk="0" fontAlgn="base" hangingPunct="0">
        <a:spcBef>
          <a:spcPct val="0"/>
        </a:spcBef>
        <a:spcAft>
          <a:spcPct val="0"/>
        </a:spcAft>
        <a:defRPr sz="2400" b="1">
          <a:solidFill>
            <a:schemeClr val="bg1"/>
          </a:solidFill>
          <a:latin typeface="Arial Rounded MT Bold" pitchFamily="34" charset="0"/>
        </a:defRPr>
      </a:lvl9pPr>
    </p:titleStyle>
    <p:bodyStyle>
      <a:lvl1pPr marL="340763" indent="-340763" algn="l" defTabSz="944975" rtl="0" eaLnBrk="0" fontAlgn="base" hangingPunct="0">
        <a:spcBef>
          <a:spcPct val="0"/>
        </a:spcBef>
        <a:spcAft>
          <a:spcPct val="0"/>
        </a:spcAft>
        <a:buSzPct val="120000"/>
        <a:buChar char="•"/>
        <a:defRPr sz="2400">
          <a:solidFill>
            <a:schemeClr val="tx1"/>
          </a:solidFill>
          <a:latin typeface="+mn-lt"/>
          <a:ea typeface="+mn-ea"/>
          <a:cs typeface="+mn-cs"/>
        </a:defRPr>
      </a:lvl1pPr>
      <a:lvl2pPr marL="153028" indent="-151449" algn="l" defTabSz="944975" rtl="0" eaLnBrk="0" fontAlgn="base" hangingPunct="0">
        <a:spcBef>
          <a:spcPct val="0"/>
        </a:spcBef>
        <a:spcAft>
          <a:spcPct val="0"/>
        </a:spcAft>
        <a:buClr>
          <a:schemeClr val="tx2"/>
        </a:buClr>
        <a:buSzPct val="120000"/>
        <a:buChar char="•"/>
        <a:defRPr sz="2200">
          <a:solidFill>
            <a:schemeClr val="tx1"/>
          </a:solidFill>
          <a:latin typeface="+mn-lt"/>
        </a:defRPr>
      </a:lvl2pPr>
      <a:lvl3pPr marL="312359" indent="-157766" algn="l" defTabSz="944975"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57495" indent="-143562" algn="l" defTabSz="944975" rtl="0" eaLnBrk="0" fontAlgn="base" hangingPunct="0">
        <a:spcBef>
          <a:spcPct val="0"/>
        </a:spcBef>
        <a:spcAft>
          <a:spcPct val="0"/>
        </a:spcAft>
        <a:buClr>
          <a:schemeClr val="tx2"/>
        </a:buClr>
        <a:buSzPct val="89000"/>
        <a:buChar char="•"/>
        <a:defRPr sz="2000">
          <a:solidFill>
            <a:schemeClr val="tx1"/>
          </a:solidFill>
          <a:latin typeface="+mn-lt"/>
        </a:defRPr>
      </a:lvl4pPr>
      <a:lvl5pPr marL="615265"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69615"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23963"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78316"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32664" indent="-156180" algn="l" defTabSz="9449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08697" rtl="0" eaLnBrk="1" latinLnBrk="0" hangingPunct="1">
        <a:defRPr sz="1800" kern="1200">
          <a:solidFill>
            <a:schemeClr val="tx1"/>
          </a:solidFill>
          <a:latin typeface="+mn-lt"/>
          <a:ea typeface="+mn-ea"/>
          <a:cs typeface="+mn-cs"/>
        </a:defRPr>
      </a:lvl1pPr>
      <a:lvl2pPr marL="454343" algn="l" defTabSz="908697" rtl="0" eaLnBrk="1" latinLnBrk="0" hangingPunct="1">
        <a:defRPr sz="1800" kern="1200">
          <a:solidFill>
            <a:schemeClr val="tx1"/>
          </a:solidFill>
          <a:latin typeface="+mn-lt"/>
          <a:ea typeface="+mn-ea"/>
          <a:cs typeface="+mn-cs"/>
        </a:defRPr>
      </a:lvl2pPr>
      <a:lvl3pPr marL="908697" algn="l" defTabSz="908697" rtl="0" eaLnBrk="1" latinLnBrk="0" hangingPunct="1">
        <a:defRPr sz="1800" kern="1200">
          <a:solidFill>
            <a:schemeClr val="tx1"/>
          </a:solidFill>
          <a:latin typeface="+mn-lt"/>
          <a:ea typeface="+mn-ea"/>
          <a:cs typeface="+mn-cs"/>
        </a:defRPr>
      </a:lvl3pPr>
      <a:lvl4pPr marL="1363048" algn="l" defTabSz="908697" rtl="0" eaLnBrk="1" latinLnBrk="0" hangingPunct="1">
        <a:defRPr sz="1800" kern="1200">
          <a:solidFill>
            <a:schemeClr val="tx1"/>
          </a:solidFill>
          <a:latin typeface="+mn-lt"/>
          <a:ea typeface="+mn-ea"/>
          <a:cs typeface="+mn-cs"/>
        </a:defRPr>
      </a:lvl4pPr>
      <a:lvl5pPr marL="1817397" algn="l" defTabSz="908697" rtl="0" eaLnBrk="1" latinLnBrk="0" hangingPunct="1">
        <a:defRPr sz="1800" kern="1200">
          <a:solidFill>
            <a:schemeClr val="tx1"/>
          </a:solidFill>
          <a:latin typeface="+mn-lt"/>
          <a:ea typeface="+mn-ea"/>
          <a:cs typeface="+mn-cs"/>
        </a:defRPr>
      </a:lvl5pPr>
      <a:lvl6pPr marL="2271745" algn="l" defTabSz="908697" rtl="0" eaLnBrk="1" latinLnBrk="0" hangingPunct="1">
        <a:defRPr sz="1800" kern="1200">
          <a:solidFill>
            <a:schemeClr val="tx1"/>
          </a:solidFill>
          <a:latin typeface="+mn-lt"/>
          <a:ea typeface="+mn-ea"/>
          <a:cs typeface="+mn-cs"/>
        </a:defRPr>
      </a:lvl6pPr>
      <a:lvl7pPr marL="2726100" algn="l" defTabSz="908697" rtl="0" eaLnBrk="1" latinLnBrk="0" hangingPunct="1">
        <a:defRPr sz="1800" kern="1200">
          <a:solidFill>
            <a:schemeClr val="tx1"/>
          </a:solidFill>
          <a:latin typeface="+mn-lt"/>
          <a:ea typeface="+mn-ea"/>
          <a:cs typeface="+mn-cs"/>
        </a:defRPr>
      </a:lvl7pPr>
      <a:lvl8pPr marL="3180450" algn="l" defTabSz="908697" rtl="0" eaLnBrk="1" latinLnBrk="0" hangingPunct="1">
        <a:defRPr sz="1800" kern="1200">
          <a:solidFill>
            <a:schemeClr val="tx1"/>
          </a:solidFill>
          <a:latin typeface="+mn-lt"/>
          <a:ea typeface="+mn-ea"/>
          <a:cs typeface="+mn-cs"/>
        </a:defRPr>
      </a:lvl8pPr>
      <a:lvl9pPr marL="3634797" algn="l" defTabSz="9086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49"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71"/>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4021"/>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fontAlgn="base">
              <a:spcBef>
                <a:spcPct val="0"/>
              </a:spcBef>
              <a:spcAft>
                <a:spcPct val="0"/>
              </a:spcAft>
              <a:defRPr/>
            </a:pPr>
            <a:fld id="{15D5F528-35BD-4451-A2B2-B1E1C9799659}" type="slidenum">
              <a:rPr lang="en-GB">
                <a:solidFill>
                  <a:srgbClr val="FFFFFF"/>
                </a:solidFill>
              </a:rPr>
              <a:pPr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2" y="26"/>
          <a:ext cx="165224" cy="165214"/>
        </p:xfrm>
        <a:graphic>
          <a:graphicData uri="http://schemas.openxmlformats.org/presentationml/2006/ole">
            <mc:AlternateContent xmlns:mc="http://schemas.openxmlformats.org/markup-compatibility/2006">
              <mc:Choice xmlns:v="urn:schemas-microsoft-com:vml" Requires="v">
                <p:oleObj spid="_x0000_s7198"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32671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hdr="0" ftr="0" dt="0"/>
  <p:txStyles>
    <p:titleStyle>
      <a:lvl1pPr algn="l" defTabSz="925530" rtl="0" eaLnBrk="0" fontAlgn="base" hangingPunct="0">
        <a:spcBef>
          <a:spcPct val="0"/>
        </a:spcBef>
        <a:spcAft>
          <a:spcPct val="0"/>
        </a:spcAft>
        <a:defRPr sz="1900" b="1">
          <a:solidFill>
            <a:schemeClr val="bg1"/>
          </a:solidFill>
          <a:latin typeface="+mj-lt"/>
          <a:ea typeface="+mj-ea"/>
          <a:cs typeface="+mj-cs"/>
        </a:defRPr>
      </a:lvl1pPr>
      <a:lvl2pPr algn="l" defTabSz="925530" rtl="0" eaLnBrk="0" fontAlgn="base" hangingPunct="0">
        <a:spcBef>
          <a:spcPct val="0"/>
        </a:spcBef>
        <a:spcAft>
          <a:spcPct val="0"/>
        </a:spcAft>
        <a:defRPr sz="1900" b="1">
          <a:solidFill>
            <a:schemeClr val="bg1"/>
          </a:solidFill>
          <a:latin typeface="Arial" pitchFamily="34" charset="0"/>
        </a:defRPr>
      </a:lvl2pPr>
      <a:lvl3pPr algn="l" defTabSz="925530" rtl="0" eaLnBrk="0" fontAlgn="base" hangingPunct="0">
        <a:spcBef>
          <a:spcPct val="0"/>
        </a:spcBef>
        <a:spcAft>
          <a:spcPct val="0"/>
        </a:spcAft>
        <a:defRPr sz="1900" b="1">
          <a:solidFill>
            <a:schemeClr val="bg1"/>
          </a:solidFill>
          <a:latin typeface="Arial" pitchFamily="34" charset="0"/>
        </a:defRPr>
      </a:lvl3pPr>
      <a:lvl4pPr algn="l" defTabSz="925530" rtl="0" eaLnBrk="0" fontAlgn="base" hangingPunct="0">
        <a:spcBef>
          <a:spcPct val="0"/>
        </a:spcBef>
        <a:spcAft>
          <a:spcPct val="0"/>
        </a:spcAft>
        <a:defRPr sz="1900" b="1">
          <a:solidFill>
            <a:schemeClr val="bg1"/>
          </a:solidFill>
          <a:latin typeface="Arial" pitchFamily="34" charset="0"/>
        </a:defRPr>
      </a:lvl4pPr>
      <a:lvl5pPr algn="l" defTabSz="925530" rtl="0" eaLnBrk="0" fontAlgn="base" hangingPunct="0">
        <a:spcBef>
          <a:spcPct val="0"/>
        </a:spcBef>
        <a:spcAft>
          <a:spcPct val="0"/>
        </a:spcAft>
        <a:defRPr sz="1900" b="1">
          <a:solidFill>
            <a:schemeClr val="bg1"/>
          </a:solidFill>
          <a:latin typeface="Arial" pitchFamily="34" charset="0"/>
        </a:defRPr>
      </a:lvl5pPr>
      <a:lvl6pPr marL="463531" algn="l" defTabSz="925530" rtl="0" fontAlgn="base">
        <a:spcBef>
          <a:spcPct val="0"/>
        </a:spcBef>
        <a:spcAft>
          <a:spcPct val="0"/>
        </a:spcAft>
        <a:defRPr sz="1900" b="1">
          <a:solidFill>
            <a:schemeClr val="bg1"/>
          </a:solidFill>
          <a:latin typeface="Arial" pitchFamily="34" charset="0"/>
        </a:defRPr>
      </a:lvl6pPr>
      <a:lvl7pPr marL="927138" algn="l" defTabSz="925530" rtl="0" fontAlgn="base">
        <a:spcBef>
          <a:spcPct val="0"/>
        </a:spcBef>
        <a:spcAft>
          <a:spcPct val="0"/>
        </a:spcAft>
        <a:defRPr sz="1900" b="1">
          <a:solidFill>
            <a:schemeClr val="bg1"/>
          </a:solidFill>
          <a:latin typeface="Arial" pitchFamily="34" charset="0"/>
        </a:defRPr>
      </a:lvl7pPr>
      <a:lvl8pPr marL="1390719" algn="l" defTabSz="925530" rtl="0" fontAlgn="base">
        <a:spcBef>
          <a:spcPct val="0"/>
        </a:spcBef>
        <a:spcAft>
          <a:spcPct val="0"/>
        </a:spcAft>
        <a:defRPr sz="1900" b="1">
          <a:solidFill>
            <a:schemeClr val="bg1"/>
          </a:solidFill>
          <a:latin typeface="Arial" pitchFamily="34" charset="0"/>
        </a:defRPr>
      </a:lvl8pPr>
      <a:lvl9pPr marL="1854289" algn="l" defTabSz="925530" rtl="0" fontAlgn="base">
        <a:spcBef>
          <a:spcPct val="0"/>
        </a:spcBef>
        <a:spcAft>
          <a:spcPct val="0"/>
        </a:spcAft>
        <a:defRPr sz="1900" b="1">
          <a:solidFill>
            <a:schemeClr val="bg1"/>
          </a:solidFill>
          <a:latin typeface="Arial" pitchFamily="34" charset="0"/>
        </a:defRPr>
      </a:lvl9pPr>
    </p:titleStyle>
    <p:bodyStyle>
      <a:lvl1pPr marL="347679" indent="-347679" algn="l" defTabSz="925530" rtl="0" eaLnBrk="0" fontAlgn="base" hangingPunct="0">
        <a:spcBef>
          <a:spcPct val="0"/>
        </a:spcBef>
        <a:spcAft>
          <a:spcPct val="0"/>
        </a:spcAft>
        <a:buSzPct val="120000"/>
        <a:buChar char="•"/>
        <a:defRPr sz="1600">
          <a:solidFill>
            <a:schemeClr val="tx1"/>
          </a:solidFill>
          <a:latin typeface="+mn-lt"/>
          <a:ea typeface="+mn-ea"/>
          <a:cs typeface="+mn-cs"/>
        </a:defRPr>
      </a:lvl1pPr>
      <a:lvl2pPr marL="149696" indent="-148087" algn="l" defTabSz="925530" rtl="0" eaLnBrk="0" fontAlgn="base" hangingPunct="0">
        <a:spcBef>
          <a:spcPct val="0"/>
        </a:spcBef>
        <a:spcAft>
          <a:spcPct val="0"/>
        </a:spcAft>
        <a:buClr>
          <a:schemeClr val="tx2"/>
        </a:buClr>
        <a:buSzPct val="120000"/>
        <a:buChar char="•"/>
        <a:defRPr sz="1600">
          <a:solidFill>
            <a:schemeClr val="tx1"/>
          </a:solidFill>
          <a:latin typeface="+mn-lt"/>
        </a:defRPr>
      </a:lvl2pPr>
      <a:lvl3pPr marL="305828" indent="-154510" algn="l" defTabSz="925530"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7474" indent="-140039" algn="l" defTabSz="925530" rtl="0" eaLnBrk="0" fontAlgn="base" hangingPunct="0">
        <a:spcBef>
          <a:spcPct val="0"/>
        </a:spcBef>
        <a:spcAft>
          <a:spcPct val="0"/>
        </a:spcAft>
        <a:buClr>
          <a:schemeClr val="tx2"/>
        </a:buClr>
        <a:buSzPct val="89000"/>
        <a:buChar char="•"/>
        <a:defRPr sz="1600">
          <a:solidFill>
            <a:schemeClr val="tx1"/>
          </a:solidFill>
          <a:latin typeface="+mn-lt"/>
        </a:defRPr>
      </a:lvl4pPr>
      <a:lvl5pPr marL="602001" indent="-152914" algn="l" defTabSz="925530"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5576" indent="-152914" algn="l" defTabSz="92553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9144" indent="-152914" algn="l" defTabSz="92553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2720" indent="-152914" algn="l" defTabSz="92553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56295" indent="-152914" algn="l" defTabSz="92553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7138" rtl="0" eaLnBrk="1" latinLnBrk="0" hangingPunct="1">
        <a:defRPr sz="1800" kern="1200">
          <a:solidFill>
            <a:schemeClr val="tx1"/>
          </a:solidFill>
          <a:latin typeface="+mn-lt"/>
          <a:ea typeface="+mn-ea"/>
          <a:cs typeface="+mn-cs"/>
        </a:defRPr>
      </a:lvl1pPr>
      <a:lvl2pPr marL="463531" algn="l" defTabSz="927138" rtl="0" eaLnBrk="1" latinLnBrk="0" hangingPunct="1">
        <a:defRPr sz="1800" kern="1200">
          <a:solidFill>
            <a:schemeClr val="tx1"/>
          </a:solidFill>
          <a:latin typeface="+mn-lt"/>
          <a:ea typeface="+mn-ea"/>
          <a:cs typeface="+mn-cs"/>
        </a:defRPr>
      </a:lvl2pPr>
      <a:lvl3pPr marL="927138" algn="l" defTabSz="927138" rtl="0" eaLnBrk="1" latinLnBrk="0" hangingPunct="1">
        <a:defRPr sz="1800" kern="1200">
          <a:solidFill>
            <a:schemeClr val="tx1"/>
          </a:solidFill>
          <a:latin typeface="+mn-lt"/>
          <a:ea typeface="+mn-ea"/>
          <a:cs typeface="+mn-cs"/>
        </a:defRPr>
      </a:lvl3pPr>
      <a:lvl4pPr marL="1390719" algn="l" defTabSz="927138" rtl="0" eaLnBrk="1" latinLnBrk="0" hangingPunct="1">
        <a:defRPr sz="1800" kern="1200">
          <a:solidFill>
            <a:schemeClr val="tx1"/>
          </a:solidFill>
          <a:latin typeface="+mn-lt"/>
          <a:ea typeface="+mn-ea"/>
          <a:cs typeface="+mn-cs"/>
        </a:defRPr>
      </a:lvl4pPr>
      <a:lvl5pPr marL="1854289" algn="l" defTabSz="927138" rtl="0" eaLnBrk="1" latinLnBrk="0" hangingPunct="1">
        <a:defRPr sz="1800" kern="1200">
          <a:solidFill>
            <a:schemeClr val="tx1"/>
          </a:solidFill>
          <a:latin typeface="+mn-lt"/>
          <a:ea typeface="+mn-ea"/>
          <a:cs typeface="+mn-cs"/>
        </a:defRPr>
      </a:lvl5pPr>
      <a:lvl6pPr marL="2317862" algn="l" defTabSz="927138" rtl="0" eaLnBrk="1" latinLnBrk="0" hangingPunct="1">
        <a:defRPr sz="1800" kern="1200">
          <a:solidFill>
            <a:schemeClr val="tx1"/>
          </a:solidFill>
          <a:latin typeface="+mn-lt"/>
          <a:ea typeface="+mn-ea"/>
          <a:cs typeface="+mn-cs"/>
        </a:defRPr>
      </a:lvl6pPr>
      <a:lvl7pPr marL="2781435" algn="l" defTabSz="927138" rtl="0" eaLnBrk="1" latinLnBrk="0" hangingPunct="1">
        <a:defRPr sz="1800" kern="1200">
          <a:solidFill>
            <a:schemeClr val="tx1"/>
          </a:solidFill>
          <a:latin typeface="+mn-lt"/>
          <a:ea typeface="+mn-ea"/>
          <a:cs typeface="+mn-cs"/>
        </a:defRPr>
      </a:lvl7pPr>
      <a:lvl8pPr marL="3245009" algn="l" defTabSz="927138" rtl="0" eaLnBrk="1" latinLnBrk="0" hangingPunct="1">
        <a:defRPr sz="1800" kern="1200">
          <a:solidFill>
            <a:schemeClr val="tx1"/>
          </a:solidFill>
          <a:latin typeface="+mn-lt"/>
          <a:ea typeface="+mn-ea"/>
          <a:cs typeface="+mn-cs"/>
        </a:defRPr>
      </a:lvl8pPr>
      <a:lvl9pPr marL="3708582" algn="l" defTabSz="9271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49"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70"/>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4012"/>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08793" fontAlgn="base">
              <a:spcBef>
                <a:spcPct val="0"/>
              </a:spcBef>
              <a:spcAft>
                <a:spcPct val="0"/>
              </a:spcAft>
              <a:defRPr/>
            </a:pPr>
            <a:fld id="{15D5F528-35BD-4451-A2B2-B1E1C9799659}" type="slidenum">
              <a:rPr lang="en-GB" smtClean="0">
                <a:solidFill>
                  <a:srgbClr val="FFFFFF"/>
                </a:solidFill>
              </a:rPr>
              <a:pPr defTabSz="908793"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2" y="26"/>
          <a:ext cx="165224" cy="165214"/>
        </p:xfrm>
        <a:graphic>
          <a:graphicData uri="http://schemas.openxmlformats.org/presentationml/2006/ole">
            <mc:AlternateContent xmlns:mc="http://schemas.openxmlformats.org/markup-compatibility/2006">
              <mc:Choice xmlns:v="urn:schemas-microsoft-com:vml" Requires="v">
                <p:oleObj spid="_x0000_s10270"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69502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l" defTabSz="925629" rtl="0" eaLnBrk="0" fontAlgn="base" hangingPunct="0">
        <a:spcBef>
          <a:spcPct val="0"/>
        </a:spcBef>
        <a:spcAft>
          <a:spcPct val="0"/>
        </a:spcAft>
        <a:defRPr sz="1900" b="1">
          <a:solidFill>
            <a:schemeClr val="bg1"/>
          </a:solidFill>
          <a:latin typeface="+mj-lt"/>
          <a:ea typeface="+mj-ea"/>
          <a:cs typeface="+mj-cs"/>
        </a:defRPr>
      </a:lvl1pPr>
      <a:lvl2pPr algn="l" defTabSz="925629" rtl="0" eaLnBrk="0" fontAlgn="base" hangingPunct="0">
        <a:spcBef>
          <a:spcPct val="0"/>
        </a:spcBef>
        <a:spcAft>
          <a:spcPct val="0"/>
        </a:spcAft>
        <a:defRPr sz="1900" b="1">
          <a:solidFill>
            <a:schemeClr val="bg1"/>
          </a:solidFill>
          <a:latin typeface="Arial" pitchFamily="34" charset="0"/>
        </a:defRPr>
      </a:lvl2pPr>
      <a:lvl3pPr algn="l" defTabSz="925629" rtl="0" eaLnBrk="0" fontAlgn="base" hangingPunct="0">
        <a:spcBef>
          <a:spcPct val="0"/>
        </a:spcBef>
        <a:spcAft>
          <a:spcPct val="0"/>
        </a:spcAft>
        <a:defRPr sz="1900" b="1">
          <a:solidFill>
            <a:schemeClr val="bg1"/>
          </a:solidFill>
          <a:latin typeface="Arial" pitchFamily="34" charset="0"/>
        </a:defRPr>
      </a:lvl3pPr>
      <a:lvl4pPr algn="l" defTabSz="925629" rtl="0" eaLnBrk="0" fontAlgn="base" hangingPunct="0">
        <a:spcBef>
          <a:spcPct val="0"/>
        </a:spcBef>
        <a:spcAft>
          <a:spcPct val="0"/>
        </a:spcAft>
        <a:defRPr sz="1900" b="1">
          <a:solidFill>
            <a:schemeClr val="bg1"/>
          </a:solidFill>
          <a:latin typeface="Arial" pitchFamily="34" charset="0"/>
        </a:defRPr>
      </a:lvl4pPr>
      <a:lvl5pPr algn="l" defTabSz="925629" rtl="0" eaLnBrk="0" fontAlgn="base" hangingPunct="0">
        <a:spcBef>
          <a:spcPct val="0"/>
        </a:spcBef>
        <a:spcAft>
          <a:spcPct val="0"/>
        </a:spcAft>
        <a:defRPr sz="1900" b="1">
          <a:solidFill>
            <a:schemeClr val="bg1"/>
          </a:solidFill>
          <a:latin typeface="Arial" pitchFamily="34" charset="0"/>
        </a:defRPr>
      </a:lvl5pPr>
      <a:lvl6pPr marL="463581" algn="l" defTabSz="925629" rtl="0" fontAlgn="base">
        <a:spcBef>
          <a:spcPct val="0"/>
        </a:spcBef>
        <a:spcAft>
          <a:spcPct val="0"/>
        </a:spcAft>
        <a:defRPr sz="1900" b="1">
          <a:solidFill>
            <a:schemeClr val="bg1"/>
          </a:solidFill>
          <a:latin typeface="Arial" pitchFamily="34" charset="0"/>
        </a:defRPr>
      </a:lvl6pPr>
      <a:lvl7pPr marL="927237" algn="l" defTabSz="925629" rtl="0" fontAlgn="base">
        <a:spcBef>
          <a:spcPct val="0"/>
        </a:spcBef>
        <a:spcAft>
          <a:spcPct val="0"/>
        </a:spcAft>
        <a:defRPr sz="1900" b="1">
          <a:solidFill>
            <a:schemeClr val="bg1"/>
          </a:solidFill>
          <a:latin typeface="Arial" pitchFamily="34" charset="0"/>
        </a:defRPr>
      </a:lvl7pPr>
      <a:lvl8pPr marL="1390866" algn="l" defTabSz="925629" rtl="0" fontAlgn="base">
        <a:spcBef>
          <a:spcPct val="0"/>
        </a:spcBef>
        <a:spcAft>
          <a:spcPct val="0"/>
        </a:spcAft>
        <a:defRPr sz="1900" b="1">
          <a:solidFill>
            <a:schemeClr val="bg1"/>
          </a:solidFill>
          <a:latin typeface="Arial" pitchFamily="34" charset="0"/>
        </a:defRPr>
      </a:lvl8pPr>
      <a:lvl9pPr marL="1854486" algn="l" defTabSz="925629" rtl="0" fontAlgn="base">
        <a:spcBef>
          <a:spcPct val="0"/>
        </a:spcBef>
        <a:spcAft>
          <a:spcPct val="0"/>
        </a:spcAft>
        <a:defRPr sz="1900" b="1">
          <a:solidFill>
            <a:schemeClr val="bg1"/>
          </a:solidFill>
          <a:latin typeface="Arial" pitchFamily="34" charset="0"/>
        </a:defRPr>
      </a:lvl9pPr>
    </p:titleStyle>
    <p:bodyStyle>
      <a:lvl1pPr marL="347716" indent="-347716" algn="l" defTabSz="925629" rtl="0" eaLnBrk="0" fontAlgn="base" hangingPunct="0">
        <a:spcBef>
          <a:spcPct val="0"/>
        </a:spcBef>
        <a:spcAft>
          <a:spcPct val="0"/>
        </a:spcAft>
        <a:buSzPct val="120000"/>
        <a:buChar char="•"/>
        <a:defRPr sz="1600">
          <a:solidFill>
            <a:schemeClr val="tx1"/>
          </a:solidFill>
          <a:latin typeface="+mn-lt"/>
          <a:ea typeface="+mn-ea"/>
          <a:cs typeface="+mn-cs"/>
        </a:defRPr>
      </a:lvl1pPr>
      <a:lvl2pPr marL="149712" indent="-148103" algn="l" defTabSz="925629" rtl="0" eaLnBrk="0" fontAlgn="base" hangingPunct="0">
        <a:spcBef>
          <a:spcPct val="0"/>
        </a:spcBef>
        <a:spcAft>
          <a:spcPct val="0"/>
        </a:spcAft>
        <a:buClr>
          <a:schemeClr val="tx2"/>
        </a:buClr>
        <a:buSzPct val="120000"/>
        <a:buChar char="•"/>
        <a:defRPr sz="1600">
          <a:solidFill>
            <a:schemeClr val="tx1"/>
          </a:solidFill>
          <a:latin typeface="+mn-lt"/>
        </a:defRPr>
      </a:lvl2pPr>
      <a:lvl3pPr marL="305860" indent="-154527" algn="l" defTabSz="925629"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7521" indent="-140054" algn="l" defTabSz="925629" rtl="0" eaLnBrk="0" fontAlgn="base" hangingPunct="0">
        <a:spcBef>
          <a:spcPct val="0"/>
        </a:spcBef>
        <a:spcAft>
          <a:spcPct val="0"/>
        </a:spcAft>
        <a:buClr>
          <a:schemeClr val="tx2"/>
        </a:buClr>
        <a:buSzPct val="89000"/>
        <a:buChar char="•"/>
        <a:defRPr sz="1600">
          <a:solidFill>
            <a:schemeClr val="tx1"/>
          </a:solidFill>
          <a:latin typeface="+mn-lt"/>
        </a:defRPr>
      </a:lvl4pPr>
      <a:lvl5pPr marL="602065" indent="-152931" algn="l" defTabSz="925629"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5689" indent="-152931" algn="l" defTabSz="925629"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9306" indent="-152931" algn="l" defTabSz="925629"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2932" indent="-152931" algn="l" defTabSz="925629"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56555" indent="-152931" algn="l" defTabSz="925629"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7237" rtl="0" eaLnBrk="1" latinLnBrk="0" hangingPunct="1">
        <a:defRPr sz="1800" kern="1200">
          <a:solidFill>
            <a:schemeClr val="tx1"/>
          </a:solidFill>
          <a:latin typeface="+mn-lt"/>
          <a:ea typeface="+mn-ea"/>
          <a:cs typeface="+mn-cs"/>
        </a:defRPr>
      </a:lvl1pPr>
      <a:lvl2pPr marL="463581" algn="l" defTabSz="927237" rtl="0" eaLnBrk="1" latinLnBrk="0" hangingPunct="1">
        <a:defRPr sz="1800" kern="1200">
          <a:solidFill>
            <a:schemeClr val="tx1"/>
          </a:solidFill>
          <a:latin typeface="+mn-lt"/>
          <a:ea typeface="+mn-ea"/>
          <a:cs typeface="+mn-cs"/>
        </a:defRPr>
      </a:lvl2pPr>
      <a:lvl3pPr marL="927237" algn="l" defTabSz="927237" rtl="0" eaLnBrk="1" latinLnBrk="0" hangingPunct="1">
        <a:defRPr sz="1800" kern="1200">
          <a:solidFill>
            <a:schemeClr val="tx1"/>
          </a:solidFill>
          <a:latin typeface="+mn-lt"/>
          <a:ea typeface="+mn-ea"/>
          <a:cs typeface="+mn-cs"/>
        </a:defRPr>
      </a:lvl3pPr>
      <a:lvl4pPr marL="1390866" algn="l" defTabSz="927237" rtl="0" eaLnBrk="1" latinLnBrk="0" hangingPunct="1">
        <a:defRPr sz="1800" kern="1200">
          <a:solidFill>
            <a:schemeClr val="tx1"/>
          </a:solidFill>
          <a:latin typeface="+mn-lt"/>
          <a:ea typeface="+mn-ea"/>
          <a:cs typeface="+mn-cs"/>
        </a:defRPr>
      </a:lvl4pPr>
      <a:lvl5pPr marL="1854486" algn="l" defTabSz="927237" rtl="0" eaLnBrk="1" latinLnBrk="0" hangingPunct="1">
        <a:defRPr sz="1800" kern="1200">
          <a:solidFill>
            <a:schemeClr val="tx1"/>
          </a:solidFill>
          <a:latin typeface="+mn-lt"/>
          <a:ea typeface="+mn-ea"/>
          <a:cs typeface="+mn-cs"/>
        </a:defRPr>
      </a:lvl5pPr>
      <a:lvl6pPr marL="2318108" algn="l" defTabSz="927237" rtl="0" eaLnBrk="1" latinLnBrk="0" hangingPunct="1">
        <a:defRPr sz="1800" kern="1200">
          <a:solidFill>
            <a:schemeClr val="tx1"/>
          </a:solidFill>
          <a:latin typeface="+mn-lt"/>
          <a:ea typeface="+mn-ea"/>
          <a:cs typeface="+mn-cs"/>
        </a:defRPr>
      </a:lvl6pPr>
      <a:lvl7pPr marL="2781730" algn="l" defTabSz="927237" rtl="0" eaLnBrk="1" latinLnBrk="0" hangingPunct="1">
        <a:defRPr sz="1800" kern="1200">
          <a:solidFill>
            <a:schemeClr val="tx1"/>
          </a:solidFill>
          <a:latin typeface="+mn-lt"/>
          <a:ea typeface="+mn-ea"/>
          <a:cs typeface="+mn-cs"/>
        </a:defRPr>
      </a:lvl7pPr>
      <a:lvl8pPr marL="3245353" algn="l" defTabSz="927237" rtl="0" eaLnBrk="1" latinLnBrk="0" hangingPunct="1">
        <a:defRPr sz="1800" kern="1200">
          <a:solidFill>
            <a:schemeClr val="tx1"/>
          </a:solidFill>
          <a:latin typeface="+mn-lt"/>
          <a:ea typeface="+mn-ea"/>
          <a:cs typeface="+mn-cs"/>
        </a:defRPr>
      </a:lvl8pPr>
      <a:lvl9pPr marL="3708975" algn="l" defTabSz="92723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7"/>
          <a:srcRect/>
          <a:stretch>
            <a:fillRect/>
          </a:stretch>
        </p:blipFill>
        <p:spPr bwMode="auto">
          <a:xfrm>
            <a:off x="0" y="26"/>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930" y="20"/>
          <a:ext cx="149469" cy="161924"/>
        </p:xfrm>
        <a:graphic>
          <a:graphicData uri="http://schemas.openxmlformats.org/presentationml/2006/ole">
            <mc:AlternateContent xmlns:mc="http://schemas.openxmlformats.org/markup-compatibility/2006">
              <mc:Choice xmlns:v="urn:schemas-microsoft-com:vml" Requires="v">
                <p:oleObj spid="_x0000_s13342" r:id="rId18" imgW="0" imgH="0" progId="">
                  <p:embed/>
                </p:oleObj>
              </mc:Choice>
              <mc:Fallback>
                <p:oleObj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30" y="20"/>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28"/>
            <a:ext cx="5130312" cy="4602162"/>
            <a:chOff x="1663" y="1348"/>
            <a:chExt cx="3167" cy="2841"/>
          </a:xfrm>
        </p:grpSpPr>
        <p:sp>
          <p:nvSpPr>
            <p:cNvPr id="13" name="McK Confidential" hidden="1"/>
            <p:cNvSpPr txBox="1">
              <a:spLocks noChangeArrowheads="1"/>
            </p:cNvSpPr>
            <p:nvPr/>
          </p:nvSpPr>
          <p:spPr bwMode="gray">
            <a:xfrm>
              <a:off x="1663" y="1348"/>
              <a:ext cx="936" cy="136"/>
            </a:xfrm>
            <a:prstGeom prst="rect">
              <a:avLst/>
            </a:prstGeom>
            <a:noFill/>
            <a:ln w="9525">
              <a:noFill/>
              <a:miter lim="800000"/>
              <a:headEnd/>
              <a:tailEnd/>
            </a:ln>
            <a:effectLst/>
          </p:spPr>
          <p:txBody>
            <a:bodyPr lIns="0" tIns="0" rIns="0" bIns="0">
              <a:spAutoFit/>
            </a:bodyPr>
            <a:lstStyle/>
            <a:p>
              <a:pPr defTabSz="927727"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5"/>
              <a:ext cx="3167" cy="136"/>
            </a:xfrm>
            <a:prstGeom prst="rect">
              <a:avLst/>
            </a:prstGeom>
            <a:noFill/>
            <a:ln w="9525">
              <a:noFill/>
              <a:miter lim="800000"/>
              <a:headEnd/>
              <a:tailEnd/>
            </a:ln>
            <a:effectLst/>
          </p:spPr>
          <p:txBody>
            <a:bodyPr lIns="0" tIns="0" rIns="0" bIns="0" anchor="b">
              <a:spAutoFit/>
            </a:bodyPr>
            <a:lstStyle/>
            <a:p>
              <a:pPr defTabSz="927727"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6"/>
            </a:xfrm>
            <a:prstGeom prst="rect">
              <a:avLst/>
            </a:prstGeom>
            <a:noFill/>
            <a:ln w="9525">
              <a:noFill/>
              <a:miter lim="800000"/>
              <a:headEnd/>
              <a:tailEnd/>
            </a:ln>
            <a:effectLst/>
          </p:spPr>
          <p:txBody>
            <a:bodyPr lIns="0" tIns="0" rIns="0" bIns="0">
              <a:spAutoFit/>
            </a:bodyPr>
            <a:lstStyle/>
            <a:p>
              <a:pPr defTabSz="927727"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6"/>
              </p:custDataLst>
            </p:nvPr>
          </p:nvSpPr>
          <p:spPr bwMode="gray">
            <a:xfrm>
              <a:off x="1663" y="3753"/>
              <a:ext cx="2303" cy="436"/>
            </a:xfrm>
            <a:prstGeom prst="rect">
              <a:avLst/>
            </a:prstGeom>
            <a:noFill/>
            <a:ln w="9525">
              <a:noFill/>
              <a:miter lim="800000"/>
              <a:headEnd/>
              <a:tailEnd/>
            </a:ln>
            <a:effectLst/>
          </p:spPr>
          <p:txBody>
            <a:bodyPr lIns="0" tIns="0" rIns="0" bIns="0" anchor="b">
              <a:spAutoFit/>
            </a:bodyPr>
            <a:lstStyle/>
            <a:p>
              <a:pPr defTabSz="815706"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9" y="504902"/>
            <a:ext cx="3109546" cy="282625"/>
          </a:xfrm>
          <a:prstGeom prst="rect">
            <a:avLst/>
          </a:prstGeom>
          <a:noFill/>
          <a:ln w="9525">
            <a:noFill/>
            <a:miter lim="800000"/>
            <a:headEnd/>
            <a:tailEnd/>
          </a:ln>
          <a:effectLst/>
        </p:spPr>
        <p:txBody>
          <a:bodyPr lIns="0" tIns="0" rIns="0" bIns="0">
            <a:spAutoFit/>
          </a:bodyPr>
          <a:lstStyle/>
          <a:p>
            <a:pPr defTabSz="907218"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68" y="749322"/>
            <a:ext cx="4125853" cy="188417"/>
          </a:xfrm>
          <a:prstGeom prst="rect">
            <a:avLst/>
          </a:prstGeom>
          <a:noFill/>
          <a:ln w="9525">
            <a:noFill/>
            <a:miter lim="800000"/>
            <a:headEnd/>
            <a:tailEnd/>
          </a:ln>
          <a:effectLst/>
        </p:spPr>
        <p:txBody>
          <a:bodyPr wrap="none" lIns="0" tIns="0" rIns="0" bIns="0">
            <a:spAutoFit/>
          </a:bodyPr>
          <a:lstStyle/>
          <a:p>
            <a:pPr defTabSz="927727"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72" y="971552"/>
            <a:ext cx="3926303" cy="188417"/>
          </a:xfrm>
          <a:prstGeom prst="rect">
            <a:avLst/>
          </a:prstGeom>
          <a:noFill/>
          <a:ln w="9525">
            <a:noFill/>
            <a:miter lim="800000"/>
            <a:headEnd/>
            <a:tailEnd/>
          </a:ln>
          <a:effectLst/>
        </p:spPr>
        <p:txBody>
          <a:bodyPr wrap="none" lIns="0" tIns="0" rIns="0" bIns="0">
            <a:spAutoFit/>
          </a:bodyPr>
          <a:lstStyle/>
          <a:p>
            <a:pPr defTabSz="927727"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4"/>
            </p:custDataLst>
          </p:nvPr>
        </p:nvSpPr>
        <p:spPr bwMode="gray">
          <a:xfrm>
            <a:off x="121696" y="160835"/>
            <a:ext cx="8793773" cy="37683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Click to edit Master title style</a:t>
            </a:r>
          </a:p>
        </p:txBody>
      </p:sp>
      <p:sp>
        <p:nvSpPr>
          <p:cNvPr id="1034" name="Rectangle 4"/>
          <p:cNvSpPr>
            <a:spLocks noGrp="1" noChangeArrowheads="1"/>
          </p:cNvSpPr>
          <p:nvPr>
            <p:ph type="body" idx="1"/>
            <p:custDataLst>
              <p:tags r:id="rId15"/>
            </p:custDataLst>
          </p:nvPr>
        </p:nvSpPr>
        <p:spPr bwMode="gray">
          <a:xfrm>
            <a:off x="126023" y="1298575"/>
            <a:ext cx="8792308" cy="16643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65859162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hf sldNum="0" hdr="0" dt="0"/>
  <p:txStyles>
    <p:titleStyle>
      <a:lvl1pPr algn="l" defTabSz="907218" rtl="0" eaLnBrk="0" fontAlgn="base" hangingPunct="0">
        <a:spcBef>
          <a:spcPct val="0"/>
        </a:spcBef>
        <a:spcAft>
          <a:spcPct val="0"/>
        </a:spcAft>
        <a:defRPr sz="2400" b="1">
          <a:solidFill>
            <a:schemeClr val="bg1"/>
          </a:solidFill>
          <a:latin typeface="+mj-lt"/>
          <a:ea typeface="+mj-ea"/>
          <a:cs typeface="+mj-cs"/>
        </a:defRPr>
      </a:lvl1pPr>
      <a:lvl2pPr algn="l" defTabSz="907218" rtl="0" eaLnBrk="0" fontAlgn="base" hangingPunct="0">
        <a:spcBef>
          <a:spcPct val="0"/>
        </a:spcBef>
        <a:spcAft>
          <a:spcPct val="0"/>
        </a:spcAft>
        <a:defRPr sz="2400" b="1">
          <a:solidFill>
            <a:schemeClr val="bg1"/>
          </a:solidFill>
          <a:latin typeface="Arial Rounded MT Bold" pitchFamily="34" charset="0"/>
        </a:defRPr>
      </a:lvl2pPr>
      <a:lvl3pPr algn="l" defTabSz="907218" rtl="0" eaLnBrk="0" fontAlgn="base" hangingPunct="0">
        <a:spcBef>
          <a:spcPct val="0"/>
        </a:spcBef>
        <a:spcAft>
          <a:spcPct val="0"/>
        </a:spcAft>
        <a:defRPr sz="2400" b="1">
          <a:solidFill>
            <a:schemeClr val="bg1"/>
          </a:solidFill>
          <a:latin typeface="Arial Rounded MT Bold" pitchFamily="34" charset="0"/>
        </a:defRPr>
      </a:lvl3pPr>
      <a:lvl4pPr algn="l" defTabSz="907218" rtl="0" eaLnBrk="0" fontAlgn="base" hangingPunct="0">
        <a:spcBef>
          <a:spcPct val="0"/>
        </a:spcBef>
        <a:spcAft>
          <a:spcPct val="0"/>
        </a:spcAft>
        <a:defRPr sz="2400" b="1">
          <a:solidFill>
            <a:schemeClr val="bg1"/>
          </a:solidFill>
          <a:latin typeface="Arial Rounded MT Bold" pitchFamily="34" charset="0"/>
        </a:defRPr>
      </a:lvl4pPr>
      <a:lvl5pPr algn="l" defTabSz="907218" rtl="0" eaLnBrk="0" fontAlgn="base" hangingPunct="0">
        <a:spcBef>
          <a:spcPct val="0"/>
        </a:spcBef>
        <a:spcAft>
          <a:spcPct val="0"/>
        </a:spcAft>
        <a:defRPr sz="2400" b="1">
          <a:solidFill>
            <a:schemeClr val="bg1"/>
          </a:solidFill>
          <a:latin typeface="Arial Rounded MT Bold" pitchFamily="34" charset="0"/>
        </a:defRPr>
      </a:lvl5pPr>
      <a:lvl6pPr marL="454391" algn="l" defTabSz="907218" rtl="0" eaLnBrk="0" fontAlgn="base" hangingPunct="0">
        <a:spcBef>
          <a:spcPct val="0"/>
        </a:spcBef>
        <a:spcAft>
          <a:spcPct val="0"/>
        </a:spcAft>
        <a:defRPr sz="2400" b="1">
          <a:solidFill>
            <a:schemeClr val="bg1"/>
          </a:solidFill>
          <a:latin typeface="Arial Rounded MT Bold" pitchFamily="34" charset="0"/>
        </a:defRPr>
      </a:lvl6pPr>
      <a:lvl7pPr marL="908793" algn="l" defTabSz="907218" rtl="0" eaLnBrk="0" fontAlgn="base" hangingPunct="0">
        <a:spcBef>
          <a:spcPct val="0"/>
        </a:spcBef>
        <a:spcAft>
          <a:spcPct val="0"/>
        </a:spcAft>
        <a:defRPr sz="2400" b="1">
          <a:solidFill>
            <a:schemeClr val="bg1"/>
          </a:solidFill>
          <a:latin typeface="Arial Rounded MT Bold" pitchFamily="34" charset="0"/>
        </a:defRPr>
      </a:lvl7pPr>
      <a:lvl8pPr marL="1363193" algn="l" defTabSz="907218" rtl="0" eaLnBrk="0" fontAlgn="base" hangingPunct="0">
        <a:spcBef>
          <a:spcPct val="0"/>
        </a:spcBef>
        <a:spcAft>
          <a:spcPct val="0"/>
        </a:spcAft>
        <a:defRPr sz="2400" b="1">
          <a:solidFill>
            <a:schemeClr val="bg1"/>
          </a:solidFill>
          <a:latin typeface="Arial Rounded MT Bold" pitchFamily="34" charset="0"/>
        </a:defRPr>
      </a:lvl8pPr>
      <a:lvl9pPr marL="1817590" algn="l" defTabSz="907218" rtl="0" eaLnBrk="0" fontAlgn="base" hangingPunct="0">
        <a:spcBef>
          <a:spcPct val="0"/>
        </a:spcBef>
        <a:spcAft>
          <a:spcPct val="0"/>
        </a:spcAft>
        <a:defRPr sz="2400" b="1">
          <a:solidFill>
            <a:schemeClr val="bg1"/>
          </a:solidFill>
          <a:latin typeface="Arial Rounded MT Bold" pitchFamily="34" charset="0"/>
        </a:defRPr>
      </a:lvl9pPr>
    </p:titleStyle>
    <p:bodyStyle>
      <a:lvl1pPr marL="340799" indent="-340799" algn="l" defTabSz="945075" rtl="0" eaLnBrk="0" fontAlgn="base" hangingPunct="0">
        <a:spcBef>
          <a:spcPct val="0"/>
        </a:spcBef>
        <a:spcAft>
          <a:spcPct val="0"/>
        </a:spcAft>
        <a:buSzPct val="120000"/>
        <a:buChar char="•"/>
        <a:defRPr sz="2400">
          <a:solidFill>
            <a:schemeClr val="tx1"/>
          </a:solidFill>
          <a:latin typeface="+mn-lt"/>
          <a:ea typeface="+mn-ea"/>
          <a:cs typeface="+mn-cs"/>
        </a:defRPr>
      </a:lvl1pPr>
      <a:lvl2pPr marL="153044" indent="-151465" algn="l" defTabSz="945075" rtl="0" eaLnBrk="0" fontAlgn="base" hangingPunct="0">
        <a:spcBef>
          <a:spcPct val="0"/>
        </a:spcBef>
        <a:spcAft>
          <a:spcPct val="0"/>
        </a:spcAft>
        <a:buClr>
          <a:schemeClr val="tx2"/>
        </a:buClr>
        <a:buSzPct val="120000"/>
        <a:buChar char="•"/>
        <a:defRPr sz="2200">
          <a:solidFill>
            <a:schemeClr val="tx1"/>
          </a:solidFill>
          <a:latin typeface="+mn-lt"/>
        </a:defRPr>
      </a:lvl2pPr>
      <a:lvl3pPr marL="312392" indent="-157783" algn="l" defTabSz="945075"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57544" indent="-143578" algn="l" defTabSz="945075" rtl="0" eaLnBrk="0" fontAlgn="base" hangingPunct="0">
        <a:spcBef>
          <a:spcPct val="0"/>
        </a:spcBef>
        <a:spcAft>
          <a:spcPct val="0"/>
        </a:spcAft>
        <a:buClr>
          <a:schemeClr val="tx2"/>
        </a:buClr>
        <a:buSzPct val="89000"/>
        <a:buChar char="•"/>
        <a:defRPr sz="2000">
          <a:solidFill>
            <a:schemeClr val="tx1"/>
          </a:solidFill>
          <a:latin typeface="+mn-lt"/>
        </a:defRPr>
      </a:lvl4pPr>
      <a:lvl5pPr marL="615331"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69729"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24124"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78525"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32921"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08793" rtl="0" eaLnBrk="1" latinLnBrk="0" hangingPunct="1">
        <a:defRPr sz="1800" kern="1200">
          <a:solidFill>
            <a:schemeClr val="tx1"/>
          </a:solidFill>
          <a:latin typeface="+mn-lt"/>
          <a:ea typeface="+mn-ea"/>
          <a:cs typeface="+mn-cs"/>
        </a:defRPr>
      </a:lvl1pPr>
      <a:lvl2pPr marL="454391" algn="l" defTabSz="908793" rtl="0" eaLnBrk="1" latinLnBrk="0" hangingPunct="1">
        <a:defRPr sz="1800" kern="1200">
          <a:solidFill>
            <a:schemeClr val="tx1"/>
          </a:solidFill>
          <a:latin typeface="+mn-lt"/>
          <a:ea typeface="+mn-ea"/>
          <a:cs typeface="+mn-cs"/>
        </a:defRPr>
      </a:lvl2pPr>
      <a:lvl3pPr marL="908793" algn="l" defTabSz="908793" rtl="0" eaLnBrk="1" latinLnBrk="0" hangingPunct="1">
        <a:defRPr sz="1800" kern="1200">
          <a:solidFill>
            <a:schemeClr val="tx1"/>
          </a:solidFill>
          <a:latin typeface="+mn-lt"/>
          <a:ea typeface="+mn-ea"/>
          <a:cs typeface="+mn-cs"/>
        </a:defRPr>
      </a:lvl3pPr>
      <a:lvl4pPr marL="1363193" algn="l" defTabSz="908793" rtl="0" eaLnBrk="1" latinLnBrk="0" hangingPunct="1">
        <a:defRPr sz="1800" kern="1200">
          <a:solidFill>
            <a:schemeClr val="tx1"/>
          </a:solidFill>
          <a:latin typeface="+mn-lt"/>
          <a:ea typeface="+mn-ea"/>
          <a:cs typeface="+mn-cs"/>
        </a:defRPr>
      </a:lvl4pPr>
      <a:lvl5pPr marL="1817590" algn="l" defTabSz="908793" rtl="0" eaLnBrk="1" latinLnBrk="0" hangingPunct="1">
        <a:defRPr sz="1800" kern="1200">
          <a:solidFill>
            <a:schemeClr val="tx1"/>
          </a:solidFill>
          <a:latin typeface="+mn-lt"/>
          <a:ea typeface="+mn-ea"/>
          <a:cs typeface="+mn-cs"/>
        </a:defRPr>
      </a:lvl5pPr>
      <a:lvl6pPr marL="2271986" algn="l" defTabSz="908793" rtl="0" eaLnBrk="1" latinLnBrk="0" hangingPunct="1">
        <a:defRPr sz="1800" kern="1200">
          <a:solidFill>
            <a:schemeClr val="tx1"/>
          </a:solidFill>
          <a:latin typeface="+mn-lt"/>
          <a:ea typeface="+mn-ea"/>
          <a:cs typeface="+mn-cs"/>
        </a:defRPr>
      </a:lvl6pPr>
      <a:lvl7pPr marL="2726389" algn="l" defTabSz="908793" rtl="0" eaLnBrk="1" latinLnBrk="0" hangingPunct="1">
        <a:defRPr sz="1800" kern="1200">
          <a:solidFill>
            <a:schemeClr val="tx1"/>
          </a:solidFill>
          <a:latin typeface="+mn-lt"/>
          <a:ea typeface="+mn-ea"/>
          <a:cs typeface="+mn-cs"/>
        </a:defRPr>
      </a:lvl7pPr>
      <a:lvl8pPr marL="3180787" algn="l" defTabSz="908793" rtl="0" eaLnBrk="1" latinLnBrk="0" hangingPunct="1">
        <a:defRPr sz="1800" kern="1200">
          <a:solidFill>
            <a:schemeClr val="tx1"/>
          </a:solidFill>
          <a:latin typeface="+mn-lt"/>
          <a:ea typeface="+mn-ea"/>
          <a:cs typeface="+mn-cs"/>
        </a:defRPr>
      </a:lvl8pPr>
      <a:lvl9pPr marL="3635183" algn="l" defTabSz="9087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8"/>
          <a:srcRect/>
          <a:stretch>
            <a:fillRect/>
          </a:stretch>
        </p:blipFill>
        <p:spPr bwMode="auto">
          <a:xfrm>
            <a:off x="0" y="26"/>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921" y="13"/>
          <a:ext cx="149469" cy="161924"/>
        </p:xfrm>
        <a:graphic>
          <a:graphicData uri="http://schemas.openxmlformats.org/presentationml/2006/ole">
            <mc:AlternateContent xmlns:mc="http://schemas.openxmlformats.org/markup-compatibility/2006">
              <mc:Choice xmlns:v="urn:schemas-microsoft-com:vml" Requires="v">
                <p:oleObj spid="_x0000_s31770" r:id="rId19" imgW="0" imgH="0" progId="">
                  <p:embed/>
                </p:oleObj>
              </mc:Choice>
              <mc:Fallback>
                <p:oleObj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21" y="13"/>
                        <a:ext cx="149469"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28"/>
            <a:ext cx="5130312" cy="4602162"/>
            <a:chOff x="1663" y="1348"/>
            <a:chExt cx="3167" cy="2841"/>
          </a:xfrm>
        </p:grpSpPr>
        <p:sp>
          <p:nvSpPr>
            <p:cNvPr id="13" name="McK Confidential" hidden="1"/>
            <p:cNvSpPr txBox="1">
              <a:spLocks noChangeArrowheads="1"/>
            </p:cNvSpPr>
            <p:nvPr/>
          </p:nvSpPr>
          <p:spPr bwMode="gray">
            <a:xfrm>
              <a:off x="1663" y="1348"/>
              <a:ext cx="936" cy="136"/>
            </a:xfrm>
            <a:prstGeom prst="rect">
              <a:avLst/>
            </a:prstGeom>
            <a:noFill/>
            <a:ln w="9525">
              <a:noFill/>
              <a:miter lim="800000"/>
              <a:headEnd/>
              <a:tailEnd/>
            </a:ln>
            <a:effectLst/>
          </p:spPr>
          <p:txBody>
            <a:bodyPr lIns="0" tIns="0" rIns="0" bIns="0">
              <a:spAutoFit/>
            </a:bodyPr>
            <a:lstStyle/>
            <a:p>
              <a:pPr defTabSz="927727"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5"/>
              <a:ext cx="3167" cy="136"/>
            </a:xfrm>
            <a:prstGeom prst="rect">
              <a:avLst/>
            </a:prstGeom>
            <a:noFill/>
            <a:ln w="9525">
              <a:noFill/>
              <a:miter lim="800000"/>
              <a:headEnd/>
              <a:tailEnd/>
            </a:ln>
            <a:effectLst/>
          </p:spPr>
          <p:txBody>
            <a:bodyPr lIns="0" tIns="0" rIns="0" bIns="0" anchor="b">
              <a:spAutoFit/>
            </a:bodyPr>
            <a:lstStyle/>
            <a:p>
              <a:pPr defTabSz="927727"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6"/>
            </a:xfrm>
            <a:prstGeom prst="rect">
              <a:avLst/>
            </a:prstGeom>
            <a:noFill/>
            <a:ln w="9525">
              <a:noFill/>
              <a:miter lim="800000"/>
              <a:headEnd/>
              <a:tailEnd/>
            </a:ln>
            <a:effectLst/>
          </p:spPr>
          <p:txBody>
            <a:bodyPr lIns="0" tIns="0" rIns="0" bIns="0">
              <a:spAutoFit/>
            </a:bodyPr>
            <a:lstStyle/>
            <a:p>
              <a:pPr defTabSz="927727"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7"/>
              </p:custDataLst>
            </p:nvPr>
          </p:nvSpPr>
          <p:spPr bwMode="gray">
            <a:xfrm>
              <a:off x="1663" y="3753"/>
              <a:ext cx="2303" cy="436"/>
            </a:xfrm>
            <a:prstGeom prst="rect">
              <a:avLst/>
            </a:prstGeom>
            <a:noFill/>
            <a:ln w="9525">
              <a:noFill/>
              <a:miter lim="800000"/>
              <a:headEnd/>
              <a:tailEnd/>
            </a:ln>
            <a:effectLst/>
          </p:spPr>
          <p:txBody>
            <a:bodyPr lIns="0" tIns="0" rIns="0" bIns="0" anchor="b">
              <a:spAutoFit/>
            </a:bodyPr>
            <a:lstStyle/>
            <a:p>
              <a:pPr defTabSz="815706"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85"/>
            <a:ext cx="3109546" cy="282625"/>
          </a:xfrm>
          <a:prstGeom prst="rect">
            <a:avLst/>
          </a:prstGeom>
          <a:noFill/>
          <a:ln w="9525">
            <a:noFill/>
            <a:miter lim="800000"/>
            <a:headEnd/>
            <a:tailEnd/>
          </a:ln>
          <a:effectLst/>
        </p:spPr>
        <p:txBody>
          <a:bodyPr lIns="0" tIns="0" rIns="0" bIns="0">
            <a:spAutoFit/>
          </a:bodyPr>
          <a:lstStyle/>
          <a:p>
            <a:pPr defTabSz="907218"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63" y="749322"/>
            <a:ext cx="4125853" cy="188417"/>
          </a:xfrm>
          <a:prstGeom prst="rect">
            <a:avLst/>
          </a:prstGeom>
          <a:noFill/>
          <a:ln w="9525">
            <a:noFill/>
            <a:miter lim="800000"/>
            <a:headEnd/>
            <a:tailEnd/>
          </a:ln>
          <a:effectLst/>
        </p:spPr>
        <p:txBody>
          <a:bodyPr wrap="none" lIns="0" tIns="0" rIns="0" bIns="0">
            <a:spAutoFit/>
          </a:bodyPr>
          <a:lstStyle/>
          <a:p>
            <a:pPr defTabSz="927727"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27727"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5"/>
            </p:custDataLst>
          </p:nvPr>
        </p:nvSpPr>
        <p:spPr bwMode="gray">
          <a:xfrm>
            <a:off x="121687" y="160835"/>
            <a:ext cx="8793773" cy="37683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Click to edit Master title style</a:t>
            </a:r>
          </a:p>
        </p:txBody>
      </p:sp>
      <p:sp>
        <p:nvSpPr>
          <p:cNvPr id="1034" name="Rectangle 4"/>
          <p:cNvSpPr>
            <a:spLocks noGrp="1" noChangeArrowheads="1"/>
          </p:cNvSpPr>
          <p:nvPr>
            <p:ph type="body" idx="1"/>
            <p:custDataLst>
              <p:tags r:id="rId16"/>
            </p:custDataLst>
          </p:nvPr>
        </p:nvSpPr>
        <p:spPr bwMode="gray">
          <a:xfrm>
            <a:off x="126023" y="1298575"/>
            <a:ext cx="8792308" cy="16643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187764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sldNum="0" hdr="0" dt="0"/>
  <p:txStyles>
    <p:titleStyle>
      <a:lvl1pPr algn="l" defTabSz="907218" rtl="0" eaLnBrk="0" fontAlgn="base" hangingPunct="0">
        <a:spcBef>
          <a:spcPct val="0"/>
        </a:spcBef>
        <a:spcAft>
          <a:spcPct val="0"/>
        </a:spcAft>
        <a:defRPr sz="2400" b="1">
          <a:solidFill>
            <a:schemeClr val="bg1"/>
          </a:solidFill>
          <a:latin typeface="+mj-lt"/>
          <a:ea typeface="+mj-ea"/>
          <a:cs typeface="+mj-cs"/>
        </a:defRPr>
      </a:lvl1pPr>
      <a:lvl2pPr algn="l" defTabSz="907218" rtl="0" eaLnBrk="0" fontAlgn="base" hangingPunct="0">
        <a:spcBef>
          <a:spcPct val="0"/>
        </a:spcBef>
        <a:spcAft>
          <a:spcPct val="0"/>
        </a:spcAft>
        <a:defRPr sz="2400" b="1">
          <a:solidFill>
            <a:schemeClr val="bg1"/>
          </a:solidFill>
          <a:latin typeface="Arial Rounded MT Bold" pitchFamily="34" charset="0"/>
        </a:defRPr>
      </a:lvl2pPr>
      <a:lvl3pPr algn="l" defTabSz="907218" rtl="0" eaLnBrk="0" fontAlgn="base" hangingPunct="0">
        <a:spcBef>
          <a:spcPct val="0"/>
        </a:spcBef>
        <a:spcAft>
          <a:spcPct val="0"/>
        </a:spcAft>
        <a:defRPr sz="2400" b="1">
          <a:solidFill>
            <a:schemeClr val="bg1"/>
          </a:solidFill>
          <a:latin typeface="Arial Rounded MT Bold" pitchFamily="34" charset="0"/>
        </a:defRPr>
      </a:lvl3pPr>
      <a:lvl4pPr algn="l" defTabSz="907218" rtl="0" eaLnBrk="0" fontAlgn="base" hangingPunct="0">
        <a:spcBef>
          <a:spcPct val="0"/>
        </a:spcBef>
        <a:spcAft>
          <a:spcPct val="0"/>
        </a:spcAft>
        <a:defRPr sz="2400" b="1">
          <a:solidFill>
            <a:schemeClr val="bg1"/>
          </a:solidFill>
          <a:latin typeface="Arial Rounded MT Bold" pitchFamily="34" charset="0"/>
        </a:defRPr>
      </a:lvl4pPr>
      <a:lvl5pPr algn="l" defTabSz="907218" rtl="0" eaLnBrk="0" fontAlgn="base" hangingPunct="0">
        <a:spcBef>
          <a:spcPct val="0"/>
        </a:spcBef>
        <a:spcAft>
          <a:spcPct val="0"/>
        </a:spcAft>
        <a:defRPr sz="2400" b="1">
          <a:solidFill>
            <a:schemeClr val="bg1"/>
          </a:solidFill>
          <a:latin typeface="Arial Rounded MT Bold" pitchFamily="34" charset="0"/>
        </a:defRPr>
      </a:lvl5pPr>
      <a:lvl6pPr marL="454391" algn="l" defTabSz="907218" rtl="0" eaLnBrk="0" fontAlgn="base" hangingPunct="0">
        <a:spcBef>
          <a:spcPct val="0"/>
        </a:spcBef>
        <a:spcAft>
          <a:spcPct val="0"/>
        </a:spcAft>
        <a:defRPr sz="2400" b="1">
          <a:solidFill>
            <a:schemeClr val="bg1"/>
          </a:solidFill>
          <a:latin typeface="Arial Rounded MT Bold" pitchFamily="34" charset="0"/>
        </a:defRPr>
      </a:lvl6pPr>
      <a:lvl7pPr marL="908793" algn="l" defTabSz="907218" rtl="0" eaLnBrk="0" fontAlgn="base" hangingPunct="0">
        <a:spcBef>
          <a:spcPct val="0"/>
        </a:spcBef>
        <a:spcAft>
          <a:spcPct val="0"/>
        </a:spcAft>
        <a:defRPr sz="2400" b="1">
          <a:solidFill>
            <a:schemeClr val="bg1"/>
          </a:solidFill>
          <a:latin typeface="Arial Rounded MT Bold" pitchFamily="34" charset="0"/>
        </a:defRPr>
      </a:lvl7pPr>
      <a:lvl8pPr marL="1363193" algn="l" defTabSz="907218" rtl="0" eaLnBrk="0" fontAlgn="base" hangingPunct="0">
        <a:spcBef>
          <a:spcPct val="0"/>
        </a:spcBef>
        <a:spcAft>
          <a:spcPct val="0"/>
        </a:spcAft>
        <a:defRPr sz="2400" b="1">
          <a:solidFill>
            <a:schemeClr val="bg1"/>
          </a:solidFill>
          <a:latin typeface="Arial Rounded MT Bold" pitchFamily="34" charset="0"/>
        </a:defRPr>
      </a:lvl8pPr>
      <a:lvl9pPr marL="1817590" algn="l" defTabSz="907218" rtl="0" eaLnBrk="0" fontAlgn="base" hangingPunct="0">
        <a:spcBef>
          <a:spcPct val="0"/>
        </a:spcBef>
        <a:spcAft>
          <a:spcPct val="0"/>
        </a:spcAft>
        <a:defRPr sz="2400" b="1">
          <a:solidFill>
            <a:schemeClr val="bg1"/>
          </a:solidFill>
          <a:latin typeface="Arial Rounded MT Bold" pitchFamily="34" charset="0"/>
        </a:defRPr>
      </a:lvl9pPr>
    </p:titleStyle>
    <p:bodyStyle>
      <a:lvl1pPr marL="340799" indent="-340799" algn="l" defTabSz="945075" rtl="0" eaLnBrk="0" fontAlgn="base" hangingPunct="0">
        <a:spcBef>
          <a:spcPct val="0"/>
        </a:spcBef>
        <a:spcAft>
          <a:spcPct val="0"/>
        </a:spcAft>
        <a:buSzPct val="120000"/>
        <a:buChar char="•"/>
        <a:defRPr sz="2400">
          <a:solidFill>
            <a:schemeClr val="tx1"/>
          </a:solidFill>
          <a:latin typeface="+mn-lt"/>
          <a:ea typeface="+mn-ea"/>
          <a:cs typeface="+mn-cs"/>
        </a:defRPr>
      </a:lvl1pPr>
      <a:lvl2pPr marL="153044" indent="-151465" algn="l" defTabSz="945075" rtl="0" eaLnBrk="0" fontAlgn="base" hangingPunct="0">
        <a:spcBef>
          <a:spcPct val="0"/>
        </a:spcBef>
        <a:spcAft>
          <a:spcPct val="0"/>
        </a:spcAft>
        <a:buClr>
          <a:schemeClr val="tx2"/>
        </a:buClr>
        <a:buSzPct val="120000"/>
        <a:buChar char="•"/>
        <a:defRPr sz="2200">
          <a:solidFill>
            <a:schemeClr val="tx1"/>
          </a:solidFill>
          <a:latin typeface="+mn-lt"/>
        </a:defRPr>
      </a:lvl2pPr>
      <a:lvl3pPr marL="312392" indent="-157783" algn="l" defTabSz="945075"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57544" indent="-143578" algn="l" defTabSz="945075" rtl="0" eaLnBrk="0" fontAlgn="base" hangingPunct="0">
        <a:spcBef>
          <a:spcPct val="0"/>
        </a:spcBef>
        <a:spcAft>
          <a:spcPct val="0"/>
        </a:spcAft>
        <a:buClr>
          <a:schemeClr val="tx2"/>
        </a:buClr>
        <a:buSzPct val="89000"/>
        <a:buChar char="•"/>
        <a:defRPr sz="2000">
          <a:solidFill>
            <a:schemeClr val="tx1"/>
          </a:solidFill>
          <a:latin typeface="+mn-lt"/>
        </a:defRPr>
      </a:lvl4pPr>
      <a:lvl5pPr marL="615331"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69729"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24124"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78525"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32921" indent="-156197" algn="l" defTabSz="945075"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08793" rtl="0" eaLnBrk="1" latinLnBrk="0" hangingPunct="1">
        <a:defRPr sz="1800" kern="1200">
          <a:solidFill>
            <a:schemeClr val="tx1"/>
          </a:solidFill>
          <a:latin typeface="+mn-lt"/>
          <a:ea typeface="+mn-ea"/>
          <a:cs typeface="+mn-cs"/>
        </a:defRPr>
      </a:lvl1pPr>
      <a:lvl2pPr marL="454391" algn="l" defTabSz="908793" rtl="0" eaLnBrk="1" latinLnBrk="0" hangingPunct="1">
        <a:defRPr sz="1800" kern="1200">
          <a:solidFill>
            <a:schemeClr val="tx1"/>
          </a:solidFill>
          <a:latin typeface="+mn-lt"/>
          <a:ea typeface="+mn-ea"/>
          <a:cs typeface="+mn-cs"/>
        </a:defRPr>
      </a:lvl2pPr>
      <a:lvl3pPr marL="908793" algn="l" defTabSz="908793" rtl="0" eaLnBrk="1" latinLnBrk="0" hangingPunct="1">
        <a:defRPr sz="1800" kern="1200">
          <a:solidFill>
            <a:schemeClr val="tx1"/>
          </a:solidFill>
          <a:latin typeface="+mn-lt"/>
          <a:ea typeface="+mn-ea"/>
          <a:cs typeface="+mn-cs"/>
        </a:defRPr>
      </a:lvl3pPr>
      <a:lvl4pPr marL="1363193" algn="l" defTabSz="908793" rtl="0" eaLnBrk="1" latinLnBrk="0" hangingPunct="1">
        <a:defRPr sz="1800" kern="1200">
          <a:solidFill>
            <a:schemeClr val="tx1"/>
          </a:solidFill>
          <a:latin typeface="+mn-lt"/>
          <a:ea typeface="+mn-ea"/>
          <a:cs typeface="+mn-cs"/>
        </a:defRPr>
      </a:lvl4pPr>
      <a:lvl5pPr marL="1817590" algn="l" defTabSz="908793" rtl="0" eaLnBrk="1" latinLnBrk="0" hangingPunct="1">
        <a:defRPr sz="1800" kern="1200">
          <a:solidFill>
            <a:schemeClr val="tx1"/>
          </a:solidFill>
          <a:latin typeface="+mn-lt"/>
          <a:ea typeface="+mn-ea"/>
          <a:cs typeface="+mn-cs"/>
        </a:defRPr>
      </a:lvl5pPr>
      <a:lvl6pPr marL="2271986" algn="l" defTabSz="908793" rtl="0" eaLnBrk="1" latinLnBrk="0" hangingPunct="1">
        <a:defRPr sz="1800" kern="1200">
          <a:solidFill>
            <a:schemeClr val="tx1"/>
          </a:solidFill>
          <a:latin typeface="+mn-lt"/>
          <a:ea typeface="+mn-ea"/>
          <a:cs typeface="+mn-cs"/>
        </a:defRPr>
      </a:lvl6pPr>
      <a:lvl7pPr marL="2726389" algn="l" defTabSz="908793" rtl="0" eaLnBrk="1" latinLnBrk="0" hangingPunct="1">
        <a:defRPr sz="1800" kern="1200">
          <a:solidFill>
            <a:schemeClr val="tx1"/>
          </a:solidFill>
          <a:latin typeface="+mn-lt"/>
          <a:ea typeface="+mn-ea"/>
          <a:cs typeface="+mn-cs"/>
        </a:defRPr>
      </a:lvl7pPr>
      <a:lvl8pPr marL="3180787" algn="l" defTabSz="908793" rtl="0" eaLnBrk="1" latinLnBrk="0" hangingPunct="1">
        <a:defRPr sz="1800" kern="1200">
          <a:solidFill>
            <a:schemeClr val="tx1"/>
          </a:solidFill>
          <a:latin typeface="+mn-lt"/>
          <a:ea typeface="+mn-ea"/>
          <a:cs typeface="+mn-cs"/>
        </a:defRPr>
      </a:lvl8pPr>
      <a:lvl9pPr marL="3635183" algn="l" defTabSz="9087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4006"/>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09374" fontAlgn="base">
              <a:spcBef>
                <a:spcPct val="0"/>
              </a:spcBef>
              <a:spcAft>
                <a:spcPct val="0"/>
              </a:spcAft>
              <a:defRPr/>
            </a:pPr>
            <a:fld id="{15D5F528-35BD-4451-A2B2-B1E1C9799659}" type="slidenum">
              <a:rPr lang="en-GB" smtClean="0">
                <a:solidFill>
                  <a:srgbClr val="FFFFFF"/>
                </a:solidFill>
              </a:rPr>
              <a:pPr defTabSz="909374"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29722"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368176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hdr="0" ftr="0" dt="0"/>
  <p:txStyles>
    <p:titleStyle>
      <a:lvl1pPr algn="l" defTabSz="926220" rtl="0" eaLnBrk="0" fontAlgn="base" hangingPunct="0">
        <a:spcBef>
          <a:spcPct val="0"/>
        </a:spcBef>
        <a:spcAft>
          <a:spcPct val="0"/>
        </a:spcAft>
        <a:defRPr sz="1900" b="1">
          <a:solidFill>
            <a:schemeClr val="bg1"/>
          </a:solidFill>
          <a:latin typeface="+mj-lt"/>
          <a:ea typeface="+mj-ea"/>
          <a:cs typeface="+mj-cs"/>
        </a:defRPr>
      </a:lvl1pPr>
      <a:lvl2pPr algn="l" defTabSz="926220" rtl="0" eaLnBrk="0" fontAlgn="base" hangingPunct="0">
        <a:spcBef>
          <a:spcPct val="0"/>
        </a:spcBef>
        <a:spcAft>
          <a:spcPct val="0"/>
        </a:spcAft>
        <a:defRPr sz="1900" b="1">
          <a:solidFill>
            <a:schemeClr val="bg1"/>
          </a:solidFill>
          <a:latin typeface="Arial" pitchFamily="34" charset="0"/>
        </a:defRPr>
      </a:lvl2pPr>
      <a:lvl3pPr algn="l" defTabSz="926220" rtl="0" eaLnBrk="0" fontAlgn="base" hangingPunct="0">
        <a:spcBef>
          <a:spcPct val="0"/>
        </a:spcBef>
        <a:spcAft>
          <a:spcPct val="0"/>
        </a:spcAft>
        <a:defRPr sz="1900" b="1">
          <a:solidFill>
            <a:schemeClr val="bg1"/>
          </a:solidFill>
          <a:latin typeface="Arial" pitchFamily="34" charset="0"/>
        </a:defRPr>
      </a:lvl3pPr>
      <a:lvl4pPr algn="l" defTabSz="926220" rtl="0" eaLnBrk="0" fontAlgn="base" hangingPunct="0">
        <a:spcBef>
          <a:spcPct val="0"/>
        </a:spcBef>
        <a:spcAft>
          <a:spcPct val="0"/>
        </a:spcAft>
        <a:defRPr sz="1900" b="1">
          <a:solidFill>
            <a:schemeClr val="bg1"/>
          </a:solidFill>
          <a:latin typeface="Arial" pitchFamily="34" charset="0"/>
        </a:defRPr>
      </a:lvl4pPr>
      <a:lvl5pPr algn="l" defTabSz="926220" rtl="0" eaLnBrk="0" fontAlgn="base" hangingPunct="0">
        <a:spcBef>
          <a:spcPct val="0"/>
        </a:spcBef>
        <a:spcAft>
          <a:spcPct val="0"/>
        </a:spcAft>
        <a:defRPr sz="1900" b="1">
          <a:solidFill>
            <a:schemeClr val="bg1"/>
          </a:solidFill>
          <a:latin typeface="Arial" pitchFamily="34" charset="0"/>
        </a:defRPr>
      </a:lvl5pPr>
      <a:lvl6pPr marL="463881" algn="l" defTabSz="926220" rtl="0" fontAlgn="base">
        <a:spcBef>
          <a:spcPct val="0"/>
        </a:spcBef>
        <a:spcAft>
          <a:spcPct val="0"/>
        </a:spcAft>
        <a:defRPr sz="1900" b="1">
          <a:solidFill>
            <a:schemeClr val="bg1"/>
          </a:solidFill>
          <a:latin typeface="Arial" pitchFamily="34" charset="0"/>
        </a:defRPr>
      </a:lvl6pPr>
      <a:lvl7pPr marL="927831" algn="l" defTabSz="926220" rtl="0" fontAlgn="base">
        <a:spcBef>
          <a:spcPct val="0"/>
        </a:spcBef>
        <a:spcAft>
          <a:spcPct val="0"/>
        </a:spcAft>
        <a:defRPr sz="1900" b="1">
          <a:solidFill>
            <a:schemeClr val="bg1"/>
          </a:solidFill>
          <a:latin typeface="Arial" pitchFamily="34" charset="0"/>
        </a:defRPr>
      </a:lvl7pPr>
      <a:lvl8pPr marL="1391749" algn="l" defTabSz="926220" rtl="0" fontAlgn="base">
        <a:spcBef>
          <a:spcPct val="0"/>
        </a:spcBef>
        <a:spcAft>
          <a:spcPct val="0"/>
        </a:spcAft>
        <a:defRPr sz="1900" b="1">
          <a:solidFill>
            <a:schemeClr val="bg1"/>
          </a:solidFill>
          <a:latin typeface="Arial" pitchFamily="34" charset="0"/>
        </a:defRPr>
      </a:lvl8pPr>
      <a:lvl9pPr marL="1855665" algn="l" defTabSz="926220" rtl="0" fontAlgn="base">
        <a:spcBef>
          <a:spcPct val="0"/>
        </a:spcBef>
        <a:spcAft>
          <a:spcPct val="0"/>
        </a:spcAft>
        <a:defRPr sz="1900" b="1">
          <a:solidFill>
            <a:schemeClr val="bg1"/>
          </a:solidFill>
          <a:latin typeface="Arial" pitchFamily="34" charset="0"/>
        </a:defRPr>
      </a:lvl9pPr>
    </p:titleStyle>
    <p:bodyStyle>
      <a:lvl1pPr marL="347938" indent="-347938" algn="l" defTabSz="926220" rtl="0" eaLnBrk="0" fontAlgn="base" hangingPunct="0">
        <a:spcBef>
          <a:spcPct val="0"/>
        </a:spcBef>
        <a:spcAft>
          <a:spcPct val="0"/>
        </a:spcAft>
        <a:buSzPct val="120000"/>
        <a:buChar char="•"/>
        <a:defRPr sz="1600">
          <a:solidFill>
            <a:schemeClr val="tx1"/>
          </a:solidFill>
          <a:latin typeface="+mn-lt"/>
          <a:ea typeface="+mn-ea"/>
          <a:cs typeface="+mn-cs"/>
        </a:defRPr>
      </a:lvl1pPr>
      <a:lvl2pPr marL="149808" indent="-148197" algn="l" defTabSz="926220" rtl="0" eaLnBrk="0" fontAlgn="base" hangingPunct="0">
        <a:spcBef>
          <a:spcPct val="0"/>
        </a:spcBef>
        <a:spcAft>
          <a:spcPct val="0"/>
        </a:spcAft>
        <a:buClr>
          <a:schemeClr val="tx2"/>
        </a:buClr>
        <a:buSzPct val="120000"/>
        <a:buChar char="•"/>
        <a:defRPr sz="1600">
          <a:solidFill>
            <a:schemeClr val="tx1"/>
          </a:solidFill>
          <a:latin typeface="+mn-lt"/>
        </a:defRPr>
      </a:lvl2pPr>
      <a:lvl3pPr marL="306055" indent="-154627" algn="l" defTabSz="926220"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7803" indent="-140143" algn="l" defTabSz="926220" rtl="0" eaLnBrk="0" fontAlgn="base" hangingPunct="0">
        <a:spcBef>
          <a:spcPct val="0"/>
        </a:spcBef>
        <a:spcAft>
          <a:spcPct val="0"/>
        </a:spcAft>
        <a:buClr>
          <a:schemeClr val="tx2"/>
        </a:buClr>
        <a:buSzPct val="89000"/>
        <a:buChar char="•"/>
        <a:defRPr sz="1600">
          <a:solidFill>
            <a:schemeClr val="tx1"/>
          </a:solidFill>
          <a:latin typeface="+mn-lt"/>
        </a:defRPr>
      </a:lvl4pPr>
      <a:lvl5pPr marL="602448" indent="-153029" algn="l" defTabSz="926220"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6367" indent="-153029" algn="l" defTabSz="92622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0280" indent="-153029" algn="l" defTabSz="92622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4200" indent="-153029" algn="l" defTabSz="92622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58117" indent="-153029" algn="l" defTabSz="926220"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7831" rtl="0" eaLnBrk="1" latinLnBrk="0" hangingPunct="1">
        <a:defRPr sz="1800" kern="1200">
          <a:solidFill>
            <a:schemeClr val="tx1"/>
          </a:solidFill>
          <a:latin typeface="+mn-lt"/>
          <a:ea typeface="+mn-ea"/>
          <a:cs typeface="+mn-cs"/>
        </a:defRPr>
      </a:lvl1pPr>
      <a:lvl2pPr marL="463881" algn="l" defTabSz="927831" rtl="0" eaLnBrk="1" latinLnBrk="0" hangingPunct="1">
        <a:defRPr sz="1800" kern="1200">
          <a:solidFill>
            <a:schemeClr val="tx1"/>
          </a:solidFill>
          <a:latin typeface="+mn-lt"/>
          <a:ea typeface="+mn-ea"/>
          <a:cs typeface="+mn-cs"/>
        </a:defRPr>
      </a:lvl2pPr>
      <a:lvl3pPr marL="927831" algn="l" defTabSz="927831" rtl="0" eaLnBrk="1" latinLnBrk="0" hangingPunct="1">
        <a:defRPr sz="1800" kern="1200">
          <a:solidFill>
            <a:schemeClr val="tx1"/>
          </a:solidFill>
          <a:latin typeface="+mn-lt"/>
          <a:ea typeface="+mn-ea"/>
          <a:cs typeface="+mn-cs"/>
        </a:defRPr>
      </a:lvl3pPr>
      <a:lvl4pPr marL="1391749" algn="l" defTabSz="927831" rtl="0" eaLnBrk="1" latinLnBrk="0" hangingPunct="1">
        <a:defRPr sz="1800" kern="1200">
          <a:solidFill>
            <a:schemeClr val="tx1"/>
          </a:solidFill>
          <a:latin typeface="+mn-lt"/>
          <a:ea typeface="+mn-ea"/>
          <a:cs typeface="+mn-cs"/>
        </a:defRPr>
      </a:lvl4pPr>
      <a:lvl5pPr marL="1855665" algn="l" defTabSz="927831" rtl="0" eaLnBrk="1" latinLnBrk="0" hangingPunct="1">
        <a:defRPr sz="1800" kern="1200">
          <a:solidFill>
            <a:schemeClr val="tx1"/>
          </a:solidFill>
          <a:latin typeface="+mn-lt"/>
          <a:ea typeface="+mn-ea"/>
          <a:cs typeface="+mn-cs"/>
        </a:defRPr>
      </a:lvl5pPr>
      <a:lvl6pPr marL="2319584" algn="l" defTabSz="927831" rtl="0" eaLnBrk="1" latinLnBrk="0" hangingPunct="1">
        <a:defRPr sz="1800" kern="1200">
          <a:solidFill>
            <a:schemeClr val="tx1"/>
          </a:solidFill>
          <a:latin typeface="+mn-lt"/>
          <a:ea typeface="+mn-ea"/>
          <a:cs typeface="+mn-cs"/>
        </a:defRPr>
      </a:lvl6pPr>
      <a:lvl7pPr marL="2783499" algn="l" defTabSz="927831" rtl="0" eaLnBrk="1" latinLnBrk="0" hangingPunct="1">
        <a:defRPr sz="1800" kern="1200">
          <a:solidFill>
            <a:schemeClr val="tx1"/>
          </a:solidFill>
          <a:latin typeface="+mn-lt"/>
          <a:ea typeface="+mn-ea"/>
          <a:cs typeface="+mn-cs"/>
        </a:defRPr>
      </a:lvl7pPr>
      <a:lvl8pPr marL="3247418" algn="l" defTabSz="927831" rtl="0" eaLnBrk="1" latinLnBrk="0" hangingPunct="1">
        <a:defRPr sz="1800" kern="1200">
          <a:solidFill>
            <a:schemeClr val="tx1"/>
          </a:solidFill>
          <a:latin typeface="+mn-lt"/>
          <a:ea typeface="+mn-ea"/>
          <a:cs typeface="+mn-cs"/>
        </a:defRPr>
      </a:lvl8pPr>
      <a:lvl9pPr marL="3711335" algn="l" defTabSz="92783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miolo1 fundo branco"/>
          <p:cNvPicPr>
            <a:picLocks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1620" y="-3239"/>
            <a:ext cx="9330281" cy="6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custDataLst>
              <p:tags r:id="rId16"/>
            </p:custDataLst>
          </p:nvPr>
        </p:nvSpPr>
        <p:spPr bwMode="gray">
          <a:xfrm>
            <a:off x="124728" y="208966"/>
            <a:ext cx="8972296"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GB" altLang="en-US" smtClean="0"/>
              <a:t>Click to edit Master title style</a:t>
            </a:r>
          </a:p>
        </p:txBody>
      </p:sp>
      <p:sp>
        <p:nvSpPr>
          <p:cNvPr id="1028" name="Rectangle 5"/>
          <p:cNvSpPr>
            <a:spLocks noGrp="1" noChangeArrowheads="1"/>
          </p:cNvSpPr>
          <p:nvPr>
            <p:ph type="body" idx="1"/>
            <p:custDataLst>
              <p:tags r:id="rId17"/>
            </p:custDataLst>
          </p:nvPr>
        </p:nvSpPr>
        <p:spPr bwMode="gray">
          <a:xfrm>
            <a:off x="127968" y="1324951"/>
            <a:ext cx="8972296" cy="12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9" name="McK Slide Elements"/>
          <p:cNvGrpSpPr>
            <a:grpSpLocks/>
          </p:cNvGrpSpPr>
          <p:nvPr/>
        </p:nvGrpSpPr>
        <p:grpSpPr bwMode="auto">
          <a:xfrm>
            <a:off x="127968" y="554003"/>
            <a:ext cx="8972296" cy="6412571"/>
            <a:chOff x="77" y="335"/>
            <a:chExt cx="5429" cy="3880"/>
          </a:xfrm>
        </p:grpSpPr>
        <p:sp>
          <p:nvSpPr>
            <p:cNvPr id="1032" name="McK Measure" hidden="1"/>
            <p:cNvSpPr txBox="1">
              <a:spLocks noChangeArrowheads="1"/>
            </p:cNvSpPr>
            <p:nvPr userDrawn="1"/>
          </p:nvSpPr>
          <p:spPr bwMode="gray">
            <a:xfrm>
              <a:off x="77" y="335"/>
              <a:ext cx="5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defTabSz="912813" eaLnBrk="0" fontAlgn="base" hangingPunct="0">
                <a:spcBef>
                  <a:spcPct val="0"/>
                </a:spcBef>
                <a:spcAft>
                  <a:spcPct val="0"/>
                </a:spcAft>
                <a:defRPr sz="2400">
                  <a:solidFill>
                    <a:schemeClr val="tx1"/>
                  </a:solidFill>
                  <a:latin typeface="Arial" charset="0"/>
                </a:defRPr>
              </a:lvl6pPr>
              <a:lvl7pPr marL="2971800" indent="-228600" defTabSz="912813" eaLnBrk="0" fontAlgn="base" hangingPunct="0">
                <a:spcBef>
                  <a:spcPct val="0"/>
                </a:spcBef>
                <a:spcAft>
                  <a:spcPct val="0"/>
                </a:spcAft>
                <a:defRPr sz="2400">
                  <a:solidFill>
                    <a:schemeClr val="tx1"/>
                  </a:solidFill>
                  <a:latin typeface="Arial" charset="0"/>
                </a:defRPr>
              </a:lvl7pPr>
              <a:lvl8pPr marL="3429000" indent="-228600" defTabSz="912813" eaLnBrk="0" fontAlgn="base" hangingPunct="0">
                <a:spcBef>
                  <a:spcPct val="0"/>
                </a:spcBef>
                <a:spcAft>
                  <a:spcPct val="0"/>
                </a:spcAft>
                <a:defRPr sz="2400">
                  <a:solidFill>
                    <a:schemeClr val="tx1"/>
                  </a:solidFill>
                  <a:latin typeface="Arial" charset="0"/>
                </a:defRPr>
              </a:lvl8pPr>
              <a:lvl9pPr marL="3886200" indent="-228600" defTabSz="912813"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GB" sz="1600" dirty="0" smtClean="0">
                  <a:solidFill>
                    <a:srgbClr val="000000"/>
                  </a:solidFill>
                  <a:cs typeface="Arial" charset="0"/>
                </a:rPr>
                <a:t>Unit of measure</a:t>
              </a:r>
            </a:p>
          </p:txBody>
        </p:sp>
        <p:sp>
          <p:nvSpPr>
            <p:cNvPr id="1033" name="McK Footnote" hidden="1"/>
            <p:cNvSpPr txBox="1">
              <a:spLocks noChangeArrowheads="1"/>
            </p:cNvSpPr>
            <p:nvPr userDrawn="1"/>
          </p:nvSpPr>
          <p:spPr bwMode="gray">
            <a:xfrm>
              <a:off x="79" y="3964"/>
              <a:ext cx="514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4200" indent="-584200" defTabSz="912813" eaLnBrk="0" hangingPunct="0">
                <a:tabLst>
                  <a:tab pos="544513" algn="r"/>
                </a:tabLst>
                <a:defRPr sz="2400">
                  <a:solidFill>
                    <a:schemeClr val="tx1"/>
                  </a:solidFill>
                  <a:latin typeface="Arial" charset="0"/>
                </a:defRPr>
              </a:lvl1pPr>
              <a:lvl2pPr marL="742950" indent="-285750" defTabSz="912813" eaLnBrk="0" hangingPunct="0">
                <a:tabLst>
                  <a:tab pos="544513" algn="r"/>
                </a:tabLst>
                <a:defRPr sz="2400">
                  <a:solidFill>
                    <a:schemeClr val="tx1"/>
                  </a:solidFill>
                  <a:latin typeface="Arial" charset="0"/>
                </a:defRPr>
              </a:lvl2pPr>
              <a:lvl3pPr marL="1143000" indent="-228600" defTabSz="912813" eaLnBrk="0" hangingPunct="0">
                <a:tabLst>
                  <a:tab pos="544513" algn="r"/>
                </a:tabLst>
                <a:defRPr sz="2400">
                  <a:solidFill>
                    <a:schemeClr val="tx1"/>
                  </a:solidFill>
                  <a:latin typeface="Arial" charset="0"/>
                </a:defRPr>
              </a:lvl3pPr>
              <a:lvl4pPr marL="1600200" indent="-228600" defTabSz="912813" eaLnBrk="0" hangingPunct="0">
                <a:tabLst>
                  <a:tab pos="544513" algn="r"/>
                </a:tabLst>
                <a:defRPr sz="2400">
                  <a:solidFill>
                    <a:schemeClr val="tx1"/>
                  </a:solidFill>
                  <a:latin typeface="Arial" charset="0"/>
                </a:defRPr>
              </a:lvl4pPr>
              <a:lvl5pPr marL="2057400" indent="-228600" defTabSz="912813" eaLnBrk="0" hangingPunct="0">
                <a:tabLst>
                  <a:tab pos="544513" algn="r"/>
                </a:tabLst>
                <a:defRPr sz="2400">
                  <a:solidFill>
                    <a:schemeClr val="tx1"/>
                  </a:solidFill>
                  <a:latin typeface="Arial" charset="0"/>
                </a:defRPr>
              </a:lvl5pPr>
              <a:lvl6pPr marL="2514600" indent="-228600" defTabSz="912813" eaLnBrk="0" fontAlgn="base" hangingPunct="0">
                <a:spcBef>
                  <a:spcPct val="0"/>
                </a:spcBef>
                <a:spcAft>
                  <a:spcPct val="0"/>
                </a:spcAft>
                <a:tabLst>
                  <a:tab pos="544513" algn="r"/>
                </a:tabLst>
                <a:defRPr sz="2400">
                  <a:solidFill>
                    <a:schemeClr val="tx1"/>
                  </a:solidFill>
                  <a:latin typeface="Arial" charset="0"/>
                </a:defRPr>
              </a:lvl6pPr>
              <a:lvl7pPr marL="2971800" indent="-228600" defTabSz="912813" eaLnBrk="0" fontAlgn="base" hangingPunct="0">
                <a:spcBef>
                  <a:spcPct val="0"/>
                </a:spcBef>
                <a:spcAft>
                  <a:spcPct val="0"/>
                </a:spcAft>
                <a:tabLst>
                  <a:tab pos="544513" algn="r"/>
                </a:tabLst>
                <a:defRPr sz="2400">
                  <a:solidFill>
                    <a:schemeClr val="tx1"/>
                  </a:solidFill>
                  <a:latin typeface="Arial" charset="0"/>
                </a:defRPr>
              </a:lvl7pPr>
              <a:lvl8pPr marL="3429000" indent="-228600" defTabSz="912813" eaLnBrk="0" fontAlgn="base" hangingPunct="0">
                <a:spcBef>
                  <a:spcPct val="0"/>
                </a:spcBef>
                <a:spcAft>
                  <a:spcPct val="0"/>
                </a:spcAft>
                <a:tabLst>
                  <a:tab pos="544513" algn="r"/>
                </a:tabLst>
                <a:defRPr sz="2400">
                  <a:solidFill>
                    <a:schemeClr val="tx1"/>
                  </a:solidFill>
                  <a:latin typeface="Arial" charset="0"/>
                </a:defRPr>
              </a:lvl8pPr>
              <a:lvl9pPr marL="3886200" indent="-228600" defTabSz="912813" eaLnBrk="0" fontAlgn="base" hangingPunct="0">
                <a:spcBef>
                  <a:spcPct val="0"/>
                </a:spcBef>
                <a:spcAft>
                  <a:spcPct val="0"/>
                </a:spcAft>
                <a:tabLst>
                  <a:tab pos="544513" algn="r"/>
                </a:tabLst>
                <a:defRPr sz="2400">
                  <a:solidFill>
                    <a:schemeClr val="tx1"/>
                  </a:solidFill>
                  <a:latin typeface="Arial" charset="0"/>
                </a:defRPr>
              </a:lvl9pPr>
            </a:lstStyle>
            <a:p>
              <a:pPr eaLnBrk="1" fontAlgn="base" hangingPunct="1">
                <a:spcBef>
                  <a:spcPct val="0"/>
                </a:spcBef>
                <a:spcAft>
                  <a:spcPct val="0"/>
                </a:spcAft>
                <a:defRPr/>
              </a:pPr>
              <a:r>
                <a:rPr lang="en-GB" sz="1200" dirty="0" smtClean="0">
                  <a:solidFill>
                    <a:srgbClr val="000000"/>
                  </a:solidFill>
                  <a:cs typeface="Arial" charset="0"/>
                </a:rPr>
                <a:t>	*	Footnote</a:t>
              </a:r>
            </a:p>
            <a:p>
              <a:pPr eaLnBrk="1" fontAlgn="base" hangingPunct="1">
                <a:spcBef>
                  <a:spcPct val="20000"/>
                </a:spcBef>
                <a:spcAft>
                  <a:spcPct val="0"/>
                </a:spcAft>
                <a:defRPr/>
              </a:pPr>
              <a:r>
                <a:rPr lang="en-GB" sz="1200" dirty="0" smtClean="0">
                  <a:solidFill>
                    <a:srgbClr val="000000"/>
                  </a:solidFill>
                  <a:cs typeface="Arial" charset="0"/>
                </a:rPr>
                <a:t>Source:		Source</a:t>
              </a:r>
            </a:p>
          </p:txBody>
        </p:sp>
      </p:grpSp>
      <p:sp>
        <p:nvSpPr>
          <p:cNvPr id="474121" name="pg num"/>
          <p:cNvSpPr>
            <a:spLocks noGrp="1" noChangeArrowheads="1"/>
          </p:cNvSpPr>
          <p:nvPr>
            <p:ph type="sldNum" sz="quarter" idx="4"/>
            <p:custDataLst>
              <p:tags r:id="rId18"/>
            </p:custDataLst>
          </p:nvPr>
        </p:nvSpPr>
        <p:spPr bwMode="gray">
          <a:xfrm>
            <a:off x="6997711" y="6746238"/>
            <a:ext cx="879574" cy="187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latin typeface="Arial" charset="0"/>
                <a:cs typeface="+mn-cs"/>
              </a:defRPr>
            </a:lvl1pPr>
          </a:lstStyle>
          <a:p>
            <a:pPr defTabSz="909662" fontAlgn="base">
              <a:spcBef>
                <a:spcPct val="0"/>
              </a:spcBef>
              <a:spcAft>
                <a:spcPct val="0"/>
              </a:spcAft>
              <a:defRPr/>
            </a:pPr>
            <a:fld id="{522CC8CE-28A6-4A47-B354-1B1661AE8507}" type="slidenum">
              <a:rPr lang="en-GB" smtClean="0">
                <a:solidFill>
                  <a:srgbClr val="FFFFFF"/>
                </a:solidFill>
              </a:rPr>
              <a:pPr defTabSz="909662" fontAlgn="base">
                <a:spcBef>
                  <a:spcPct val="0"/>
                </a:spcBef>
                <a:spcAft>
                  <a:spcPct val="0"/>
                </a:spcAft>
                <a:defRPr/>
              </a:pPr>
              <a:t>‹#›</a:t>
            </a:fld>
            <a:endParaRPr lang="en-GB" dirty="0">
              <a:solidFill>
                <a:srgbClr val="FFFFFF"/>
              </a:solidFill>
            </a:endParaRPr>
          </a:p>
        </p:txBody>
      </p:sp>
      <p:graphicFrame>
        <p:nvGraphicFramePr>
          <p:cNvPr id="1031" name="Rectangle 10" hidden="1"/>
          <p:cNvGraphicFramePr>
            <a:graphicFrameLocks/>
          </p:cNvGraphicFramePr>
          <p:nvPr>
            <p:custDataLst>
              <p:tags r:id="rId19"/>
            </p:custDataLst>
          </p:nvPr>
        </p:nvGraphicFramePr>
        <p:xfrm>
          <a:off x="0" y="26"/>
          <a:ext cx="165224" cy="165214"/>
        </p:xfrm>
        <a:graphic>
          <a:graphicData uri="http://schemas.openxmlformats.org/presentationml/2006/ole">
            <mc:AlternateContent xmlns:mc="http://schemas.openxmlformats.org/markup-compatibility/2006">
              <mc:Choice xmlns:v="urn:schemas-microsoft-com:vml" Requires="v">
                <p:oleObj spid="_x0000_s32782" r:id="rId21" imgW="0" imgH="0" progId="TCLayout.ActiveDocument.1">
                  <p:embed/>
                </p:oleObj>
              </mc:Choice>
              <mc:Fallback>
                <p:oleObj r:id="rId2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
                        <a:ext cx="165224" cy="16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8943921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hf hdr="0" ftr="0" dt="0"/>
  <p:txStyles>
    <p:titleStyle>
      <a:lvl1pPr algn="l" defTabSz="926514" rtl="0" eaLnBrk="0" fontAlgn="base" hangingPunct="0">
        <a:spcBef>
          <a:spcPct val="0"/>
        </a:spcBef>
        <a:spcAft>
          <a:spcPct val="0"/>
        </a:spcAft>
        <a:defRPr sz="1900" b="1">
          <a:solidFill>
            <a:schemeClr val="bg1"/>
          </a:solidFill>
          <a:latin typeface="+mj-lt"/>
          <a:ea typeface="+mj-ea"/>
          <a:cs typeface="+mj-cs"/>
        </a:defRPr>
      </a:lvl1pPr>
      <a:lvl2pPr algn="l" defTabSz="926514" rtl="0" eaLnBrk="0" fontAlgn="base" hangingPunct="0">
        <a:spcBef>
          <a:spcPct val="0"/>
        </a:spcBef>
        <a:spcAft>
          <a:spcPct val="0"/>
        </a:spcAft>
        <a:defRPr sz="1900" b="1">
          <a:solidFill>
            <a:schemeClr val="bg1"/>
          </a:solidFill>
          <a:latin typeface="Arial" pitchFamily="34" charset="0"/>
        </a:defRPr>
      </a:lvl2pPr>
      <a:lvl3pPr algn="l" defTabSz="926514" rtl="0" eaLnBrk="0" fontAlgn="base" hangingPunct="0">
        <a:spcBef>
          <a:spcPct val="0"/>
        </a:spcBef>
        <a:spcAft>
          <a:spcPct val="0"/>
        </a:spcAft>
        <a:defRPr sz="1900" b="1">
          <a:solidFill>
            <a:schemeClr val="bg1"/>
          </a:solidFill>
          <a:latin typeface="Arial" pitchFamily="34" charset="0"/>
        </a:defRPr>
      </a:lvl3pPr>
      <a:lvl4pPr algn="l" defTabSz="926514" rtl="0" eaLnBrk="0" fontAlgn="base" hangingPunct="0">
        <a:spcBef>
          <a:spcPct val="0"/>
        </a:spcBef>
        <a:spcAft>
          <a:spcPct val="0"/>
        </a:spcAft>
        <a:defRPr sz="1900" b="1">
          <a:solidFill>
            <a:schemeClr val="bg1"/>
          </a:solidFill>
          <a:latin typeface="Arial" pitchFamily="34" charset="0"/>
        </a:defRPr>
      </a:lvl4pPr>
      <a:lvl5pPr algn="l" defTabSz="926514" rtl="0" eaLnBrk="0" fontAlgn="base" hangingPunct="0">
        <a:spcBef>
          <a:spcPct val="0"/>
        </a:spcBef>
        <a:spcAft>
          <a:spcPct val="0"/>
        </a:spcAft>
        <a:defRPr sz="1900" b="1">
          <a:solidFill>
            <a:schemeClr val="bg1"/>
          </a:solidFill>
          <a:latin typeface="Arial" pitchFamily="34" charset="0"/>
        </a:defRPr>
      </a:lvl5pPr>
      <a:lvl6pPr marL="464031" algn="l" defTabSz="926514" rtl="0" fontAlgn="base">
        <a:spcBef>
          <a:spcPct val="0"/>
        </a:spcBef>
        <a:spcAft>
          <a:spcPct val="0"/>
        </a:spcAft>
        <a:defRPr sz="1900" b="1">
          <a:solidFill>
            <a:schemeClr val="bg1"/>
          </a:solidFill>
          <a:latin typeface="Arial" pitchFamily="34" charset="0"/>
        </a:defRPr>
      </a:lvl6pPr>
      <a:lvl7pPr marL="928128" algn="l" defTabSz="926514" rtl="0" fontAlgn="base">
        <a:spcBef>
          <a:spcPct val="0"/>
        </a:spcBef>
        <a:spcAft>
          <a:spcPct val="0"/>
        </a:spcAft>
        <a:defRPr sz="1900" b="1">
          <a:solidFill>
            <a:schemeClr val="bg1"/>
          </a:solidFill>
          <a:latin typeface="Arial" pitchFamily="34" charset="0"/>
        </a:defRPr>
      </a:lvl7pPr>
      <a:lvl8pPr marL="1392193" algn="l" defTabSz="926514" rtl="0" fontAlgn="base">
        <a:spcBef>
          <a:spcPct val="0"/>
        </a:spcBef>
        <a:spcAft>
          <a:spcPct val="0"/>
        </a:spcAft>
        <a:defRPr sz="1900" b="1">
          <a:solidFill>
            <a:schemeClr val="bg1"/>
          </a:solidFill>
          <a:latin typeface="Arial" pitchFamily="34" charset="0"/>
        </a:defRPr>
      </a:lvl8pPr>
      <a:lvl9pPr marL="1856255" algn="l" defTabSz="926514" rtl="0" fontAlgn="base">
        <a:spcBef>
          <a:spcPct val="0"/>
        </a:spcBef>
        <a:spcAft>
          <a:spcPct val="0"/>
        </a:spcAft>
        <a:defRPr sz="1900" b="1">
          <a:solidFill>
            <a:schemeClr val="bg1"/>
          </a:solidFill>
          <a:latin typeface="Arial" pitchFamily="34" charset="0"/>
        </a:defRPr>
      </a:lvl9pPr>
    </p:titleStyle>
    <p:bodyStyle>
      <a:lvl1pPr marL="348048" indent="-348048" algn="l" defTabSz="926514" rtl="0" eaLnBrk="0" fontAlgn="base" hangingPunct="0">
        <a:spcBef>
          <a:spcPct val="0"/>
        </a:spcBef>
        <a:spcAft>
          <a:spcPct val="0"/>
        </a:spcAft>
        <a:buSzPct val="120000"/>
        <a:buChar char="•"/>
        <a:defRPr sz="1600">
          <a:solidFill>
            <a:schemeClr val="tx1"/>
          </a:solidFill>
          <a:latin typeface="+mn-lt"/>
          <a:ea typeface="+mn-ea"/>
          <a:cs typeface="+mn-cs"/>
        </a:defRPr>
      </a:lvl1pPr>
      <a:lvl2pPr marL="149855" indent="-148244" algn="l" defTabSz="926514" rtl="0" eaLnBrk="0" fontAlgn="base" hangingPunct="0">
        <a:spcBef>
          <a:spcPct val="0"/>
        </a:spcBef>
        <a:spcAft>
          <a:spcPct val="0"/>
        </a:spcAft>
        <a:buClr>
          <a:schemeClr val="tx2"/>
        </a:buClr>
        <a:buSzPct val="120000"/>
        <a:buChar char="•"/>
        <a:defRPr sz="1600">
          <a:solidFill>
            <a:schemeClr val="tx1"/>
          </a:solidFill>
          <a:latin typeface="+mn-lt"/>
        </a:defRPr>
      </a:lvl2pPr>
      <a:lvl3pPr marL="306152" indent="-154677" algn="l" defTabSz="926514"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47946" indent="-140187" algn="l" defTabSz="926514" rtl="0" eaLnBrk="0" fontAlgn="base" hangingPunct="0">
        <a:spcBef>
          <a:spcPct val="0"/>
        </a:spcBef>
        <a:spcAft>
          <a:spcPct val="0"/>
        </a:spcAft>
        <a:buClr>
          <a:schemeClr val="tx2"/>
        </a:buClr>
        <a:buSzPct val="89000"/>
        <a:buChar char="•"/>
        <a:defRPr sz="1600">
          <a:solidFill>
            <a:schemeClr val="tx1"/>
          </a:solidFill>
          <a:latin typeface="+mn-lt"/>
        </a:defRPr>
      </a:lvl4pPr>
      <a:lvl5pPr marL="602640" indent="-153078" algn="l" defTabSz="926514"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6706" indent="-153078" algn="l" defTabSz="926514"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30766" indent="-153078" algn="l" defTabSz="926514"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4834" indent="-153078" algn="l" defTabSz="926514"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58900" indent="-153078" algn="l" defTabSz="926514" rtl="0" fontAlgn="base">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28128" rtl="0" eaLnBrk="1" latinLnBrk="0" hangingPunct="1">
        <a:defRPr sz="1800" kern="1200">
          <a:solidFill>
            <a:schemeClr val="tx1"/>
          </a:solidFill>
          <a:latin typeface="+mn-lt"/>
          <a:ea typeface="+mn-ea"/>
          <a:cs typeface="+mn-cs"/>
        </a:defRPr>
      </a:lvl1pPr>
      <a:lvl2pPr marL="464031" algn="l" defTabSz="928128" rtl="0" eaLnBrk="1" latinLnBrk="0" hangingPunct="1">
        <a:defRPr sz="1800" kern="1200">
          <a:solidFill>
            <a:schemeClr val="tx1"/>
          </a:solidFill>
          <a:latin typeface="+mn-lt"/>
          <a:ea typeface="+mn-ea"/>
          <a:cs typeface="+mn-cs"/>
        </a:defRPr>
      </a:lvl2pPr>
      <a:lvl3pPr marL="928128" algn="l" defTabSz="928128" rtl="0" eaLnBrk="1" latinLnBrk="0" hangingPunct="1">
        <a:defRPr sz="1800" kern="1200">
          <a:solidFill>
            <a:schemeClr val="tx1"/>
          </a:solidFill>
          <a:latin typeface="+mn-lt"/>
          <a:ea typeface="+mn-ea"/>
          <a:cs typeface="+mn-cs"/>
        </a:defRPr>
      </a:lvl3pPr>
      <a:lvl4pPr marL="1392193" algn="l" defTabSz="928128" rtl="0" eaLnBrk="1" latinLnBrk="0" hangingPunct="1">
        <a:defRPr sz="1800" kern="1200">
          <a:solidFill>
            <a:schemeClr val="tx1"/>
          </a:solidFill>
          <a:latin typeface="+mn-lt"/>
          <a:ea typeface="+mn-ea"/>
          <a:cs typeface="+mn-cs"/>
        </a:defRPr>
      </a:lvl4pPr>
      <a:lvl5pPr marL="1856255" algn="l" defTabSz="928128" rtl="0" eaLnBrk="1" latinLnBrk="0" hangingPunct="1">
        <a:defRPr sz="1800" kern="1200">
          <a:solidFill>
            <a:schemeClr val="tx1"/>
          </a:solidFill>
          <a:latin typeface="+mn-lt"/>
          <a:ea typeface="+mn-ea"/>
          <a:cs typeface="+mn-cs"/>
        </a:defRPr>
      </a:lvl5pPr>
      <a:lvl6pPr marL="2320322" algn="l" defTabSz="928128" rtl="0" eaLnBrk="1" latinLnBrk="0" hangingPunct="1">
        <a:defRPr sz="1800" kern="1200">
          <a:solidFill>
            <a:schemeClr val="tx1"/>
          </a:solidFill>
          <a:latin typeface="+mn-lt"/>
          <a:ea typeface="+mn-ea"/>
          <a:cs typeface="+mn-cs"/>
        </a:defRPr>
      </a:lvl6pPr>
      <a:lvl7pPr marL="2784384" algn="l" defTabSz="928128" rtl="0" eaLnBrk="1" latinLnBrk="0" hangingPunct="1">
        <a:defRPr sz="1800" kern="1200">
          <a:solidFill>
            <a:schemeClr val="tx1"/>
          </a:solidFill>
          <a:latin typeface="+mn-lt"/>
          <a:ea typeface="+mn-ea"/>
          <a:cs typeface="+mn-cs"/>
        </a:defRPr>
      </a:lvl7pPr>
      <a:lvl8pPr marL="3248450" algn="l" defTabSz="928128" rtl="0" eaLnBrk="1" latinLnBrk="0" hangingPunct="1">
        <a:defRPr sz="1800" kern="1200">
          <a:solidFill>
            <a:schemeClr val="tx1"/>
          </a:solidFill>
          <a:latin typeface="+mn-lt"/>
          <a:ea typeface="+mn-ea"/>
          <a:cs typeface="+mn-cs"/>
        </a:defRPr>
      </a:lvl8pPr>
      <a:lvl9pPr marL="3712515" algn="l" defTabSz="9281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18.emf"/><Relationship Id="rId4" Type="http://schemas.openxmlformats.org/officeDocument/2006/relationships/package" Target="../embeddings/Microsoft_Word_Document1.doc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09.xml"/></Relationships>
</file>

<file path=ppt/slides/_rels/slide46.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7.xml"/><Relationship Id="rId1" Type="http://schemas.openxmlformats.org/officeDocument/2006/relationships/tags" Target="../tags/tag2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capa-1 copy"/>
          <p:cNvPicPr>
            <a:picLocks noChangeAspect="1" noChangeArrowheads="1"/>
          </p:cNvPicPr>
          <p:nvPr/>
        </p:nvPicPr>
        <p:blipFill>
          <a:blip r:embed="rId3"/>
          <a:srcRect/>
          <a:stretch>
            <a:fillRect/>
          </a:stretch>
        </p:blipFill>
        <p:spPr bwMode="auto">
          <a:xfrm>
            <a:off x="2" y="0"/>
            <a:ext cx="9330104" cy="6997700"/>
          </a:xfrm>
          <a:prstGeom prst="rect">
            <a:avLst/>
          </a:prstGeom>
          <a:noFill/>
          <a:ln w="9525">
            <a:noFill/>
            <a:miter lim="800000"/>
            <a:headEnd/>
            <a:tailEnd/>
          </a:ln>
        </p:spPr>
      </p:pic>
      <p:sp>
        <p:nvSpPr>
          <p:cNvPr id="9219" name="Rectangle 3"/>
          <p:cNvSpPr>
            <a:spLocks noGrp="1" noChangeArrowheads="1"/>
          </p:cNvSpPr>
          <p:nvPr>
            <p:ph type="body" sz="quarter" idx="10"/>
          </p:nvPr>
        </p:nvSpPr>
        <p:spPr>
          <a:xfrm>
            <a:off x="126023" y="1298575"/>
            <a:ext cx="8792308" cy="1231106"/>
          </a:xfrm>
        </p:spPr>
        <p:txBody>
          <a:bodyPr>
            <a:normAutofit lnSpcReduction="10000"/>
          </a:bodyPr>
          <a:lstStyle/>
          <a:p>
            <a:pPr algn="ctr">
              <a:buFontTx/>
              <a:buNone/>
            </a:pPr>
            <a:r>
              <a:rPr lang="en-US" sz="4000" b="1" dirty="0">
                <a:solidFill>
                  <a:srgbClr val="FBFCFA"/>
                </a:solidFill>
              </a:rPr>
              <a:t>REFURBISHMENT OF </a:t>
            </a:r>
            <a:r>
              <a:rPr lang="en-US" sz="4000" b="1" dirty="0" smtClean="0">
                <a:solidFill>
                  <a:srgbClr val="FBFCFA"/>
                </a:solidFill>
              </a:rPr>
              <a:t>MUSINA STATE WAREHOUSE</a:t>
            </a:r>
            <a:endParaRPr lang="en-US" sz="4000" b="1" dirty="0">
              <a:solidFill>
                <a:srgbClr val="FBFCFA"/>
              </a:solidFill>
            </a:endParaRPr>
          </a:p>
        </p:txBody>
      </p:sp>
      <p:sp>
        <p:nvSpPr>
          <p:cNvPr id="9220" name="Text Box 4"/>
          <p:cNvSpPr txBox="1">
            <a:spLocks noChangeArrowheads="1"/>
          </p:cNvSpPr>
          <p:nvPr/>
        </p:nvSpPr>
        <p:spPr bwMode="auto">
          <a:xfrm>
            <a:off x="179566" y="2636934"/>
            <a:ext cx="8964487" cy="1599869"/>
          </a:xfrm>
          <a:prstGeom prst="rect">
            <a:avLst/>
          </a:prstGeom>
          <a:noFill/>
          <a:ln w="12700" algn="ctr">
            <a:noFill/>
            <a:miter lim="800000"/>
            <a:headEnd/>
            <a:tailEnd/>
          </a:ln>
        </p:spPr>
        <p:txBody>
          <a:bodyPr wrap="square" lIns="90870" tIns="45438" rIns="90870" bIns="45438">
            <a:spAutoFit/>
          </a:bodyPr>
          <a:lstStyle/>
          <a:p>
            <a:pPr algn="l"/>
            <a:endParaRPr lang="en-ZA" dirty="0">
              <a:solidFill>
                <a:srgbClr val="FBFCFA"/>
              </a:solidFill>
            </a:endParaRPr>
          </a:p>
          <a:p>
            <a:pPr marL="2049250" indent="-2049250"/>
            <a:r>
              <a:rPr lang="en-ZA" sz="4000" b="1" dirty="0">
                <a:solidFill>
                  <a:srgbClr val="FBFCFA"/>
                </a:solidFill>
              </a:rPr>
              <a:t>Venue  : </a:t>
            </a:r>
            <a:r>
              <a:rPr lang="en-ZA" sz="4000" b="1" dirty="0" err="1" smtClean="0">
                <a:solidFill>
                  <a:srgbClr val="FBFCFA"/>
                </a:solidFill>
              </a:rPr>
              <a:t>Musina</a:t>
            </a:r>
            <a:r>
              <a:rPr lang="en-ZA" sz="4000" b="1" dirty="0" smtClean="0">
                <a:solidFill>
                  <a:srgbClr val="FBFCFA"/>
                </a:solidFill>
              </a:rPr>
              <a:t> State </a:t>
            </a:r>
            <a:r>
              <a:rPr lang="en-ZA" sz="4000" b="1" dirty="0" smtClean="0">
                <a:solidFill>
                  <a:srgbClr val="FBFCFA"/>
                </a:solidFill>
              </a:rPr>
              <a:t>Warehouse</a:t>
            </a:r>
          </a:p>
          <a:p>
            <a:pPr marL="2049250" indent="-2049250"/>
            <a:r>
              <a:rPr lang="en-ZA" sz="4000" b="1" smtClean="0">
                <a:solidFill>
                  <a:srgbClr val="FBFCFA"/>
                </a:solidFill>
              </a:rPr>
              <a:t>                Military </a:t>
            </a:r>
            <a:r>
              <a:rPr lang="en-ZA" sz="4000" b="1" dirty="0" smtClean="0">
                <a:solidFill>
                  <a:srgbClr val="FBFCFA"/>
                </a:solidFill>
              </a:rPr>
              <a:t>base, Customs Office</a:t>
            </a:r>
            <a:r>
              <a:rPr lang="en-ZA" sz="2800" dirty="0">
                <a:solidFill>
                  <a:srgbClr val="FBFCFA"/>
                </a:solidFill>
              </a:rPr>
              <a:t>	</a:t>
            </a:r>
            <a:endParaRPr lang="en-ZA" dirty="0">
              <a:solidFill>
                <a:srgbClr val="FBFCFA"/>
              </a:solidFill>
            </a:endParaRPr>
          </a:p>
        </p:txBody>
      </p:sp>
      <p:sp>
        <p:nvSpPr>
          <p:cNvPr id="9221" name="Text Box 6"/>
          <p:cNvSpPr txBox="1">
            <a:spLocks noChangeArrowheads="1"/>
          </p:cNvSpPr>
          <p:nvPr/>
        </p:nvSpPr>
        <p:spPr bwMode="auto">
          <a:xfrm>
            <a:off x="971607" y="188640"/>
            <a:ext cx="7108326" cy="922760"/>
          </a:xfrm>
          <a:prstGeom prst="rect">
            <a:avLst/>
          </a:prstGeom>
          <a:noFill/>
          <a:ln w="12700" algn="ctr">
            <a:noFill/>
            <a:miter lim="800000"/>
            <a:headEnd/>
            <a:tailEnd/>
          </a:ln>
        </p:spPr>
        <p:txBody>
          <a:bodyPr wrap="square" lIns="90870" tIns="45438" rIns="90870" bIns="45438">
            <a:spAutoFit/>
          </a:bodyPr>
          <a:lstStyle/>
          <a:p>
            <a:pPr algn="ctr"/>
            <a:r>
              <a:rPr lang="en-ZA" sz="5400" b="1" dirty="0">
                <a:solidFill>
                  <a:srgbClr val="FBFCFA"/>
                </a:solidFill>
              </a:rPr>
              <a:t>TENDER #: RFP </a:t>
            </a:r>
            <a:r>
              <a:rPr lang="en-ZA" sz="5400" b="1" dirty="0" smtClean="0">
                <a:solidFill>
                  <a:srgbClr val="FBFCFA"/>
                </a:solidFill>
              </a:rPr>
              <a:t>20/2015</a:t>
            </a:r>
            <a:endParaRPr lang="en-GB" sz="5400" b="1" dirty="0">
              <a:solidFill>
                <a:srgbClr val="FBFCFA"/>
              </a:solidFill>
            </a:endParaRPr>
          </a:p>
        </p:txBody>
      </p:sp>
      <p:sp>
        <p:nvSpPr>
          <p:cNvPr id="2" name="Rectangle 1"/>
          <p:cNvSpPr/>
          <p:nvPr/>
        </p:nvSpPr>
        <p:spPr>
          <a:xfrm>
            <a:off x="254071" y="4142983"/>
            <a:ext cx="5616624" cy="707886"/>
          </a:xfrm>
          <a:prstGeom prst="rect">
            <a:avLst/>
          </a:prstGeom>
        </p:spPr>
        <p:txBody>
          <a:bodyPr wrap="square" lIns="90938" tIns="45471" rIns="90938" bIns="45471">
            <a:spAutoFit/>
          </a:bodyPr>
          <a:lstStyle/>
          <a:p>
            <a:r>
              <a:rPr lang="en-ZA" sz="4000" b="1" dirty="0">
                <a:solidFill>
                  <a:srgbClr val="FBFCFA"/>
                </a:solidFill>
              </a:rPr>
              <a:t>Date    :	</a:t>
            </a:r>
            <a:r>
              <a:rPr lang="en-ZA" sz="4000" b="1" dirty="0" smtClean="0">
                <a:solidFill>
                  <a:srgbClr val="FBFCFA"/>
                </a:solidFill>
              </a:rPr>
              <a:t>15 </a:t>
            </a:r>
            <a:r>
              <a:rPr lang="en-ZA" sz="4000" b="1" dirty="0">
                <a:solidFill>
                  <a:srgbClr val="FBFCFA"/>
                </a:solidFill>
              </a:rPr>
              <a:t>October 2015</a:t>
            </a:r>
            <a:endParaRPr lang="en-GB" sz="4000" b="1" dirty="0">
              <a:solidFill>
                <a:srgbClr val="FBFCFA"/>
              </a:solidFill>
            </a:endParaRPr>
          </a:p>
        </p:txBody>
      </p:sp>
    </p:spTree>
    <p:extLst>
      <p:ext uri="{BB962C8B-B14F-4D97-AF65-F5344CB8AC3E}">
        <p14:creationId xmlns:p14="http://schemas.microsoft.com/office/powerpoint/2010/main" val="33795047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2922" y="1"/>
            <a:ext cx="8853854" cy="776292"/>
          </a:xfrm>
        </p:spPr>
        <p:txBody>
          <a:bodyPr>
            <a:noAutofit/>
          </a:bodyPr>
          <a:lstStyle/>
          <a:p>
            <a:pPr algn="ctr"/>
            <a:r>
              <a:rPr lang="en-ZA" sz="2800" dirty="0"/>
              <a:t>BID EVALUATION  / ADJUDICATION CRITERIA</a:t>
            </a:r>
            <a:endParaRPr lang="en-GB" sz="2800" dirty="0"/>
          </a:p>
        </p:txBody>
      </p:sp>
      <p:sp>
        <p:nvSpPr>
          <p:cNvPr id="4" name="Rectangle 22"/>
          <p:cNvSpPr>
            <a:spLocks noChangeArrowheads="1"/>
          </p:cNvSpPr>
          <p:nvPr/>
        </p:nvSpPr>
        <p:spPr bwMode="auto">
          <a:xfrm rot="10800000" flipV="1">
            <a:off x="147268" y="580619"/>
            <a:ext cx="8964488" cy="3877926"/>
          </a:xfrm>
          <a:prstGeom prst="rect">
            <a:avLst/>
          </a:prstGeom>
          <a:noFill/>
          <a:ln w="12700" algn="ctr">
            <a:noFill/>
            <a:miter lim="800000"/>
            <a:headEnd/>
            <a:tailEnd/>
          </a:ln>
        </p:spPr>
        <p:txBody>
          <a:bodyPr wrap="square" lIns="90880" tIns="45443" rIns="90880" bIns="45443" anchor="ctr">
            <a:spAutoFit/>
          </a:bodyPr>
          <a:lstStyle/>
          <a:p>
            <a:pPr indent="26825" algn="just" defTabSz="908793" eaLnBrk="0" fontAlgn="base" hangingPunct="0">
              <a:spcBef>
                <a:spcPct val="0"/>
              </a:spcBef>
              <a:spcAft>
                <a:spcPct val="0"/>
              </a:spcAft>
              <a:tabLst>
                <a:tab pos="1135994" algn="l"/>
              </a:tabLst>
            </a:pPr>
            <a:r>
              <a:rPr lang="en-ZA" altLang="zh-TW" sz="2800" b="1" dirty="0">
                <a:solidFill>
                  <a:srgbClr val="004F87"/>
                </a:solidFill>
                <a:latin typeface="Tahoma" pitchFamily="34" charset="0"/>
                <a:ea typeface="Times New Roman" pitchFamily="18" charset="0"/>
                <a:cs typeface="Tahoma" pitchFamily="34" charset="0"/>
              </a:rPr>
              <a:t>SCORING OF POINTS</a:t>
            </a:r>
          </a:p>
          <a:p>
            <a:pPr indent="26825" algn="just" defTabSz="908793" eaLnBrk="0" fontAlgn="base" hangingPunct="0">
              <a:spcBef>
                <a:spcPct val="0"/>
              </a:spcBef>
              <a:spcAft>
                <a:spcPct val="0"/>
              </a:spcAft>
              <a:tabLst>
                <a:tab pos="1135994" algn="l"/>
              </a:tabLst>
            </a:pPr>
            <a:endParaRPr lang="en-ZA" altLang="zh-TW" sz="1400" b="1" dirty="0">
              <a:solidFill>
                <a:srgbClr val="004F87"/>
              </a:solidFill>
              <a:latin typeface="Tahoma" pitchFamily="34" charset="0"/>
              <a:ea typeface="Times New Roman" pitchFamily="18" charset="0"/>
              <a:cs typeface="Tahoma" pitchFamily="34" charset="0"/>
            </a:endParaRPr>
          </a:p>
          <a:p>
            <a:pPr indent="26825" algn="just" defTabSz="908793" eaLnBrk="0" fontAlgn="base" hangingPunct="0">
              <a:spcBef>
                <a:spcPct val="0"/>
              </a:spcBef>
              <a:spcAft>
                <a:spcPct val="0"/>
              </a:spcAft>
              <a:tabLst>
                <a:tab pos="1135994" algn="l"/>
              </a:tabLst>
            </a:pPr>
            <a:r>
              <a:rPr lang="en-ZA" altLang="zh-TW" sz="3200" b="1" dirty="0">
                <a:solidFill>
                  <a:srgbClr val="003366"/>
                </a:solidFill>
                <a:ea typeface="Times New Roman" pitchFamily="18" charset="0"/>
                <a:cs typeface="Tahoma" pitchFamily="34" charset="0"/>
              </a:rPr>
              <a:t>PHASE 1: Technical Pre-Evaluation</a:t>
            </a:r>
          </a:p>
          <a:p>
            <a:pPr indent="26825" algn="just" defTabSz="908793" eaLnBrk="0" fontAlgn="base" hangingPunct="0">
              <a:spcBef>
                <a:spcPct val="0"/>
              </a:spcBef>
              <a:spcAft>
                <a:spcPct val="0"/>
              </a:spcAft>
              <a:buFontTx/>
              <a:buChar char="•"/>
              <a:tabLst>
                <a:tab pos="1135994" algn="l"/>
              </a:tabLst>
            </a:pPr>
            <a:r>
              <a:rPr lang="en-ZA" altLang="zh-TW" sz="2000" b="1" dirty="0">
                <a:solidFill>
                  <a:srgbClr val="003366"/>
                </a:solidFill>
                <a:ea typeface="Times New Roman" pitchFamily="18" charset="0"/>
                <a:cs typeface="Tahoma" pitchFamily="34" charset="0"/>
              </a:rPr>
              <a:t>A minimum of 70% on the technical pre-evaluation is required for bids to be considered for Phase 2 evaluation</a:t>
            </a:r>
          </a:p>
          <a:p>
            <a:pPr indent="26825" algn="just" defTabSz="908793" eaLnBrk="0" fontAlgn="base" hangingPunct="0">
              <a:spcBef>
                <a:spcPct val="0"/>
              </a:spcBef>
              <a:spcAft>
                <a:spcPct val="0"/>
              </a:spcAft>
              <a:buFontTx/>
              <a:buChar char="•"/>
              <a:tabLst>
                <a:tab pos="1135994" algn="l"/>
              </a:tabLst>
            </a:pPr>
            <a:endParaRPr lang="en-ZA" altLang="zh-TW" sz="2000" dirty="0">
              <a:solidFill>
                <a:srgbClr val="003366"/>
              </a:solidFill>
              <a:ea typeface="Times New Roman" pitchFamily="18" charset="0"/>
              <a:cs typeface="Tahoma" pitchFamily="34" charset="0"/>
            </a:endParaRPr>
          </a:p>
          <a:p>
            <a:pPr indent="26825" algn="just" defTabSz="908793" eaLnBrk="0" fontAlgn="base" hangingPunct="0">
              <a:spcBef>
                <a:spcPct val="0"/>
              </a:spcBef>
              <a:spcAft>
                <a:spcPct val="0"/>
              </a:spcAft>
              <a:tabLst>
                <a:tab pos="1135994" algn="l"/>
              </a:tabLst>
            </a:pPr>
            <a:r>
              <a:rPr lang="en-ZA" altLang="zh-TW" sz="3200" b="1" dirty="0">
                <a:solidFill>
                  <a:srgbClr val="003366"/>
                </a:solidFill>
                <a:ea typeface="Times New Roman" pitchFamily="18" charset="0"/>
                <a:cs typeface="Tahoma" pitchFamily="34" charset="0"/>
              </a:rPr>
              <a:t>PHASE 2:  90/10 Evaluation</a:t>
            </a:r>
          </a:p>
          <a:p>
            <a:pPr algn="just" defTabSz="908793" eaLnBrk="0" fontAlgn="base" hangingPunct="0">
              <a:spcBef>
                <a:spcPct val="0"/>
              </a:spcBef>
              <a:spcAft>
                <a:spcPct val="0"/>
              </a:spcAft>
              <a:tabLst>
                <a:tab pos="1135994" algn="l"/>
              </a:tabLst>
            </a:pPr>
            <a:r>
              <a:rPr lang="en-ZA" altLang="zh-TW" sz="2000" b="1" dirty="0">
                <a:solidFill>
                  <a:srgbClr val="003366"/>
                </a:solidFill>
                <a:ea typeface="Times New Roman" pitchFamily="18" charset="0"/>
                <a:cs typeface="Tahoma" pitchFamily="34" charset="0"/>
              </a:rPr>
              <a:t>Only bids that achieved 70% or above will be considered for Phase 2 evaluation</a:t>
            </a:r>
          </a:p>
          <a:p>
            <a:pPr indent="26825" algn="just" defTabSz="908793" eaLnBrk="0" fontAlgn="base" hangingPunct="0">
              <a:spcBef>
                <a:spcPct val="0"/>
              </a:spcBef>
              <a:spcAft>
                <a:spcPct val="0"/>
              </a:spcAft>
              <a:buFontTx/>
              <a:buChar char="•"/>
              <a:tabLst>
                <a:tab pos="1135994" algn="l"/>
              </a:tabLst>
            </a:pPr>
            <a:r>
              <a:rPr lang="en-ZA" altLang="zh-TW" sz="2000" b="1" dirty="0">
                <a:solidFill>
                  <a:srgbClr val="003366"/>
                </a:solidFill>
                <a:ea typeface="Times New Roman" pitchFamily="18" charset="0"/>
                <a:cs typeface="Tahoma" pitchFamily="34" charset="0"/>
              </a:rPr>
              <a:t>Price = 90%</a:t>
            </a:r>
          </a:p>
          <a:p>
            <a:pPr indent="26825" algn="just" defTabSz="908793" eaLnBrk="0" fontAlgn="base" hangingPunct="0">
              <a:spcBef>
                <a:spcPct val="0"/>
              </a:spcBef>
              <a:spcAft>
                <a:spcPct val="0"/>
              </a:spcAft>
              <a:buFontTx/>
              <a:buChar char="•"/>
              <a:tabLst>
                <a:tab pos="1135994" algn="l"/>
              </a:tabLst>
            </a:pPr>
            <a:r>
              <a:rPr lang="en-ZA" altLang="zh-TW" sz="2000" b="1" dirty="0">
                <a:solidFill>
                  <a:srgbClr val="003366"/>
                </a:solidFill>
                <a:ea typeface="Times New Roman" pitchFamily="18" charset="0"/>
                <a:cs typeface="Tahoma" pitchFamily="34" charset="0"/>
              </a:rPr>
              <a:t>Black Empowerment  =  10%</a:t>
            </a:r>
          </a:p>
        </p:txBody>
      </p:sp>
      <p:graphicFrame>
        <p:nvGraphicFramePr>
          <p:cNvPr id="2" name="Table 1"/>
          <p:cNvGraphicFramePr>
            <a:graphicFrameLocks noGrp="1"/>
          </p:cNvGraphicFramePr>
          <p:nvPr>
            <p:extLst>
              <p:ext uri="{D42A27DB-BD31-4B8C-83A1-F6EECF244321}">
                <p14:modId xmlns:p14="http://schemas.microsoft.com/office/powerpoint/2010/main" val="3855049253"/>
              </p:ext>
            </p:extLst>
          </p:nvPr>
        </p:nvGraphicFramePr>
        <p:xfrm>
          <a:off x="323535" y="4797176"/>
          <a:ext cx="8136904" cy="1512168"/>
        </p:xfrm>
        <a:graphic>
          <a:graphicData uri="http://schemas.openxmlformats.org/drawingml/2006/table">
            <a:tbl>
              <a:tblPr/>
              <a:tblGrid>
                <a:gridCol w="5776044"/>
                <a:gridCol w="2360860"/>
              </a:tblGrid>
              <a:tr h="496207">
                <a:tc>
                  <a:txBody>
                    <a:bodyPr/>
                    <a:lstStyle/>
                    <a:p>
                      <a:pPr marL="342900" marR="0" lvl="0" indent="-342900" algn="ctr" defTabSz="950913" rtl="0" eaLnBrk="0" fontAlgn="base" latinLnBrk="0" hangingPunct="0">
                        <a:lnSpc>
                          <a:spcPct val="100000"/>
                        </a:lnSpc>
                        <a:spcBef>
                          <a:spcPct val="0"/>
                        </a:spcBef>
                        <a:spcAft>
                          <a:spcPct val="0"/>
                        </a:spcAft>
                        <a:buClrTx/>
                        <a:buSzTx/>
                        <a:buFontTx/>
                        <a:buNone/>
                        <a:tabLst/>
                      </a:pPr>
                      <a:r>
                        <a:rPr kumimoji="0" lang="en-ZA" altLang="zh-TW" sz="2000" b="1" i="0" u="none" strike="noStrike" cap="none" normalizeH="0" baseline="0" dirty="0" smtClean="0">
                          <a:ln>
                            <a:noFill/>
                          </a:ln>
                          <a:solidFill>
                            <a:schemeClr val="tx2">
                              <a:lumMod val="60000"/>
                              <a:lumOff val="40000"/>
                            </a:schemeClr>
                          </a:solidFill>
                          <a:effectLst/>
                          <a:latin typeface="Tahoma" pitchFamily="34" charset="0"/>
                          <a:ea typeface="Times New Roman" pitchFamily="18" charset="0"/>
                          <a:cs typeface="Tahoma" pitchFamily="34" charset="0"/>
                        </a:rPr>
                        <a:t>ADJUDICATION CATEGORY</a:t>
                      </a:r>
                      <a:endParaRPr kumimoji="0" lang="en-ZA" altLang="zh-TW" sz="2000" b="1" i="0" u="none" strike="noStrike" cap="none" normalizeH="0" baseline="0" dirty="0" smtClean="0">
                        <a:ln>
                          <a:noFill/>
                        </a:ln>
                        <a:solidFill>
                          <a:schemeClr val="tx2">
                            <a:lumMod val="60000"/>
                            <a:lumOff val="40000"/>
                          </a:schemeClr>
                        </a:solidFill>
                        <a:effectLst/>
                        <a:latin typeface="Arial"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50913" rtl="0" eaLnBrk="0" fontAlgn="base" latinLnBrk="0" hangingPunct="0">
                        <a:lnSpc>
                          <a:spcPct val="100000"/>
                        </a:lnSpc>
                        <a:spcBef>
                          <a:spcPct val="0"/>
                        </a:spcBef>
                        <a:spcAft>
                          <a:spcPct val="0"/>
                        </a:spcAft>
                        <a:buClrTx/>
                        <a:buSzTx/>
                        <a:buFontTx/>
                        <a:buNone/>
                        <a:tabLst/>
                      </a:pPr>
                      <a:r>
                        <a:rPr kumimoji="0" lang="en-ZA" altLang="zh-TW" sz="2000" b="1" i="0" u="none" strike="noStrike" cap="none" normalizeH="0" baseline="0" dirty="0" smtClean="0">
                          <a:ln>
                            <a:noFill/>
                          </a:ln>
                          <a:solidFill>
                            <a:schemeClr val="tx2">
                              <a:lumMod val="60000"/>
                              <a:lumOff val="40000"/>
                            </a:schemeClr>
                          </a:solidFill>
                          <a:effectLst/>
                          <a:latin typeface="Tahoma" pitchFamily="34" charset="0"/>
                          <a:ea typeface="Times New Roman" pitchFamily="18" charset="0"/>
                          <a:cs typeface="Tahoma" pitchFamily="34" charset="0"/>
                        </a:rPr>
                        <a:t>WEIGHTING</a:t>
                      </a:r>
                      <a:endParaRPr kumimoji="0" lang="en-ZA" altLang="zh-TW" sz="2000" b="1" i="0" u="none" strike="noStrike" cap="none" normalizeH="0" baseline="0" dirty="0" smtClean="0">
                        <a:ln>
                          <a:noFill/>
                        </a:ln>
                        <a:solidFill>
                          <a:schemeClr val="tx2">
                            <a:lumMod val="60000"/>
                            <a:lumOff val="40000"/>
                          </a:schemeClr>
                        </a:solidFill>
                        <a:effectLst/>
                        <a:latin typeface="Arial"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11905">
                <a:tc>
                  <a:txBody>
                    <a:bodyPr/>
                    <a:lstStyle/>
                    <a:p>
                      <a:pPr marL="342900" marR="0" lvl="0" indent="-342900" algn="l" defTabSz="950913" rtl="0" eaLnBrk="0" fontAlgn="base" latinLnBrk="0" hangingPunct="0">
                        <a:lnSpc>
                          <a:spcPct val="100000"/>
                        </a:lnSpc>
                        <a:spcBef>
                          <a:spcPct val="0"/>
                        </a:spcBef>
                        <a:spcAft>
                          <a:spcPct val="0"/>
                        </a:spcAft>
                        <a:buClrTx/>
                        <a:buSzTx/>
                        <a:buFontTx/>
                        <a:buNone/>
                        <a:tabLst/>
                      </a:pPr>
                      <a:r>
                        <a:rPr kumimoji="0" lang="en-ZA" altLang="zh-TW" sz="18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Pricing </a:t>
                      </a:r>
                      <a:endParaRPr kumimoji="0" lang="en-US" altLang="zh-TW" sz="1800" b="1" i="0" u="none" strike="noStrike" cap="none" normalizeH="0" baseline="0" dirty="0" smtClean="0">
                        <a:ln>
                          <a:noFill/>
                        </a:ln>
                        <a:solidFill>
                          <a:schemeClr val="tx2"/>
                        </a:solidFill>
                        <a:effectLst/>
                        <a:latin typeface="Times New Roman" pitchFamily="18"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50913" rtl="0" eaLnBrk="0" fontAlgn="base" latinLnBrk="0" hangingPunct="0">
                        <a:lnSpc>
                          <a:spcPct val="100000"/>
                        </a:lnSpc>
                        <a:spcBef>
                          <a:spcPct val="0"/>
                        </a:spcBef>
                        <a:spcAft>
                          <a:spcPct val="0"/>
                        </a:spcAft>
                        <a:buClrTx/>
                        <a:buSzTx/>
                        <a:buFontTx/>
                        <a:buNone/>
                        <a:tabLst/>
                      </a:pPr>
                      <a:r>
                        <a:rPr kumimoji="0" lang="en-ZA" altLang="zh-TW" sz="18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90</a:t>
                      </a:r>
                      <a:endParaRPr kumimoji="0" lang="en-ZA" altLang="zh-TW" sz="1800" b="1" i="0" u="none" strike="noStrike" cap="none" normalizeH="0" baseline="0" dirty="0" smtClean="0">
                        <a:ln>
                          <a:noFill/>
                        </a:ln>
                        <a:solidFill>
                          <a:schemeClr val="tx2"/>
                        </a:solidFill>
                        <a:effectLst/>
                        <a:latin typeface="Arial"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p>
                      <a:pPr marL="342900" marR="0" lvl="0" indent="-342900" algn="l" defTabSz="950913" rtl="0" eaLnBrk="0" fontAlgn="base" latinLnBrk="0" hangingPunct="0">
                        <a:lnSpc>
                          <a:spcPct val="100000"/>
                        </a:lnSpc>
                        <a:spcBef>
                          <a:spcPct val="0"/>
                        </a:spcBef>
                        <a:spcAft>
                          <a:spcPct val="0"/>
                        </a:spcAft>
                        <a:buClrTx/>
                        <a:buSzTx/>
                        <a:buFontTx/>
                        <a:buNone/>
                        <a:tabLst/>
                      </a:pPr>
                      <a:r>
                        <a:rPr kumimoji="0" lang="en-ZA" altLang="zh-TW" sz="18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BEE Compliance </a:t>
                      </a:r>
                      <a:endParaRPr kumimoji="0" lang="en-US" altLang="zh-TW" sz="1800" b="1" i="0" u="none" strike="noStrike" cap="none" normalizeH="0" baseline="0" dirty="0" smtClean="0">
                        <a:ln>
                          <a:noFill/>
                        </a:ln>
                        <a:solidFill>
                          <a:schemeClr val="tx2"/>
                        </a:solidFill>
                        <a:effectLst/>
                        <a:latin typeface="Times New Roman" pitchFamily="18"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50913" rtl="0" eaLnBrk="0" fontAlgn="base" latinLnBrk="0" hangingPunct="0">
                        <a:lnSpc>
                          <a:spcPct val="100000"/>
                        </a:lnSpc>
                        <a:spcBef>
                          <a:spcPct val="0"/>
                        </a:spcBef>
                        <a:spcAft>
                          <a:spcPct val="0"/>
                        </a:spcAft>
                        <a:buClrTx/>
                        <a:buSzTx/>
                        <a:buFontTx/>
                        <a:buNone/>
                        <a:tabLst/>
                      </a:pPr>
                      <a:r>
                        <a:rPr kumimoji="0" lang="en-ZA" altLang="zh-TW" sz="1800" b="1" i="0" u="none" strike="noStrike" cap="none" normalizeH="0" baseline="0" dirty="0" smtClean="0">
                          <a:ln>
                            <a:noFill/>
                          </a:ln>
                          <a:solidFill>
                            <a:schemeClr val="tx2"/>
                          </a:solidFill>
                          <a:effectLst/>
                          <a:latin typeface="Tahoma" pitchFamily="34" charset="0"/>
                          <a:ea typeface="Times New Roman" pitchFamily="18" charset="0"/>
                          <a:cs typeface="Tahoma" pitchFamily="34" charset="0"/>
                        </a:rPr>
                        <a:t>10</a:t>
                      </a:r>
                      <a:endParaRPr kumimoji="0" lang="en-ZA" altLang="zh-TW" sz="1800" b="1" i="0" u="none" strike="noStrike" cap="none" normalizeH="0" baseline="0" dirty="0" smtClean="0">
                        <a:ln>
                          <a:noFill/>
                        </a:ln>
                        <a:solidFill>
                          <a:schemeClr val="tx2"/>
                        </a:solidFill>
                        <a:effectLst/>
                        <a:latin typeface="Arial"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205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07504" y="620688"/>
            <a:ext cx="8792308" cy="3532815"/>
          </a:xfrm>
        </p:spPr>
        <p:txBody>
          <a:bodyPr/>
          <a:lstStyle/>
          <a:p>
            <a:pPr algn="ctr">
              <a:buFontTx/>
              <a:buNone/>
            </a:pPr>
            <a:endParaRPr lang="en-ZA" dirty="0" smtClean="0">
              <a:solidFill>
                <a:schemeClr val="bg1"/>
              </a:solidFill>
            </a:endParaRPr>
          </a:p>
          <a:p>
            <a:pPr algn="ctr">
              <a:buFontTx/>
              <a:buNone/>
            </a:pPr>
            <a:endParaRPr lang="en-ZA" dirty="0" smtClean="0">
              <a:solidFill>
                <a:schemeClr val="bg1"/>
              </a:solidFill>
            </a:endParaRPr>
          </a:p>
          <a:p>
            <a:pPr algn="ctr">
              <a:buFontTx/>
              <a:buNone/>
            </a:pPr>
            <a:r>
              <a:rPr lang="en-ZA" sz="6000" b="1" dirty="0">
                <a:solidFill>
                  <a:schemeClr val="bg1"/>
                </a:solidFill>
              </a:rPr>
              <a:t>EVALUATION AND ADJUDICATION PROCESS</a:t>
            </a:r>
          </a:p>
        </p:txBody>
      </p:sp>
    </p:spTree>
    <p:extLst>
      <p:ext uri="{BB962C8B-B14F-4D97-AF65-F5344CB8AC3E}">
        <p14:creationId xmlns:p14="http://schemas.microsoft.com/office/powerpoint/2010/main" val="1235595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apa-1 copy"/>
          <p:cNvPicPr>
            <a:picLocks noChangeAspect="1" noChangeArrowheads="1"/>
          </p:cNvPicPr>
          <p:nvPr/>
        </p:nvPicPr>
        <p:blipFill>
          <a:blip r:embed="rId3"/>
          <a:srcRect/>
          <a:stretch>
            <a:fillRect/>
          </a:stretch>
        </p:blipFill>
        <p:spPr bwMode="auto">
          <a:xfrm>
            <a:off x="-186104" y="0"/>
            <a:ext cx="9330104" cy="6997700"/>
          </a:xfrm>
          <a:prstGeom prst="rect">
            <a:avLst/>
          </a:prstGeom>
          <a:noFill/>
          <a:ln w="9525">
            <a:noFill/>
            <a:miter lim="800000"/>
            <a:headEnd/>
            <a:tailEnd/>
          </a:ln>
        </p:spPr>
      </p:pic>
      <p:sp>
        <p:nvSpPr>
          <p:cNvPr id="21507" name="Rectangle 3"/>
          <p:cNvSpPr>
            <a:spLocks noGrp="1" noChangeArrowheads="1"/>
          </p:cNvSpPr>
          <p:nvPr>
            <p:ph type="body" sz="quarter" idx="10"/>
          </p:nvPr>
        </p:nvSpPr>
        <p:spPr>
          <a:xfrm>
            <a:off x="82794" y="1052772"/>
            <a:ext cx="8792308" cy="2215991"/>
          </a:xfrm>
        </p:spPr>
        <p:txBody>
          <a:bodyPr/>
          <a:lstStyle/>
          <a:p>
            <a:pPr algn="ctr">
              <a:buFontTx/>
              <a:buNone/>
            </a:pPr>
            <a:r>
              <a:rPr lang="en-ZA" sz="6000" b="1" dirty="0" smtClean="0">
                <a:solidFill>
                  <a:srgbClr val="FBFCFA"/>
                </a:solidFill>
              </a:rPr>
              <a:t>Technical</a:t>
            </a:r>
            <a:r>
              <a:rPr lang="en-ZA" sz="4400" b="1" dirty="0" smtClean="0">
                <a:solidFill>
                  <a:srgbClr val="FBFCFA"/>
                </a:solidFill>
              </a:rPr>
              <a:t> </a:t>
            </a:r>
          </a:p>
          <a:p>
            <a:pPr algn="ctr">
              <a:buFontTx/>
              <a:buNone/>
            </a:pPr>
            <a:endParaRPr lang="en-ZA" sz="4400" b="1" dirty="0">
              <a:solidFill>
                <a:srgbClr val="FBFCFA"/>
              </a:solidFill>
            </a:endParaRPr>
          </a:p>
          <a:p>
            <a:pPr algn="ctr">
              <a:buFontTx/>
              <a:buNone/>
            </a:pPr>
            <a:r>
              <a:rPr lang="en-ZA" sz="4000" b="1" dirty="0" smtClean="0">
                <a:solidFill>
                  <a:srgbClr val="FBFCFA"/>
                </a:solidFill>
              </a:rPr>
              <a:t>Johan Raath</a:t>
            </a:r>
            <a:endParaRPr lang="en-ZA" sz="4000" b="1" dirty="0">
              <a:solidFill>
                <a:srgbClr val="FBFCFA"/>
              </a:solidFill>
            </a:endParaRPr>
          </a:p>
        </p:txBody>
      </p:sp>
    </p:spTree>
    <p:extLst>
      <p:ext uri="{BB962C8B-B14F-4D97-AF65-F5344CB8AC3E}">
        <p14:creationId xmlns:p14="http://schemas.microsoft.com/office/powerpoint/2010/main" val="87430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43" y="34273"/>
            <a:ext cx="8853854" cy="738664"/>
          </a:xfrm>
        </p:spPr>
        <p:txBody>
          <a:bodyPr>
            <a:noAutofit/>
          </a:bodyPr>
          <a:lstStyle/>
          <a:p>
            <a:pPr algn="ctr"/>
            <a:r>
              <a:rPr lang="en-ZA" sz="4400" dirty="0"/>
              <a:t>TECHNICAL </a:t>
            </a:r>
            <a:r>
              <a:rPr lang="en-ZA" sz="4400" dirty="0" smtClean="0"/>
              <a:t>PRESENTATION</a:t>
            </a:r>
            <a:endParaRPr lang="en-ZA" sz="4400" dirty="0"/>
          </a:p>
        </p:txBody>
      </p:sp>
      <p:sp>
        <p:nvSpPr>
          <p:cNvPr id="2" name="Rectangle 1"/>
          <p:cNvSpPr/>
          <p:nvPr/>
        </p:nvSpPr>
        <p:spPr>
          <a:xfrm>
            <a:off x="179512" y="1628800"/>
            <a:ext cx="8280920" cy="3884140"/>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Z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work is divided into three parts:</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Z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514350" marR="0" lvl="0" indent="-514350" defTabSz="914400" eaLnBrk="1" fontAlgn="auto" latinLnBrk="0" hangingPunct="1">
              <a:lnSpc>
                <a:spcPct val="100000"/>
              </a:lnSpc>
              <a:spcBef>
                <a:spcPct val="20000"/>
              </a:spcBef>
              <a:spcAft>
                <a:spcPts val="0"/>
              </a:spcAft>
              <a:buClrTx/>
              <a:buSzTx/>
              <a:buFont typeface="+mj-lt"/>
              <a:buAutoNum type="arabicParenR"/>
              <a:tabLst/>
              <a:defRPr/>
            </a:pPr>
            <a:r>
              <a:rPr kumimoji="0" lang="en-Z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RFP 20/2015 A: Paving works at the Vehicle Park.</a:t>
            </a:r>
          </a:p>
          <a:p>
            <a:pPr marL="514350" marR="0" lvl="0" indent="-514350" defTabSz="914400" eaLnBrk="1" fontAlgn="auto" latinLnBrk="0" hangingPunct="1">
              <a:lnSpc>
                <a:spcPct val="100000"/>
              </a:lnSpc>
              <a:spcBef>
                <a:spcPct val="20000"/>
              </a:spcBef>
              <a:spcAft>
                <a:spcPts val="0"/>
              </a:spcAft>
              <a:buClrTx/>
              <a:buSzTx/>
              <a:buFont typeface="+mj-lt"/>
              <a:buAutoNum type="arabicParenR"/>
              <a:tabLst/>
              <a:defRPr/>
            </a:pPr>
            <a:r>
              <a:rPr kumimoji="0" lang="en-Z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RFP 20/2015 B: Refurbishment of the Warehouse.</a:t>
            </a:r>
          </a:p>
          <a:p>
            <a:pPr marL="514350" marR="0" lvl="0" indent="-514350" defTabSz="914400" eaLnBrk="1" fontAlgn="auto" latinLnBrk="0" hangingPunct="1">
              <a:lnSpc>
                <a:spcPct val="100000"/>
              </a:lnSpc>
              <a:spcBef>
                <a:spcPct val="20000"/>
              </a:spcBef>
              <a:spcAft>
                <a:spcPts val="0"/>
              </a:spcAft>
              <a:buClrTx/>
              <a:buSzTx/>
              <a:buFont typeface="+mj-lt"/>
              <a:buAutoNum type="arabicParenR"/>
              <a:tabLst/>
              <a:defRPr/>
            </a:pPr>
            <a:r>
              <a:rPr kumimoji="0" lang="en-ZA" sz="2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RFP 20/2015 C: Construction of a new Loading Bay</a:t>
            </a:r>
            <a:endParaRPr kumimoji="0" lang="en-ZA" sz="2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1050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25" y="-17757"/>
            <a:ext cx="8853854" cy="615553"/>
          </a:xfrm>
        </p:spPr>
        <p:txBody>
          <a:bodyPr/>
          <a:lstStyle/>
          <a:p>
            <a:pPr algn="ctr"/>
            <a:r>
              <a:rPr lang="en-ZA" sz="2000" kern="1200" dirty="0">
                <a:latin typeface="Arial" panose="020B0604020202020204" pitchFamily="34" charset="0"/>
                <a:cs typeface="Arial" panose="020B0604020202020204" pitchFamily="34" charset="0"/>
              </a:rPr>
              <a:t>SARS </a:t>
            </a:r>
            <a:r>
              <a:rPr lang="en-ZA" sz="2000" kern="1200" dirty="0" err="1">
                <a:latin typeface="Arial" panose="020B0604020202020204" pitchFamily="34" charset="0"/>
                <a:cs typeface="Arial" panose="020B0604020202020204" pitchFamily="34" charset="0"/>
              </a:rPr>
              <a:t>Musina</a:t>
            </a:r>
            <a:r>
              <a:rPr lang="en-ZA" sz="2000" kern="1200" dirty="0">
                <a:latin typeface="Arial" panose="020B0604020202020204" pitchFamily="34" charset="0"/>
                <a:cs typeface="Arial" panose="020B0604020202020204" pitchFamily="34" charset="0"/>
              </a:rPr>
              <a:t> Customs State Warehouse refurbishment, construction of new loading bay and Vehicle Park upgrade  </a:t>
            </a:r>
            <a:r>
              <a:rPr lang="en-ZA" sz="2000" kern="1200" dirty="0" smtClean="0">
                <a:latin typeface="Arial" panose="020B0604020202020204" pitchFamily="34" charset="0"/>
                <a:cs typeface="Arial" panose="020B0604020202020204" pitchFamily="34" charset="0"/>
              </a:rPr>
              <a:t>(site plan)</a:t>
            </a:r>
            <a:endParaRPr lang="en-ZA"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5"/>
            <a:ext cx="9144000" cy="63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2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28" y="-8291"/>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Vehicle Park Paving</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A; CIDB ref no: 100024381)</a:t>
            </a:r>
            <a:endParaRPr lang="en-ZA" dirty="0"/>
          </a:p>
        </p:txBody>
      </p:sp>
      <p:pic>
        <p:nvPicPr>
          <p:cNvPr id="4" name="Picture 2" descr="Z:\Administration - Project Management\Projects - By Project Location\Musina vehicle park - Johan\Photos\03 Aug 2015 completed fire works\WP_20150803_12_06_47_P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7524328" cy="3134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Z:\Administration - Project Management\Projects - By Project Location\Musina vehicle park - Johan\Photos\03 Aug 2015 completed fire works\WP_20150803_11_05_16_P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704212"/>
            <a:ext cx="7956376" cy="315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0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980728"/>
            <a:ext cx="8799635" cy="5318379"/>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The scope of work include</a:t>
            </a:r>
            <a:r>
              <a:rPr lang="en-ZA" sz="2800" kern="1200" dirty="0">
                <a:solidFill>
                  <a:prstClr val="black"/>
                </a:solidFill>
                <a:latin typeface="Arial" panose="020B0604020202020204" pitchFamily="34" charset="0"/>
                <a:cs typeface="Arial" panose="020B0604020202020204" pitchFamily="34" charset="0"/>
              </a:rPr>
              <a:t>:</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Excavation to prepare for paving.</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Backfill and compacting.</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Application of weed killer.</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Repair existing paving.</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Installation of new paving approximately 4 448m².</a:t>
            </a:r>
          </a:p>
          <a:p>
            <a:pPr marL="514350" lvl="0" indent="-514350" defTabSz="914400" eaLnBrk="1" fontAlgn="auto" hangingPunct="1">
              <a:lnSpc>
                <a:spcPct val="150000"/>
              </a:lnSpc>
              <a:spcBef>
                <a:spcPct val="20000"/>
              </a:spcBef>
              <a:spcAft>
                <a:spcPts val="0"/>
              </a:spcAft>
              <a:buSzTx/>
              <a:buFont typeface="+mj-lt"/>
              <a:buAutoNum type="arabicParenR"/>
            </a:pPr>
            <a:r>
              <a:rPr lang="en-ZA" sz="2800" kern="1200" dirty="0">
                <a:solidFill>
                  <a:prstClr val="black"/>
                </a:solidFill>
                <a:latin typeface="Arial" panose="020B0604020202020204" pitchFamily="34" charset="0"/>
                <a:cs typeface="Arial" panose="020B0604020202020204" pitchFamily="34" charset="0"/>
              </a:rPr>
              <a:t>General cleaning of the site (rocks, bushes, </a:t>
            </a:r>
            <a:r>
              <a:rPr lang="en-ZA" sz="2800" kern="1200" dirty="0" err="1">
                <a:solidFill>
                  <a:prstClr val="black"/>
                </a:solidFill>
                <a:latin typeface="Arial" panose="020B0604020202020204" pitchFamily="34" charset="0"/>
                <a:cs typeface="Arial" panose="020B0604020202020204" pitchFamily="34" charset="0"/>
              </a:rPr>
              <a:t>etc</a:t>
            </a:r>
            <a:r>
              <a:rPr lang="en-ZA" sz="2800" kern="1200" dirty="0">
                <a:solidFill>
                  <a:prstClr val="black"/>
                </a:solidFill>
                <a:latin typeface="Arial" panose="020B0604020202020204" pitchFamily="34" charset="0"/>
                <a:cs typeface="Arial" panose="020B0604020202020204" pitchFamily="34" charset="0"/>
              </a:rPr>
              <a:t>).</a:t>
            </a:r>
          </a:p>
          <a:p>
            <a:endParaRPr lang="en-ZA" dirty="0"/>
          </a:p>
        </p:txBody>
      </p:sp>
      <p:sp>
        <p:nvSpPr>
          <p:cNvPr id="3" name="Title 2"/>
          <p:cNvSpPr>
            <a:spLocks noGrp="1"/>
          </p:cNvSpPr>
          <p:nvPr>
            <p:ph type="title"/>
          </p:nvPr>
        </p:nvSpPr>
        <p:spPr>
          <a:xfrm>
            <a:off x="179512" y="-53830"/>
            <a:ext cx="8853854" cy="861774"/>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Vehicle Park Paving</a:t>
            </a:r>
            <a:br>
              <a:rPr lang="en-ZA" sz="2800" kern="1200" dirty="0">
                <a:latin typeface="Arial" panose="020B0604020202020204" pitchFamily="34" charset="0"/>
                <a:cs typeface="Arial" panose="020B0604020202020204" pitchFamily="34" charset="0"/>
              </a:rPr>
            </a:br>
            <a:r>
              <a:rPr lang="en-ZA" sz="2800" kern="1200" dirty="0">
                <a:latin typeface="Arial" panose="020B0604020202020204" pitchFamily="34" charset="0"/>
                <a:cs typeface="Arial" panose="020B0604020202020204" pitchFamily="34" charset="0"/>
              </a:rPr>
              <a:t>(Tender number: RFP 20/2015 A)</a:t>
            </a:r>
            <a:endParaRPr lang="en-ZA" dirty="0"/>
          </a:p>
        </p:txBody>
      </p:sp>
    </p:spTree>
    <p:extLst>
      <p:ext uri="{BB962C8B-B14F-4D97-AF65-F5344CB8AC3E}">
        <p14:creationId xmlns:p14="http://schemas.microsoft.com/office/powerpoint/2010/main" val="18555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244513"/>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Challenges</a:t>
            </a:r>
            <a:r>
              <a:rPr lang="en-ZA" sz="28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Schedule work to accommodate moving of vehicles; possibly two to three phases.</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No electricity available on site.</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Water available from across the road.</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No toilette facilities.</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Removal of large rocks/builders to be included.</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General neatness of site.</a:t>
            </a:r>
          </a:p>
          <a:p>
            <a:endParaRPr lang="en-ZA" dirty="0"/>
          </a:p>
        </p:txBody>
      </p:sp>
      <p:sp>
        <p:nvSpPr>
          <p:cNvPr id="3" name="Title 2"/>
          <p:cNvSpPr>
            <a:spLocks noGrp="1"/>
          </p:cNvSpPr>
          <p:nvPr>
            <p:ph type="title"/>
          </p:nvPr>
        </p:nvSpPr>
        <p:spPr>
          <a:xfrm>
            <a:off x="290146" y="-75450"/>
            <a:ext cx="8853854" cy="861774"/>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Vehicle Park Paving</a:t>
            </a:r>
            <a:br>
              <a:rPr lang="en-ZA" sz="2800" kern="1200" dirty="0">
                <a:latin typeface="Arial" panose="020B0604020202020204" pitchFamily="34" charset="0"/>
                <a:cs typeface="Arial" panose="020B0604020202020204" pitchFamily="34" charset="0"/>
              </a:rPr>
            </a:br>
            <a:r>
              <a:rPr lang="en-ZA" sz="2800" kern="1200" dirty="0">
                <a:latin typeface="Arial" panose="020B0604020202020204" pitchFamily="34" charset="0"/>
                <a:cs typeface="Arial" panose="020B0604020202020204" pitchFamily="34" charset="0"/>
              </a:rPr>
              <a:t>(Tender number: RFP 20/2015 A)</a:t>
            </a:r>
            <a:endParaRPr lang="en-ZA" dirty="0"/>
          </a:p>
        </p:txBody>
      </p:sp>
    </p:spTree>
    <p:extLst>
      <p:ext uri="{BB962C8B-B14F-4D97-AF65-F5344CB8AC3E}">
        <p14:creationId xmlns:p14="http://schemas.microsoft.com/office/powerpoint/2010/main" val="371937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984"/>
            <a:ext cx="9059851" cy="738664"/>
          </a:xfrm>
        </p:spPr>
        <p:txBody>
          <a:bodyPr/>
          <a:lstStyle/>
          <a:p>
            <a:r>
              <a:rPr lang="en-ZA" kern="1200" dirty="0">
                <a:latin typeface="Arial" panose="020B0604020202020204" pitchFamily="34" charset="0"/>
                <a:cs typeface="Arial" panose="020B0604020202020204" pitchFamily="34" charset="0"/>
              </a:rPr>
              <a:t>SARS </a:t>
            </a:r>
            <a:r>
              <a:rPr lang="en-ZA" kern="1200" dirty="0" err="1">
                <a:latin typeface="Arial" panose="020B0604020202020204" pitchFamily="34" charset="0"/>
                <a:cs typeface="Arial" panose="020B0604020202020204" pitchFamily="34" charset="0"/>
              </a:rPr>
              <a:t>Musina</a:t>
            </a:r>
            <a:r>
              <a:rPr lang="en-ZA" kern="1200" dirty="0">
                <a:latin typeface="Arial" panose="020B0604020202020204" pitchFamily="34" charset="0"/>
                <a:cs typeface="Arial" panose="020B0604020202020204" pitchFamily="34" charset="0"/>
              </a:rPr>
              <a:t> Customs </a:t>
            </a:r>
            <a:r>
              <a:rPr lang="en-ZA" kern="1200" dirty="0" smtClean="0">
                <a:latin typeface="Arial" panose="020B0604020202020204" pitchFamily="34" charset="0"/>
                <a:cs typeface="Arial" panose="020B0604020202020204" pitchFamily="34" charset="0"/>
              </a:rPr>
              <a:t> Warehouse </a:t>
            </a:r>
            <a:r>
              <a:rPr lang="en-ZA" kern="1200" dirty="0">
                <a:latin typeface="Arial" panose="020B0604020202020204" pitchFamily="34" charset="0"/>
                <a:cs typeface="Arial" panose="020B0604020202020204" pitchFamily="34" charset="0"/>
              </a:rPr>
              <a:t>Refurbishment</a:t>
            </a:r>
            <a:br>
              <a:rPr lang="en-ZA"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B; CIDB ref no: 100024382</a:t>
            </a:r>
            <a:r>
              <a:rPr lang="en-ZA" sz="2000" kern="1200" dirty="0">
                <a:latin typeface="Arial" panose="020B0604020202020204" pitchFamily="34" charset="0"/>
                <a:cs typeface="Arial" panose="020B0604020202020204" pitchFamily="34" charset="0"/>
              </a:rPr>
              <a:t>)</a:t>
            </a:r>
            <a:endParaRPr lang="en-ZA" sz="2000" dirty="0"/>
          </a:p>
        </p:txBody>
      </p:sp>
      <p:pic>
        <p:nvPicPr>
          <p:cNvPr id="4" name="Picture 2" descr="Z:\Administration - Project Management\Projects - By Project Location\Warehouse Musina New Militare base - Johan\Photos\06 July 2015\WP_20150706_10_01_12_P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80728"/>
            <a:ext cx="316232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Administration - Project Management\Projects - By Project Location\Warehouse Musina New Militare base - Johan\Photos\06 July 2015\WP_20150706_11_47_12_Ri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12288" y="1268759"/>
            <a:ext cx="2088232" cy="1944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Z:\Administration - Project Management\Projects - By Project Location\Warehouse Musina New Militare base - Johan\Photos\06 July 2015\WP_20150706_11_46_47_Ri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9" y="1139669"/>
            <a:ext cx="3635896" cy="19004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Z:\Administration - Project Management\Projects - By Project Location\Warehouse Musina New Militare base - Johan\Photos\06 July 2015\WP_20150706_11_46_21_Ri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21" y="3530508"/>
            <a:ext cx="3240406" cy="2850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Z:\Administration - Project Management\Projects - By Project Location\Warehouse Musina New Militare base - Johan\Photos\06 July 2015\WP_20150706_11_46_04_Ri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3558204"/>
            <a:ext cx="3317613" cy="28231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Z:\Administration - Project Management\Projects - By Project Location\Warehouse Musina New Militare base - Johan\Photos\06 July 2015\WP_20150706_11_45_59_Ric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389948" y="3771292"/>
            <a:ext cx="3096344" cy="21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4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4505849"/>
          </a:xfrm>
        </p:spPr>
        <p:txBody>
          <a:bodyPr/>
          <a:lstStyle/>
          <a:p>
            <a:pPr marL="0" lvl="0" indent="0" defTabSz="914400" eaLnBrk="1" fontAlgn="auto" hangingPunct="1">
              <a:lnSpc>
                <a:spcPct val="150000"/>
              </a:lnSpc>
              <a:spcBef>
                <a:spcPct val="20000"/>
              </a:spcBef>
              <a:spcAft>
                <a:spcPts val="0"/>
              </a:spcAft>
              <a:buSzTx/>
              <a:buNone/>
            </a:pPr>
            <a:r>
              <a:rPr lang="en-ZA" sz="2000" b="1" kern="1200" dirty="0">
                <a:solidFill>
                  <a:prstClr val="black"/>
                </a:solidFill>
                <a:latin typeface="Arial" panose="020B0604020202020204" pitchFamily="34" charset="0"/>
                <a:cs typeface="Arial" panose="020B0604020202020204" pitchFamily="34" charset="0"/>
              </a:rPr>
              <a:t>The scope of work include</a:t>
            </a:r>
            <a:r>
              <a:rPr lang="en-ZA" sz="2000" kern="1200" dirty="0">
                <a:solidFill>
                  <a:prstClr val="black"/>
                </a:solidFill>
                <a:latin typeface="Arial" panose="020B0604020202020204" pitchFamily="34" charset="0"/>
                <a:cs typeface="Arial" panose="020B0604020202020204" pitchFamily="34" charset="0"/>
              </a:rPr>
              <a:t>:</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Builder’s work.</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Fencing (selected contractor)</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Electrical installations.</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HVAC installations.</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Wet services and hot water generation.</a:t>
            </a:r>
          </a:p>
          <a:p>
            <a:pPr marL="514350" lvl="0" indent="-51435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Fire installations</a:t>
            </a:r>
            <a:r>
              <a:rPr lang="en-ZA" sz="2000" kern="1200" dirty="0">
                <a:solidFill>
                  <a:prstClr val="black"/>
                </a:solidFill>
                <a:latin typeface="Arial" panose="020B0604020202020204" pitchFamily="34" charset="0"/>
                <a:cs typeface="Arial" panose="020B0604020202020204" pitchFamily="34" charset="0"/>
              </a:rPr>
              <a:t>.</a:t>
            </a:r>
          </a:p>
          <a:p>
            <a:endParaRPr lang="en-ZA" dirty="0"/>
          </a:p>
        </p:txBody>
      </p:sp>
      <p:sp>
        <p:nvSpPr>
          <p:cNvPr id="3" name="Title 2"/>
          <p:cNvSpPr>
            <a:spLocks noGrp="1"/>
          </p:cNvSpPr>
          <p:nvPr>
            <p:ph type="title"/>
          </p:nvPr>
        </p:nvSpPr>
        <p:spPr>
          <a:xfrm>
            <a:off x="284944" y="-53830"/>
            <a:ext cx="8853854" cy="861774"/>
          </a:xfrm>
        </p:spPr>
        <p:txBody>
          <a:bodyPr/>
          <a:lstStyle/>
          <a:p>
            <a:r>
              <a:rPr lang="en-ZA" sz="2800" b="0" kern="1200" dirty="0">
                <a:latin typeface="Arial" panose="020B0604020202020204" pitchFamily="34" charset="0"/>
                <a:cs typeface="Arial" panose="020B0604020202020204" pitchFamily="34" charset="0"/>
              </a:rPr>
              <a:t>SARS </a:t>
            </a:r>
            <a:r>
              <a:rPr lang="en-ZA" sz="2800" b="0" kern="1200" dirty="0" err="1">
                <a:latin typeface="Arial" panose="020B0604020202020204" pitchFamily="34" charset="0"/>
                <a:cs typeface="Arial" panose="020B0604020202020204" pitchFamily="34" charset="0"/>
              </a:rPr>
              <a:t>Musina</a:t>
            </a:r>
            <a:r>
              <a:rPr lang="en-ZA" sz="2800" b="0" kern="1200" dirty="0">
                <a:latin typeface="Arial" panose="020B0604020202020204" pitchFamily="34" charset="0"/>
                <a:cs typeface="Arial" panose="020B0604020202020204" pitchFamily="34" charset="0"/>
              </a:rPr>
              <a:t> Customs </a:t>
            </a:r>
            <a:r>
              <a:rPr lang="en-ZA" sz="2800" b="0" kern="1200" dirty="0" smtClean="0">
                <a:latin typeface="Arial" panose="020B0604020202020204" pitchFamily="34" charset="0"/>
                <a:cs typeface="Arial" panose="020B0604020202020204" pitchFamily="34" charset="0"/>
              </a:rPr>
              <a:t>Warehouse </a:t>
            </a:r>
            <a:r>
              <a:rPr lang="en-ZA" sz="2800" b="0" kern="1200" dirty="0">
                <a:latin typeface="Arial" panose="020B0604020202020204" pitchFamily="34" charset="0"/>
                <a:cs typeface="Arial" panose="020B0604020202020204" pitchFamily="34" charset="0"/>
              </a:rPr>
              <a:t>Refurbishment</a:t>
            </a:r>
            <a:br>
              <a:rPr lang="en-ZA" sz="2800" b="0" kern="1200" dirty="0">
                <a:latin typeface="Arial" panose="020B0604020202020204" pitchFamily="34" charset="0"/>
                <a:cs typeface="Arial" panose="020B0604020202020204" pitchFamily="34" charset="0"/>
              </a:rPr>
            </a:br>
            <a:r>
              <a:rPr lang="en-ZA" sz="2800" b="0" kern="1200" dirty="0">
                <a:latin typeface="Arial" panose="020B0604020202020204" pitchFamily="34" charset="0"/>
                <a:cs typeface="Arial" panose="020B0604020202020204" pitchFamily="34" charset="0"/>
              </a:rPr>
              <a:t>(Tender number: RFP 20/2015 B)</a:t>
            </a:r>
            <a:endParaRPr lang="en-ZA" b="0" dirty="0"/>
          </a:p>
        </p:txBody>
      </p:sp>
    </p:spTree>
    <p:extLst>
      <p:ext uri="{BB962C8B-B14F-4D97-AF65-F5344CB8AC3E}">
        <p14:creationId xmlns:p14="http://schemas.microsoft.com/office/powerpoint/2010/main" val="393920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67760"/>
          </a:xfrm>
        </p:spPr>
        <p:txBody>
          <a:bodyPr>
            <a:noAutofit/>
          </a:bodyPr>
          <a:lstStyle/>
          <a:p>
            <a:pPr algn="ctr"/>
            <a:r>
              <a:rPr lang="en-ZA" altLang="en-US" sz="6000" b="1" dirty="0">
                <a:solidFill>
                  <a:schemeClr val="bg1"/>
                </a:solidFill>
              </a:rPr>
              <a:t>AGENDA</a:t>
            </a:r>
            <a:endParaRPr lang="en-GB" altLang="en-US" sz="60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24490173"/>
              </p:ext>
            </p:extLst>
          </p:nvPr>
        </p:nvGraphicFramePr>
        <p:xfrm>
          <a:off x="107505" y="692750"/>
          <a:ext cx="8928992" cy="5706395"/>
        </p:xfrm>
        <a:graphic>
          <a:graphicData uri="http://schemas.openxmlformats.org/drawingml/2006/table">
            <a:tbl>
              <a:tblPr/>
              <a:tblGrid>
                <a:gridCol w="8928992"/>
              </a:tblGrid>
              <a:tr h="417702">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n-ZA" sz="2000" b="1" i="0" u="none" strike="noStrike" cap="none" normalizeH="0" baseline="0" dirty="0" smtClean="0">
                          <a:ln>
                            <a:noFill/>
                          </a:ln>
                          <a:solidFill>
                            <a:schemeClr val="tx2"/>
                          </a:solidFill>
                          <a:effectLst/>
                          <a:latin typeface="Arial" charset="0"/>
                          <a:cs typeface="Arial" charset="0"/>
                        </a:rPr>
                        <a:t> </a:t>
                      </a:r>
                      <a:r>
                        <a:rPr kumimoji="0" lang="en-US" sz="2000" b="1" i="0" u="none" strike="noStrike" cap="none" normalizeH="0" baseline="0" dirty="0" smtClean="0">
                          <a:ln>
                            <a:noFill/>
                          </a:ln>
                          <a:solidFill>
                            <a:schemeClr val="tx2"/>
                          </a:solidFill>
                          <a:effectLst/>
                          <a:latin typeface="Arial" charset="0"/>
                        </a:rPr>
                        <a:t>Welcome and Introduction (Attendance)</a:t>
                      </a:r>
                      <a:endParaRPr kumimoji="0" lang="en-ZA" sz="2000" b="1" i="0" u="none" strike="noStrike" cap="none" normalizeH="0" baseline="0" dirty="0" smtClean="0">
                        <a:ln>
                          <a:noFill/>
                        </a:ln>
                        <a:solidFill>
                          <a:schemeClr val="tx2"/>
                        </a:solidFill>
                        <a:effectLst/>
                        <a:latin typeface="Arial" charset="0"/>
                        <a:cs typeface="Arial" charset="0"/>
                      </a:endParaRP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r h="2081783">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55600" marR="0" lvl="1" indent="-3556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ZA" sz="2000" b="1" i="0" u="none" strike="noStrike" kern="1200" cap="none" spc="0" normalizeH="0" baseline="0" noProof="0" dirty="0" smtClean="0">
                          <a:ln>
                            <a:noFill/>
                          </a:ln>
                          <a:solidFill>
                            <a:schemeClr val="tx2"/>
                          </a:solidFill>
                          <a:effectLst/>
                          <a:uLnTx/>
                          <a:uFillTx/>
                          <a:latin typeface="Arial" charset="0"/>
                          <a:ea typeface="+mn-ea"/>
                          <a:cs typeface="Arial" charset="0"/>
                        </a:rPr>
                        <a:t>Procurement Presentation</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US" sz="1800" b="1" kern="1200" dirty="0" smtClean="0">
                          <a:solidFill>
                            <a:schemeClr val="tx2"/>
                          </a:solidFill>
                          <a:latin typeface="+mn-lt"/>
                          <a:ea typeface="+mn-ea"/>
                          <a:cs typeface="+mn-cs"/>
                        </a:rPr>
                        <a:t>Purpose and Scope</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US" sz="1800" b="1" kern="1200" dirty="0" smtClean="0">
                          <a:solidFill>
                            <a:schemeClr val="tx2"/>
                          </a:solidFill>
                          <a:latin typeface="+mn-lt"/>
                          <a:ea typeface="+mn-ea"/>
                          <a:cs typeface="+mn-cs"/>
                        </a:rPr>
                        <a:t>Procurement Objectives and Statutory Compliance</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US" sz="1800" b="1" kern="1200" dirty="0" smtClean="0">
                          <a:solidFill>
                            <a:schemeClr val="tx2"/>
                          </a:solidFill>
                          <a:latin typeface="+mn-lt"/>
                          <a:ea typeface="+mn-ea"/>
                          <a:cs typeface="+mn-cs"/>
                        </a:rPr>
                        <a:t>Tender Pack</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ZA" sz="1800" b="1" kern="1200" dirty="0" smtClean="0">
                          <a:solidFill>
                            <a:schemeClr val="tx2"/>
                          </a:solidFill>
                          <a:latin typeface="+mn-lt"/>
                          <a:ea typeface="+mn-ea"/>
                          <a:cs typeface="+mn-cs"/>
                        </a:rPr>
                        <a:t>Mandatory  Tender Returnable' s</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defRPr/>
                      </a:pPr>
                      <a:r>
                        <a:rPr lang="en-ZA" sz="1800" b="1" dirty="0" smtClean="0">
                          <a:solidFill>
                            <a:schemeClr val="tx2"/>
                          </a:solidFill>
                        </a:rPr>
                        <a:t>Bid Evaluation / Adjudication Criteria</a:t>
                      </a: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r h="1864089">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457200" marR="0" lvl="1" indent="-457200" algn="l" defTabSz="914400" rtl="0" eaLnBrk="1" fontAlgn="base" latinLnBrk="0" hangingPunct="1">
                        <a:lnSpc>
                          <a:spcPct val="100000"/>
                        </a:lnSpc>
                        <a:spcBef>
                          <a:spcPct val="0"/>
                        </a:spcBef>
                        <a:spcAft>
                          <a:spcPct val="0"/>
                        </a:spcAft>
                        <a:buClrTx/>
                        <a:buSzTx/>
                        <a:buFont typeface="Wingdings" pitchFamily="2" charset="2"/>
                        <a:buChar char="Ø"/>
                        <a:tabLst/>
                      </a:pPr>
                      <a:r>
                        <a:rPr lang="en-ZA" sz="2400" b="1" kern="1200" dirty="0" smtClean="0">
                          <a:solidFill>
                            <a:schemeClr val="tx2"/>
                          </a:solidFill>
                          <a:latin typeface="+mn-lt"/>
                          <a:ea typeface="+mn-ea"/>
                          <a:cs typeface="+mn-cs"/>
                        </a:rPr>
                        <a:t>Evaluation</a:t>
                      </a:r>
                      <a:r>
                        <a:rPr lang="en-ZA" sz="2400" b="1" kern="1200" baseline="0" dirty="0" smtClean="0">
                          <a:solidFill>
                            <a:schemeClr val="tx2"/>
                          </a:solidFill>
                          <a:latin typeface="+mn-lt"/>
                          <a:ea typeface="+mn-ea"/>
                          <a:cs typeface="+mn-cs"/>
                        </a:rPr>
                        <a:t> and Adjudication Process</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defRPr/>
                      </a:pPr>
                      <a:r>
                        <a:rPr lang="en-ZA" sz="1800" b="1" kern="1200" dirty="0" smtClean="0">
                          <a:solidFill>
                            <a:schemeClr val="tx2"/>
                          </a:solidFill>
                          <a:latin typeface="+mn-lt"/>
                          <a:ea typeface="+mn-ea"/>
                          <a:cs typeface="+mn-cs"/>
                        </a:rPr>
                        <a:t>Technical Presentation</a:t>
                      </a:r>
                    </a:p>
                    <a:p>
                      <a:pPr marL="1077913" marR="0" lvl="3" indent="-182563" algn="l" defTabSz="914400" rtl="0" eaLnBrk="1" fontAlgn="base" latinLnBrk="0" hangingPunct="1">
                        <a:lnSpc>
                          <a:spcPct val="100000"/>
                        </a:lnSpc>
                        <a:spcBef>
                          <a:spcPct val="0"/>
                        </a:spcBef>
                        <a:spcAft>
                          <a:spcPct val="0"/>
                        </a:spcAft>
                        <a:buClrTx/>
                        <a:buSzTx/>
                        <a:buFont typeface="Wingdings" pitchFamily="2" charset="2"/>
                        <a:buChar char="ü"/>
                        <a:tabLst/>
                      </a:pPr>
                      <a:r>
                        <a:rPr lang="en-ZA" sz="1800" b="1" kern="1200" dirty="0" smtClean="0">
                          <a:solidFill>
                            <a:schemeClr val="tx2"/>
                          </a:solidFill>
                          <a:latin typeface="+mn-lt"/>
                          <a:ea typeface="+mn-ea"/>
                          <a:cs typeface="+mn-cs"/>
                        </a:rPr>
                        <a:t> Overview of SARS requirements</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ZA" sz="1800" b="1" dirty="0" smtClean="0">
                          <a:solidFill>
                            <a:schemeClr val="tx2"/>
                          </a:solidFill>
                        </a:rPr>
                        <a:t>B-BBEE</a:t>
                      </a:r>
                      <a:r>
                        <a:rPr lang="en-ZA" sz="1800" b="1" baseline="0" dirty="0" smtClean="0">
                          <a:solidFill>
                            <a:schemeClr val="tx2"/>
                          </a:solidFill>
                        </a:rPr>
                        <a:t> requirements</a:t>
                      </a:r>
                      <a:endParaRPr kumimoji="0" lang="en-ZA" sz="1800" b="1" i="0" u="none" strike="noStrike" cap="none" normalizeH="0" baseline="0" dirty="0" smtClean="0">
                        <a:ln>
                          <a:noFill/>
                        </a:ln>
                        <a:solidFill>
                          <a:schemeClr val="tx2"/>
                        </a:solidFill>
                        <a:effectLst/>
                        <a:latin typeface="Arial" charset="0"/>
                        <a:cs typeface="Arial" charset="0"/>
                      </a:endParaRP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ZA" sz="1800" b="1" dirty="0" smtClean="0">
                          <a:solidFill>
                            <a:schemeClr val="tx2"/>
                          </a:solidFill>
                        </a:rPr>
                        <a:t>Financial</a:t>
                      </a:r>
                      <a:r>
                        <a:rPr lang="en-ZA" sz="1800" b="1" baseline="0" dirty="0" smtClean="0">
                          <a:solidFill>
                            <a:schemeClr val="tx2"/>
                          </a:solidFill>
                        </a:rPr>
                        <a:t> Analysis</a:t>
                      </a:r>
                    </a:p>
                    <a:p>
                      <a:pPr marL="808038" marR="0" lvl="3" indent="-268288" algn="l" defTabSz="914400" rtl="0" eaLnBrk="1" fontAlgn="base" latinLnBrk="0" hangingPunct="1">
                        <a:lnSpc>
                          <a:spcPct val="100000"/>
                        </a:lnSpc>
                        <a:spcBef>
                          <a:spcPct val="0"/>
                        </a:spcBef>
                        <a:spcAft>
                          <a:spcPct val="0"/>
                        </a:spcAft>
                        <a:buClrTx/>
                        <a:buSzTx/>
                        <a:buFont typeface="Wingdings" pitchFamily="2" charset="2"/>
                        <a:buChar char="§"/>
                        <a:tabLst/>
                      </a:pPr>
                      <a:r>
                        <a:rPr lang="en-ZA" sz="1800" b="1" baseline="0" dirty="0" smtClean="0">
                          <a:solidFill>
                            <a:schemeClr val="tx2"/>
                          </a:solidFill>
                        </a:rPr>
                        <a:t>Pricing and BOQ</a:t>
                      </a:r>
                      <a:endParaRPr kumimoji="0" lang="en-ZA" sz="1800" b="0" i="0" u="none" strike="noStrike" cap="none" normalizeH="0" baseline="0" dirty="0" smtClean="0">
                        <a:ln>
                          <a:noFill/>
                        </a:ln>
                        <a:solidFill>
                          <a:schemeClr val="tx2"/>
                        </a:solidFill>
                        <a:effectLst/>
                        <a:latin typeface="Arial" charset="0"/>
                        <a:cs typeface="Arial" charset="0"/>
                      </a:endParaRP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r h="464630">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55600" marR="0" lvl="3" indent="-355600" algn="l" defTabSz="914400" rtl="0" eaLnBrk="1" fontAlgn="base" latinLnBrk="0" hangingPunct="1">
                        <a:lnSpc>
                          <a:spcPct val="100000"/>
                        </a:lnSpc>
                        <a:spcBef>
                          <a:spcPct val="0"/>
                        </a:spcBef>
                        <a:spcAft>
                          <a:spcPct val="0"/>
                        </a:spcAft>
                        <a:buClrTx/>
                        <a:buSzTx/>
                        <a:buFont typeface="Wingdings" pitchFamily="2" charset="2"/>
                        <a:buChar char="Ø"/>
                        <a:tabLst/>
                        <a:defRPr/>
                      </a:pPr>
                      <a:r>
                        <a:rPr lang="en-ZA" sz="2400" b="1" kern="1200" dirty="0" smtClean="0">
                          <a:solidFill>
                            <a:schemeClr val="tx2"/>
                          </a:solidFill>
                          <a:latin typeface="+mn-lt"/>
                          <a:ea typeface="+mn-ea"/>
                          <a:cs typeface="+mn-cs"/>
                        </a:rPr>
                        <a:t>General</a:t>
                      </a: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r h="464630">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55600" marR="0" lvl="3" indent="-355600" algn="l" defTabSz="914400" rtl="0" eaLnBrk="1" fontAlgn="base" latinLnBrk="0" hangingPunct="1">
                        <a:lnSpc>
                          <a:spcPct val="100000"/>
                        </a:lnSpc>
                        <a:spcBef>
                          <a:spcPct val="0"/>
                        </a:spcBef>
                        <a:spcAft>
                          <a:spcPct val="0"/>
                        </a:spcAft>
                        <a:buClrTx/>
                        <a:buSzTx/>
                        <a:buFont typeface="Wingdings" pitchFamily="2" charset="2"/>
                        <a:buChar char="Ø"/>
                        <a:tabLst/>
                        <a:defRPr/>
                      </a:pPr>
                      <a:r>
                        <a:rPr lang="en-ZA" sz="2400" b="1" kern="1200" dirty="0" smtClean="0">
                          <a:solidFill>
                            <a:schemeClr val="tx2"/>
                          </a:solidFill>
                          <a:latin typeface="+mn-lt"/>
                          <a:ea typeface="+mn-ea"/>
                          <a:cs typeface="+mn-cs"/>
                        </a:rPr>
                        <a:t>Questions and Answers?</a:t>
                      </a: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r h="413561">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ZA" sz="2000" b="1" i="0" u="none" strike="noStrike" cap="none" normalizeH="0" baseline="0" dirty="0" smtClean="0">
                          <a:ln>
                            <a:noFill/>
                          </a:ln>
                          <a:solidFill>
                            <a:schemeClr val="tx2"/>
                          </a:solidFill>
                          <a:effectLst/>
                          <a:latin typeface="Arial" charset="0"/>
                          <a:cs typeface="Arial" charset="0"/>
                        </a:rPr>
                        <a:t>Closure</a:t>
                      </a: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38175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041380"/>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Challenges</a:t>
            </a:r>
            <a:r>
              <a:rPr lang="en-ZA" sz="28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Schedule work to accommodate possible moving of goods.</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No electricity available on site.</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No toilette facilities forms part of the refurbishment works.</a:t>
            </a:r>
          </a:p>
          <a:p>
            <a:pPr marL="0" lvl="0" indent="0" defTabSz="914400" eaLnBrk="1" fontAlgn="auto" hangingPunct="1">
              <a:lnSpc>
                <a:spcPct val="150000"/>
              </a:lnSpc>
              <a:spcBef>
                <a:spcPct val="20000"/>
              </a:spcBef>
              <a:spcAft>
                <a:spcPts val="0"/>
              </a:spcAft>
              <a:buSzTx/>
              <a:buNone/>
            </a:pPr>
            <a:r>
              <a:rPr lang="en-ZA" sz="2400" b="1" kern="1200" dirty="0">
                <a:solidFill>
                  <a:prstClr val="black"/>
                </a:solidFill>
                <a:latin typeface="Arial" panose="020B0604020202020204" pitchFamily="34" charset="0"/>
                <a:cs typeface="Arial" panose="020B0604020202020204" pitchFamily="34" charset="0"/>
              </a:rPr>
              <a:t>Important requirements</a:t>
            </a:r>
            <a:r>
              <a:rPr lang="en-ZA" sz="24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Health &amp; Safety file.</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Detailed project plan.</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Guarantee on all works</a:t>
            </a:r>
            <a:endParaRPr lang="en-ZA" sz="2400" dirty="0"/>
          </a:p>
        </p:txBody>
      </p:sp>
      <p:sp>
        <p:nvSpPr>
          <p:cNvPr id="3" name="Title 2"/>
          <p:cNvSpPr>
            <a:spLocks noGrp="1"/>
          </p:cNvSpPr>
          <p:nvPr>
            <p:ph type="title"/>
          </p:nvPr>
        </p:nvSpPr>
        <p:spPr>
          <a:xfrm>
            <a:off x="107504" y="-84539"/>
            <a:ext cx="8853854" cy="861774"/>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a:t>
            </a:r>
            <a:r>
              <a:rPr lang="en-ZA" sz="2800" kern="1200" dirty="0" smtClean="0">
                <a:latin typeface="Arial" panose="020B0604020202020204" pitchFamily="34" charset="0"/>
                <a:cs typeface="Arial" panose="020B0604020202020204" pitchFamily="34" charset="0"/>
              </a:rPr>
              <a:t>Warehouse </a:t>
            </a:r>
            <a:r>
              <a:rPr lang="en-ZA" sz="2800" kern="1200" dirty="0">
                <a:latin typeface="Arial" panose="020B0604020202020204" pitchFamily="34" charset="0"/>
                <a:cs typeface="Arial" panose="020B0604020202020204" pitchFamily="34" charset="0"/>
              </a:rPr>
              <a:t>Refurbishment</a:t>
            </a:r>
            <a:br>
              <a:rPr lang="en-ZA" sz="2800" kern="1200" dirty="0">
                <a:latin typeface="Arial" panose="020B0604020202020204" pitchFamily="34" charset="0"/>
                <a:cs typeface="Arial" panose="020B0604020202020204" pitchFamily="34" charset="0"/>
              </a:rPr>
            </a:br>
            <a:r>
              <a:rPr lang="en-ZA" sz="2800" kern="1200" dirty="0">
                <a:latin typeface="Arial" panose="020B0604020202020204" pitchFamily="34" charset="0"/>
                <a:cs typeface="Arial" panose="020B0604020202020204" pitchFamily="34" charset="0"/>
              </a:rPr>
              <a:t>(Tender number: RFP 20/2015 B)</a:t>
            </a:r>
            <a:endParaRPr lang="en-ZA" dirty="0"/>
          </a:p>
        </p:txBody>
      </p:sp>
    </p:spTree>
    <p:extLst>
      <p:ext uri="{BB962C8B-B14F-4D97-AF65-F5344CB8AC3E}">
        <p14:creationId xmlns:p14="http://schemas.microsoft.com/office/powerpoint/2010/main" val="157961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170646"/>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SARS direct contractors</a:t>
            </a:r>
            <a:r>
              <a:rPr lang="en-ZA" sz="28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Racks/shelving supplier.</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Electrical connection to the building (might not be completed during this project).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Technology.</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Security.</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Another General Building contractor constructing the new loading bay.</a:t>
            </a:r>
          </a:p>
          <a:p>
            <a:endParaRPr lang="en-ZA" dirty="0"/>
          </a:p>
        </p:txBody>
      </p:sp>
      <p:sp>
        <p:nvSpPr>
          <p:cNvPr id="3" name="Title 2"/>
          <p:cNvSpPr>
            <a:spLocks noGrp="1"/>
          </p:cNvSpPr>
          <p:nvPr>
            <p:ph type="title"/>
          </p:nvPr>
        </p:nvSpPr>
        <p:spPr>
          <a:xfrm>
            <a:off x="264954" y="-48535"/>
            <a:ext cx="8853854" cy="861774"/>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a:t>
            </a:r>
            <a:r>
              <a:rPr lang="en-ZA" sz="2800" kern="1200" dirty="0" smtClean="0">
                <a:latin typeface="Arial" panose="020B0604020202020204" pitchFamily="34" charset="0"/>
                <a:cs typeface="Arial" panose="020B0604020202020204" pitchFamily="34" charset="0"/>
              </a:rPr>
              <a:t>Warehouse </a:t>
            </a:r>
            <a:r>
              <a:rPr lang="en-ZA" sz="2800" kern="1200" dirty="0">
                <a:latin typeface="Arial" panose="020B0604020202020204" pitchFamily="34" charset="0"/>
                <a:cs typeface="Arial" panose="020B0604020202020204" pitchFamily="34" charset="0"/>
              </a:rPr>
              <a:t>Refurbishment</a:t>
            </a:r>
            <a:br>
              <a:rPr lang="en-ZA" sz="2800" kern="1200" dirty="0">
                <a:latin typeface="Arial" panose="020B0604020202020204" pitchFamily="34" charset="0"/>
                <a:cs typeface="Arial" panose="020B0604020202020204" pitchFamily="34" charset="0"/>
              </a:rPr>
            </a:br>
            <a:r>
              <a:rPr lang="en-ZA" sz="2800" kern="1200" dirty="0">
                <a:latin typeface="Arial" panose="020B0604020202020204" pitchFamily="34" charset="0"/>
                <a:cs typeface="Arial" panose="020B0604020202020204" pitchFamily="34" charset="0"/>
              </a:rPr>
              <a:t>(Tender number: RFP 20/2015 B)</a:t>
            </a:r>
            <a:endParaRPr lang="en-ZA" dirty="0"/>
          </a:p>
        </p:txBody>
      </p:sp>
    </p:spTree>
    <p:extLst>
      <p:ext uri="{BB962C8B-B14F-4D97-AF65-F5344CB8AC3E}">
        <p14:creationId xmlns:p14="http://schemas.microsoft.com/office/powerpoint/2010/main" val="300737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170646"/>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Additional requirements</a:t>
            </a:r>
            <a:r>
              <a:rPr lang="en-ZA" sz="20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Health &amp; Safety compliance.</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Detailed project plan.</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Guarantee on all works.</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JBCC to be signed.</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Contractor must have the required cash flow to complete the works. Payments will take 30 calendar days after approval of Invoices.</a:t>
            </a:r>
          </a:p>
          <a:p>
            <a:endParaRPr lang="en-ZA" dirty="0"/>
          </a:p>
        </p:txBody>
      </p:sp>
      <p:sp>
        <p:nvSpPr>
          <p:cNvPr id="3" name="Title 2"/>
          <p:cNvSpPr>
            <a:spLocks noGrp="1"/>
          </p:cNvSpPr>
          <p:nvPr>
            <p:ph type="title"/>
          </p:nvPr>
        </p:nvSpPr>
        <p:spPr>
          <a:xfrm>
            <a:off x="290146" y="-42691"/>
            <a:ext cx="8853854" cy="861774"/>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Customs </a:t>
            </a:r>
            <a:r>
              <a:rPr lang="en-ZA" sz="2800" kern="1200" dirty="0" smtClean="0">
                <a:latin typeface="Arial" panose="020B0604020202020204" pitchFamily="34" charset="0"/>
                <a:cs typeface="Arial" panose="020B0604020202020204" pitchFamily="34" charset="0"/>
              </a:rPr>
              <a:t>Warehouse </a:t>
            </a:r>
            <a:r>
              <a:rPr lang="en-ZA" sz="2800" kern="1200" dirty="0">
                <a:latin typeface="Arial" panose="020B0604020202020204" pitchFamily="34" charset="0"/>
                <a:cs typeface="Arial" panose="020B0604020202020204" pitchFamily="34" charset="0"/>
              </a:rPr>
              <a:t>Refurbishment</a:t>
            </a:r>
            <a:br>
              <a:rPr lang="en-ZA" sz="2800" kern="1200" dirty="0">
                <a:latin typeface="Arial" panose="020B0604020202020204" pitchFamily="34" charset="0"/>
                <a:cs typeface="Arial" panose="020B0604020202020204" pitchFamily="34" charset="0"/>
              </a:rPr>
            </a:br>
            <a:r>
              <a:rPr lang="en-ZA" sz="2800" kern="1200" dirty="0">
                <a:latin typeface="Arial" panose="020B0604020202020204" pitchFamily="34" charset="0"/>
                <a:cs typeface="Arial" panose="020B0604020202020204" pitchFamily="34" charset="0"/>
              </a:rPr>
              <a:t>(Tender number: RFP 20/2015 B)</a:t>
            </a:r>
            <a:endParaRPr lang="en-ZA" dirty="0"/>
          </a:p>
        </p:txBody>
      </p:sp>
    </p:spTree>
    <p:extLst>
      <p:ext uri="{BB962C8B-B14F-4D97-AF65-F5344CB8AC3E}">
        <p14:creationId xmlns:p14="http://schemas.microsoft.com/office/powerpoint/2010/main" val="300492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625" y="-27302"/>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smtClean="0">
                <a:latin typeface="Arial" panose="020B0604020202020204" pitchFamily="34" charset="0"/>
                <a:cs typeface="Arial" panose="020B0604020202020204" pitchFamily="34" charset="0"/>
              </a:rPr>
              <a:t>Musina</a:t>
            </a:r>
            <a:r>
              <a:rPr lang="en-ZA" sz="2800" kern="1200" dirty="0" smtClean="0">
                <a:latin typeface="Arial" panose="020B0604020202020204" pitchFamily="34" charset="0"/>
                <a:cs typeface="Arial" panose="020B0604020202020204" pitchFamily="34" charset="0"/>
              </a:rPr>
              <a:t>: Construction </a:t>
            </a:r>
            <a:r>
              <a:rPr lang="en-ZA" sz="2800" kern="1200" dirty="0">
                <a:latin typeface="Arial" panose="020B0604020202020204" pitchFamily="34" charset="0"/>
                <a:cs typeface="Arial" panose="020B0604020202020204" pitchFamily="34" charset="0"/>
              </a:rPr>
              <a:t>of new Loading Bay</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C; CIDB ref no: 100024384</a:t>
            </a:r>
            <a:endParaRPr lang="en-ZA" dirty="0"/>
          </a:p>
        </p:txBody>
      </p:sp>
      <p:pic>
        <p:nvPicPr>
          <p:cNvPr id="4" name="Picture 3" descr="Z:\Administration - Project Management\Projects - By Project Location\Warehouse Musina New Militare base - Johan\Photos\31 Aug 2015 offices\WP_20150831_09_28_34_P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4784"/>
            <a:ext cx="5292080" cy="3780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Administration - Project Management\Projects - By Project Location\Warehouse Musina New Militare base - Johan\Photos\31 Aug 2015 offices\WP_20150831_09_29_45_P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40050" y="2096853"/>
            <a:ext cx="4464498"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7664" y="5445224"/>
            <a:ext cx="13823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ysClr val="windowText" lastClr="000000"/>
                </a:solidFill>
                <a:effectLst/>
                <a:uLnTx/>
                <a:uFillTx/>
              </a:rPr>
              <a:t>Outside area</a:t>
            </a:r>
            <a:endParaRPr kumimoji="0" lang="en-ZA" sz="18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6156176" y="6093296"/>
            <a:ext cx="244827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Inside area </a:t>
            </a:r>
            <a:endParaRPr kumimoji="0" lang="en-ZA"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1831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970865"/>
          </a:xfrm>
        </p:spPr>
        <p:txBody>
          <a:bodyPr/>
          <a:lstStyle/>
          <a:p>
            <a:pPr marL="0" lvl="0" indent="0" defTabSz="914400" eaLnBrk="1" fontAlgn="auto" hangingPunct="1">
              <a:lnSpc>
                <a:spcPct val="150000"/>
              </a:lnSpc>
              <a:spcBef>
                <a:spcPct val="20000"/>
              </a:spcBef>
              <a:spcAft>
                <a:spcPts val="0"/>
              </a:spcAft>
              <a:buSzTx/>
              <a:buNone/>
            </a:pPr>
            <a:r>
              <a:rPr lang="en-ZA" sz="2000" b="1" kern="1200" dirty="0">
                <a:solidFill>
                  <a:prstClr val="black"/>
                </a:solidFill>
                <a:latin typeface="Arial" panose="020B0604020202020204" pitchFamily="34" charset="0"/>
                <a:cs typeface="Arial" panose="020B0604020202020204" pitchFamily="34" charset="0"/>
              </a:rPr>
              <a:t>The scope of work include</a:t>
            </a:r>
            <a:r>
              <a:rPr lang="en-ZA" sz="2000" kern="1200" dirty="0">
                <a:solidFill>
                  <a:prstClr val="black"/>
                </a:solidFill>
                <a:latin typeface="Arial" panose="020B0604020202020204" pitchFamily="34" charset="0"/>
                <a:cs typeface="Arial" panose="020B0604020202020204" pitchFamily="34" charset="0"/>
              </a:rPr>
              <a:t>:</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Removal of existing work.</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Earth works.</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Concrete form work and reinforcement.</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Masonry.</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Water proofing.</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Roof coverings.</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Structural steel works.</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Plastering.</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Plumbing and drainage.</a:t>
            </a:r>
          </a:p>
          <a:p>
            <a:pPr marL="514350" lvl="0" indent="-514350" defTabSz="914400" eaLnBrk="1" fontAlgn="auto" hangingPunct="1">
              <a:spcBef>
                <a:spcPts val="600"/>
              </a:spcBef>
              <a:spcAft>
                <a:spcPts val="60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Electrical installations.</a:t>
            </a:r>
          </a:p>
          <a:p>
            <a:endParaRPr lang="en-ZA" dirty="0"/>
          </a:p>
        </p:txBody>
      </p:sp>
      <p:sp>
        <p:nvSpPr>
          <p:cNvPr id="3" name="Title 2"/>
          <p:cNvSpPr>
            <a:spLocks noGrp="1"/>
          </p:cNvSpPr>
          <p:nvPr>
            <p:ph type="title"/>
          </p:nvPr>
        </p:nvSpPr>
        <p:spPr>
          <a:xfrm>
            <a:off x="0" y="-43587"/>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Construction of new Loading Bay</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C; CIDB ref no: 100024384</a:t>
            </a:r>
            <a:endParaRPr lang="en-ZA" dirty="0"/>
          </a:p>
        </p:txBody>
      </p:sp>
    </p:spTree>
    <p:extLst>
      <p:ext uri="{BB962C8B-B14F-4D97-AF65-F5344CB8AC3E}">
        <p14:creationId xmlns:p14="http://schemas.microsoft.com/office/powerpoint/2010/main" val="71680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4067204"/>
          </a:xfrm>
        </p:spPr>
        <p:txBody>
          <a:bodyPr/>
          <a:lstStyle/>
          <a:p>
            <a:pPr marL="0" lvl="0" indent="0" defTabSz="914400" eaLnBrk="1" fontAlgn="auto" hangingPunct="1">
              <a:lnSpc>
                <a:spcPct val="150000"/>
              </a:lnSpc>
              <a:spcBef>
                <a:spcPct val="20000"/>
              </a:spcBef>
              <a:spcAft>
                <a:spcPts val="0"/>
              </a:spcAft>
              <a:buSzTx/>
              <a:buNone/>
            </a:pPr>
            <a:r>
              <a:rPr lang="en-ZA" sz="2000" b="1" kern="1200" dirty="0">
                <a:solidFill>
                  <a:prstClr val="black"/>
                </a:solidFill>
                <a:latin typeface="Arial" panose="020B0604020202020204" pitchFamily="34" charset="0"/>
                <a:cs typeface="Arial" panose="020B0604020202020204" pitchFamily="34" charset="0"/>
              </a:rPr>
              <a:t>Challenges</a:t>
            </a:r>
            <a:r>
              <a:rPr lang="en-ZA" sz="20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000" kern="1200" dirty="0">
                <a:solidFill>
                  <a:prstClr val="black"/>
                </a:solidFill>
                <a:latin typeface="Arial" panose="020B0604020202020204" pitchFamily="34" charset="0"/>
                <a:cs typeface="Arial" panose="020B0604020202020204" pitchFamily="34" charset="0"/>
              </a:rPr>
              <a:t>No electricity available on site.</a:t>
            </a:r>
          </a:p>
          <a:p>
            <a:pPr marL="457200" lvl="0" indent="-457200" defTabSz="914400" eaLnBrk="1" fontAlgn="auto" hangingPunct="1">
              <a:lnSpc>
                <a:spcPct val="150000"/>
              </a:lnSpc>
              <a:spcBef>
                <a:spcPct val="20000"/>
              </a:spcBef>
              <a:spcAft>
                <a:spcPts val="0"/>
              </a:spcAft>
              <a:buSzTx/>
              <a:buFont typeface="+mj-lt"/>
              <a:buAutoNum type="arabicParenR"/>
            </a:pPr>
            <a:r>
              <a:rPr lang="en-ZA" sz="2000" kern="1200" dirty="0">
                <a:solidFill>
                  <a:prstClr val="black"/>
                </a:solidFill>
                <a:latin typeface="Arial" panose="020B0604020202020204" pitchFamily="34" charset="0"/>
                <a:cs typeface="Arial" panose="020B0604020202020204" pitchFamily="34" charset="0"/>
              </a:rPr>
              <a:t>No toilette facilities forms part of the refurbishment works.</a:t>
            </a:r>
          </a:p>
          <a:p>
            <a:pPr marL="0" lvl="0" indent="0" defTabSz="914400" eaLnBrk="1" fontAlgn="auto" hangingPunct="1">
              <a:lnSpc>
                <a:spcPct val="150000"/>
              </a:lnSpc>
              <a:spcBef>
                <a:spcPct val="20000"/>
              </a:spcBef>
              <a:spcAft>
                <a:spcPts val="0"/>
              </a:spcAft>
              <a:buSzTx/>
              <a:buNone/>
            </a:pPr>
            <a:endParaRPr lang="en-ZA" sz="2000" b="1" kern="1200" dirty="0">
              <a:solidFill>
                <a:prstClr val="black"/>
              </a:solidFill>
              <a:latin typeface="Arial" panose="020B0604020202020204" pitchFamily="34" charset="0"/>
              <a:cs typeface="Arial" panose="020B0604020202020204" pitchFamily="34" charset="0"/>
            </a:endParaRPr>
          </a:p>
          <a:p>
            <a:pPr marL="0" lvl="0" indent="0" defTabSz="914400" eaLnBrk="1" fontAlgn="auto" hangingPunct="1">
              <a:lnSpc>
                <a:spcPct val="150000"/>
              </a:lnSpc>
              <a:spcBef>
                <a:spcPct val="20000"/>
              </a:spcBef>
              <a:spcAft>
                <a:spcPts val="0"/>
              </a:spcAft>
              <a:buSzTx/>
              <a:buNone/>
            </a:pPr>
            <a:r>
              <a:rPr lang="en-ZA" sz="2000" b="1" kern="1200" dirty="0">
                <a:solidFill>
                  <a:prstClr val="black"/>
                </a:solidFill>
                <a:latin typeface="Arial" panose="020B0604020202020204" pitchFamily="34" charset="0"/>
                <a:cs typeface="Arial" panose="020B0604020202020204" pitchFamily="34" charset="0"/>
              </a:rPr>
              <a:t>Important requirements</a:t>
            </a:r>
            <a:r>
              <a:rPr lang="en-ZA" sz="20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000" kern="1200" dirty="0">
                <a:solidFill>
                  <a:prstClr val="black"/>
                </a:solidFill>
                <a:latin typeface="Arial" panose="020B0604020202020204" pitchFamily="34" charset="0"/>
                <a:cs typeface="Arial" panose="020B0604020202020204" pitchFamily="34" charset="0"/>
              </a:rPr>
              <a:t>Health &amp; Safety file.</a:t>
            </a:r>
          </a:p>
          <a:p>
            <a:pPr marL="457200" lvl="0" indent="-457200" defTabSz="914400" eaLnBrk="1" fontAlgn="auto" hangingPunct="1">
              <a:lnSpc>
                <a:spcPct val="150000"/>
              </a:lnSpc>
              <a:spcBef>
                <a:spcPct val="20000"/>
              </a:spcBef>
              <a:spcAft>
                <a:spcPts val="0"/>
              </a:spcAft>
              <a:buSzTx/>
              <a:buFont typeface="+mj-lt"/>
              <a:buAutoNum type="arabicParenR"/>
            </a:pPr>
            <a:r>
              <a:rPr lang="en-ZA" sz="2000" kern="1200" dirty="0">
                <a:solidFill>
                  <a:prstClr val="black"/>
                </a:solidFill>
                <a:latin typeface="Arial" panose="020B0604020202020204" pitchFamily="34" charset="0"/>
                <a:cs typeface="Arial" panose="020B0604020202020204" pitchFamily="34" charset="0"/>
              </a:rPr>
              <a:t>Detailed project plan.</a:t>
            </a:r>
          </a:p>
          <a:p>
            <a:pPr marL="457200" lvl="0" indent="-457200" defTabSz="914400" eaLnBrk="1" fontAlgn="auto" hangingPunct="1">
              <a:lnSpc>
                <a:spcPct val="150000"/>
              </a:lnSpc>
              <a:spcBef>
                <a:spcPct val="20000"/>
              </a:spcBef>
              <a:spcAft>
                <a:spcPts val="0"/>
              </a:spcAft>
              <a:buSzTx/>
              <a:buFont typeface="+mj-lt"/>
              <a:buAutoNum type="arabicParenR"/>
            </a:pPr>
            <a:r>
              <a:rPr lang="en-ZA" sz="2000" kern="1200" dirty="0">
                <a:solidFill>
                  <a:prstClr val="black"/>
                </a:solidFill>
                <a:latin typeface="Arial" panose="020B0604020202020204" pitchFamily="34" charset="0"/>
                <a:cs typeface="Arial" panose="020B0604020202020204" pitchFamily="34" charset="0"/>
              </a:rPr>
              <a:t>Guarantee on all works</a:t>
            </a:r>
            <a:endParaRPr lang="en-ZA" dirty="0"/>
          </a:p>
        </p:txBody>
      </p:sp>
      <p:sp>
        <p:nvSpPr>
          <p:cNvPr id="3" name="Title 2"/>
          <p:cNvSpPr>
            <a:spLocks noGrp="1"/>
          </p:cNvSpPr>
          <p:nvPr>
            <p:ph type="title"/>
          </p:nvPr>
        </p:nvSpPr>
        <p:spPr>
          <a:xfrm>
            <a:off x="179512" y="-81368"/>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Construction of new Loading Bay</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C; CIDB ref no: 100024384</a:t>
            </a:r>
            <a:endParaRPr lang="en-ZA" dirty="0"/>
          </a:p>
        </p:txBody>
      </p:sp>
    </p:spTree>
    <p:extLst>
      <p:ext uri="{BB962C8B-B14F-4D97-AF65-F5344CB8AC3E}">
        <p14:creationId xmlns:p14="http://schemas.microsoft.com/office/powerpoint/2010/main" val="241852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8"/>
            <a:ext cx="8799635" cy="4825167"/>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SARS direct contractors</a:t>
            </a:r>
            <a:r>
              <a:rPr lang="en-ZA" sz="28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Racks/shelving supplier.</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Electrical connection to the building (might not be completed during this project).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Technology.</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Security.</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Another General Building contractor refurbishing the warehouse</a:t>
            </a:r>
            <a:endParaRPr lang="en-ZA" sz="2400" dirty="0"/>
          </a:p>
        </p:txBody>
      </p:sp>
      <p:sp>
        <p:nvSpPr>
          <p:cNvPr id="3" name="Title 2"/>
          <p:cNvSpPr>
            <a:spLocks noGrp="1"/>
          </p:cNvSpPr>
          <p:nvPr>
            <p:ph type="title"/>
          </p:nvPr>
        </p:nvSpPr>
        <p:spPr>
          <a:xfrm>
            <a:off x="179512" y="-53760"/>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Construction of new Loading Bay</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C; CIDB ref no: 100024384</a:t>
            </a:r>
            <a:endParaRPr lang="en-ZA" dirty="0"/>
          </a:p>
        </p:txBody>
      </p:sp>
    </p:spTree>
    <p:extLst>
      <p:ext uri="{BB962C8B-B14F-4D97-AF65-F5344CB8AC3E}">
        <p14:creationId xmlns:p14="http://schemas.microsoft.com/office/powerpoint/2010/main" val="15633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1255729"/>
            <a:ext cx="8799635" cy="5170646"/>
          </a:xfrm>
        </p:spPr>
        <p:txBody>
          <a:bodyPr/>
          <a:lstStyle/>
          <a:p>
            <a:pPr marL="0" lvl="0" indent="0" defTabSz="914400" eaLnBrk="1" fontAlgn="auto" hangingPunct="1">
              <a:lnSpc>
                <a:spcPct val="150000"/>
              </a:lnSpc>
              <a:spcBef>
                <a:spcPct val="20000"/>
              </a:spcBef>
              <a:spcAft>
                <a:spcPts val="0"/>
              </a:spcAft>
              <a:buSzTx/>
              <a:buNone/>
            </a:pPr>
            <a:r>
              <a:rPr lang="en-ZA" sz="2800" b="1" kern="1200" dirty="0">
                <a:solidFill>
                  <a:prstClr val="black"/>
                </a:solidFill>
                <a:latin typeface="Arial" panose="020B0604020202020204" pitchFamily="34" charset="0"/>
                <a:cs typeface="Arial" panose="020B0604020202020204" pitchFamily="34" charset="0"/>
              </a:rPr>
              <a:t>Additional requirements</a:t>
            </a:r>
            <a:r>
              <a:rPr lang="en-ZA" sz="2800" kern="1200" dirty="0">
                <a:solidFill>
                  <a:prstClr val="black"/>
                </a:solidFill>
                <a:latin typeface="Arial" panose="020B0604020202020204" pitchFamily="34" charset="0"/>
                <a:cs typeface="Arial" panose="020B0604020202020204" pitchFamily="34" charset="0"/>
              </a:rPr>
              <a:t>:</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Health &amp; Safety compliance.</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Detailed project plan.</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Guarantee on works.</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JBCC to be signed.</a:t>
            </a:r>
          </a:p>
          <a:p>
            <a:pPr marL="457200" lvl="0" indent="-457200" defTabSz="914400" eaLnBrk="1" fontAlgn="auto" hangingPunct="1">
              <a:lnSpc>
                <a:spcPct val="150000"/>
              </a:lnSpc>
              <a:spcBef>
                <a:spcPct val="20000"/>
              </a:spcBef>
              <a:spcAft>
                <a:spcPts val="0"/>
              </a:spcAft>
              <a:buSzTx/>
              <a:buFont typeface="+mj-lt"/>
              <a:buAutoNum type="arabicParenR"/>
            </a:pPr>
            <a:r>
              <a:rPr lang="en-ZA" sz="2400" kern="1200" dirty="0">
                <a:solidFill>
                  <a:prstClr val="black"/>
                </a:solidFill>
                <a:latin typeface="Arial" panose="020B0604020202020204" pitchFamily="34" charset="0"/>
                <a:cs typeface="Arial" panose="020B0604020202020204" pitchFamily="34" charset="0"/>
              </a:rPr>
              <a:t>Contractor must have the required cash flow to complete the works. Payments will take 30 calendar days after approval of Invoices.</a:t>
            </a:r>
          </a:p>
          <a:p>
            <a:endParaRPr lang="en-ZA" dirty="0"/>
          </a:p>
        </p:txBody>
      </p:sp>
      <p:sp>
        <p:nvSpPr>
          <p:cNvPr id="3" name="Title 2"/>
          <p:cNvSpPr>
            <a:spLocks noGrp="1"/>
          </p:cNvSpPr>
          <p:nvPr>
            <p:ph type="title"/>
          </p:nvPr>
        </p:nvSpPr>
        <p:spPr>
          <a:xfrm>
            <a:off x="262324" y="-23052"/>
            <a:ext cx="8853854" cy="800219"/>
          </a:xfrm>
        </p:spPr>
        <p:txBody>
          <a:bodyPr/>
          <a:lstStyle/>
          <a:p>
            <a:r>
              <a:rPr lang="en-ZA" sz="2800" kern="1200" dirty="0">
                <a:latin typeface="Arial" panose="020B0604020202020204" pitchFamily="34" charset="0"/>
                <a:cs typeface="Arial" panose="020B0604020202020204" pitchFamily="34" charset="0"/>
              </a:rPr>
              <a:t>SARS </a:t>
            </a:r>
            <a:r>
              <a:rPr lang="en-ZA" sz="2800" kern="1200" dirty="0" err="1">
                <a:latin typeface="Arial" panose="020B0604020202020204" pitchFamily="34" charset="0"/>
                <a:cs typeface="Arial" panose="020B0604020202020204" pitchFamily="34" charset="0"/>
              </a:rPr>
              <a:t>Musina</a:t>
            </a:r>
            <a:r>
              <a:rPr lang="en-ZA" sz="2800" kern="1200" dirty="0">
                <a:latin typeface="Arial" panose="020B0604020202020204" pitchFamily="34" charset="0"/>
                <a:cs typeface="Arial" panose="020B0604020202020204" pitchFamily="34" charset="0"/>
              </a:rPr>
              <a:t>: Construction of new Loading Bay</a:t>
            </a:r>
            <a:br>
              <a:rPr lang="en-ZA" sz="2800" kern="1200" dirty="0">
                <a:latin typeface="Arial" panose="020B0604020202020204" pitchFamily="34" charset="0"/>
                <a:cs typeface="Arial" panose="020B0604020202020204" pitchFamily="34" charset="0"/>
              </a:rPr>
            </a:br>
            <a:r>
              <a:rPr lang="en-ZA" kern="1200" dirty="0">
                <a:latin typeface="Arial" panose="020B0604020202020204" pitchFamily="34" charset="0"/>
                <a:cs typeface="Arial" panose="020B0604020202020204" pitchFamily="34" charset="0"/>
              </a:rPr>
              <a:t>(Tender number: RFP 20/2015 C; CIDB ref no: 100024384</a:t>
            </a:r>
            <a:endParaRPr lang="en-ZA" dirty="0"/>
          </a:p>
        </p:txBody>
      </p:sp>
    </p:spTree>
    <p:extLst>
      <p:ext uri="{BB962C8B-B14F-4D97-AF65-F5344CB8AC3E}">
        <p14:creationId xmlns:p14="http://schemas.microsoft.com/office/powerpoint/2010/main" val="296465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51520" y="1916832"/>
            <a:ext cx="8792308" cy="1723549"/>
          </a:xfrm>
        </p:spPr>
        <p:txBody>
          <a:bodyPr/>
          <a:lstStyle/>
          <a:p>
            <a:pPr algn="ctr">
              <a:buFontTx/>
              <a:buNone/>
            </a:pPr>
            <a:endParaRPr lang="en-ZA" dirty="0" smtClean="0">
              <a:solidFill>
                <a:schemeClr val="bg1"/>
              </a:solidFill>
            </a:endParaRPr>
          </a:p>
          <a:p>
            <a:pPr algn="ctr">
              <a:buFontTx/>
              <a:buNone/>
            </a:pPr>
            <a:endParaRPr lang="en-ZA" dirty="0" smtClean="0">
              <a:solidFill>
                <a:schemeClr val="bg1"/>
              </a:solidFill>
            </a:endParaRPr>
          </a:p>
          <a:p>
            <a:pPr algn="ctr">
              <a:buFontTx/>
              <a:buNone/>
            </a:pPr>
            <a:r>
              <a:rPr lang="en-ZA" sz="3200" b="1" dirty="0">
                <a:solidFill>
                  <a:schemeClr val="bg1"/>
                </a:solidFill>
              </a:rPr>
              <a:t>B-BBEE </a:t>
            </a:r>
            <a:endParaRPr lang="en-ZA" sz="3200" b="1" dirty="0" smtClean="0">
              <a:solidFill>
                <a:schemeClr val="bg1"/>
              </a:solidFill>
            </a:endParaRPr>
          </a:p>
          <a:p>
            <a:pPr algn="ctr">
              <a:buFontTx/>
              <a:buNone/>
            </a:pPr>
            <a:r>
              <a:rPr lang="en-ZA" sz="3200" b="1" dirty="0" smtClean="0">
                <a:solidFill>
                  <a:schemeClr val="bg1"/>
                </a:solidFill>
              </a:rPr>
              <a:t>Itumeleng Tlhomelang</a:t>
            </a:r>
            <a:endParaRPr lang="en-ZA" sz="3200" b="1" dirty="0">
              <a:solidFill>
                <a:schemeClr val="bg1"/>
              </a:solidFill>
            </a:endParaRPr>
          </a:p>
        </p:txBody>
      </p:sp>
    </p:spTree>
    <p:extLst>
      <p:ext uri="{BB962C8B-B14F-4D97-AF65-F5344CB8AC3E}">
        <p14:creationId xmlns:p14="http://schemas.microsoft.com/office/powerpoint/2010/main" val="3824075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891" y="174161"/>
            <a:ext cx="8853854" cy="369888"/>
          </a:xfrm>
        </p:spPr>
        <p:txBody>
          <a:bodyPr>
            <a:normAutofit fontScale="90000"/>
          </a:bodyPr>
          <a:lstStyle/>
          <a:p>
            <a:r>
              <a:rPr lang="en-ZA" b="1" dirty="0" smtClean="0">
                <a:solidFill>
                  <a:schemeClr val="bg1"/>
                </a:solidFill>
              </a:rPr>
              <a:t>B-BBEE = 10 Points</a:t>
            </a:r>
            <a:endParaRPr lang="en-GB" b="1" dirty="0" smtClean="0">
              <a:solidFill>
                <a:schemeClr val="bg1"/>
              </a:solidFill>
            </a:endParaRPr>
          </a:p>
        </p:txBody>
      </p:sp>
      <p:sp>
        <p:nvSpPr>
          <p:cNvPr id="19459" name="TextBox 8"/>
          <p:cNvSpPr txBox="1">
            <a:spLocks noChangeArrowheads="1"/>
          </p:cNvSpPr>
          <p:nvPr/>
        </p:nvSpPr>
        <p:spPr bwMode="auto">
          <a:xfrm>
            <a:off x="102661" y="832796"/>
            <a:ext cx="8931082" cy="3860662"/>
          </a:xfrm>
          <a:prstGeom prst="rect">
            <a:avLst/>
          </a:prstGeom>
          <a:noFill/>
          <a:ln w="9525">
            <a:noFill/>
            <a:miter lim="800000"/>
            <a:headEnd/>
            <a:tailEnd/>
          </a:ln>
        </p:spPr>
        <p:txBody>
          <a:bodyPr wrap="square" lIns="90870" tIns="45438" rIns="90870" bIns="45438">
            <a:spAutoFit/>
          </a:bodyPr>
          <a:lstStyle/>
          <a:p>
            <a:pPr algn="just" fontAlgn="base">
              <a:lnSpc>
                <a:spcPct val="150000"/>
              </a:lnSpc>
              <a:spcBef>
                <a:spcPct val="0"/>
              </a:spcBef>
              <a:spcAft>
                <a:spcPct val="0"/>
              </a:spcAft>
              <a:buFont typeface="Wingdings" pitchFamily="2" charset="2"/>
              <a:buNone/>
            </a:pPr>
            <a:r>
              <a:rPr lang="en-ZA" sz="2000" b="1" dirty="0">
                <a:solidFill>
                  <a:srgbClr val="004F87">
                    <a:lumMod val="75000"/>
                  </a:srgbClr>
                </a:solidFill>
              </a:rPr>
              <a:t>B-BBEE points may be allocated to Bidders on submission of documentation or evidence as follows:</a:t>
            </a:r>
          </a:p>
          <a:p>
            <a:pPr fontAlgn="base">
              <a:lnSpc>
                <a:spcPct val="150000"/>
              </a:lnSpc>
              <a:spcBef>
                <a:spcPct val="0"/>
              </a:spcBef>
              <a:spcAft>
                <a:spcPct val="0"/>
              </a:spcAft>
              <a:buFont typeface="Wingdings" pitchFamily="2" charset="2"/>
              <a:buNone/>
            </a:pPr>
            <a:endParaRPr lang="en-ZA" altLang="zh-TW" sz="2000" b="1" dirty="0">
              <a:solidFill>
                <a:srgbClr val="004F87"/>
              </a:solidFill>
              <a:latin typeface="Tahoma" pitchFamily="34" charset="0"/>
              <a:ea typeface="Times New Roman" pitchFamily="18" charset="0"/>
              <a:cs typeface="Tahoma" pitchFamily="34" charset="0"/>
            </a:endParaRPr>
          </a:p>
          <a:p>
            <a:pPr fontAlgn="base">
              <a:lnSpc>
                <a:spcPct val="150000"/>
              </a:lnSpc>
              <a:spcBef>
                <a:spcPct val="0"/>
              </a:spcBef>
              <a:spcAft>
                <a:spcPct val="0"/>
              </a:spcAft>
              <a:buFont typeface="Wingdings" pitchFamily="2" charset="2"/>
              <a:buNone/>
            </a:pPr>
            <a:endParaRPr lang="en-ZA" altLang="zh-TW" sz="2000" b="1" dirty="0">
              <a:solidFill>
                <a:srgbClr val="004F87"/>
              </a:solidFill>
              <a:latin typeface="Tahoma" pitchFamily="34" charset="0"/>
              <a:ea typeface="Times New Roman" pitchFamily="18" charset="0"/>
              <a:cs typeface="Tahoma" pitchFamily="34" charset="0"/>
            </a:endParaRPr>
          </a:p>
          <a:p>
            <a:pPr fontAlgn="base">
              <a:lnSpc>
                <a:spcPct val="150000"/>
              </a:lnSpc>
              <a:spcBef>
                <a:spcPct val="0"/>
              </a:spcBef>
              <a:spcAft>
                <a:spcPct val="0"/>
              </a:spcAft>
              <a:buFont typeface="Wingdings" pitchFamily="2" charset="2"/>
              <a:buNone/>
            </a:pPr>
            <a:endParaRPr lang="en-ZA" altLang="zh-TW" sz="2000" b="1" dirty="0">
              <a:solidFill>
                <a:srgbClr val="004F87"/>
              </a:solidFill>
              <a:latin typeface="Tahoma" pitchFamily="34" charset="0"/>
              <a:ea typeface="Times New Roman" pitchFamily="18" charset="0"/>
              <a:cs typeface="Tahoma" pitchFamily="34" charset="0"/>
            </a:endParaRPr>
          </a:p>
          <a:p>
            <a:pPr fontAlgn="base">
              <a:lnSpc>
                <a:spcPct val="150000"/>
              </a:lnSpc>
              <a:spcBef>
                <a:spcPct val="0"/>
              </a:spcBef>
              <a:spcAft>
                <a:spcPct val="0"/>
              </a:spcAft>
              <a:buFont typeface="Wingdings" pitchFamily="2" charset="2"/>
              <a:buNone/>
            </a:pPr>
            <a:endParaRPr lang="en-US" sz="2000" dirty="0">
              <a:solidFill>
                <a:srgbClr val="003366"/>
              </a:solidFill>
              <a:ea typeface="Times New Roman" pitchFamily="18" charset="0"/>
              <a:cs typeface="Tahoma" pitchFamily="34" charset="0"/>
            </a:endParaRPr>
          </a:p>
          <a:p>
            <a:pPr algn="just" fontAlgn="base">
              <a:lnSpc>
                <a:spcPct val="150000"/>
              </a:lnSpc>
              <a:spcBef>
                <a:spcPct val="0"/>
              </a:spcBef>
              <a:spcAft>
                <a:spcPct val="0"/>
              </a:spcAft>
              <a:buFont typeface="Wingdings" pitchFamily="2" charset="2"/>
              <a:buNone/>
            </a:pPr>
            <a:r>
              <a:rPr lang="en-US" sz="2000" dirty="0">
                <a:solidFill>
                  <a:srgbClr val="003366"/>
                </a:solidFill>
                <a:ea typeface="Times New Roman" pitchFamily="18" charset="0"/>
                <a:cs typeface="Tahoma" pitchFamily="34" charset="0"/>
              </a:rPr>
              <a:t>Bidders </a:t>
            </a:r>
            <a:r>
              <a:rPr lang="en-US" sz="2000" b="1" dirty="0">
                <a:solidFill>
                  <a:srgbClr val="003366"/>
                </a:solidFill>
                <a:ea typeface="Times New Roman" pitchFamily="18" charset="0"/>
                <a:cs typeface="Tahoma" pitchFamily="34" charset="0"/>
              </a:rPr>
              <a:t>MUST</a:t>
            </a:r>
            <a:r>
              <a:rPr lang="en-US" sz="2000" dirty="0">
                <a:solidFill>
                  <a:srgbClr val="003366"/>
                </a:solidFill>
                <a:ea typeface="Times New Roman" pitchFamily="18" charset="0"/>
                <a:cs typeface="Tahoma" pitchFamily="34" charset="0"/>
              </a:rPr>
              <a:t> complete and sign the SBD 6.1 form to claim the Bidder’s B-BBEE preference points, failing which, the Bidder will be scored zero.  </a:t>
            </a:r>
            <a:endParaRPr lang="en-ZA" altLang="zh-TW" sz="2000" dirty="0">
              <a:solidFill>
                <a:srgbClr val="004F87"/>
              </a:solidFill>
              <a:latin typeface="Tahoma" pitchFamily="34" charset="0"/>
              <a:ea typeface="Times New Roman" pitchFamily="18"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74212838"/>
              </p:ext>
            </p:extLst>
          </p:nvPr>
        </p:nvGraphicFramePr>
        <p:xfrm>
          <a:off x="176817" y="1974865"/>
          <a:ext cx="8782803" cy="1532419"/>
        </p:xfrm>
        <a:graphic>
          <a:graphicData uri="http://schemas.openxmlformats.org/drawingml/2006/table">
            <a:tbl>
              <a:tblPr firstRow="1" firstCol="1" bandRow="1">
                <a:tableStyleId>{5C22544A-7EE6-4342-B048-85BDC9FD1C3A}</a:tableStyleId>
              </a:tblPr>
              <a:tblGrid>
                <a:gridCol w="4385700"/>
                <a:gridCol w="4397103"/>
              </a:tblGrid>
              <a:tr h="459500">
                <a:tc>
                  <a:txBody>
                    <a:bodyPr/>
                    <a:lstStyle/>
                    <a:p>
                      <a:pPr algn="ctr">
                        <a:lnSpc>
                          <a:spcPct val="115000"/>
                        </a:lnSpc>
                        <a:spcBef>
                          <a:spcPts val="1200"/>
                        </a:spcBef>
                        <a:spcAft>
                          <a:spcPts val="0"/>
                        </a:spcAft>
                        <a:tabLst>
                          <a:tab pos="630555" algn="l"/>
                        </a:tabLst>
                      </a:pPr>
                      <a:r>
                        <a:rPr lang="en-ZA" sz="2000" kern="1600" dirty="0" smtClean="0">
                          <a:solidFill>
                            <a:schemeClr val="tx2"/>
                          </a:solidFill>
                          <a:effectLst/>
                        </a:rPr>
                        <a:t>ADJUDICATION CRITERIA</a:t>
                      </a:r>
                      <a:endParaRPr lang="en-ZA" sz="2000" b="1" kern="1600" dirty="0">
                        <a:solidFill>
                          <a:schemeClr val="tx2"/>
                        </a:solidFill>
                        <a:effectLst/>
                        <a:latin typeface="Times New Roman"/>
                        <a:cs typeface="Times New Roman"/>
                      </a:endParaRPr>
                    </a:p>
                  </a:txBody>
                  <a:tcPr marL="63305" marR="63305" marT="0" marB="0" anchor="ctr"/>
                </a:tc>
                <a:tc>
                  <a:txBody>
                    <a:bodyPr/>
                    <a:lstStyle/>
                    <a:p>
                      <a:pPr algn="ctr">
                        <a:lnSpc>
                          <a:spcPct val="115000"/>
                        </a:lnSpc>
                        <a:spcBef>
                          <a:spcPts val="1200"/>
                        </a:spcBef>
                        <a:spcAft>
                          <a:spcPts val="0"/>
                        </a:spcAft>
                        <a:tabLst>
                          <a:tab pos="630555" algn="l"/>
                        </a:tabLst>
                      </a:pPr>
                      <a:r>
                        <a:rPr lang="en-ZA" sz="2000" kern="1600" dirty="0" smtClean="0">
                          <a:solidFill>
                            <a:schemeClr val="tx2"/>
                          </a:solidFill>
                          <a:effectLst/>
                        </a:rPr>
                        <a:t>POINTS</a:t>
                      </a:r>
                      <a:endParaRPr lang="en-ZA" sz="2000" b="1" kern="1600" dirty="0">
                        <a:solidFill>
                          <a:schemeClr val="tx2"/>
                        </a:solidFill>
                        <a:effectLst/>
                        <a:latin typeface="Times New Roman"/>
                        <a:cs typeface="Times New Roman"/>
                      </a:endParaRPr>
                    </a:p>
                  </a:txBody>
                  <a:tcPr marL="63305" marR="63305" marT="0" marB="0" anchor="ctr"/>
                </a:tc>
              </a:tr>
              <a:tr h="1072919">
                <a:tc>
                  <a:txBody>
                    <a:bodyPr/>
                    <a:lstStyle/>
                    <a:p>
                      <a:pPr algn="just">
                        <a:lnSpc>
                          <a:spcPct val="115000"/>
                        </a:lnSpc>
                        <a:spcBef>
                          <a:spcPts val="1200"/>
                        </a:spcBef>
                        <a:spcAft>
                          <a:spcPts val="0"/>
                        </a:spcAft>
                        <a:tabLst>
                          <a:tab pos="630555" algn="l"/>
                        </a:tabLst>
                      </a:pPr>
                      <a:r>
                        <a:rPr lang="en-ZA" sz="2000" b="0" kern="1600" dirty="0" smtClean="0">
                          <a:solidFill>
                            <a:schemeClr val="tx2"/>
                          </a:solidFill>
                          <a:effectLst/>
                        </a:rPr>
                        <a:t>A </a:t>
                      </a:r>
                      <a:r>
                        <a:rPr lang="en-ZA" sz="2000" b="0" kern="1600" dirty="0">
                          <a:solidFill>
                            <a:schemeClr val="tx2"/>
                          </a:solidFill>
                          <a:effectLst/>
                        </a:rPr>
                        <a:t>duly completed Preference Point Claim Form: SBD 6.1 and a </a:t>
                      </a:r>
                      <a:r>
                        <a:rPr lang="en-ZA" sz="2000" b="0" kern="1600" dirty="0" smtClean="0">
                          <a:solidFill>
                            <a:schemeClr val="tx2"/>
                          </a:solidFill>
                          <a:effectLst/>
                        </a:rPr>
                        <a:t>B-BBEE Certificate</a:t>
                      </a:r>
                      <a:r>
                        <a:rPr lang="en-ZA" sz="2000" b="0" kern="1600" dirty="0">
                          <a:solidFill>
                            <a:schemeClr val="tx2"/>
                          </a:solidFill>
                          <a:effectLst/>
                        </a:rPr>
                        <a:t>.</a:t>
                      </a:r>
                      <a:endParaRPr lang="en-ZA" sz="2000" b="0" kern="1600" dirty="0">
                        <a:solidFill>
                          <a:schemeClr val="tx2"/>
                        </a:solidFill>
                        <a:effectLst/>
                        <a:latin typeface="Times New Roman"/>
                        <a:cs typeface="Times New Roman"/>
                      </a:endParaRPr>
                    </a:p>
                  </a:txBody>
                  <a:tcPr marL="63305" marR="63305" marT="0" marB="0"/>
                </a:tc>
                <a:tc>
                  <a:txBody>
                    <a:bodyPr/>
                    <a:lstStyle/>
                    <a:p>
                      <a:pPr algn="ctr">
                        <a:lnSpc>
                          <a:spcPct val="115000"/>
                        </a:lnSpc>
                        <a:spcBef>
                          <a:spcPts val="1200"/>
                        </a:spcBef>
                        <a:spcAft>
                          <a:spcPts val="0"/>
                        </a:spcAft>
                        <a:tabLst>
                          <a:tab pos="630555" algn="l"/>
                        </a:tabLst>
                      </a:pPr>
                      <a:r>
                        <a:rPr lang="en-ZA" sz="2000" kern="1600" dirty="0">
                          <a:solidFill>
                            <a:schemeClr val="tx2"/>
                          </a:solidFill>
                          <a:effectLst/>
                        </a:rPr>
                        <a:t> </a:t>
                      </a:r>
                    </a:p>
                    <a:p>
                      <a:pPr algn="ctr">
                        <a:lnSpc>
                          <a:spcPct val="115000"/>
                        </a:lnSpc>
                        <a:spcBef>
                          <a:spcPts val="1200"/>
                        </a:spcBef>
                        <a:spcAft>
                          <a:spcPts val="0"/>
                        </a:spcAft>
                        <a:tabLst>
                          <a:tab pos="630555" algn="l"/>
                        </a:tabLst>
                      </a:pPr>
                      <a:r>
                        <a:rPr lang="en-ZA" sz="2000" kern="1600" dirty="0">
                          <a:solidFill>
                            <a:schemeClr val="tx2"/>
                          </a:solidFill>
                          <a:effectLst/>
                        </a:rPr>
                        <a:t>10</a:t>
                      </a:r>
                      <a:endParaRPr lang="en-ZA" sz="2000" b="1" kern="1600" dirty="0">
                        <a:solidFill>
                          <a:schemeClr val="tx2"/>
                        </a:solidFill>
                        <a:effectLst/>
                        <a:latin typeface="Times New Roman"/>
                        <a:cs typeface="Times New Roman"/>
                      </a:endParaRPr>
                    </a:p>
                  </a:txBody>
                  <a:tcPr marL="63305" marR="63305" marT="0" marB="0"/>
                </a:tc>
              </a:tr>
            </a:tbl>
          </a:graphicData>
        </a:graphic>
      </p:graphicFrame>
    </p:spTree>
    <p:extLst>
      <p:ext uri="{BB962C8B-B14F-4D97-AF65-F5344CB8AC3E}">
        <p14:creationId xmlns:p14="http://schemas.microsoft.com/office/powerpoint/2010/main" val="31114677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capa-1 copy"/>
          <p:cNvPicPr>
            <a:picLocks noChangeAspect="1" noChangeArrowheads="1"/>
          </p:cNvPicPr>
          <p:nvPr/>
        </p:nvPicPr>
        <p:blipFill>
          <a:blip r:embed="rId3"/>
          <a:srcRect/>
          <a:stretch>
            <a:fillRect/>
          </a:stretch>
        </p:blipFill>
        <p:spPr bwMode="auto">
          <a:xfrm>
            <a:off x="2" y="0"/>
            <a:ext cx="9330104" cy="6997700"/>
          </a:xfrm>
          <a:prstGeom prst="rect">
            <a:avLst/>
          </a:prstGeom>
          <a:noFill/>
          <a:ln w="9525">
            <a:noFill/>
            <a:miter lim="800000"/>
            <a:headEnd/>
            <a:tailEnd/>
          </a:ln>
        </p:spPr>
      </p:pic>
      <p:sp>
        <p:nvSpPr>
          <p:cNvPr id="13315" name="Rectangle 3"/>
          <p:cNvSpPr>
            <a:spLocks noGrp="1" noChangeArrowheads="1"/>
          </p:cNvSpPr>
          <p:nvPr>
            <p:ph type="body" sz="quarter" idx="10"/>
          </p:nvPr>
        </p:nvSpPr>
        <p:spPr>
          <a:xfrm>
            <a:off x="126023" y="2127276"/>
            <a:ext cx="8792308" cy="1692771"/>
          </a:xfrm>
        </p:spPr>
        <p:txBody>
          <a:bodyPr>
            <a:normAutofit fontScale="92500" lnSpcReduction="10000"/>
          </a:bodyPr>
          <a:lstStyle/>
          <a:p>
            <a:pPr algn="ctr">
              <a:buFontTx/>
              <a:buNone/>
            </a:pPr>
            <a:r>
              <a:rPr lang="en-US" sz="6500" b="1" dirty="0">
                <a:solidFill>
                  <a:srgbClr val="FBFCFA"/>
                </a:solidFill>
              </a:rPr>
              <a:t>Procurement Presentation</a:t>
            </a:r>
          </a:p>
          <a:p>
            <a:pPr marL="1363056" lvl="3" indent="0" algn="ctr">
              <a:buNone/>
            </a:pPr>
            <a:r>
              <a:rPr lang="en-US" sz="4200" b="1" dirty="0" smtClean="0">
                <a:solidFill>
                  <a:schemeClr val="bg1"/>
                </a:solidFill>
              </a:rPr>
              <a:t>Katlego Malatji</a:t>
            </a:r>
            <a:endParaRPr lang="en-US" sz="4200" b="1" dirty="0">
              <a:solidFill>
                <a:schemeClr val="bg1"/>
              </a:solidFill>
            </a:endParaRPr>
          </a:p>
        </p:txBody>
      </p:sp>
    </p:spTree>
    <p:extLst>
      <p:ext uri="{BB962C8B-B14F-4D97-AF65-F5344CB8AC3E}">
        <p14:creationId xmlns:p14="http://schemas.microsoft.com/office/powerpoint/2010/main" val="1288456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880134" y="-3175"/>
            <a:ext cx="35266" cy="184666"/>
          </a:xfrm>
        </p:spPr>
        <p:txBody>
          <a:bodyPr/>
          <a:lstStyle/>
          <a:p>
            <a:pPr>
              <a:defRPr/>
            </a:pPr>
            <a:fld id="{6EBFA4D0-3530-4B6B-9F3B-7DF38293B480}" type="slidenum">
              <a:rPr lang="en-GB" smtClean="0">
                <a:solidFill>
                  <a:srgbClr val="6AAED8"/>
                </a:solidFill>
              </a:rPr>
              <a:pPr>
                <a:defRPr/>
              </a:pPr>
              <a:t>30</a:t>
            </a:fld>
            <a:endParaRPr lang="en-GB" dirty="0">
              <a:solidFill>
                <a:srgbClr val="6AAED8"/>
              </a:solidFill>
            </a:endParaRPr>
          </a:p>
        </p:txBody>
      </p:sp>
      <p:graphicFrame>
        <p:nvGraphicFramePr>
          <p:cNvPr id="58370" name="Object 2"/>
          <p:cNvGraphicFramePr>
            <a:graphicFrameLocks noChangeAspect="1"/>
          </p:cNvGraphicFramePr>
          <p:nvPr/>
        </p:nvGraphicFramePr>
        <p:xfrm>
          <a:off x="218954" y="826763"/>
          <a:ext cx="8744755" cy="5329338"/>
        </p:xfrm>
        <a:graphic>
          <a:graphicData uri="http://schemas.openxmlformats.org/presentationml/2006/ole">
            <mc:AlternateContent xmlns:mc="http://schemas.openxmlformats.org/markup-compatibility/2006">
              <mc:Choice xmlns:v="urn:schemas-microsoft-com:vml" Requires="v">
                <p:oleObj spid="_x0000_s6175" name="Document" r:id="rId4" imgW="6536331" imgH="3876179" progId="Word.Document.12">
                  <p:embed/>
                </p:oleObj>
              </mc:Choice>
              <mc:Fallback>
                <p:oleObj name="Document" r:id="rId4" imgW="6536331" imgH="387617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54" y="826763"/>
                        <a:ext cx="8744755" cy="53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txBox="1">
            <a:spLocks/>
          </p:cNvSpPr>
          <p:nvPr/>
        </p:nvSpPr>
        <p:spPr>
          <a:xfrm>
            <a:off x="0" y="285832"/>
            <a:ext cx="9144000" cy="261937"/>
          </a:xfrm>
          <a:prstGeom prst="rect">
            <a:avLst/>
          </a:prstGeom>
        </p:spPr>
        <p:txBody>
          <a:bodyPr lIns="357759" tIns="45438" rIns="90870" bIns="45438"/>
          <a:lstStyle/>
          <a:p>
            <a:pPr fontAlgn="base">
              <a:lnSpc>
                <a:spcPct val="85000"/>
              </a:lnSpc>
              <a:spcBef>
                <a:spcPct val="0"/>
              </a:spcBef>
              <a:spcAft>
                <a:spcPct val="0"/>
              </a:spcAft>
              <a:defRPr/>
            </a:pPr>
            <a:r>
              <a:rPr lang="en-ZA" sz="2000" b="1" dirty="0">
                <a:effectLst>
                  <a:outerShdw blurRad="38100" dist="38100" dir="2700000" algn="tl">
                    <a:srgbClr val="000000">
                      <a:alpha val="43137"/>
                    </a:srgbClr>
                  </a:outerShdw>
                </a:effectLst>
              </a:rPr>
              <a:t>B-BBEE Key Sections to complete in SBD</a:t>
            </a:r>
          </a:p>
        </p:txBody>
      </p:sp>
    </p:spTree>
    <p:extLst>
      <p:ext uri="{BB962C8B-B14F-4D97-AF65-F5344CB8AC3E}">
        <p14:creationId xmlns:p14="http://schemas.microsoft.com/office/powerpoint/2010/main" val="73136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6413" y="211230"/>
            <a:ext cx="8853854" cy="369888"/>
          </a:xfrm>
        </p:spPr>
        <p:txBody>
          <a:bodyPr>
            <a:normAutofit fontScale="90000"/>
          </a:bodyPr>
          <a:lstStyle/>
          <a:p>
            <a:r>
              <a:rPr lang="en-ZA" b="1" dirty="0" smtClean="0">
                <a:solidFill>
                  <a:schemeClr val="bg1"/>
                </a:solidFill>
              </a:rPr>
              <a:t>B-BBEE  Certificate</a:t>
            </a:r>
            <a:endParaRPr lang="en-GB" b="1" dirty="0" smtClean="0">
              <a:solidFill>
                <a:schemeClr val="bg1"/>
              </a:solidFill>
            </a:endParaRPr>
          </a:p>
        </p:txBody>
      </p:sp>
      <p:sp>
        <p:nvSpPr>
          <p:cNvPr id="20483" name="TextBox 8"/>
          <p:cNvSpPr txBox="1">
            <a:spLocks noChangeArrowheads="1"/>
          </p:cNvSpPr>
          <p:nvPr/>
        </p:nvSpPr>
        <p:spPr bwMode="auto">
          <a:xfrm>
            <a:off x="107519" y="981079"/>
            <a:ext cx="8890296" cy="5854740"/>
          </a:xfrm>
          <a:prstGeom prst="rect">
            <a:avLst/>
          </a:prstGeom>
          <a:noFill/>
          <a:ln w="9525">
            <a:noFill/>
            <a:miter lim="800000"/>
            <a:headEnd/>
            <a:tailEnd/>
          </a:ln>
        </p:spPr>
        <p:txBody>
          <a:bodyPr wrap="square" lIns="90870" tIns="45438" rIns="90870" bIns="45438">
            <a:spAutoFit/>
          </a:bodyPr>
          <a:lstStyle/>
          <a:p>
            <a:pPr algn="just" fontAlgn="base">
              <a:spcBef>
                <a:spcPct val="0"/>
              </a:spcBef>
              <a:spcAft>
                <a:spcPct val="0"/>
              </a:spcAft>
            </a:pPr>
            <a:r>
              <a:rPr lang="x-none" sz="2000">
                <a:solidFill>
                  <a:srgbClr val="003366"/>
                </a:solidFill>
                <a:ea typeface="Times New Roman" pitchFamily="18" charset="0"/>
                <a:cs typeface="Tahoma" pitchFamily="34" charset="0"/>
              </a:rPr>
              <a:t>The t</a:t>
            </a:r>
            <a:r>
              <a:rPr lang="en-ZA" sz="2000" dirty="0">
                <a:solidFill>
                  <a:srgbClr val="003366"/>
                </a:solidFill>
                <a:ea typeface="Times New Roman" pitchFamily="18" charset="0"/>
                <a:cs typeface="Tahoma" pitchFamily="34" charset="0"/>
              </a:rPr>
              <a:t>able</a:t>
            </a:r>
            <a:r>
              <a:rPr lang="x-none" sz="2000">
                <a:solidFill>
                  <a:srgbClr val="003366"/>
                </a:solidFill>
                <a:ea typeface="Times New Roman" pitchFamily="18" charset="0"/>
                <a:cs typeface="Tahoma" pitchFamily="34" charset="0"/>
              </a:rPr>
              <a:t> below indicates the specific B-BBEE certification documents that must be submitted for this tender. Failure to submit the required certification documents will also result in Bidders scoring zero for B-BBEE.</a:t>
            </a: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a:p>
            <a:pPr algn="just" fontAlgn="base">
              <a:spcBef>
                <a:spcPct val="0"/>
              </a:spcBef>
              <a:spcAft>
                <a:spcPct val="0"/>
              </a:spcAft>
            </a:pPr>
            <a:endParaRPr lang="en-ZA" sz="1100" dirty="0">
              <a:solidFill>
                <a:srgbClr val="003366"/>
              </a:solidFill>
              <a:ea typeface="Times New Roman" pitchFamily="18" charset="0"/>
              <a:cs typeface="Tahoma" pitchFamily="34" charset="0"/>
            </a:endParaRPr>
          </a:p>
          <a:p>
            <a:pPr algn="just" fontAlgn="base">
              <a:spcBef>
                <a:spcPct val="0"/>
              </a:spcBef>
              <a:spcAft>
                <a:spcPct val="0"/>
              </a:spcAft>
            </a:pPr>
            <a:endParaRPr lang="en-ZA" sz="1400" dirty="0">
              <a:solidFill>
                <a:srgbClr val="003366"/>
              </a:solidFill>
              <a:ea typeface="Times New Roman" pitchFamily="18" charset="0"/>
              <a:cs typeface="Tahoma" pitchFamily="34" charset="0"/>
            </a:endParaRPr>
          </a:p>
          <a:p>
            <a:pPr algn="just" fontAlgn="base">
              <a:spcBef>
                <a:spcPct val="0"/>
              </a:spcBef>
              <a:spcAft>
                <a:spcPct val="0"/>
              </a:spcAft>
            </a:pPr>
            <a:endParaRPr lang="en-ZA" sz="1400" dirty="0">
              <a:solidFill>
                <a:srgbClr val="003366"/>
              </a:solidFill>
              <a:ea typeface="Times New Roman" pitchFamily="18" charset="0"/>
              <a:cs typeface="Tahoma" pitchFamily="34" charset="0"/>
            </a:endParaRPr>
          </a:p>
          <a:p>
            <a:pPr algn="just" fontAlgn="base">
              <a:spcBef>
                <a:spcPct val="0"/>
              </a:spcBef>
              <a:spcAft>
                <a:spcPct val="0"/>
              </a:spcAft>
            </a:pPr>
            <a:endParaRPr lang="en-ZA" sz="1400" dirty="0">
              <a:solidFill>
                <a:srgbClr val="003366"/>
              </a:solidFill>
              <a:ea typeface="Times New Roman" pitchFamily="18" charset="0"/>
              <a:cs typeface="Tahoma" pitchFamily="34" charset="0"/>
            </a:endParaRPr>
          </a:p>
          <a:p>
            <a:pPr algn="just" fontAlgn="base">
              <a:spcBef>
                <a:spcPct val="0"/>
              </a:spcBef>
              <a:spcAft>
                <a:spcPct val="0"/>
              </a:spcAft>
            </a:pPr>
            <a:endParaRPr lang="en-ZA" sz="1400" dirty="0">
              <a:solidFill>
                <a:srgbClr val="003366"/>
              </a:solidFill>
              <a:ea typeface="Times New Roman" pitchFamily="18" charset="0"/>
              <a:cs typeface="Tahoma" pitchFamily="34" charset="0"/>
            </a:endParaRPr>
          </a:p>
          <a:p>
            <a:pPr algn="just" fontAlgn="base">
              <a:spcBef>
                <a:spcPct val="0"/>
              </a:spcBef>
              <a:spcAft>
                <a:spcPct val="0"/>
              </a:spcAft>
            </a:pPr>
            <a:r>
              <a:rPr lang="en-ZA" sz="1400" dirty="0">
                <a:solidFill>
                  <a:srgbClr val="003366"/>
                </a:solidFill>
                <a:ea typeface="Times New Roman" pitchFamily="18" charset="0"/>
                <a:cs typeface="Tahoma" pitchFamily="34" charset="0"/>
              </a:rPr>
              <a:t>SARS will accept B-BBEE Certificate issued on the revised B-BBEE Codes</a:t>
            </a:r>
            <a:r>
              <a:rPr lang="en-ZA" sz="2000" dirty="0">
                <a:solidFill>
                  <a:srgbClr val="003366"/>
                </a:solidFill>
                <a:ea typeface="Times New Roman" pitchFamily="18" charset="0"/>
                <a:cs typeface="Tahoma" pitchFamily="34" charset="0"/>
              </a:rPr>
              <a:t>.</a:t>
            </a:r>
          </a:p>
          <a:p>
            <a:pPr algn="just" fontAlgn="base">
              <a:spcBef>
                <a:spcPct val="0"/>
              </a:spcBef>
              <a:spcAft>
                <a:spcPct val="0"/>
              </a:spcAft>
            </a:pPr>
            <a:endParaRPr lang="en-ZA" sz="2000" dirty="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3566807"/>
              </p:ext>
            </p:extLst>
          </p:nvPr>
        </p:nvGraphicFramePr>
        <p:xfrm>
          <a:off x="171163" y="2060909"/>
          <a:ext cx="8793393" cy="3867309"/>
        </p:xfrm>
        <a:graphic>
          <a:graphicData uri="http://schemas.openxmlformats.org/drawingml/2006/table">
            <a:tbl>
              <a:tblPr firstRow="1" firstCol="1" bandRow="1" bandCol="1">
                <a:tableStyleId>{5C22544A-7EE6-4342-B048-85BDC9FD1C3A}</a:tableStyleId>
              </a:tblPr>
              <a:tblGrid>
                <a:gridCol w="1664601"/>
                <a:gridCol w="3240360"/>
                <a:gridCol w="3888432"/>
              </a:tblGrid>
              <a:tr h="720080">
                <a:tc>
                  <a:txBody>
                    <a:bodyPr/>
                    <a:lstStyle/>
                    <a:p>
                      <a:pPr marL="0" indent="0" algn="ctr">
                        <a:lnSpc>
                          <a:spcPct val="115000"/>
                        </a:lnSpc>
                        <a:spcAft>
                          <a:spcPts val="0"/>
                        </a:spcAft>
                      </a:pPr>
                      <a:r>
                        <a:rPr lang="en-ZA" sz="1100" kern="1200" dirty="0">
                          <a:solidFill>
                            <a:schemeClr val="tx1"/>
                          </a:solidFill>
                          <a:latin typeface="Arial" charset="0"/>
                          <a:ea typeface="Times New Roman" pitchFamily="18" charset="0"/>
                          <a:cs typeface="Tahoma" pitchFamily="34" charset="0"/>
                        </a:rPr>
                        <a:t>Classification</a:t>
                      </a:r>
                    </a:p>
                  </a:txBody>
                  <a:tcPr marL="22089" marR="22089" marT="0" marB="0" anchor="ctr"/>
                </a:tc>
                <a:tc>
                  <a:txBody>
                    <a:bodyPr/>
                    <a:lstStyle/>
                    <a:p>
                      <a:pPr algn="ctr">
                        <a:lnSpc>
                          <a:spcPct val="115000"/>
                        </a:lnSpc>
                        <a:spcAft>
                          <a:spcPts val="0"/>
                        </a:spcAft>
                      </a:pPr>
                      <a:r>
                        <a:rPr lang="en-ZA" sz="1100" kern="1200" dirty="0">
                          <a:solidFill>
                            <a:schemeClr val="tx1"/>
                          </a:solidFill>
                          <a:latin typeface="Arial" charset="0"/>
                          <a:ea typeface="Times New Roman" pitchFamily="18" charset="0"/>
                          <a:cs typeface="Tahoma" pitchFamily="34" charset="0"/>
                        </a:rPr>
                        <a:t>Turnover</a:t>
                      </a:r>
                    </a:p>
                  </a:txBody>
                  <a:tcPr marL="22089" marR="22089" marT="0" marB="0" anchor="ctr"/>
                </a:tc>
                <a:tc>
                  <a:txBody>
                    <a:bodyPr/>
                    <a:lstStyle/>
                    <a:p>
                      <a:pPr algn="ctr">
                        <a:lnSpc>
                          <a:spcPct val="115000"/>
                        </a:lnSpc>
                        <a:spcAft>
                          <a:spcPts val="0"/>
                        </a:spcAft>
                      </a:pPr>
                      <a:r>
                        <a:rPr lang="en-ZA" sz="1100" kern="1200" dirty="0">
                          <a:solidFill>
                            <a:schemeClr val="tx1"/>
                          </a:solidFill>
                          <a:latin typeface="Arial" charset="0"/>
                          <a:ea typeface="Times New Roman" pitchFamily="18" charset="0"/>
                          <a:cs typeface="Tahoma" pitchFamily="34" charset="0"/>
                        </a:rPr>
                        <a:t>Submission Requirement</a:t>
                      </a:r>
                    </a:p>
                  </a:txBody>
                  <a:tcPr marL="22089" marR="22089" marT="0" marB="0" anchor="ctr"/>
                </a:tc>
              </a:tr>
              <a:tr h="1180211">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Exempted Micro Enterprise ( EME)</a:t>
                      </a:r>
                    </a:p>
                  </a:txBody>
                  <a:tcPr marL="22089" marR="22089" marT="0" marB="0"/>
                </a:tc>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Below R5 million p.a</a:t>
                      </a:r>
                      <a:r>
                        <a:rPr lang="en-ZA" sz="1100" kern="1200" dirty="0" smtClean="0">
                          <a:solidFill>
                            <a:schemeClr val="tx1"/>
                          </a:solidFill>
                          <a:latin typeface="Arial" charset="0"/>
                          <a:ea typeface="Times New Roman" pitchFamily="18" charset="0"/>
                          <a:cs typeface="Tahoma" pitchFamily="34" charset="0"/>
                        </a:rPr>
                        <a:t>.      - (Old Codes)</a:t>
                      </a:r>
                    </a:p>
                    <a:p>
                      <a:pPr algn="just">
                        <a:lnSpc>
                          <a:spcPct val="115000"/>
                        </a:lnSpc>
                        <a:spcAft>
                          <a:spcPts val="0"/>
                        </a:spcAft>
                      </a:pPr>
                      <a:endParaRPr lang="en-ZA" sz="1100" kern="1200" dirty="0" smtClean="0">
                        <a:solidFill>
                          <a:schemeClr val="tx1"/>
                        </a:solidFill>
                        <a:latin typeface="Arial" charset="0"/>
                        <a:ea typeface="Times New Roman" pitchFamily="18" charset="0"/>
                        <a:cs typeface="Tahoma" pitchFamily="34" charset="0"/>
                      </a:endParaRPr>
                    </a:p>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Below R10 million p.a.   - (Amended</a:t>
                      </a:r>
                      <a:r>
                        <a:rPr lang="en-ZA" sz="1100" kern="1200" baseline="0" dirty="0" smtClean="0">
                          <a:solidFill>
                            <a:schemeClr val="tx1"/>
                          </a:solidFill>
                          <a:latin typeface="Arial" charset="0"/>
                          <a:ea typeface="Times New Roman" pitchFamily="18" charset="0"/>
                          <a:cs typeface="Tahoma" pitchFamily="34" charset="0"/>
                        </a:rPr>
                        <a:t> Codes)</a:t>
                      </a:r>
                      <a:endParaRPr lang="en-ZA" sz="1100" kern="1200" dirty="0">
                        <a:solidFill>
                          <a:schemeClr val="tx1"/>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Certified copy of B-BBEE Rating Certificate from a SANAS Accredited rating agency or a Registered Auditor approved by IRBA or a letter from an Accounting Officer as contemplated in the CCA</a:t>
                      </a:r>
                      <a:r>
                        <a:rPr lang="en-ZA" sz="1100" kern="1200" dirty="0" smtClean="0">
                          <a:solidFill>
                            <a:schemeClr val="tx1"/>
                          </a:solidFill>
                          <a:latin typeface="Arial" charset="0"/>
                          <a:ea typeface="Times New Roman" pitchFamily="18" charset="0"/>
                          <a:cs typeface="Tahoma" pitchFamily="34" charset="0"/>
                        </a:rPr>
                        <a:t>.</a:t>
                      </a:r>
                    </a:p>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A sworn Affidavit or Certificate from CIPC </a:t>
                      </a:r>
                    </a:p>
                    <a:p>
                      <a:pPr algn="just">
                        <a:lnSpc>
                          <a:spcPct val="115000"/>
                        </a:lnSpc>
                        <a:spcAft>
                          <a:spcPts val="0"/>
                        </a:spcAft>
                      </a:pPr>
                      <a:endParaRPr lang="en-ZA" sz="1100" kern="1200" dirty="0">
                        <a:solidFill>
                          <a:schemeClr val="tx1"/>
                        </a:solidFill>
                        <a:latin typeface="Arial" charset="0"/>
                        <a:ea typeface="Times New Roman" pitchFamily="18" charset="0"/>
                        <a:cs typeface="Tahoma" pitchFamily="34" charset="0"/>
                      </a:endParaRPr>
                    </a:p>
                  </a:txBody>
                  <a:tcPr marL="22089" marR="22089" marT="0" marB="0"/>
                </a:tc>
              </a:tr>
              <a:tr h="1180211">
                <a:tc>
                  <a:txBody>
                    <a:bodyPr/>
                    <a:lstStyle/>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Qualifying</a:t>
                      </a:r>
                      <a:r>
                        <a:rPr lang="en-ZA" sz="1100" kern="1200" baseline="0" dirty="0" smtClean="0">
                          <a:solidFill>
                            <a:schemeClr val="tx1"/>
                          </a:solidFill>
                          <a:latin typeface="Arial" charset="0"/>
                          <a:ea typeface="Times New Roman" pitchFamily="18" charset="0"/>
                          <a:cs typeface="Tahoma" pitchFamily="34" charset="0"/>
                        </a:rPr>
                        <a:t> </a:t>
                      </a:r>
                      <a:r>
                        <a:rPr lang="en-ZA" sz="1100" kern="1200" dirty="0" smtClean="0">
                          <a:solidFill>
                            <a:schemeClr val="tx1"/>
                          </a:solidFill>
                          <a:latin typeface="Arial" charset="0"/>
                          <a:ea typeface="Times New Roman" pitchFamily="18" charset="0"/>
                          <a:cs typeface="Tahoma" pitchFamily="34" charset="0"/>
                        </a:rPr>
                        <a:t>Small </a:t>
                      </a:r>
                      <a:r>
                        <a:rPr lang="en-ZA" sz="1100" kern="1200" dirty="0">
                          <a:solidFill>
                            <a:schemeClr val="tx1"/>
                          </a:solidFill>
                          <a:latin typeface="Arial" charset="0"/>
                          <a:ea typeface="Times New Roman" pitchFamily="18" charset="0"/>
                          <a:cs typeface="Tahoma" pitchFamily="34" charset="0"/>
                        </a:rPr>
                        <a:t>Enterprise (QSE)</a:t>
                      </a:r>
                    </a:p>
                  </a:txBody>
                  <a:tcPr marL="22089" marR="22089" marT="0" marB="0"/>
                </a:tc>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Between R5 million and R35 million p.a</a:t>
                      </a:r>
                      <a:r>
                        <a:rPr lang="en-ZA" sz="1100" kern="1200" dirty="0" smtClean="0">
                          <a:solidFill>
                            <a:schemeClr val="tx1"/>
                          </a:solidFill>
                          <a:latin typeface="Arial" charset="0"/>
                          <a:ea typeface="Times New Roman" pitchFamily="18" charset="0"/>
                          <a:cs typeface="Tahoma" pitchFamily="34" charset="0"/>
                        </a:rPr>
                        <a:t>. (Old</a:t>
                      </a:r>
                      <a:r>
                        <a:rPr lang="en-ZA" sz="1100" kern="1200" baseline="0" dirty="0" smtClean="0">
                          <a:solidFill>
                            <a:schemeClr val="tx1"/>
                          </a:solidFill>
                          <a:latin typeface="Arial" charset="0"/>
                          <a:ea typeface="Times New Roman" pitchFamily="18" charset="0"/>
                          <a:cs typeface="Tahoma" pitchFamily="34" charset="0"/>
                        </a:rPr>
                        <a:t> Codes)</a:t>
                      </a:r>
                      <a:endParaRPr lang="en-ZA" sz="1100" kern="1200" dirty="0" smtClean="0">
                        <a:solidFill>
                          <a:schemeClr val="tx1"/>
                        </a:solidFill>
                        <a:latin typeface="Arial" charset="0"/>
                        <a:ea typeface="Times New Roman" pitchFamily="18" charset="0"/>
                        <a:cs typeface="Tahoma" pitchFamily="34" charset="0"/>
                      </a:endParaRPr>
                    </a:p>
                    <a:p>
                      <a:pPr algn="just">
                        <a:lnSpc>
                          <a:spcPct val="115000"/>
                        </a:lnSpc>
                        <a:spcAft>
                          <a:spcPts val="0"/>
                        </a:spcAft>
                      </a:pPr>
                      <a:endParaRPr lang="en-ZA" sz="1100" kern="1200" dirty="0" smtClean="0">
                        <a:solidFill>
                          <a:schemeClr val="tx1"/>
                        </a:solidFill>
                        <a:latin typeface="Arial" charset="0"/>
                        <a:ea typeface="Times New Roman" pitchFamily="18" charset="0"/>
                        <a:cs typeface="Tahoma" pitchFamily="34" charset="0"/>
                      </a:endParaRPr>
                    </a:p>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Between R10 million and R50 million p.a. (Amended Codes)</a:t>
                      </a:r>
                    </a:p>
                    <a:p>
                      <a:pPr algn="just">
                        <a:lnSpc>
                          <a:spcPct val="115000"/>
                        </a:lnSpc>
                        <a:spcAft>
                          <a:spcPts val="0"/>
                        </a:spcAft>
                      </a:pPr>
                      <a:endParaRPr lang="en-ZA" sz="1100" kern="1200" dirty="0">
                        <a:solidFill>
                          <a:schemeClr val="tx1"/>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Certified copy of B-BBEE Rating Certificate from a SANAS Accredited rating agency or a Registered Auditor approved by IRBA.</a:t>
                      </a:r>
                    </a:p>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A sworn Affidavit or Certificate from CIPC </a:t>
                      </a:r>
                    </a:p>
                    <a:p>
                      <a:pPr algn="just">
                        <a:lnSpc>
                          <a:spcPct val="115000"/>
                        </a:lnSpc>
                        <a:spcAft>
                          <a:spcPts val="0"/>
                        </a:spcAft>
                      </a:pPr>
                      <a:endParaRPr lang="en-ZA" sz="1100" kern="1200" dirty="0" smtClean="0">
                        <a:solidFill>
                          <a:schemeClr val="tx1"/>
                        </a:solidFill>
                        <a:latin typeface="Arial" charset="0"/>
                        <a:ea typeface="Times New Roman" pitchFamily="18" charset="0"/>
                        <a:cs typeface="Tahoma" pitchFamily="34" charset="0"/>
                      </a:endParaRPr>
                    </a:p>
                  </a:txBody>
                  <a:tcPr marL="22089" marR="22089" marT="0" marB="0"/>
                </a:tc>
              </a:tr>
              <a:tr h="786807">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Large Enterprise (LE)</a:t>
                      </a:r>
                    </a:p>
                  </a:txBody>
                  <a:tcPr marL="22089" marR="22089" marT="0" marB="0"/>
                </a:tc>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Above R35 million p.a</a:t>
                      </a:r>
                      <a:r>
                        <a:rPr lang="en-ZA" sz="1100" kern="1200" dirty="0" smtClean="0">
                          <a:solidFill>
                            <a:schemeClr val="tx1"/>
                          </a:solidFill>
                          <a:latin typeface="Arial" charset="0"/>
                          <a:ea typeface="Times New Roman" pitchFamily="18" charset="0"/>
                          <a:cs typeface="Tahoma" pitchFamily="34" charset="0"/>
                        </a:rPr>
                        <a:t>.  (Old Codes)</a:t>
                      </a:r>
                    </a:p>
                    <a:p>
                      <a:pPr algn="just">
                        <a:lnSpc>
                          <a:spcPct val="115000"/>
                        </a:lnSpc>
                        <a:spcAft>
                          <a:spcPts val="0"/>
                        </a:spcAft>
                      </a:pPr>
                      <a:endParaRPr lang="en-ZA" sz="1100" kern="1200" dirty="0" smtClean="0">
                        <a:solidFill>
                          <a:schemeClr val="tx1"/>
                        </a:solidFill>
                        <a:latin typeface="Arial" charset="0"/>
                        <a:ea typeface="Times New Roman" pitchFamily="18" charset="0"/>
                        <a:cs typeface="Tahoma" pitchFamily="34" charset="0"/>
                      </a:endParaRPr>
                    </a:p>
                    <a:p>
                      <a:pPr algn="just">
                        <a:lnSpc>
                          <a:spcPct val="115000"/>
                        </a:lnSpc>
                        <a:spcAft>
                          <a:spcPts val="0"/>
                        </a:spcAft>
                      </a:pPr>
                      <a:r>
                        <a:rPr lang="en-ZA" sz="1100" kern="1200" dirty="0" smtClean="0">
                          <a:solidFill>
                            <a:schemeClr val="tx1"/>
                          </a:solidFill>
                          <a:latin typeface="Arial" charset="0"/>
                          <a:ea typeface="Times New Roman" pitchFamily="18" charset="0"/>
                          <a:cs typeface="Tahoma" pitchFamily="34" charset="0"/>
                        </a:rPr>
                        <a:t>Above R50 million p.a.</a:t>
                      </a:r>
                      <a:r>
                        <a:rPr lang="en-ZA" sz="1100" kern="1200" baseline="0" dirty="0" smtClean="0">
                          <a:solidFill>
                            <a:schemeClr val="tx1"/>
                          </a:solidFill>
                          <a:latin typeface="Arial" charset="0"/>
                          <a:ea typeface="Times New Roman" pitchFamily="18" charset="0"/>
                          <a:cs typeface="Tahoma" pitchFamily="34" charset="0"/>
                        </a:rPr>
                        <a:t>  ( Amended Codes)</a:t>
                      </a:r>
                      <a:endParaRPr lang="en-ZA" sz="1100" kern="1200" dirty="0">
                        <a:solidFill>
                          <a:schemeClr val="tx1"/>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100" kern="1200" dirty="0">
                          <a:solidFill>
                            <a:schemeClr val="tx1"/>
                          </a:solidFill>
                          <a:latin typeface="Arial" charset="0"/>
                          <a:ea typeface="Times New Roman" pitchFamily="18" charset="0"/>
                          <a:cs typeface="Tahoma" pitchFamily="34" charset="0"/>
                        </a:rPr>
                        <a:t>Certified copy of B-BBEE Rating Certificate from a SANAS Accredited rating agency or a Registered Auditor approved by IRBA</a:t>
                      </a:r>
                      <a:r>
                        <a:rPr lang="en-ZA" sz="1100" kern="1200" dirty="0" smtClean="0">
                          <a:solidFill>
                            <a:schemeClr val="tx1"/>
                          </a:solidFill>
                          <a:latin typeface="Arial" charset="0"/>
                          <a:ea typeface="Times New Roman" pitchFamily="18" charset="0"/>
                          <a:cs typeface="Tahoma" pitchFamily="34" charset="0"/>
                        </a:rPr>
                        <a:t>.</a:t>
                      </a:r>
                    </a:p>
                    <a:p>
                      <a:pPr algn="just">
                        <a:lnSpc>
                          <a:spcPct val="115000"/>
                        </a:lnSpc>
                        <a:spcAft>
                          <a:spcPts val="0"/>
                        </a:spcAft>
                      </a:pPr>
                      <a:endParaRPr lang="en-ZA" sz="1100" kern="1200" dirty="0">
                        <a:solidFill>
                          <a:schemeClr val="tx1"/>
                        </a:solidFill>
                        <a:latin typeface="Arial" charset="0"/>
                        <a:ea typeface="Times New Roman" pitchFamily="18" charset="0"/>
                        <a:cs typeface="Tahoma" pitchFamily="34" charset="0"/>
                      </a:endParaRPr>
                    </a:p>
                  </a:txBody>
                  <a:tcPr marL="22089" marR="22089" marT="0" marB="0"/>
                </a:tc>
              </a:tr>
            </a:tbl>
          </a:graphicData>
        </a:graphic>
      </p:graphicFrame>
    </p:spTree>
    <p:extLst>
      <p:ext uri="{BB962C8B-B14F-4D97-AF65-F5344CB8AC3E}">
        <p14:creationId xmlns:p14="http://schemas.microsoft.com/office/powerpoint/2010/main" val="273716726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022" y="5760"/>
            <a:ext cx="8853854" cy="738664"/>
          </a:xfrm>
        </p:spPr>
        <p:txBody>
          <a:bodyPr>
            <a:noAutofit/>
          </a:bodyPr>
          <a:lstStyle/>
          <a:p>
            <a:r>
              <a:rPr lang="en-ZA" sz="4000" b="1" dirty="0">
                <a:solidFill>
                  <a:schemeClr val="bg1"/>
                </a:solidFill>
              </a:rPr>
              <a:t>USE AND ACCEPTANCE OF AFFIDAVITS</a:t>
            </a:r>
            <a:endParaRPr lang="en-ZA" sz="4000" dirty="0"/>
          </a:p>
        </p:txBody>
      </p:sp>
      <p:sp>
        <p:nvSpPr>
          <p:cNvPr id="4" name="Rectangle 3"/>
          <p:cNvSpPr/>
          <p:nvPr/>
        </p:nvSpPr>
        <p:spPr>
          <a:xfrm>
            <a:off x="99505" y="548680"/>
            <a:ext cx="8928992" cy="6001574"/>
          </a:xfrm>
          <a:prstGeom prst="rect">
            <a:avLst/>
          </a:prstGeom>
        </p:spPr>
        <p:txBody>
          <a:bodyPr wrap="square" lIns="90870" tIns="45438" rIns="90870" bIns="45438">
            <a:spAutoFit/>
          </a:bodyPr>
          <a:lstStyle/>
          <a:p>
            <a:pPr algn="just"/>
            <a:r>
              <a:rPr lang="en-ZA" sz="3200" b="1" dirty="0">
                <a:solidFill>
                  <a:schemeClr val="tx2"/>
                </a:solidFill>
              </a:rPr>
              <a:t>It has been advised that the Verification Professional will need to test the affidavits submitted as part of a company’s procurement rating. All companies will need to request the information which proves Black Ownership and Turnover in addition to the Affidavit, or request that their EME/QSE suppliers be verified and have this confirmed on the Affidavit.</a:t>
            </a:r>
          </a:p>
          <a:p>
            <a:pPr algn="just"/>
            <a:endParaRPr lang="en-ZA" sz="3200" b="1" dirty="0">
              <a:solidFill>
                <a:schemeClr val="tx2"/>
              </a:solidFill>
            </a:endParaRPr>
          </a:p>
          <a:p>
            <a:pPr algn="just"/>
            <a:r>
              <a:rPr lang="en-ZA" sz="3200" b="1" dirty="0">
                <a:solidFill>
                  <a:schemeClr val="tx2"/>
                </a:solidFill>
              </a:rPr>
              <a:t>SARS reserves the right to request that bidders submit their Black ownership and turnover information in support of their Affidavits.</a:t>
            </a:r>
            <a:endParaRPr lang="en-ZA" sz="3200" dirty="0"/>
          </a:p>
        </p:txBody>
      </p:sp>
    </p:spTree>
    <p:extLst>
      <p:ext uri="{BB962C8B-B14F-4D97-AF65-F5344CB8AC3E}">
        <p14:creationId xmlns:p14="http://schemas.microsoft.com/office/powerpoint/2010/main" val="2563702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66" y="836727"/>
            <a:ext cx="8848081" cy="5605997"/>
          </a:xfrm>
        </p:spPr>
        <p:txBody>
          <a:bodyPr>
            <a:normAutofit fontScale="47500" lnSpcReduction="20000"/>
          </a:bodyPr>
          <a:lstStyle/>
          <a:p>
            <a:pPr marL="0" lvl="1" indent="0" algn="just">
              <a:buNone/>
            </a:pPr>
            <a:r>
              <a:rPr lang="x-none" sz="3600" b="1">
                <a:latin typeface="Arial" charset="0"/>
                <a:ea typeface="Times New Roman" pitchFamily="18" charset="0"/>
                <a:cs typeface="Tahoma" pitchFamily="34" charset="0"/>
              </a:rPr>
              <a:t>Joint Ventures and Consortiums</a:t>
            </a:r>
            <a:endParaRPr lang="en-ZA" sz="3600" b="1" dirty="0">
              <a:latin typeface="Arial" charset="0"/>
              <a:ea typeface="Times New Roman" pitchFamily="18" charset="0"/>
              <a:cs typeface="Tahoma" pitchFamily="34" charset="0"/>
            </a:endParaRPr>
          </a:p>
          <a:p>
            <a:pPr marL="0" lvl="1" indent="0" algn="just">
              <a:buNone/>
            </a:pPr>
            <a:endParaRPr lang="en-ZA" sz="3600" b="1" dirty="0">
              <a:latin typeface="Arial" charset="0"/>
              <a:ea typeface="Times New Roman" pitchFamily="18" charset="0"/>
              <a:cs typeface="Tahoma" pitchFamily="34" charset="0"/>
            </a:endParaRPr>
          </a:p>
          <a:p>
            <a:pPr algn="just"/>
            <a:r>
              <a:rPr lang="x-none" sz="3600" b="1">
                <a:latin typeface="Arial" charset="0"/>
                <a:ea typeface="Times New Roman" pitchFamily="18" charset="0"/>
                <a:cs typeface="Tahoma" pitchFamily="34" charset="0"/>
              </a:rPr>
              <a:t>Incorporated JVs must submit the B-BBEE status of the entity. Unincorporated JVs must submit a consolidated B-BBEE certificate as if they were a group structure for every separate Bid.</a:t>
            </a:r>
            <a:endParaRPr lang="en-ZA" sz="3600" b="1" dirty="0">
              <a:latin typeface="Arial" charset="0"/>
              <a:ea typeface="Times New Roman" pitchFamily="18" charset="0"/>
              <a:cs typeface="Tahoma" pitchFamily="34" charset="0"/>
            </a:endParaRPr>
          </a:p>
          <a:p>
            <a:pPr marL="0" indent="0" algn="just">
              <a:buNone/>
            </a:pPr>
            <a:endParaRPr lang="en-ZA" sz="3600" b="1" dirty="0"/>
          </a:p>
          <a:p>
            <a:pPr marL="1588" lvl="1" indent="0" algn="just">
              <a:buNone/>
            </a:pPr>
            <a:r>
              <a:rPr lang="x-none" sz="3600" b="1">
                <a:latin typeface="Arial" charset="0"/>
                <a:ea typeface="Times New Roman" pitchFamily="18" charset="0"/>
                <a:cs typeface="Tahoma" pitchFamily="34" charset="0"/>
              </a:rPr>
              <a:t>Sub-contracting</a:t>
            </a:r>
            <a:endParaRPr lang="en-ZA" sz="3600" b="1" dirty="0">
              <a:latin typeface="Arial" charset="0"/>
              <a:ea typeface="Times New Roman" pitchFamily="18" charset="0"/>
              <a:cs typeface="Tahoma" pitchFamily="34" charset="0"/>
            </a:endParaRPr>
          </a:p>
          <a:p>
            <a:pPr marL="0" indent="0" algn="just">
              <a:buNone/>
            </a:pPr>
            <a:endParaRPr lang="en-ZA" sz="3600" b="1" dirty="0"/>
          </a:p>
          <a:p>
            <a:pPr algn="just"/>
            <a:r>
              <a:rPr lang="x-none" sz="3600" b="1">
                <a:latin typeface="Arial" charset="0"/>
                <a:ea typeface="Times New Roman" pitchFamily="18" charset="0"/>
                <a:cs typeface="Tahoma" pitchFamily="34" charset="0"/>
              </a:rPr>
              <a:t>Bidders who want to claim preference points will have to comply fully with regulations 11(8) and 11(9) of the </a:t>
            </a:r>
            <a:r>
              <a:rPr lang="en-ZA" sz="3600" b="1" dirty="0">
                <a:latin typeface="Arial" charset="0"/>
                <a:ea typeface="Times New Roman" pitchFamily="18" charset="0"/>
                <a:cs typeface="Tahoma" pitchFamily="34" charset="0"/>
              </a:rPr>
              <a:t>P</a:t>
            </a:r>
            <a:r>
              <a:rPr lang="x-none" sz="3600" b="1">
                <a:latin typeface="Arial" charset="0"/>
                <a:ea typeface="Times New Roman" pitchFamily="18" charset="0"/>
                <a:cs typeface="Tahoma" pitchFamily="34" charset="0"/>
              </a:rPr>
              <a:t>referential </a:t>
            </a:r>
            <a:r>
              <a:rPr lang="en-ZA" sz="3600" b="1" dirty="0">
                <a:latin typeface="Arial" charset="0"/>
                <a:ea typeface="Times New Roman" pitchFamily="18" charset="0"/>
                <a:cs typeface="Tahoma" pitchFamily="34" charset="0"/>
              </a:rPr>
              <a:t>P</a:t>
            </a:r>
            <a:r>
              <a:rPr lang="x-none" sz="3600" b="1">
                <a:latin typeface="Arial" charset="0"/>
                <a:ea typeface="Times New Roman" pitchFamily="18" charset="0"/>
                <a:cs typeface="Tahoma" pitchFamily="34" charset="0"/>
              </a:rPr>
              <a:t>rocurement </a:t>
            </a:r>
            <a:r>
              <a:rPr lang="en-ZA" sz="3600" b="1" dirty="0">
                <a:latin typeface="Arial" charset="0"/>
                <a:ea typeface="Times New Roman" pitchFamily="18" charset="0"/>
                <a:cs typeface="Tahoma" pitchFamily="34" charset="0"/>
              </a:rPr>
              <a:t>R</a:t>
            </a:r>
            <a:r>
              <a:rPr lang="x-none" sz="3600" b="1">
                <a:latin typeface="Arial" charset="0"/>
                <a:ea typeface="Times New Roman" pitchFamily="18" charset="0"/>
                <a:cs typeface="Tahoma" pitchFamily="34" charset="0"/>
              </a:rPr>
              <a:t>egulations, 2011 with regard to sub–contracting</a:t>
            </a:r>
            <a:r>
              <a:rPr lang="en-ZA" sz="3600" b="1" dirty="0">
                <a:latin typeface="Arial" charset="0"/>
                <a:ea typeface="Times New Roman" pitchFamily="18" charset="0"/>
                <a:cs typeface="Tahoma" pitchFamily="34" charset="0"/>
              </a:rPr>
              <a:t>:</a:t>
            </a:r>
          </a:p>
          <a:p>
            <a:pPr algn="just"/>
            <a:endParaRPr lang="en-ZA" sz="3600" b="1" dirty="0">
              <a:latin typeface="Arial" charset="0"/>
              <a:ea typeface="Times New Roman" pitchFamily="18" charset="0"/>
              <a:cs typeface="Tahoma" pitchFamily="34" charset="0"/>
            </a:endParaRPr>
          </a:p>
          <a:p>
            <a:pPr marL="0" indent="0" algn="just">
              <a:buNone/>
            </a:pPr>
            <a:r>
              <a:rPr lang="en-ZA" sz="3600" b="1" dirty="0">
                <a:latin typeface="Arial" charset="0"/>
                <a:ea typeface="Times New Roman" pitchFamily="18" charset="0"/>
                <a:cs typeface="Tahoma" pitchFamily="34" charset="0"/>
              </a:rPr>
              <a:t>Regulation 11(8)</a:t>
            </a:r>
          </a:p>
          <a:p>
            <a:pPr algn="just"/>
            <a:endParaRPr lang="en-ZA" sz="3600" b="1" dirty="0">
              <a:latin typeface="Arial" charset="0"/>
              <a:ea typeface="Times New Roman" pitchFamily="18" charset="0"/>
              <a:cs typeface="Tahoma" pitchFamily="34" charset="0"/>
            </a:endParaRPr>
          </a:p>
          <a:p>
            <a:pPr algn="just"/>
            <a:r>
              <a:rPr lang="x-none" sz="3600" b="1">
                <a:latin typeface="Arial" charset="0"/>
                <a:ea typeface="Times New Roman" pitchFamily="18" charset="0"/>
                <a:cs typeface="Tahoma" pitchFamily="34" charset="0"/>
              </a:rPr>
              <a:t>A person must not be awarded points for B-BBEE status level if it is indicated in the tender documents that such a tenderer intends sub-contracting more than 25% of the value of the contract to any other enterprise that does not qualify for at least the points that such a tenderer qualifies for, unless the intended sub-contractor is an Exempted Micro Enterprise that has the capability and ability to execute the sub-contract</a:t>
            </a:r>
            <a:r>
              <a:rPr lang="x-none" kern="1200" smtClean="0">
                <a:latin typeface="Arial" charset="0"/>
                <a:ea typeface="Times New Roman" pitchFamily="18" charset="0"/>
                <a:cs typeface="Tahoma" pitchFamily="34" charset="0"/>
              </a:rPr>
              <a:t>.</a:t>
            </a:r>
            <a:endParaRPr lang="en-ZA" dirty="0"/>
          </a:p>
        </p:txBody>
      </p:sp>
      <p:sp>
        <p:nvSpPr>
          <p:cNvPr id="3" name="Title 2"/>
          <p:cNvSpPr>
            <a:spLocks noGrp="1"/>
          </p:cNvSpPr>
          <p:nvPr>
            <p:ph type="title"/>
          </p:nvPr>
        </p:nvSpPr>
        <p:spPr>
          <a:xfrm>
            <a:off x="172922" y="167503"/>
            <a:ext cx="8853854" cy="369332"/>
          </a:xfrm>
        </p:spPr>
        <p:txBody>
          <a:bodyPr>
            <a:normAutofit fontScale="90000"/>
          </a:bodyPr>
          <a:lstStyle/>
          <a:p>
            <a:r>
              <a:rPr lang="en-ZA" b="1" dirty="0" smtClean="0">
                <a:solidFill>
                  <a:schemeClr val="bg1"/>
                </a:solidFill>
              </a:rPr>
              <a:t>B-BBEE</a:t>
            </a:r>
            <a:endParaRPr lang="en-ZA" b="1" dirty="0">
              <a:solidFill>
                <a:schemeClr val="bg1"/>
              </a:solidFill>
            </a:endParaRPr>
          </a:p>
        </p:txBody>
      </p:sp>
    </p:spTree>
    <p:extLst>
      <p:ext uri="{BB962C8B-B14F-4D97-AF65-F5344CB8AC3E}">
        <p14:creationId xmlns:p14="http://schemas.microsoft.com/office/powerpoint/2010/main" val="133724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9536" y="865005"/>
            <a:ext cx="8799635" cy="5293757"/>
          </a:xfrm>
        </p:spPr>
        <p:txBody>
          <a:bodyPr>
            <a:normAutofit fontScale="85000" lnSpcReduction="20000"/>
          </a:bodyPr>
          <a:lstStyle/>
          <a:p>
            <a:pPr marL="0" indent="0">
              <a:buNone/>
            </a:pPr>
            <a:r>
              <a:rPr lang="x-none" b="1" kern="1200">
                <a:latin typeface="Arial" charset="0"/>
                <a:ea typeface="Times New Roman" pitchFamily="18" charset="0"/>
                <a:cs typeface="Tahoma" pitchFamily="34" charset="0"/>
              </a:rPr>
              <a:t>Regulation 11(9) </a:t>
            </a:r>
            <a:endParaRPr lang="en-ZA" b="1" kern="1200" dirty="0" smtClean="0">
              <a:latin typeface="Arial" charset="0"/>
              <a:ea typeface="Times New Roman" pitchFamily="18" charset="0"/>
              <a:cs typeface="Tahoma" pitchFamily="34" charset="0"/>
            </a:endParaRPr>
          </a:p>
          <a:p>
            <a:pPr marL="0" indent="0">
              <a:buNone/>
            </a:pPr>
            <a:endParaRPr lang="en-ZA" kern="1200" dirty="0">
              <a:latin typeface="Arial" charset="0"/>
              <a:ea typeface="Times New Roman" pitchFamily="18" charset="0"/>
              <a:cs typeface="Tahoma" pitchFamily="34" charset="0"/>
            </a:endParaRPr>
          </a:p>
          <a:p>
            <a:pPr algn="just"/>
            <a:r>
              <a:rPr lang="x-none" sz="2000" kern="1200">
                <a:latin typeface="Arial" charset="0"/>
                <a:ea typeface="Times New Roman" pitchFamily="18" charset="0"/>
                <a:cs typeface="Tahoma" pitchFamily="34" charset="0"/>
              </a:rPr>
              <a:t>A person awarded a contract may not sub-contract more than 25% of the value of the contract to any other enterprise that does not have an equal or higher B-BBEE status level than the person concerned, unless the contract is sub-contracted to an Exempted Micro Enterprise that has the capability and ability to execute the sub-contract</a:t>
            </a:r>
            <a:r>
              <a:rPr lang="x-none" sz="2000" kern="1200" smtClean="0">
                <a:latin typeface="Arial" charset="0"/>
                <a:ea typeface="Times New Roman" pitchFamily="18" charset="0"/>
                <a:cs typeface="Tahoma" pitchFamily="34" charset="0"/>
              </a:rPr>
              <a:t>.</a:t>
            </a:r>
            <a:endParaRPr lang="en-ZA" sz="2000" kern="1200" dirty="0" smtClean="0">
              <a:latin typeface="Arial" charset="0"/>
              <a:ea typeface="Times New Roman" pitchFamily="18" charset="0"/>
              <a:cs typeface="Tahoma" pitchFamily="34" charset="0"/>
            </a:endParaRPr>
          </a:p>
          <a:p>
            <a:pPr algn="just"/>
            <a:endParaRPr lang="en-ZA" kern="1200" dirty="0" smtClean="0">
              <a:latin typeface="Arial" charset="0"/>
              <a:ea typeface="Times New Roman" pitchFamily="18" charset="0"/>
              <a:cs typeface="Tahoma" pitchFamily="34" charset="0"/>
            </a:endParaRPr>
          </a:p>
          <a:p>
            <a:pPr marL="0" lvl="1" indent="0" algn="just">
              <a:buNone/>
            </a:pPr>
            <a:r>
              <a:rPr lang="en-ZA" sz="2000" b="1" dirty="0">
                <a:latin typeface="Arial" charset="0"/>
                <a:ea typeface="Times New Roman" pitchFamily="18" charset="0"/>
                <a:cs typeface="Tahoma" pitchFamily="34" charset="0"/>
              </a:rPr>
              <a:t>     Proof of Existence:  </a:t>
            </a:r>
            <a:r>
              <a:rPr lang="x-none" sz="2000" b="1">
                <a:latin typeface="Arial" charset="0"/>
                <a:ea typeface="Times New Roman" pitchFamily="18" charset="0"/>
                <a:cs typeface="Tahoma" pitchFamily="34" charset="0"/>
              </a:rPr>
              <a:t>Joint Ventures and/or Sub-Contracting</a:t>
            </a:r>
            <a:endParaRPr lang="en-ZA" sz="2000" b="1" dirty="0">
              <a:latin typeface="Arial" charset="0"/>
              <a:ea typeface="Times New Roman" pitchFamily="18" charset="0"/>
              <a:cs typeface="Tahoma" pitchFamily="34" charset="0"/>
            </a:endParaRPr>
          </a:p>
          <a:p>
            <a:pPr algn="just"/>
            <a:endParaRPr lang="en-ZA" kern="1200" dirty="0">
              <a:latin typeface="Arial" charset="0"/>
              <a:ea typeface="Times New Roman" pitchFamily="18" charset="0"/>
              <a:cs typeface="Tahoma" pitchFamily="34" charset="0"/>
            </a:endParaRPr>
          </a:p>
          <a:p>
            <a:pPr marL="340763" lvl="2" indent="-340763" algn="just">
              <a:buSzPct val="120000"/>
              <a:buFontTx/>
              <a:buChar char="•"/>
            </a:pPr>
            <a:r>
              <a:rPr lang="x-none" sz="2200">
                <a:latin typeface="Arial" charset="0"/>
                <a:ea typeface="Times New Roman" pitchFamily="18" charset="0"/>
                <a:cs typeface="Tahoma" pitchFamily="34" charset="0"/>
              </a:rPr>
              <a:t>Bidders must submit concrete proof of the existence of joint ventures and/or sub-contracting arrangements. SARS will accept signed agreements as acceptable proof of the existence of a joint venture and/or sub-contracting arrangement. </a:t>
            </a:r>
            <a:endParaRPr lang="en-ZA" sz="2200" dirty="0">
              <a:latin typeface="Arial" charset="0"/>
              <a:ea typeface="Times New Roman" pitchFamily="18" charset="0"/>
              <a:cs typeface="Tahoma" pitchFamily="34" charset="0"/>
            </a:endParaRPr>
          </a:p>
          <a:p>
            <a:pPr marL="340763" lvl="2" indent="-340763" algn="just">
              <a:buSzPct val="120000"/>
              <a:buFontTx/>
              <a:buChar char="•"/>
            </a:pPr>
            <a:endParaRPr lang="en-ZA" sz="2200" dirty="0">
              <a:latin typeface="Arial" charset="0"/>
              <a:ea typeface="Times New Roman" pitchFamily="18" charset="0"/>
              <a:cs typeface="Tahoma" pitchFamily="34" charset="0"/>
            </a:endParaRPr>
          </a:p>
          <a:p>
            <a:pPr marL="340763" lvl="2" indent="-340763" algn="just">
              <a:buSzPct val="120000"/>
              <a:buFontTx/>
              <a:buChar char="•"/>
            </a:pPr>
            <a:r>
              <a:rPr lang="x-none" sz="2200">
                <a:latin typeface="Arial" charset="0"/>
                <a:ea typeface="Times New Roman" pitchFamily="18" charset="0"/>
                <a:cs typeface="Tahoma" pitchFamily="34" charset="0"/>
              </a:rPr>
              <a:t>The joint venture and/or sub-contracting agreements must clearly set out the roles and responsibilities of the primary Bidder and the joint venture and/or sub-contracting party. The agreement must also clearly identify the primary Bidder, who shall be given the power of attorney to bind the other party/parties in respect of matters pertaining to the joint venture and/or sub-contracting arrangement</a:t>
            </a:r>
            <a:r>
              <a:rPr lang="x-none" sz="2200"/>
              <a:t>. </a:t>
            </a:r>
            <a:endParaRPr lang="en-ZA" sz="2200" kern="1200" dirty="0">
              <a:latin typeface="Arial" charset="0"/>
              <a:ea typeface="Times New Roman" pitchFamily="18" charset="0"/>
              <a:cs typeface="Tahoma" pitchFamily="34" charset="0"/>
            </a:endParaRPr>
          </a:p>
          <a:p>
            <a:endParaRPr lang="en-ZA" kern="1200" dirty="0">
              <a:latin typeface="Arial" charset="0"/>
              <a:ea typeface="Times New Roman" pitchFamily="18" charset="0"/>
              <a:cs typeface="Tahoma" pitchFamily="34" charset="0"/>
            </a:endParaRPr>
          </a:p>
        </p:txBody>
      </p:sp>
      <p:sp>
        <p:nvSpPr>
          <p:cNvPr id="3" name="Title 2"/>
          <p:cNvSpPr>
            <a:spLocks noGrp="1"/>
          </p:cNvSpPr>
          <p:nvPr>
            <p:ph type="title"/>
          </p:nvPr>
        </p:nvSpPr>
        <p:spPr>
          <a:xfrm>
            <a:off x="179512" y="44624"/>
            <a:ext cx="8853854" cy="648072"/>
          </a:xfrm>
        </p:spPr>
        <p:txBody>
          <a:bodyPr>
            <a:noAutofit/>
          </a:bodyPr>
          <a:lstStyle/>
          <a:p>
            <a:r>
              <a:rPr lang="en-ZA" sz="6000" b="1" dirty="0" smtClean="0">
                <a:solidFill>
                  <a:schemeClr val="bg1"/>
                </a:solidFill>
              </a:rPr>
              <a:t>B-BBEE</a:t>
            </a:r>
            <a:endParaRPr lang="en-ZA" sz="6000" b="1" dirty="0">
              <a:solidFill>
                <a:schemeClr val="bg1"/>
              </a:solidFill>
            </a:endParaRPr>
          </a:p>
        </p:txBody>
      </p:sp>
    </p:spTree>
    <p:extLst>
      <p:ext uri="{BB962C8B-B14F-4D97-AF65-F5344CB8AC3E}">
        <p14:creationId xmlns:p14="http://schemas.microsoft.com/office/powerpoint/2010/main" val="1878583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98516" y="1628834"/>
            <a:ext cx="8745519" cy="1908215"/>
          </a:xfrm>
        </p:spPr>
        <p:txBody>
          <a:bodyPr/>
          <a:lstStyle/>
          <a:p>
            <a:pPr algn="ctr"/>
            <a:r>
              <a:rPr lang="en-ZA" altLang="en-US" sz="6000" b="1" dirty="0">
                <a:latin typeface="Arial Rounded MT Bold" pitchFamily="34" charset="0"/>
              </a:rPr>
              <a:t>PRICING</a:t>
            </a:r>
            <a:r>
              <a:rPr lang="en-ZA" altLang="en-US" sz="4400" b="1" dirty="0">
                <a:latin typeface="Arial Rounded MT Bold" pitchFamily="34" charset="0"/>
              </a:rPr>
              <a:t> </a:t>
            </a:r>
            <a:r>
              <a:rPr lang="en-ZA" altLang="en-US" sz="6000" b="1" dirty="0">
                <a:latin typeface="Arial Rounded MT Bold" pitchFamily="34" charset="0"/>
              </a:rPr>
              <a:t>AND BOQ</a:t>
            </a:r>
            <a:r>
              <a:rPr lang="en-ZA" altLang="en-US" sz="3200" b="1" dirty="0">
                <a:latin typeface="Arial Rounded MT Bold" pitchFamily="34" charset="0"/>
              </a:rPr>
              <a:t/>
            </a:r>
            <a:br>
              <a:rPr lang="en-ZA" altLang="en-US" sz="3200" b="1" dirty="0">
                <a:latin typeface="Arial Rounded MT Bold" pitchFamily="34" charset="0"/>
              </a:rPr>
            </a:br>
            <a:r>
              <a:rPr lang="en-ZA" altLang="en-US" sz="3200" b="1" dirty="0">
                <a:latin typeface="Arial Rounded MT Bold" pitchFamily="34" charset="0"/>
              </a:rPr>
              <a:t/>
            </a:r>
            <a:br>
              <a:rPr lang="en-ZA" altLang="en-US" sz="3200" b="1" dirty="0">
                <a:latin typeface="Arial Rounded MT Bold" pitchFamily="34" charset="0"/>
              </a:rPr>
            </a:br>
            <a:r>
              <a:rPr lang="en-ZA" altLang="en-US" sz="3200" b="1" dirty="0" smtClean="0">
                <a:latin typeface="Arial Rounded MT Bold" pitchFamily="34" charset="0"/>
              </a:rPr>
              <a:t>Thabang Thinane</a:t>
            </a:r>
            <a:endParaRPr lang="en-ZA" altLang="en-US" sz="3200" b="1" dirty="0">
              <a:latin typeface="Arial Rounded MT Bold" pitchFamily="34" charset="0"/>
            </a:endParaRPr>
          </a:p>
        </p:txBody>
      </p:sp>
      <p:sp>
        <p:nvSpPr>
          <p:cNvPr id="3" name="Subtitle 2"/>
          <p:cNvSpPr>
            <a:spLocks noGrp="1"/>
          </p:cNvSpPr>
          <p:nvPr>
            <p:ph type="subTitle" idx="1"/>
          </p:nvPr>
        </p:nvSpPr>
        <p:spPr>
          <a:xfrm>
            <a:off x="2742390" y="6291173"/>
            <a:ext cx="6401610" cy="566911"/>
          </a:xfrm>
        </p:spPr>
        <p:txBody>
          <a:bodyPr>
            <a:normAutofit/>
          </a:bodyPr>
          <a:lstStyle/>
          <a:p>
            <a:pPr>
              <a:defRPr/>
            </a:pPr>
            <a:r>
              <a:rPr lang="en-ZA" dirty="0" smtClean="0">
                <a:solidFill>
                  <a:schemeClr val="bg1">
                    <a:lumMod val="95000"/>
                  </a:schemeClr>
                </a:solidFill>
              </a:rPr>
              <a:t>Presented by Faradh Khan</a:t>
            </a:r>
            <a:endParaRPr lang="en-ZA" dirty="0">
              <a:solidFill>
                <a:schemeClr val="bg1">
                  <a:lumMod val="95000"/>
                </a:schemeClr>
              </a:solidFill>
            </a:endParaRPr>
          </a:p>
        </p:txBody>
      </p:sp>
    </p:spTree>
    <p:extLst>
      <p:ext uri="{BB962C8B-B14F-4D97-AF65-F5344CB8AC3E}">
        <p14:creationId xmlns:p14="http://schemas.microsoft.com/office/powerpoint/2010/main" val="156325869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28" y="11774"/>
            <a:ext cx="8972296" cy="692497"/>
          </a:xfrm>
        </p:spPr>
        <p:txBody>
          <a:bodyPr/>
          <a:lstStyle/>
          <a:p>
            <a:pPr algn="ctr"/>
            <a:r>
              <a:rPr lang="en-ZA" sz="4500" dirty="0"/>
              <a:t>PRICE EVALUATION</a:t>
            </a:r>
          </a:p>
        </p:txBody>
      </p:sp>
      <p:sp>
        <p:nvSpPr>
          <p:cNvPr id="3" name="Content Placeholder 2"/>
          <p:cNvSpPr>
            <a:spLocks noGrp="1"/>
          </p:cNvSpPr>
          <p:nvPr>
            <p:ph idx="1"/>
          </p:nvPr>
        </p:nvSpPr>
        <p:spPr>
          <a:xfrm>
            <a:off x="177598" y="868252"/>
            <a:ext cx="8972296" cy="5453801"/>
          </a:xfrm>
        </p:spPr>
        <p:txBody>
          <a:bodyPr/>
          <a:lstStyle/>
          <a:p>
            <a:pPr marL="341667" indent="-341667" defTabSz="911109">
              <a:spcBef>
                <a:spcPct val="20000"/>
              </a:spcBef>
              <a:buSzTx/>
              <a:defRPr/>
            </a:pPr>
            <a:r>
              <a:rPr lang="en-ZA" sz="1800" dirty="0" smtClean="0">
                <a:solidFill>
                  <a:srgbClr val="000000"/>
                </a:solidFill>
              </a:rPr>
              <a:t>The </a:t>
            </a:r>
            <a:r>
              <a:rPr lang="en-ZA" sz="1800" dirty="0">
                <a:solidFill>
                  <a:srgbClr val="000000"/>
                </a:solidFill>
              </a:rPr>
              <a:t>bidders that </a:t>
            </a:r>
            <a:r>
              <a:rPr lang="en-ZA" sz="1800" dirty="0" smtClean="0">
                <a:solidFill>
                  <a:srgbClr val="000000"/>
                </a:solidFill>
              </a:rPr>
              <a:t> achieved  the set threshold of 70% will be considered for these stage of price evaluation  .</a:t>
            </a:r>
            <a:r>
              <a:rPr lang="en-ZA" sz="1800" b="1" dirty="0" smtClean="0">
                <a:solidFill>
                  <a:srgbClr val="000000"/>
                </a:solidFill>
              </a:rPr>
              <a:t>. </a:t>
            </a:r>
            <a:endParaRPr lang="en-ZA" sz="1800" b="1" dirty="0">
              <a:solidFill>
                <a:srgbClr val="000000"/>
              </a:solidFill>
            </a:endParaRPr>
          </a:p>
          <a:p>
            <a:pPr marL="0" indent="0" defTabSz="911109">
              <a:spcBef>
                <a:spcPct val="20000"/>
              </a:spcBef>
              <a:buSzTx/>
              <a:buNone/>
              <a:defRPr/>
            </a:pPr>
            <a:endParaRPr lang="en-ZA" sz="1400" b="1" dirty="0">
              <a:solidFill>
                <a:srgbClr val="000000"/>
              </a:solidFill>
            </a:endParaRPr>
          </a:p>
          <a:p>
            <a:pPr marL="341667" indent="-341667" defTabSz="911109">
              <a:spcBef>
                <a:spcPct val="20000"/>
              </a:spcBef>
              <a:buSzTx/>
              <a:defRPr/>
            </a:pPr>
            <a:r>
              <a:rPr lang="en-ZA" sz="1800" b="1" dirty="0">
                <a:solidFill>
                  <a:srgbClr val="000000"/>
                </a:solidFill>
              </a:rPr>
              <a:t>Evaluation criteria:</a:t>
            </a: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341667" indent="-341667" defTabSz="911109">
              <a:spcBef>
                <a:spcPct val="20000"/>
              </a:spcBef>
              <a:buSzTx/>
              <a:defRPr/>
            </a:pPr>
            <a:endParaRPr lang="en-ZA" sz="1400" b="1" dirty="0">
              <a:solidFill>
                <a:srgbClr val="000000"/>
              </a:solidFill>
            </a:endParaRPr>
          </a:p>
          <a:p>
            <a:pPr marL="0" indent="0" defTabSz="911109">
              <a:spcBef>
                <a:spcPct val="20000"/>
              </a:spcBef>
              <a:buSzTx/>
              <a:buNone/>
              <a:defRPr/>
            </a:pPr>
            <a:endParaRPr lang="en-ZA" sz="1400" b="1" dirty="0" smtClean="0">
              <a:solidFill>
                <a:srgbClr val="000000"/>
              </a:solidFill>
            </a:endParaRPr>
          </a:p>
          <a:p>
            <a:pPr marL="0" indent="0" defTabSz="911109">
              <a:spcBef>
                <a:spcPct val="20000"/>
              </a:spcBef>
              <a:buSzTx/>
              <a:buNone/>
              <a:defRPr/>
            </a:pPr>
            <a:r>
              <a:rPr lang="en-ZA" sz="1800" b="1" dirty="0" smtClean="0">
                <a:solidFill>
                  <a:srgbClr val="000000"/>
                </a:solidFill>
              </a:rPr>
              <a:t> </a:t>
            </a:r>
          </a:p>
          <a:p>
            <a:pPr marL="0" indent="0" defTabSz="911109">
              <a:spcBef>
                <a:spcPct val="20000"/>
              </a:spcBef>
              <a:buSzTx/>
              <a:buNone/>
              <a:defRPr/>
            </a:pPr>
            <a:endParaRPr lang="en-ZA" sz="1800" b="1" dirty="0">
              <a:solidFill>
                <a:srgbClr val="000000"/>
              </a:solidFill>
            </a:endParaRPr>
          </a:p>
          <a:p>
            <a:pPr marL="0" indent="0" defTabSz="911109">
              <a:spcBef>
                <a:spcPct val="20000"/>
              </a:spcBef>
              <a:buSzTx/>
              <a:buNone/>
              <a:defRPr/>
            </a:pPr>
            <a:r>
              <a:rPr lang="en-ZA" sz="1800" b="1" dirty="0" smtClean="0">
                <a:solidFill>
                  <a:srgbClr val="000000"/>
                </a:solidFill>
              </a:rPr>
              <a:t> Where</a:t>
            </a:r>
            <a:r>
              <a:rPr lang="en-ZA" sz="1800" b="1" dirty="0">
                <a:solidFill>
                  <a:srgbClr val="000000"/>
                </a:solidFill>
              </a:rPr>
              <a:t> :</a:t>
            </a:r>
          </a:p>
          <a:p>
            <a:pPr marL="341667" indent="-341667" defTabSz="911109">
              <a:spcBef>
                <a:spcPct val="20000"/>
              </a:spcBef>
              <a:buSzTx/>
              <a:defRPr/>
            </a:pPr>
            <a:r>
              <a:rPr lang="en-ZA" sz="1800" b="1" dirty="0">
                <a:solidFill>
                  <a:srgbClr val="000000"/>
                </a:solidFill>
              </a:rPr>
              <a:t>Ps	</a:t>
            </a:r>
            <a:r>
              <a:rPr lang="en-ZA" sz="1800" b="1" dirty="0" smtClean="0">
                <a:solidFill>
                  <a:srgbClr val="000000"/>
                </a:solidFill>
              </a:rPr>
              <a:t>= Points </a:t>
            </a:r>
            <a:r>
              <a:rPr lang="en-ZA" sz="1800" b="1" dirty="0">
                <a:solidFill>
                  <a:srgbClr val="000000"/>
                </a:solidFill>
              </a:rPr>
              <a:t>scored for price of bid under consideration</a:t>
            </a:r>
          </a:p>
          <a:p>
            <a:pPr marL="341667" indent="-341667" defTabSz="911109">
              <a:spcBef>
                <a:spcPct val="20000"/>
              </a:spcBef>
              <a:buSzTx/>
              <a:defRPr/>
            </a:pPr>
            <a:r>
              <a:rPr lang="en-ZA" sz="1800" b="1" dirty="0" err="1">
                <a:solidFill>
                  <a:srgbClr val="000000"/>
                </a:solidFill>
              </a:rPr>
              <a:t>Pt</a:t>
            </a:r>
            <a:r>
              <a:rPr lang="en-ZA" sz="1800" b="1" dirty="0">
                <a:solidFill>
                  <a:srgbClr val="000000"/>
                </a:solidFill>
              </a:rPr>
              <a:t>	</a:t>
            </a:r>
            <a:r>
              <a:rPr lang="en-ZA" sz="1800" b="1" dirty="0" smtClean="0">
                <a:solidFill>
                  <a:srgbClr val="000000"/>
                </a:solidFill>
              </a:rPr>
              <a:t>= Rand </a:t>
            </a:r>
            <a:r>
              <a:rPr lang="en-ZA" sz="1800" b="1" dirty="0">
                <a:solidFill>
                  <a:srgbClr val="000000"/>
                </a:solidFill>
              </a:rPr>
              <a:t>value of bid under consideration</a:t>
            </a:r>
          </a:p>
          <a:p>
            <a:pPr marL="341667" indent="-341667" defTabSz="911109">
              <a:spcBef>
                <a:spcPct val="20000"/>
              </a:spcBef>
              <a:buSzTx/>
              <a:defRPr/>
            </a:pPr>
            <a:r>
              <a:rPr lang="en-ZA" sz="1800" b="1" dirty="0" err="1">
                <a:solidFill>
                  <a:srgbClr val="000000"/>
                </a:solidFill>
              </a:rPr>
              <a:t>Pmin</a:t>
            </a:r>
            <a:r>
              <a:rPr lang="en-ZA" sz="1800" b="1" dirty="0">
                <a:solidFill>
                  <a:srgbClr val="000000"/>
                </a:solidFill>
              </a:rPr>
              <a:t>	</a:t>
            </a:r>
            <a:r>
              <a:rPr lang="en-ZA" sz="1800" b="1" dirty="0" smtClean="0">
                <a:solidFill>
                  <a:srgbClr val="000000"/>
                </a:solidFill>
              </a:rPr>
              <a:t>= Rand </a:t>
            </a:r>
            <a:r>
              <a:rPr lang="en-ZA" sz="1800" b="1" dirty="0">
                <a:solidFill>
                  <a:srgbClr val="000000"/>
                </a:solidFill>
              </a:rPr>
              <a:t>value of lowest acceptable bid</a:t>
            </a:r>
          </a:p>
          <a:p>
            <a:endParaRPr lang="en-ZA" dirty="0"/>
          </a:p>
        </p:txBody>
      </p:sp>
      <p:sp>
        <p:nvSpPr>
          <p:cNvPr id="4" name="Slide Number Placeholder 3"/>
          <p:cNvSpPr>
            <a:spLocks noGrp="1"/>
          </p:cNvSpPr>
          <p:nvPr>
            <p:ph type="sldNum" sz="quarter" idx="10"/>
          </p:nvPr>
        </p:nvSpPr>
        <p:spPr/>
        <p:txBody>
          <a:bodyPr/>
          <a:lstStyle/>
          <a:p>
            <a:pPr>
              <a:defRPr/>
            </a:pPr>
            <a:fld id="{856BF555-26C3-4802-AAA2-1B80D4EF085A}" type="slidenum">
              <a:rPr lang="en-GB" smtClean="0">
                <a:solidFill>
                  <a:srgbClr val="FFFFFF"/>
                </a:solidFill>
              </a:rPr>
              <a:pPr>
                <a:defRPr/>
              </a:pPr>
              <a:t>36</a:t>
            </a:fld>
            <a:endParaRPr lang="en-GB" dirty="0">
              <a:solidFill>
                <a:srgbClr val="FFFFFF"/>
              </a:solidFill>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3693"/>
            <a:ext cx="792088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79675"/>
            <a:ext cx="2664296" cy="8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760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28" y="-72899"/>
            <a:ext cx="8972296" cy="861774"/>
          </a:xfrm>
        </p:spPr>
        <p:txBody>
          <a:bodyPr/>
          <a:lstStyle/>
          <a:p>
            <a:pPr algn="ctr"/>
            <a:r>
              <a:rPr lang="en-ZA" sz="2800" dirty="0"/>
              <a:t>INCORRECT ASSUMPTIONS WITH </a:t>
            </a:r>
            <a:r>
              <a:rPr lang="en-ZA" sz="2800" dirty="0" smtClean="0"/>
              <a:t>REGARDS </a:t>
            </a:r>
            <a:r>
              <a:rPr lang="en-ZA" sz="2800" dirty="0"/>
              <a:t>TO PRICING </a:t>
            </a:r>
          </a:p>
        </p:txBody>
      </p:sp>
      <p:sp>
        <p:nvSpPr>
          <p:cNvPr id="4" name="Slide Number Placeholder 3"/>
          <p:cNvSpPr>
            <a:spLocks noGrp="1"/>
          </p:cNvSpPr>
          <p:nvPr>
            <p:ph type="sldNum" sz="quarter" idx="10"/>
          </p:nvPr>
        </p:nvSpPr>
        <p:spPr/>
        <p:txBody>
          <a:bodyPr/>
          <a:lstStyle/>
          <a:p>
            <a:pPr>
              <a:defRPr/>
            </a:pPr>
            <a:fld id="{856BF555-26C3-4802-AAA2-1B80D4EF085A}" type="slidenum">
              <a:rPr lang="en-GB" smtClean="0">
                <a:solidFill>
                  <a:srgbClr val="FFFFFF"/>
                </a:solidFill>
              </a:rPr>
              <a:pPr>
                <a:defRPr/>
              </a:pPr>
              <a:t>37</a:t>
            </a:fld>
            <a:endParaRPr lang="en-GB" dirty="0">
              <a:solidFill>
                <a:srgbClr val="FFFFFF"/>
              </a:solidFill>
            </a:endParaRPr>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18"/>
            <a:ext cx="92525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24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4728" y="13041"/>
            <a:ext cx="8972296" cy="690011"/>
          </a:xfrm>
        </p:spPr>
        <p:txBody>
          <a:bodyPr/>
          <a:lstStyle/>
          <a:p>
            <a:pPr algn="ctr"/>
            <a:r>
              <a:rPr lang="en-ZA" altLang="en-US" sz="4500" dirty="0"/>
              <a:t>PRICING CONTINUED</a:t>
            </a:r>
          </a:p>
        </p:txBody>
      </p:sp>
      <p:sp>
        <p:nvSpPr>
          <p:cNvPr id="21507" name="Content Placeholder 2"/>
          <p:cNvSpPr>
            <a:spLocks noGrp="1"/>
          </p:cNvSpPr>
          <p:nvPr>
            <p:ph idx="1"/>
          </p:nvPr>
        </p:nvSpPr>
        <p:spPr>
          <a:xfrm>
            <a:off x="171771" y="821217"/>
            <a:ext cx="8972297" cy="5955476"/>
          </a:xfrm>
        </p:spPr>
        <p:txBody>
          <a:bodyPr/>
          <a:lstStyle/>
          <a:p>
            <a:pPr marL="0" indent="0" algn="ctr">
              <a:buNone/>
              <a:defRPr/>
            </a:pPr>
            <a:r>
              <a:rPr lang="en-ZA" altLang="en-US" sz="4000" b="1" dirty="0"/>
              <a:t>BOQ’S NOTES</a:t>
            </a:r>
          </a:p>
          <a:p>
            <a:pPr>
              <a:defRPr/>
            </a:pPr>
            <a:r>
              <a:rPr lang="en-ZA" altLang="en-US" sz="4000" b="1" dirty="0" smtClean="0"/>
              <a:t>Only </a:t>
            </a:r>
            <a:r>
              <a:rPr lang="en-ZA" altLang="en-US" sz="4000" b="1" dirty="0"/>
              <a:t>the PDF version of the BOQ’s is required;</a:t>
            </a:r>
          </a:p>
          <a:p>
            <a:pPr>
              <a:defRPr/>
            </a:pPr>
            <a:r>
              <a:rPr lang="en-ZA" altLang="en-US" sz="4000" b="1" dirty="0"/>
              <a:t>Excel version is attached to assist bidder with calculations only; and</a:t>
            </a:r>
          </a:p>
          <a:p>
            <a:pPr>
              <a:defRPr/>
            </a:pPr>
            <a:r>
              <a:rPr lang="en-ZA" altLang="en-US" sz="4000" b="1" dirty="0"/>
              <a:t>Please attach separate annexure summarising the </a:t>
            </a:r>
            <a:r>
              <a:rPr lang="en-ZA" altLang="en-US" sz="4000" b="1" dirty="0" smtClean="0"/>
              <a:t>Preliminaries </a:t>
            </a:r>
            <a:r>
              <a:rPr lang="en-ZA" altLang="en-US" sz="4000" b="1" dirty="0"/>
              <a:t>&amp; </a:t>
            </a:r>
            <a:r>
              <a:rPr lang="en-ZA" altLang="en-US" sz="4000" b="1" dirty="0" smtClean="0"/>
              <a:t>General (P &amp; G’s).</a:t>
            </a:r>
            <a:endParaRPr lang="en-ZA" altLang="en-US" sz="4000" b="1" dirty="0"/>
          </a:p>
          <a:p>
            <a:pPr marL="0" indent="0" algn="ctr">
              <a:buNone/>
              <a:defRPr/>
            </a:pPr>
            <a:endParaRPr lang="en-ZA" altLang="en-US" sz="6700" dirty="0"/>
          </a:p>
        </p:txBody>
      </p:sp>
      <p:sp>
        <p:nvSpPr>
          <p:cNvPr id="3277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3306" indent="-289734" eaLnBrk="0" hangingPunct="0">
              <a:defRPr sz="2400">
                <a:solidFill>
                  <a:schemeClr val="tx1"/>
                </a:solidFill>
                <a:latin typeface="Arial" charset="0"/>
              </a:defRPr>
            </a:lvl2pPr>
            <a:lvl3pPr marL="1158931" indent="-231776" eaLnBrk="0" hangingPunct="0">
              <a:defRPr sz="2400">
                <a:solidFill>
                  <a:schemeClr val="tx1"/>
                </a:solidFill>
                <a:latin typeface="Arial" charset="0"/>
              </a:defRPr>
            </a:lvl3pPr>
            <a:lvl4pPr marL="1622504" indent="-231776" eaLnBrk="0" hangingPunct="0">
              <a:defRPr sz="2400">
                <a:solidFill>
                  <a:schemeClr val="tx1"/>
                </a:solidFill>
                <a:latin typeface="Arial" charset="0"/>
              </a:defRPr>
            </a:lvl4pPr>
            <a:lvl5pPr marL="2086077" indent="-231776" eaLnBrk="0" hangingPunct="0">
              <a:defRPr sz="2400">
                <a:solidFill>
                  <a:schemeClr val="tx1"/>
                </a:solidFill>
                <a:latin typeface="Arial" charset="0"/>
              </a:defRPr>
            </a:lvl5pPr>
            <a:lvl6pPr marL="2549654" indent="-231776" eaLnBrk="0" fontAlgn="base" hangingPunct="0">
              <a:spcBef>
                <a:spcPct val="0"/>
              </a:spcBef>
              <a:spcAft>
                <a:spcPct val="0"/>
              </a:spcAft>
              <a:defRPr sz="2400">
                <a:solidFill>
                  <a:schemeClr val="tx1"/>
                </a:solidFill>
                <a:latin typeface="Arial" charset="0"/>
              </a:defRPr>
            </a:lvl6pPr>
            <a:lvl7pPr marL="3013224" indent="-231776" eaLnBrk="0" fontAlgn="base" hangingPunct="0">
              <a:spcBef>
                <a:spcPct val="0"/>
              </a:spcBef>
              <a:spcAft>
                <a:spcPct val="0"/>
              </a:spcAft>
              <a:defRPr sz="2400">
                <a:solidFill>
                  <a:schemeClr val="tx1"/>
                </a:solidFill>
                <a:latin typeface="Arial" charset="0"/>
              </a:defRPr>
            </a:lvl7pPr>
            <a:lvl8pPr marL="3476795" indent="-231776" eaLnBrk="0" fontAlgn="base" hangingPunct="0">
              <a:spcBef>
                <a:spcPct val="0"/>
              </a:spcBef>
              <a:spcAft>
                <a:spcPct val="0"/>
              </a:spcAft>
              <a:defRPr sz="2400">
                <a:solidFill>
                  <a:schemeClr val="tx1"/>
                </a:solidFill>
                <a:latin typeface="Arial" charset="0"/>
              </a:defRPr>
            </a:lvl8pPr>
            <a:lvl9pPr marL="3940367" indent="-231776" eaLnBrk="0" fontAlgn="base" hangingPunct="0">
              <a:spcBef>
                <a:spcPct val="0"/>
              </a:spcBef>
              <a:spcAft>
                <a:spcPct val="0"/>
              </a:spcAft>
              <a:defRPr sz="2400">
                <a:solidFill>
                  <a:schemeClr val="tx1"/>
                </a:solidFill>
                <a:latin typeface="Arial" charset="0"/>
              </a:defRPr>
            </a:lvl9pPr>
          </a:lstStyle>
          <a:p>
            <a:pPr eaLnBrk="1" hangingPunct="1">
              <a:defRPr/>
            </a:pPr>
            <a:fld id="{F2E1B9DA-0E34-41F3-B55D-445E4D9F0B27}" type="slidenum">
              <a:rPr lang="en-GB" altLang="en-US" sz="1200">
                <a:solidFill>
                  <a:srgbClr val="FFFFFF"/>
                </a:solidFill>
              </a:rPr>
              <a:pPr eaLnBrk="1" hangingPunct="1">
                <a:defRPr/>
              </a:pPr>
              <a:t>38</a:t>
            </a:fld>
            <a:endParaRPr lang="en-GB" altLang="en-US" sz="1200">
              <a:solidFill>
                <a:srgbClr val="FFFFFF"/>
              </a:solidFill>
            </a:endParaRPr>
          </a:p>
        </p:txBody>
      </p:sp>
    </p:spTree>
    <p:extLst>
      <p:ext uri="{BB962C8B-B14F-4D97-AF65-F5344CB8AC3E}">
        <p14:creationId xmlns:p14="http://schemas.microsoft.com/office/powerpoint/2010/main" val="2235851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28" y="19433"/>
            <a:ext cx="8972296" cy="677108"/>
          </a:xfrm>
        </p:spPr>
        <p:txBody>
          <a:bodyPr/>
          <a:lstStyle/>
          <a:p>
            <a:pPr algn="ctr"/>
            <a:r>
              <a:rPr lang="en-ZA" altLang="en-US" sz="4400" dirty="0"/>
              <a:t>EXAMPLE BOQ</a:t>
            </a:r>
            <a:endParaRPr lang="en-ZA" sz="4400" dirty="0"/>
          </a:p>
        </p:txBody>
      </p:sp>
      <p:sp>
        <p:nvSpPr>
          <p:cNvPr id="4" name="Slide Number Placeholder 3"/>
          <p:cNvSpPr>
            <a:spLocks noGrp="1"/>
          </p:cNvSpPr>
          <p:nvPr>
            <p:ph type="sldNum" sz="quarter" idx="10"/>
          </p:nvPr>
        </p:nvSpPr>
        <p:spPr/>
        <p:txBody>
          <a:bodyPr/>
          <a:lstStyle/>
          <a:p>
            <a:pPr>
              <a:defRPr/>
            </a:pPr>
            <a:fld id="{856BF555-26C3-4802-AAA2-1B80D4EF085A}" type="slidenum">
              <a:rPr lang="en-GB" smtClean="0">
                <a:solidFill>
                  <a:srgbClr val="FFFFFF"/>
                </a:solidFill>
              </a:rPr>
              <a:pPr>
                <a:defRPr/>
              </a:pPr>
              <a:t>39</a:t>
            </a:fld>
            <a:endParaRPr lang="en-GB" dirty="0">
              <a:solidFill>
                <a:srgbClr val="FFFFFF"/>
              </a:solidFill>
            </a:endParaRPr>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921702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8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67760"/>
          </a:xfrm>
        </p:spPr>
        <p:txBody>
          <a:bodyPr>
            <a:noAutofit/>
          </a:bodyPr>
          <a:lstStyle/>
          <a:p>
            <a:r>
              <a:rPr lang="en-ZA" altLang="en-US" sz="6000" b="1" dirty="0">
                <a:solidFill>
                  <a:schemeClr val="bg1"/>
                </a:solidFill>
              </a:rPr>
              <a:t>PURPOSE AND SCOPE</a:t>
            </a:r>
            <a:endParaRPr lang="en-GB" altLang="en-US" sz="60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1930363"/>
              </p:ext>
            </p:extLst>
          </p:nvPr>
        </p:nvGraphicFramePr>
        <p:xfrm>
          <a:off x="107505" y="764704"/>
          <a:ext cx="8928992" cy="5839968"/>
        </p:xfrm>
        <a:graphic>
          <a:graphicData uri="http://schemas.openxmlformats.org/drawingml/2006/table">
            <a:tbl>
              <a:tblPr/>
              <a:tblGrid>
                <a:gridCol w="8928992"/>
              </a:tblGrid>
              <a:tr h="5541264">
                <a:tc>
                  <a:txBody>
                    <a:bodyPr/>
                    <a:lstStyle>
                      <a:lvl1pPr marL="0" algn="l" defTabSz="913722" rtl="0" eaLnBrk="1" latinLnBrk="0" hangingPunct="1">
                        <a:defRPr sz="1800" kern="1200">
                          <a:solidFill>
                            <a:schemeClr val="tx1"/>
                          </a:solidFill>
                          <a:latin typeface="Arial"/>
                        </a:defRPr>
                      </a:lvl1pPr>
                      <a:lvl2pPr marL="456864" algn="l" defTabSz="913722" rtl="0" eaLnBrk="1" latinLnBrk="0" hangingPunct="1">
                        <a:defRPr sz="1800" kern="1200">
                          <a:solidFill>
                            <a:schemeClr val="tx1"/>
                          </a:solidFill>
                          <a:latin typeface="Arial"/>
                        </a:defRPr>
                      </a:lvl2pPr>
                      <a:lvl3pPr marL="913722" algn="l" defTabSz="913722" rtl="0" eaLnBrk="1" latinLnBrk="0" hangingPunct="1">
                        <a:defRPr sz="1800" kern="1200">
                          <a:solidFill>
                            <a:schemeClr val="tx1"/>
                          </a:solidFill>
                          <a:latin typeface="Arial"/>
                        </a:defRPr>
                      </a:lvl3pPr>
                      <a:lvl4pPr marL="1370584" algn="l" defTabSz="913722" rtl="0" eaLnBrk="1" latinLnBrk="0" hangingPunct="1">
                        <a:defRPr sz="1800" kern="1200">
                          <a:solidFill>
                            <a:schemeClr val="tx1"/>
                          </a:solidFill>
                          <a:latin typeface="Arial"/>
                        </a:defRPr>
                      </a:lvl4pPr>
                      <a:lvl5pPr marL="1827444" algn="l" defTabSz="913722" rtl="0" eaLnBrk="1" latinLnBrk="0" hangingPunct="1">
                        <a:defRPr sz="1800" kern="1200">
                          <a:solidFill>
                            <a:schemeClr val="tx1"/>
                          </a:solidFill>
                          <a:latin typeface="Arial"/>
                        </a:defRPr>
                      </a:lvl5pPr>
                      <a:lvl6pPr marL="2284305" algn="l" defTabSz="913722" rtl="0" eaLnBrk="1" latinLnBrk="0" hangingPunct="1">
                        <a:defRPr sz="1800" kern="1200">
                          <a:solidFill>
                            <a:schemeClr val="tx1"/>
                          </a:solidFill>
                          <a:latin typeface="Arial"/>
                        </a:defRPr>
                      </a:lvl6pPr>
                      <a:lvl7pPr marL="2741165" algn="l" defTabSz="913722" rtl="0" eaLnBrk="1" latinLnBrk="0" hangingPunct="1">
                        <a:defRPr sz="1800" kern="1200">
                          <a:solidFill>
                            <a:schemeClr val="tx1"/>
                          </a:solidFill>
                          <a:latin typeface="Arial"/>
                        </a:defRPr>
                      </a:lvl7pPr>
                      <a:lvl8pPr marL="3198027" algn="l" defTabSz="913722" rtl="0" eaLnBrk="1" latinLnBrk="0" hangingPunct="1">
                        <a:defRPr sz="1800" kern="1200">
                          <a:solidFill>
                            <a:schemeClr val="tx1"/>
                          </a:solidFill>
                          <a:latin typeface="Arial"/>
                        </a:defRPr>
                      </a:lvl8pPr>
                      <a:lvl9pPr marL="3654888" algn="l" defTabSz="913722" rtl="0" eaLnBrk="1" latinLnBrk="0" hangingPunct="1">
                        <a:defRPr sz="1800" kern="1200">
                          <a:solidFill>
                            <a:schemeClr val="tx1"/>
                          </a:solidFill>
                          <a:latin typeface="Arial"/>
                        </a:defRPr>
                      </a:lvl9pPr>
                    </a:lstStyle>
                    <a:p>
                      <a:pPr marL="369024" marR="0" lvl="0" indent="-369024" algn="l" defTabSz="913722" rtl="0" eaLnBrk="1" fontAlgn="auto" latinLnBrk="0" hangingPunct="1">
                        <a:lnSpc>
                          <a:spcPct val="100000"/>
                        </a:lnSpc>
                        <a:spcBef>
                          <a:spcPct val="20000"/>
                        </a:spcBef>
                        <a:spcAft>
                          <a:spcPts val="0"/>
                        </a:spcAft>
                        <a:buClrTx/>
                        <a:buSzTx/>
                        <a:buFont typeface="Arial" pitchFamily="34" charset="0"/>
                        <a:buChar char="•"/>
                        <a:tabLst/>
                        <a:defRPr/>
                      </a:pPr>
                      <a:r>
                        <a:rPr kumimoji="0" lang="en-ZA" altLang="en-US" sz="4000" b="1" i="0" u="none" strike="noStrike" kern="1200" cap="none" spc="0" normalizeH="0" baseline="0" noProof="0" dirty="0" smtClean="0">
                          <a:ln>
                            <a:noFill/>
                          </a:ln>
                          <a:solidFill>
                            <a:schemeClr val="tx2"/>
                          </a:solidFill>
                          <a:effectLst/>
                          <a:uLnTx/>
                          <a:uFillTx/>
                          <a:latin typeface="+mn-lt"/>
                          <a:ea typeface="+mn-ea"/>
                          <a:cs typeface="+mn-cs"/>
                        </a:rPr>
                        <a:t>PURPOSE</a:t>
                      </a:r>
                      <a:r>
                        <a:rPr kumimoji="0" lang="en-ZA" altLang="en-US" sz="2900" b="0" i="0" u="none" strike="noStrike" kern="1200" cap="none" spc="0" normalizeH="0" baseline="0" noProof="0" dirty="0" smtClean="0">
                          <a:ln>
                            <a:noFill/>
                          </a:ln>
                          <a:solidFill>
                            <a:schemeClr val="tx2"/>
                          </a:solidFill>
                          <a:effectLst/>
                          <a:uLnTx/>
                          <a:uFillTx/>
                          <a:latin typeface="+mn-lt"/>
                          <a:ea typeface="+mn-ea"/>
                          <a:cs typeface="+mn-cs"/>
                        </a:rPr>
                        <a:t> – </a:t>
                      </a:r>
                      <a:r>
                        <a:rPr kumimoji="0" lang="en-ZA" altLang="en-US" sz="3200" b="1" i="0" u="none" strike="noStrike" kern="1200" cap="none" spc="0" normalizeH="0" baseline="0" noProof="0" dirty="0" smtClean="0">
                          <a:ln>
                            <a:noFill/>
                          </a:ln>
                          <a:solidFill>
                            <a:schemeClr val="tx2"/>
                          </a:solidFill>
                          <a:effectLst/>
                          <a:uLnTx/>
                          <a:uFillTx/>
                          <a:latin typeface="+mn-lt"/>
                          <a:ea typeface="+mn-ea"/>
                          <a:cs typeface="+mn-cs"/>
                        </a:rPr>
                        <a:t>Appointment of qualified  contractor/s for:</a:t>
                      </a:r>
                    </a:p>
                    <a:p>
                      <a:pPr marL="1798638" marR="0" lvl="0" indent="-457200" algn="l" defTabSz="913722" rtl="0" eaLnBrk="1" fontAlgn="auto" latinLnBrk="0" hangingPunct="1">
                        <a:lnSpc>
                          <a:spcPct val="100000"/>
                        </a:lnSpc>
                        <a:spcBef>
                          <a:spcPct val="20000"/>
                        </a:spcBef>
                        <a:spcAft>
                          <a:spcPts val="0"/>
                        </a:spcAft>
                        <a:buClrTx/>
                        <a:buSzTx/>
                        <a:buFont typeface="Wingdings" pitchFamily="2" charset="2"/>
                        <a:buChar char="v"/>
                        <a:tabLst/>
                        <a:defRPr/>
                      </a:pPr>
                      <a:r>
                        <a:rPr kumimoji="0" lang="en-ZA" altLang="en-US" sz="2400" b="1" i="0" u="none" strike="noStrike" kern="1200" cap="none" spc="0" normalizeH="0" baseline="0" noProof="0" dirty="0" smtClean="0">
                          <a:ln>
                            <a:noFill/>
                          </a:ln>
                          <a:solidFill>
                            <a:schemeClr val="tx2"/>
                          </a:solidFill>
                          <a:effectLst/>
                          <a:uLnTx/>
                          <a:uFillTx/>
                          <a:latin typeface="+mn-lt"/>
                          <a:ea typeface="+mn-ea"/>
                          <a:cs typeface="+mn-cs"/>
                        </a:rPr>
                        <a:t>Paving works</a:t>
                      </a:r>
                    </a:p>
                    <a:p>
                      <a:pPr marL="1798638" marR="0" lvl="0" indent="-457200" algn="l" defTabSz="913722" rtl="0" eaLnBrk="1" fontAlgn="auto" latinLnBrk="0" hangingPunct="1">
                        <a:lnSpc>
                          <a:spcPct val="100000"/>
                        </a:lnSpc>
                        <a:spcBef>
                          <a:spcPct val="20000"/>
                        </a:spcBef>
                        <a:spcAft>
                          <a:spcPts val="0"/>
                        </a:spcAft>
                        <a:buClrTx/>
                        <a:buSzTx/>
                        <a:buFont typeface="Wingdings" pitchFamily="2" charset="2"/>
                        <a:buChar char="v"/>
                        <a:tabLst/>
                        <a:defRPr/>
                      </a:pPr>
                      <a:r>
                        <a:rPr kumimoji="0" lang="en-ZA" altLang="en-US" sz="2400" b="1" i="0" u="none" strike="noStrike" kern="1200" cap="none" spc="0" normalizeH="0" baseline="0" noProof="0" dirty="0" smtClean="0">
                          <a:ln>
                            <a:noFill/>
                          </a:ln>
                          <a:solidFill>
                            <a:schemeClr val="tx2"/>
                          </a:solidFill>
                          <a:effectLst/>
                          <a:uLnTx/>
                          <a:uFillTx/>
                          <a:latin typeface="+mn-lt"/>
                          <a:ea typeface="+mn-ea"/>
                          <a:cs typeface="+mn-cs"/>
                        </a:rPr>
                        <a:t>Construction of Loading Bay</a:t>
                      </a:r>
                    </a:p>
                    <a:p>
                      <a:pPr marL="1798638" marR="0" lvl="0" indent="-457200" algn="l" defTabSz="913722" rtl="0" eaLnBrk="1" fontAlgn="auto" latinLnBrk="0" hangingPunct="1">
                        <a:lnSpc>
                          <a:spcPct val="100000"/>
                        </a:lnSpc>
                        <a:spcBef>
                          <a:spcPct val="20000"/>
                        </a:spcBef>
                        <a:spcAft>
                          <a:spcPts val="0"/>
                        </a:spcAft>
                        <a:buClrTx/>
                        <a:buSzTx/>
                        <a:buFont typeface="Wingdings" pitchFamily="2" charset="2"/>
                        <a:buChar char="v"/>
                        <a:tabLst/>
                        <a:defRPr/>
                      </a:pPr>
                      <a:r>
                        <a:rPr kumimoji="0" lang="en-ZA" altLang="en-US" sz="2400" b="1" i="0" u="none" strike="noStrike" kern="1200" cap="none" spc="0" normalizeH="0" baseline="0" noProof="0" dirty="0" smtClean="0">
                          <a:ln>
                            <a:noFill/>
                          </a:ln>
                          <a:solidFill>
                            <a:schemeClr val="tx2"/>
                          </a:solidFill>
                          <a:effectLst/>
                          <a:uLnTx/>
                          <a:uFillTx/>
                          <a:latin typeface="+mn-lt"/>
                          <a:ea typeface="+mn-ea"/>
                          <a:cs typeface="+mn-cs"/>
                        </a:rPr>
                        <a:t>Refurbishment works of </a:t>
                      </a:r>
                      <a:r>
                        <a:rPr kumimoji="0" lang="en-ZA" altLang="en-US" sz="2400" b="1" i="0" u="none" strike="noStrike" kern="1200" cap="none" spc="0" normalizeH="0" baseline="0" noProof="0" dirty="0" err="1" smtClean="0">
                          <a:ln>
                            <a:noFill/>
                          </a:ln>
                          <a:solidFill>
                            <a:schemeClr val="tx2"/>
                          </a:solidFill>
                          <a:effectLst/>
                          <a:uLnTx/>
                          <a:uFillTx/>
                          <a:latin typeface="+mn-lt"/>
                          <a:ea typeface="+mn-ea"/>
                          <a:cs typeface="+mn-cs"/>
                        </a:rPr>
                        <a:t>Musina</a:t>
                      </a:r>
                      <a:r>
                        <a:rPr kumimoji="0" lang="en-ZA" altLang="en-US" sz="2400" b="1" i="0" u="none" strike="noStrike" kern="1200" cap="none" spc="0" normalizeH="0" baseline="0" noProof="0" dirty="0" smtClean="0">
                          <a:ln>
                            <a:noFill/>
                          </a:ln>
                          <a:solidFill>
                            <a:schemeClr val="tx2"/>
                          </a:solidFill>
                          <a:effectLst/>
                          <a:uLnTx/>
                          <a:uFillTx/>
                          <a:latin typeface="+mn-lt"/>
                          <a:ea typeface="+mn-ea"/>
                          <a:cs typeface="+mn-cs"/>
                        </a:rPr>
                        <a:t> State Warehouse</a:t>
                      </a:r>
                      <a:endParaRPr kumimoji="0" lang="en-ZA" alt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645" marR="0" lvl="0" indent="-342645" algn="l" defTabSz="913722" rtl="0" eaLnBrk="1" fontAlgn="auto" latinLnBrk="0" hangingPunct="1">
                        <a:lnSpc>
                          <a:spcPct val="100000"/>
                        </a:lnSpc>
                        <a:spcBef>
                          <a:spcPct val="20000"/>
                        </a:spcBef>
                        <a:spcAft>
                          <a:spcPts val="0"/>
                        </a:spcAft>
                        <a:buClrTx/>
                        <a:buSzTx/>
                        <a:buFont typeface="Arial" pitchFamily="34" charset="0"/>
                        <a:buChar char="•"/>
                        <a:tabLst/>
                        <a:defRPr/>
                      </a:pPr>
                      <a:r>
                        <a:rPr kumimoji="0" lang="en-ZA" altLang="en-US" sz="4000" b="1" i="0" u="none" strike="noStrike" kern="1200" cap="none" spc="0" normalizeH="0" baseline="0" noProof="0" dirty="0" smtClean="0">
                          <a:ln>
                            <a:noFill/>
                          </a:ln>
                          <a:solidFill>
                            <a:schemeClr val="tx2"/>
                          </a:solidFill>
                          <a:effectLst/>
                          <a:uLnTx/>
                          <a:uFillTx/>
                          <a:latin typeface="+mn-lt"/>
                          <a:ea typeface="+mn-ea"/>
                          <a:cs typeface="+mn-cs"/>
                        </a:rPr>
                        <a:t>SCOPE</a:t>
                      </a:r>
                      <a:r>
                        <a:rPr kumimoji="0" lang="en-ZA" altLang="en-US" sz="2900" b="0" i="0" u="none" strike="noStrike" kern="1200" cap="none" spc="0" normalizeH="0" baseline="0" noProof="0" dirty="0" smtClean="0">
                          <a:ln>
                            <a:noFill/>
                          </a:ln>
                          <a:solidFill>
                            <a:schemeClr val="tx2"/>
                          </a:solidFill>
                          <a:effectLst/>
                          <a:uLnTx/>
                          <a:uFillTx/>
                          <a:latin typeface="+mn-lt"/>
                          <a:ea typeface="+mn-ea"/>
                          <a:cs typeface="+mn-cs"/>
                        </a:rPr>
                        <a:t> – </a:t>
                      </a:r>
                      <a:r>
                        <a:rPr kumimoji="0" lang="en-ZA" altLang="en-US" sz="3200" b="1" i="0" u="none" strike="noStrike" kern="1200" cap="none" spc="0" normalizeH="0" baseline="0" noProof="0" dirty="0" smtClean="0">
                          <a:ln>
                            <a:noFill/>
                          </a:ln>
                          <a:solidFill>
                            <a:schemeClr val="tx2"/>
                          </a:solidFill>
                          <a:effectLst/>
                          <a:uLnTx/>
                          <a:uFillTx/>
                          <a:latin typeface="+mn-lt"/>
                          <a:ea typeface="+mn-ea"/>
                          <a:cs typeface="+mn-cs"/>
                        </a:rPr>
                        <a:t>Refurbishment and Upgrade of SARS State Warehouse in </a:t>
                      </a:r>
                      <a:r>
                        <a:rPr kumimoji="0" lang="en-ZA" altLang="en-US" sz="3200" b="1" i="0" u="none" strike="noStrike" kern="1200" cap="none" spc="0" normalizeH="0" baseline="0" noProof="0" dirty="0" err="1" smtClean="0">
                          <a:ln>
                            <a:noFill/>
                          </a:ln>
                          <a:solidFill>
                            <a:schemeClr val="tx2"/>
                          </a:solidFill>
                          <a:effectLst/>
                          <a:uLnTx/>
                          <a:uFillTx/>
                          <a:latin typeface="+mn-lt"/>
                          <a:ea typeface="+mn-ea"/>
                          <a:cs typeface="+mn-cs"/>
                        </a:rPr>
                        <a:t>Musina</a:t>
                      </a:r>
                      <a:r>
                        <a:rPr kumimoji="0" lang="en-ZA" altLang="en-US" sz="3200" b="1" i="0" u="none" strike="noStrike" kern="1200" cap="none" spc="0" normalizeH="0" baseline="0" noProof="0" dirty="0" smtClean="0">
                          <a:ln>
                            <a:noFill/>
                          </a:ln>
                          <a:solidFill>
                            <a:schemeClr val="tx2"/>
                          </a:solidFill>
                          <a:effectLst/>
                          <a:uLnTx/>
                          <a:uFillTx/>
                          <a:latin typeface="+mn-lt"/>
                          <a:ea typeface="+mn-ea"/>
                          <a:cs typeface="+mn-cs"/>
                        </a:rPr>
                        <a:t>; and</a:t>
                      </a:r>
                    </a:p>
                    <a:p>
                      <a:pPr marL="0" marR="0" lvl="0" indent="0" algn="ctr" defTabSz="913722" rtl="0" eaLnBrk="1" fontAlgn="auto" latinLnBrk="0" hangingPunct="1">
                        <a:lnSpc>
                          <a:spcPct val="100000"/>
                        </a:lnSpc>
                        <a:spcBef>
                          <a:spcPct val="20000"/>
                        </a:spcBef>
                        <a:spcAft>
                          <a:spcPts val="0"/>
                        </a:spcAft>
                        <a:buClrTx/>
                        <a:buSzTx/>
                        <a:buFont typeface="Arial" pitchFamily="34" charset="0"/>
                        <a:buNone/>
                        <a:tabLst/>
                        <a:defRPr/>
                      </a:pPr>
                      <a:endParaRPr kumimoji="0" lang="en-ZA" altLang="en-US" sz="3200" b="1" i="0" u="none" strike="noStrike" kern="1200" cap="none" spc="0" normalizeH="0" baseline="0" noProof="0" dirty="0" smtClean="0">
                        <a:ln>
                          <a:noFill/>
                        </a:ln>
                        <a:solidFill>
                          <a:schemeClr val="tx2"/>
                        </a:solidFill>
                        <a:effectLst/>
                        <a:uLnTx/>
                        <a:uFillTx/>
                        <a:latin typeface="+mn-lt"/>
                        <a:ea typeface="+mn-ea"/>
                        <a:cs typeface="+mn-cs"/>
                      </a:endParaRPr>
                    </a:p>
                    <a:p>
                      <a:pPr marL="342645" marR="0" lvl="0" indent="-342645" algn="l" defTabSz="913722" rtl="0" eaLnBrk="1" fontAlgn="auto" latinLnBrk="0" hangingPunct="1">
                        <a:lnSpc>
                          <a:spcPct val="100000"/>
                        </a:lnSpc>
                        <a:spcBef>
                          <a:spcPct val="20000"/>
                        </a:spcBef>
                        <a:spcAft>
                          <a:spcPts val="0"/>
                        </a:spcAft>
                        <a:buClrTx/>
                        <a:buSzTx/>
                        <a:buFont typeface="Arial" pitchFamily="34" charset="0"/>
                        <a:buChar char="•"/>
                        <a:tabLst/>
                        <a:defRPr/>
                      </a:pPr>
                      <a:r>
                        <a:rPr kumimoji="0" lang="en-ZA" altLang="en-US" sz="3200" b="1" i="0" u="none" strike="noStrike" kern="1200" cap="none" spc="0" normalizeH="0" baseline="0" noProof="0" dirty="0" smtClean="0">
                          <a:ln>
                            <a:noFill/>
                          </a:ln>
                          <a:solidFill>
                            <a:schemeClr val="tx2"/>
                          </a:solidFill>
                          <a:effectLst/>
                          <a:uLnTx/>
                          <a:uFillTx/>
                          <a:latin typeface="+mn-lt"/>
                          <a:ea typeface="+mn-ea"/>
                          <a:cs typeface="+mn-cs"/>
                        </a:rPr>
                        <a:t>A JBCC Agreement will be signed between SARS and the appointed service provider.</a:t>
                      </a:r>
                    </a:p>
                    <a:p>
                      <a:pPr marL="0" marR="0" lvl="0" indent="0" algn="l" defTabSz="914400" rtl="0" eaLnBrk="1" fontAlgn="base" latinLnBrk="0" hangingPunct="1">
                        <a:lnSpc>
                          <a:spcPct val="150000"/>
                        </a:lnSpc>
                        <a:spcBef>
                          <a:spcPct val="0"/>
                        </a:spcBef>
                        <a:spcAft>
                          <a:spcPct val="0"/>
                        </a:spcAft>
                        <a:buClrTx/>
                        <a:buSzTx/>
                        <a:buFont typeface="Wingdings" pitchFamily="2" charset="2"/>
                        <a:buNone/>
                        <a:tabLst/>
                        <a:defRPr/>
                      </a:pPr>
                      <a:endParaRPr kumimoji="0" lang="en-ZA" sz="2000" b="1" i="0" u="none" strike="noStrike" cap="none" normalizeH="0" baseline="0" dirty="0" smtClean="0">
                        <a:ln>
                          <a:noFill/>
                        </a:ln>
                        <a:solidFill>
                          <a:schemeClr val="tx2"/>
                        </a:solidFill>
                        <a:effectLst/>
                        <a:latin typeface="Arial" charset="0"/>
                        <a:cs typeface="Arial" charset="0"/>
                      </a:endParaRPr>
                    </a:p>
                  </a:txBody>
                  <a:tcPr anchor="ctr" horzOverflow="overflow">
                    <a:lnL w="9525" cap="flat" cmpd="sng" algn="ctr">
                      <a:solidFill>
                        <a:srgbClr val="5A9AC2"/>
                      </a:solidFill>
                      <a:prstDash val="solid"/>
                      <a:round/>
                      <a:headEnd type="none" w="med" len="med"/>
                      <a:tailEnd type="none" w="med" len="med"/>
                    </a:lnL>
                    <a:lnR w="9525" cap="flat" cmpd="sng" algn="ctr">
                      <a:solidFill>
                        <a:srgbClr val="5A9AC2"/>
                      </a:solidFill>
                      <a:prstDash val="solid"/>
                      <a:round/>
                      <a:headEnd type="none" w="med" len="med"/>
                      <a:tailEnd type="none" w="med" len="med"/>
                    </a:lnR>
                    <a:lnT w="9525" cap="flat" cmpd="sng" algn="ctr">
                      <a:solidFill>
                        <a:srgbClr val="5A9AC2"/>
                      </a:solidFill>
                      <a:prstDash val="solid"/>
                      <a:round/>
                      <a:headEnd type="none" w="med" len="med"/>
                      <a:tailEnd type="none" w="med" len="med"/>
                    </a:lnT>
                    <a:lnB w="9525" cap="flat" cmpd="sng" algn="ctr">
                      <a:solidFill>
                        <a:srgbClr val="5A9AC2"/>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438689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79512" y="1052736"/>
            <a:ext cx="8792308" cy="3077766"/>
          </a:xfrm>
        </p:spPr>
        <p:txBody>
          <a:bodyPr/>
          <a:lstStyle/>
          <a:p>
            <a:pPr algn="ctr">
              <a:buFontTx/>
              <a:buNone/>
            </a:pPr>
            <a:endParaRPr lang="en-ZA" dirty="0" smtClean="0">
              <a:solidFill>
                <a:schemeClr val="bg1"/>
              </a:solidFill>
            </a:endParaRPr>
          </a:p>
          <a:p>
            <a:pPr algn="ctr">
              <a:buFontTx/>
              <a:buNone/>
            </a:pPr>
            <a:endParaRPr lang="en-ZA" dirty="0" smtClean="0">
              <a:solidFill>
                <a:schemeClr val="bg1"/>
              </a:solidFill>
            </a:endParaRPr>
          </a:p>
          <a:p>
            <a:pPr algn="ctr">
              <a:buFontTx/>
              <a:buNone/>
            </a:pPr>
            <a:r>
              <a:rPr lang="en-ZA" sz="6000" b="1" dirty="0">
                <a:solidFill>
                  <a:schemeClr val="bg1"/>
                </a:solidFill>
              </a:rPr>
              <a:t>FINANCIAL </a:t>
            </a:r>
            <a:r>
              <a:rPr lang="en-ZA" sz="6000" b="1" dirty="0" smtClean="0">
                <a:solidFill>
                  <a:schemeClr val="bg1"/>
                </a:solidFill>
              </a:rPr>
              <a:t>ANALYSIS</a:t>
            </a:r>
          </a:p>
          <a:p>
            <a:pPr algn="ctr">
              <a:buFontTx/>
              <a:buNone/>
            </a:pPr>
            <a:endParaRPr lang="en-ZA" sz="6000" b="1" dirty="0">
              <a:solidFill>
                <a:schemeClr val="bg1"/>
              </a:solidFill>
            </a:endParaRPr>
          </a:p>
          <a:p>
            <a:pPr algn="ctr">
              <a:buFontTx/>
              <a:buNone/>
            </a:pPr>
            <a:r>
              <a:rPr lang="en-ZA" sz="3200" b="1" dirty="0" smtClean="0">
                <a:solidFill>
                  <a:schemeClr val="bg1"/>
                </a:solidFill>
              </a:rPr>
              <a:t>Amanda Magadeni</a:t>
            </a:r>
            <a:endParaRPr lang="en-ZA" sz="3200" b="1" dirty="0">
              <a:solidFill>
                <a:schemeClr val="bg1"/>
              </a:solidFill>
            </a:endParaRPr>
          </a:p>
        </p:txBody>
      </p:sp>
    </p:spTree>
    <p:extLst>
      <p:ext uri="{BB962C8B-B14F-4D97-AF65-F5344CB8AC3E}">
        <p14:creationId xmlns:p14="http://schemas.microsoft.com/office/powerpoint/2010/main" val="2038356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6344" indent="-290903" eaLnBrk="0" hangingPunct="0">
              <a:defRPr sz="2400">
                <a:solidFill>
                  <a:schemeClr val="tx1"/>
                </a:solidFill>
                <a:latin typeface="Arial" charset="0"/>
              </a:defRPr>
            </a:lvl2pPr>
            <a:lvl3pPr marL="1163609" indent="-232726" eaLnBrk="0" hangingPunct="0">
              <a:defRPr sz="2400">
                <a:solidFill>
                  <a:schemeClr val="tx1"/>
                </a:solidFill>
                <a:latin typeface="Arial" charset="0"/>
              </a:defRPr>
            </a:lvl3pPr>
            <a:lvl4pPr marL="1629054" indent="-232726" eaLnBrk="0" hangingPunct="0">
              <a:defRPr sz="2400">
                <a:solidFill>
                  <a:schemeClr val="tx1"/>
                </a:solidFill>
                <a:latin typeface="Arial" charset="0"/>
              </a:defRPr>
            </a:lvl4pPr>
            <a:lvl5pPr marL="2094498" indent="-232726" eaLnBrk="0" hangingPunct="0">
              <a:defRPr sz="2400">
                <a:solidFill>
                  <a:schemeClr val="tx1"/>
                </a:solidFill>
                <a:latin typeface="Arial" charset="0"/>
              </a:defRPr>
            </a:lvl5pPr>
            <a:lvl6pPr marL="2559943" indent="-232726" eaLnBrk="0" fontAlgn="base" hangingPunct="0">
              <a:spcBef>
                <a:spcPct val="0"/>
              </a:spcBef>
              <a:spcAft>
                <a:spcPct val="0"/>
              </a:spcAft>
              <a:defRPr sz="2400">
                <a:solidFill>
                  <a:schemeClr val="tx1"/>
                </a:solidFill>
                <a:latin typeface="Arial" charset="0"/>
              </a:defRPr>
            </a:lvl6pPr>
            <a:lvl7pPr marL="3025385" indent="-232726" eaLnBrk="0" fontAlgn="base" hangingPunct="0">
              <a:spcBef>
                <a:spcPct val="0"/>
              </a:spcBef>
              <a:spcAft>
                <a:spcPct val="0"/>
              </a:spcAft>
              <a:defRPr sz="2400">
                <a:solidFill>
                  <a:schemeClr val="tx1"/>
                </a:solidFill>
                <a:latin typeface="Arial" charset="0"/>
              </a:defRPr>
            </a:lvl7pPr>
            <a:lvl8pPr marL="3490829" indent="-232726" eaLnBrk="0" fontAlgn="base" hangingPunct="0">
              <a:spcBef>
                <a:spcPct val="0"/>
              </a:spcBef>
              <a:spcAft>
                <a:spcPct val="0"/>
              </a:spcAft>
              <a:defRPr sz="2400">
                <a:solidFill>
                  <a:schemeClr val="tx1"/>
                </a:solidFill>
                <a:latin typeface="Arial" charset="0"/>
              </a:defRPr>
            </a:lvl8pPr>
            <a:lvl9pPr marL="3956272" indent="-232726" eaLnBrk="0" fontAlgn="base" hangingPunct="0">
              <a:spcBef>
                <a:spcPct val="0"/>
              </a:spcBef>
              <a:spcAft>
                <a:spcPct val="0"/>
              </a:spcAft>
              <a:defRPr sz="2400">
                <a:solidFill>
                  <a:schemeClr val="tx1"/>
                </a:solidFill>
                <a:latin typeface="Arial" charset="0"/>
              </a:defRPr>
            </a:lvl9pPr>
          </a:lstStyle>
          <a:p>
            <a:pPr eaLnBrk="1" hangingPunct="1">
              <a:defRPr/>
            </a:pPr>
            <a:fld id="{38A55B93-8A9F-4DFD-BAA9-D7A57D86F1E8}" type="slidenum">
              <a:rPr lang="en-GB" altLang="en-US" sz="1200">
                <a:solidFill>
                  <a:srgbClr val="FFFFFF"/>
                </a:solidFill>
              </a:rPr>
              <a:pPr eaLnBrk="1" hangingPunct="1">
                <a:defRPr/>
              </a:pPr>
              <a:t>41</a:t>
            </a:fld>
            <a:endParaRPr lang="en-GB" altLang="en-US" sz="1200">
              <a:solidFill>
                <a:srgbClr val="FFFFFF"/>
              </a:solidFill>
            </a:endParaRPr>
          </a:p>
        </p:txBody>
      </p:sp>
      <p:sp>
        <p:nvSpPr>
          <p:cNvPr id="5124" name="Content Placeholder 5"/>
          <p:cNvSpPr>
            <a:spLocks noGrp="1"/>
          </p:cNvSpPr>
          <p:nvPr>
            <p:ph idx="1"/>
          </p:nvPr>
        </p:nvSpPr>
        <p:spPr>
          <a:xfrm>
            <a:off x="22" y="863347"/>
            <a:ext cx="8972297" cy="8233023"/>
          </a:xfrm>
        </p:spPr>
        <p:txBody>
          <a:bodyPr/>
          <a:lstStyle/>
          <a:p>
            <a:pPr eaLnBrk="1" fontAlgn="t" hangingPunct="1">
              <a:buFont typeface="Wingdings" pitchFamily="2" charset="2"/>
              <a:buChar char="1"/>
              <a:defRPr/>
            </a:pPr>
            <a:r>
              <a:rPr lang="en-ZA" sz="2900" b="1" dirty="0"/>
              <a:t> </a:t>
            </a:r>
            <a:r>
              <a:rPr lang="en-ZA" sz="4500" b="1" dirty="0"/>
              <a:t>Public Finance Management Act (PFMA)</a:t>
            </a:r>
          </a:p>
          <a:p>
            <a:pPr lvl="4" eaLnBrk="1" fontAlgn="t" hangingPunct="1">
              <a:buFont typeface="Wingdings" pitchFamily="2" charset="2"/>
              <a:buChar char="§"/>
              <a:defRPr/>
            </a:pPr>
            <a:r>
              <a:rPr lang="en-ZA" sz="4100" b="1" dirty="0"/>
              <a:t>Fair</a:t>
            </a:r>
          </a:p>
          <a:p>
            <a:pPr lvl="4" eaLnBrk="1" fontAlgn="t" hangingPunct="1">
              <a:buFont typeface="Wingdings" pitchFamily="2" charset="2"/>
              <a:buChar char="§"/>
              <a:defRPr/>
            </a:pPr>
            <a:r>
              <a:rPr lang="en-ZA" sz="4100" b="1" dirty="0"/>
              <a:t>Equitable</a:t>
            </a:r>
          </a:p>
          <a:p>
            <a:pPr lvl="4" eaLnBrk="1" fontAlgn="t" hangingPunct="1">
              <a:buFont typeface="Wingdings" pitchFamily="2" charset="2"/>
              <a:buChar char="§"/>
              <a:defRPr/>
            </a:pPr>
            <a:r>
              <a:rPr lang="en-ZA" sz="4100" b="1" dirty="0"/>
              <a:t>Transparent</a:t>
            </a:r>
          </a:p>
          <a:p>
            <a:pPr lvl="4" eaLnBrk="1" fontAlgn="t" hangingPunct="1">
              <a:buFont typeface="Wingdings" pitchFamily="2" charset="2"/>
              <a:buChar char="§"/>
              <a:defRPr/>
            </a:pPr>
            <a:r>
              <a:rPr lang="en-ZA" sz="4100" b="1" dirty="0"/>
              <a:t>Competitive</a:t>
            </a:r>
          </a:p>
          <a:p>
            <a:pPr lvl="4" eaLnBrk="1" fontAlgn="t" hangingPunct="1">
              <a:buFont typeface="Wingdings" pitchFamily="2" charset="2"/>
              <a:buChar char="§"/>
              <a:defRPr/>
            </a:pPr>
            <a:r>
              <a:rPr lang="en-ZA" sz="4100" b="1" dirty="0"/>
              <a:t>Cost Effective</a:t>
            </a:r>
          </a:p>
          <a:p>
            <a:pPr marL="0" indent="0" eaLnBrk="1" fontAlgn="t" hangingPunct="1">
              <a:buNone/>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marL="0" indent="0" eaLnBrk="1" fontAlgn="t" hangingPunct="1">
              <a:buNone/>
              <a:defRPr/>
            </a:pPr>
            <a:endParaRPr lang="en-ZA" sz="2000" dirty="0"/>
          </a:p>
          <a:p>
            <a:pPr eaLnBrk="1" fontAlgn="t" hangingPunct="1">
              <a:buFontTx/>
              <a:buNone/>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a:buFont typeface="Wingdings" pitchFamily="2" charset="2"/>
              <a:buChar char="1"/>
              <a:defRPr/>
            </a:pPr>
            <a:endParaRPr lang="en-ZA" sz="2000" dirty="0"/>
          </a:p>
        </p:txBody>
      </p:sp>
      <p:sp>
        <p:nvSpPr>
          <p:cNvPr id="36868" name="Title 1"/>
          <p:cNvSpPr>
            <a:spLocks noGrp="1"/>
          </p:cNvSpPr>
          <p:nvPr>
            <p:ph type="title"/>
          </p:nvPr>
        </p:nvSpPr>
        <p:spPr>
          <a:xfrm>
            <a:off x="171725" y="46995"/>
            <a:ext cx="8972297" cy="753181"/>
          </a:xfrm>
        </p:spPr>
        <p:txBody>
          <a:bodyPr/>
          <a:lstStyle/>
          <a:p>
            <a:pPr algn="ctr"/>
            <a:r>
              <a:rPr lang="en-ZA" altLang="en-US" sz="4900"/>
              <a:t>BACKGROUND</a:t>
            </a:r>
          </a:p>
        </p:txBody>
      </p:sp>
    </p:spTree>
    <p:extLst>
      <p:ext uri="{BB962C8B-B14F-4D97-AF65-F5344CB8AC3E}">
        <p14:creationId xmlns:p14="http://schemas.microsoft.com/office/powerpoint/2010/main" val="96500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fade">
                                      <p:cBhvr>
                                        <p:cTn id="10" dur="1000"/>
                                        <p:tgtEl>
                                          <p:spTgt spid="512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Effect transition="in" filter="fade">
                                      <p:cBhvr>
                                        <p:cTn id="13" dur="1000"/>
                                        <p:tgtEl>
                                          <p:spTgt spid="51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4">
                                            <p:txEl>
                                              <p:pRg st="3" end="3"/>
                                            </p:txEl>
                                          </p:spTgt>
                                        </p:tgtEl>
                                        <p:attrNameLst>
                                          <p:attrName>style.visibility</p:attrName>
                                        </p:attrNameLst>
                                      </p:cBhvr>
                                      <p:to>
                                        <p:strVal val="visible"/>
                                      </p:to>
                                    </p:set>
                                    <p:animEffect transition="in" filter="fade">
                                      <p:cBhvr>
                                        <p:cTn id="16" dur="1000"/>
                                        <p:tgtEl>
                                          <p:spTgt spid="512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animEffect transition="in" filter="fade">
                                      <p:cBhvr>
                                        <p:cTn id="19" dur="1000"/>
                                        <p:tgtEl>
                                          <p:spTgt spid="512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fade">
                                      <p:cBhvr>
                                        <p:cTn id="22" dur="1000"/>
                                        <p:tgtEl>
                                          <p:spTgt spid="5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147" indent="-291212" eaLnBrk="0" hangingPunct="0">
              <a:defRPr sz="2400">
                <a:solidFill>
                  <a:schemeClr val="tx1"/>
                </a:solidFill>
                <a:latin typeface="Arial" charset="0"/>
              </a:defRPr>
            </a:lvl2pPr>
            <a:lvl3pPr marL="1164844" indent="-232971" eaLnBrk="0" hangingPunct="0">
              <a:defRPr sz="2400">
                <a:solidFill>
                  <a:schemeClr val="tx1"/>
                </a:solidFill>
                <a:latin typeface="Arial" charset="0"/>
              </a:defRPr>
            </a:lvl3pPr>
            <a:lvl4pPr marL="1630782" indent="-232971" eaLnBrk="0" hangingPunct="0">
              <a:defRPr sz="2400">
                <a:solidFill>
                  <a:schemeClr val="tx1"/>
                </a:solidFill>
                <a:latin typeface="Arial" charset="0"/>
              </a:defRPr>
            </a:lvl4pPr>
            <a:lvl5pPr marL="2096719" indent="-232971" eaLnBrk="0" hangingPunct="0">
              <a:defRPr sz="2400">
                <a:solidFill>
                  <a:schemeClr val="tx1"/>
                </a:solidFill>
                <a:latin typeface="Arial" charset="0"/>
              </a:defRPr>
            </a:lvl5pPr>
            <a:lvl6pPr marL="2562657" indent="-232971" eaLnBrk="0" fontAlgn="base" hangingPunct="0">
              <a:spcBef>
                <a:spcPct val="0"/>
              </a:spcBef>
              <a:spcAft>
                <a:spcPct val="0"/>
              </a:spcAft>
              <a:defRPr sz="2400">
                <a:solidFill>
                  <a:schemeClr val="tx1"/>
                </a:solidFill>
                <a:latin typeface="Arial" charset="0"/>
              </a:defRPr>
            </a:lvl6pPr>
            <a:lvl7pPr marL="3028594" indent="-232971" eaLnBrk="0" fontAlgn="base" hangingPunct="0">
              <a:spcBef>
                <a:spcPct val="0"/>
              </a:spcBef>
              <a:spcAft>
                <a:spcPct val="0"/>
              </a:spcAft>
              <a:defRPr sz="2400">
                <a:solidFill>
                  <a:schemeClr val="tx1"/>
                </a:solidFill>
                <a:latin typeface="Arial" charset="0"/>
              </a:defRPr>
            </a:lvl7pPr>
            <a:lvl8pPr marL="3494532" indent="-232971" eaLnBrk="0" fontAlgn="base" hangingPunct="0">
              <a:spcBef>
                <a:spcPct val="0"/>
              </a:spcBef>
              <a:spcAft>
                <a:spcPct val="0"/>
              </a:spcAft>
              <a:defRPr sz="2400">
                <a:solidFill>
                  <a:schemeClr val="tx1"/>
                </a:solidFill>
                <a:latin typeface="Arial" charset="0"/>
              </a:defRPr>
            </a:lvl8pPr>
            <a:lvl9pPr marL="3960468" indent="-232971" eaLnBrk="0" fontAlgn="base" hangingPunct="0">
              <a:spcBef>
                <a:spcPct val="0"/>
              </a:spcBef>
              <a:spcAft>
                <a:spcPct val="0"/>
              </a:spcAft>
              <a:defRPr sz="2400">
                <a:solidFill>
                  <a:schemeClr val="tx1"/>
                </a:solidFill>
                <a:latin typeface="Arial" charset="0"/>
              </a:defRPr>
            </a:lvl9pPr>
          </a:lstStyle>
          <a:p>
            <a:pPr eaLnBrk="1" hangingPunct="1">
              <a:defRPr/>
            </a:pPr>
            <a:fld id="{63E38973-8199-4997-A375-6FA77DD2C946}" type="slidenum">
              <a:rPr lang="en-GB" altLang="en-US" sz="1200">
                <a:solidFill>
                  <a:srgbClr val="FFFFFF"/>
                </a:solidFill>
              </a:rPr>
              <a:pPr eaLnBrk="1" hangingPunct="1">
                <a:defRPr/>
              </a:pPr>
              <a:t>42</a:t>
            </a:fld>
            <a:endParaRPr lang="en-GB" altLang="en-US" sz="1200">
              <a:solidFill>
                <a:srgbClr val="FFFFFF"/>
              </a:solidFill>
            </a:endParaRPr>
          </a:p>
        </p:txBody>
      </p:sp>
      <p:sp>
        <p:nvSpPr>
          <p:cNvPr id="5124" name="Content Placeholder 5"/>
          <p:cNvSpPr>
            <a:spLocks noGrp="1"/>
          </p:cNvSpPr>
          <p:nvPr>
            <p:ph idx="1"/>
          </p:nvPr>
        </p:nvSpPr>
        <p:spPr>
          <a:xfrm>
            <a:off x="171715" y="806633"/>
            <a:ext cx="8972297" cy="7663014"/>
          </a:xfrm>
        </p:spPr>
        <p:txBody>
          <a:bodyPr/>
          <a:lstStyle/>
          <a:p>
            <a:pPr eaLnBrk="1" fontAlgn="t" hangingPunct="1">
              <a:buFont typeface="Wingdings" pitchFamily="2" charset="2"/>
              <a:buChar char="1"/>
              <a:defRPr/>
            </a:pPr>
            <a:endParaRPr lang="en-ZA" sz="2000" dirty="0"/>
          </a:p>
          <a:p>
            <a:pPr eaLnBrk="1" fontAlgn="t" hangingPunct="1">
              <a:buFont typeface="Wingdings" pitchFamily="2" charset="2"/>
              <a:buChar char="1"/>
              <a:defRPr/>
            </a:pPr>
            <a:r>
              <a:rPr lang="en-ZA" sz="3700" b="1" dirty="0"/>
              <a:t>Financially Stable</a:t>
            </a:r>
          </a:p>
          <a:p>
            <a:pPr marL="0" indent="0" eaLnBrk="1" fontAlgn="t" hangingPunct="1">
              <a:buNone/>
              <a:defRPr/>
            </a:pPr>
            <a:endParaRPr lang="en-ZA" sz="3700" b="1" dirty="0"/>
          </a:p>
          <a:p>
            <a:pPr eaLnBrk="1" fontAlgn="t" hangingPunct="1">
              <a:buFont typeface="Wingdings" pitchFamily="2" charset="2"/>
              <a:buChar char="1"/>
              <a:defRPr/>
            </a:pPr>
            <a:r>
              <a:rPr lang="en-ZA" sz="3700" b="1" dirty="0"/>
              <a:t>Financially Viable</a:t>
            </a:r>
          </a:p>
          <a:p>
            <a:pPr eaLnBrk="1" fontAlgn="t" hangingPunct="1">
              <a:buFontTx/>
              <a:buNone/>
              <a:defRPr/>
            </a:pPr>
            <a:endParaRPr lang="en-ZA" sz="3700" b="1" dirty="0"/>
          </a:p>
          <a:p>
            <a:pPr eaLnBrk="1" fontAlgn="t" hangingPunct="1">
              <a:buFont typeface="Wingdings" pitchFamily="2" charset="2"/>
              <a:buChar char="1"/>
              <a:defRPr/>
            </a:pPr>
            <a:r>
              <a:rPr lang="en-ZA" sz="3700" b="1" dirty="0"/>
              <a:t>Identify Financial Risks</a:t>
            </a:r>
          </a:p>
          <a:p>
            <a:pPr eaLnBrk="1" fontAlgn="t" hangingPunct="1">
              <a:buFont typeface="Wingdings" pitchFamily="2" charset="2"/>
              <a:buChar char="1"/>
              <a:defRPr/>
            </a:pPr>
            <a:endParaRPr lang="en-ZA" sz="3700" b="1" dirty="0"/>
          </a:p>
          <a:p>
            <a:pPr marL="737735" indent="-737735" eaLnBrk="1" fontAlgn="t" hangingPunct="1">
              <a:buFont typeface="Wingdings" pitchFamily="2" charset="2"/>
              <a:buChar char="1"/>
              <a:defRPr/>
            </a:pPr>
            <a:r>
              <a:rPr lang="en-ZA" sz="3700" b="1" dirty="0"/>
              <a:t>Apply Appropriate Mitigating Strategies</a:t>
            </a:r>
          </a:p>
          <a:p>
            <a:pPr eaLnBrk="1" fontAlgn="t" hangingPunct="1">
              <a:buFontTx/>
              <a:buNone/>
              <a:defRPr/>
            </a:pPr>
            <a:endParaRPr lang="en-ZA" sz="2000" dirty="0"/>
          </a:p>
          <a:p>
            <a:pPr marL="0" indent="0" eaLnBrk="1" fontAlgn="t" hangingPunct="1">
              <a:buNone/>
              <a:defRPr/>
            </a:pPr>
            <a:endParaRPr lang="en-ZA" sz="2000" dirty="0"/>
          </a:p>
          <a:p>
            <a:pPr eaLnBrk="1" fontAlgn="t" hangingPunct="1">
              <a:buFontTx/>
              <a:buNone/>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eaLnBrk="1" fontAlgn="t" hangingPunct="1">
              <a:buFont typeface="Wingdings" pitchFamily="2" charset="2"/>
              <a:buChar char="1"/>
              <a:defRPr/>
            </a:pPr>
            <a:endParaRPr lang="en-ZA" sz="2000" dirty="0"/>
          </a:p>
          <a:p>
            <a:pPr>
              <a:buFont typeface="Wingdings" pitchFamily="2" charset="2"/>
              <a:buChar char="1"/>
              <a:defRPr/>
            </a:pPr>
            <a:endParaRPr lang="en-ZA" sz="2000" dirty="0"/>
          </a:p>
        </p:txBody>
      </p:sp>
      <p:sp>
        <p:nvSpPr>
          <p:cNvPr id="37892" name="Title 1"/>
          <p:cNvSpPr>
            <a:spLocks noGrp="1"/>
          </p:cNvSpPr>
          <p:nvPr>
            <p:ph type="title"/>
          </p:nvPr>
        </p:nvSpPr>
        <p:spPr>
          <a:xfrm>
            <a:off x="171715" y="0"/>
            <a:ext cx="8972297" cy="766140"/>
          </a:xfrm>
        </p:spPr>
        <p:txBody>
          <a:bodyPr/>
          <a:lstStyle/>
          <a:p>
            <a:pPr algn="ctr"/>
            <a:r>
              <a:rPr lang="en-ZA" altLang="en-US" sz="4900"/>
              <a:t>PURPOSE</a:t>
            </a:r>
          </a:p>
        </p:txBody>
      </p:sp>
    </p:spTree>
    <p:extLst>
      <p:ext uri="{BB962C8B-B14F-4D97-AF65-F5344CB8AC3E}">
        <p14:creationId xmlns:p14="http://schemas.microsoft.com/office/powerpoint/2010/main" val="1795799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fade">
                                      <p:cBhvr>
                                        <p:cTn id="7" dur="500"/>
                                        <p:tgtEl>
                                          <p:spTgt spid="512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fade">
                                      <p:cBhvr>
                                        <p:cTn id="12" dur="10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xEl>
                                              <p:pRg st="5" end="5"/>
                                            </p:txEl>
                                          </p:spTgt>
                                        </p:tgtEl>
                                        <p:attrNameLst>
                                          <p:attrName>style.visibility</p:attrName>
                                        </p:attrNameLst>
                                      </p:cBhvr>
                                      <p:to>
                                        <p:strVal val="visible"/>
                                      </p:to>
                                    </p:set>
                                    <p:animEffect transition="in" filter="fade">
                                      <p:cBhvr>
                                        <p:cTn id="17" dur="500"/>
                                        <p:tgtEl>
                                          <p:spTgt spid="512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xEl>
                                              <p:pRg st="7" end="7"/>
                                            </p:txEl>
                                          </p:spTgt>
                                        </p:tgtEl>
                                        <p:attrNameLst>
                                          <p:attrName>style.visibility</p:attrName>
                                        </p:attrNameLst>
                                      </p:cBhvr>
                                      <p:to>
                                        <p:strVal val="visible"/>
                                      </p:to>
                                    </p:set>
                                    <p:animEffect transition="in" filter="fade">
                                      <p:cBhvr>
                                        <p:cTn id="22" dur="500"/>
                                        <p:tgtEl>
                                          <p:spTgt spid="5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951" indent="-291520" eaLnBrk="0" hangingPunct="0">
              <a:defRPr sz="2400">
                <a:solidFill>
                  <a:schemeClr val="tx1"/>
                </a:solidFill>
                <a:latin typeface="Arial" charset="0"/>
              </a:defRPr>
            </a:lvl2pPr>
            <a:lvl3pPr marL="1166079" indent="-233216" eaLnBrk="0" hangingPunct="0">
              <a:defRPr sz="2400">
                <a:solidFill>
                  <a:schemeClr val="tx1"/>
                </a:solidFill>
                <a:latin typeface="Arial" charset="0"/>
              </a:defRPr>
            </a:lvl3pPr>
            <a:lvl4pPr marL="1632511" indent="-233216" eaLnBrk="0" hangingPunct="0">
              <a:defRPr sz="2400">
                <a:solidFill>
                  <a:schemeClr val="tx1"/>
                </a:solidFill>
                <a:latin typeface="Arial" charset="0"/>
              </a:defRPr>
            </a:lvl4pPr>
            <a:lvl5pPr marL="2098943" indent="-233216" eaLnBrk="0" hangingPunct="0">
              <a:defRPr sz="2400">
                <a:solidFill>
                  <a:schemeClr val="tx1"/>
                </a:solidFill>
                <a:latin typeface="Arial" charset="0"/>
              </a:defRPr>
            </a:lvl5pPr>
            <a:lvl6pPr marL="2565374" indent="-233216" eaLnBrk="0" fontAlgn="base" hangingPunct="0">
              <a:spcBef>
                <a:spcPct val="0"/>
              </a:spcBef>
              <a:spcAft>
                <a:spcPct val="0"/>
              </a:spcAft>
              <a:defRPr sz="2400">
                <a:solidFill>
                  <a:schemeClr val="tx1"/>
                </a:solidFill>
                <a:latin typeface="Arial" charset="0"/>
              </a:defRPr>
            </a:lvl6pPr>
            <a:lvl7pPr marL="3031806" indent="-233216" eaLnBrk="0" fontAlgn="base" hangingPunct="0">
              <a:spcBef>
                <a:spcPct val="0"/>
              </a:spcBef>
              <a:spcAft>
                <a:spcPct val="0"/>
              </a:spcAft>
              <a:defRPr sz="2400">
                <a:solidFill>
                  <a:schemeClr val="tx1"/>
                </a:solidFill>
                <a:latin typeface="Arial" charset="0"/>
              </a:defRPr>
            </a:lvl7pPr>
            <a:lvl8pPr marL="3498238" indent="-233216" eaLnBrk="0" fontAlgn="base" hangingPunct="0">
              <a:spcBef>
                <a:spcPct val="0"/>
              </a:spcBef>
              <a:spcAft>
                <a:spcPct val="0"/>
              </a:spcAft>
              <a:defRPr sz="2400">
                <a:solidFill>
                  <a:schemeClr val="tx1"/>
                </a:solidFill>
                <a:latin typeface="Arial" charset="0"/>
              </a:defRPr>
            </a:lvl8pPr>
            <a:lvl9pPr marL="3964669" indent="-233216" eaLnBrk="0" fontAlgn="base" hangingPunct="0">
              <a:spcBef>
                <a:spcPct val="0"/>
              </a:spcBef>
              <a:spcAft>
                <a:spcPct val="0"/>
              </a:spcAft>
              <a:defRPr sz="2400">
                <a:solidFill>
                  <a:schemeClr val="tx1"/>
                </a:solidFill>
                <a:latin typeface="Arial" charset="0"/>
              </a:defRPr>
            </a:lvl9pPr>
          </a:lstStyle>
          <a:p>
            <a:pPr eaLnBrk="1" hangingPunct="1">
              <a:defRPr/>
            </a:pPr>
            <a:fld id="{83139C03-DB1B-47EE-A162-5154CDF3461E}" type="slidenum">
              <a:rPr lang="en-GB" altLang="en-US" sz="1200">
                <a:solidFill>
                  <a:srgbClr val="FFFFFF"/>
                </a:solidFill>
              </a:rPr>
              <a:pPr eaLnBrk="1" hangingPunct="1">
                <a:defRPr/>
              </a:pPr>
              <a:t>43</a:t>
            </a:fld>
            <a:endParaRPr lang="en-GB" altLang="en-US" sz="1200">
              <a:solidFill>
                <a:srgbClr val="FFFFFF"/>
              </a:solidFill>
            </a:endParaRPr>
          </a:p>
        </p:txBody>
      </p:sp>
      <p:sp>
        <p:nvSpPr>
          <p:cNvPr id="5124" name="Content Placeholder 5"/>
          <p:cNvSpPr>
            <a:spLocks noGrp="1"/>
          </p:cNvSpPr>
          <p:nvPr>
            <p:ph idx="1"/>
          </p:nvPr>
        </p:nvSpPr>
        <p:spPr>
          <a:xfrm>
            <a:off x="1" y="848748"/>
            <a:ext cx="9252529" cy="5652910"/>
          </a:xfrm>
        </p:spPr>
        <p:txBody>
          <a:bodyPr/>
          <a:lstStyle/>
          <a:p>
            <a:pPr eaLnBrk="1" fontAlgn="t" hangingPunct="1">
              <a:buFont typeface="Wingdings" pitchFamily="2" charset="2"/>
              <a:buChar char="1"/>
            </a:pPr>
            <a:r>
              <a:rPr lang="en-ZA" sz="2000" b="1" dirty="0"/>
              <a:t> Complete Sets of Audited/Reviewed Annual Financial Statements</a:t>
            </a:r>
          </a:p>
          <a:p>
            <a:pPr lvl="4" eaLnBrk="1" fontAlgn="t" hangingPunct="1">
              <a:buFont typeface="Wingdings" pitchFamily="2" charset="2"/>
              <a:buChar char="§"/>
            </a:pPr>
            <a:r>
              <a:rPr lang="en-ZA" sz="2000" dirty="0"/>
              <a:t>Signed Auditors / Accounting Officers Opinions</a:t>
            </a:r>
          </a:p>
          <a:p>
            <a:pPr lvl="4" eaLnBrk="1" fontAlgn="t" hangingPunct="1">
              <a:buFont typeface="Wingdings" pitchFamily="2" charset="2"/>
              <a:buChar char="§"/>
            </a:pPr>
            <a:r>
              <a:rPr lang="en-ZA" sz="2000" dirty="0"/>
              <a:t>Statement Of Comprehensive Income (</a:t>
            </a:r>
            <a:r>
              <a:rPr lang="en-ZA" sz="2000" i="1" dirty="0"/>
              <a:t>Income Statement</a:t>
            </a:r>
            <a:r>
              <a:rPr lang="en-ZA" sz="2000" dirty="0"/>
              <a:t>)</a:t>
            </a:r>
          </a:p>
          <a:p>
            <a:pPr lvl="4" eaLnBrk="1" fontAlgn="t" hangingPunct="1">
              <a:buFont typeface="Wingdings" pitchFamily="2" charset="2"/>
              <a:buChar char="§"/>
            </a:pPr>
            <a:r>
              <a:rPr lang="en-ZA" sz="2000" dirty="0"/>
              <a:t>Statement of Financial Position (</a:t>
            </a:r>
            <a:r>
              <a:rPr lang="en-ZA" sz="2000" i="1" dirty="0"/>
              <a:t>Balance Sheet</a:t>
            </a:r>
            <a:r>
              <a:rPr lang="en-ZA" sz="2000" dirty="0"/>
              <a:t>)</a:t>
            </a:r>
          </a:p>
          <a:p>
            <a:pPr lvl="4" eaLnBrk="1" fontAlgn="t" hangingPunct="1">
              <a:buFont typeface="Wingdings" pitchFamily="2" charset="2"/>
              <a:buChar char="§"/>
            </a:pPr>
            <a:r>
              <a:rPr lang="en-ZA" sz="2000" dirty="0"/>
              <a:t>Statement of Cash Flows (</a:t>
            </a:r>
            <a:r>
              <a:rPr lang="en-ZA" sz="2000" i="1" dirty="0"/>
              <a:t>Cash Flow Statement)</a:t>
            </a:r>
          </a:p>
          <a:p>
            <a:pPr lvl="4" eaLnBrk="1" fontAlgn="t" hangingPunct="1">
              <a:buFont typeface="Wingdings" pitchFamily="2" charset="2"/>
              <a:buChar char="§"/>
            </a:pPr>
            <a:r>
              <a:rPr lang="en-ZA" sz="2000" dirty="0"/>
              <a:t>Accompanying Unabridged Notes for ALL of the above documents</a:t>
            </a:r>
          </a:p>
          <a:p>
            <a:pPr lvl="4" eaLnBrk="1" fontAlgn="t" hangingPunct="1">
              <a:buFont typeface="Times New Roman" pitchFamily="18" charset="0"/>
              <a:buNone/>
            </a:pPr>
            <a:endParaRPr lang="en-ZA" sz="2000" dirty="0"/>
          </a:p>
          <a:p>
            <a:pPr eaLnBrk="1" fontAlgn="t" hangingPunct="1">
              <a:buFont typeface="Wingdings" pitchFamily="2" charset="2"/>
              <a:buChar char="1"/>
            </a:pPr>
            <a:r>
              <a:rPr lang="en-ZA" sz="2000" dirty="0"/>
              <a:t> </a:t>
            </a:r>
            <a:r>
              <a:rPr lang="en-ZA" sz="2000" b="1" dirty="0"/>
              <a:t>Less than 3 Financial Periods</a:t>
            </a:r>
          </a:p>
          <a:p>
            <a:pPr lvl="4" eaLnBrk="1" fontAlgn="t" hangingPunct="1">
              <a:buClr>
                <a:srgbClr val="004F87"/>
              </a:buClr>
              <a:buFont typeface="Wingdings" pitchFamily="2" charset="2"/>
              <a:buChar char="§"/>
            </a:pPr>
            <a:r>
              <a:rPr lang="en-ZA" sz="2000" i="1" dirty="0"/>
              <a:t>Explanatory Letter</a:t>
            </a:r>
          </a:p>
          <a:p>
            <a:pPr eaLnBrk="1" fontAlgn="t" hangingPunct="1">
              <a:buFontTx/>
              <a:buNone/>
            </a:pPr>
            <a:endParaRPr lang="en-ZA" sz="2000" dirty="0"/>
          </a:p>
          <a:p>
            <a:pPr eaLnBrk="1" fontAlgn="t" hangingPunct="1">
              <a:buFont typeface="Wingdings" pitchFamily="2" charset="2"/>
              <a:buChar char="1"/>
            </a:pPr>
            <a:r>
              <a:rPr lang="en-ZA" sz="2000" b="1" dirty="0"/>
              <a:t>Joint Ventures</a:t>
            </a:r>
          </a:p>
          <a:p>
            <a:pPr eaLnBrk="1" fontAlgn="t" hangingPunct="1">
              <a:buFont typeface="Wingdings" pitchFamily="2" charset="2"/>
              <a:buChar char="§"/>
            </a:pPr>
            <a:r>
              <a:rPr lang="en-ZA" sz="2000" i="1" dirty="0"/>
              <a:t>  Unincorporated JVs must submit separate F/S for each party to the JV.</a:t>
            </a:r>
          </a:p>
          <a:p>
            <a:pPr eaLnBrk="1" fontAlgn="t" hangingPunct="1">
              <a:buFont typeface="Wingdings" pitchFamily="2" charset="2"/>
              <a:buChar char="§"/>
            </a:pPr>
            <a:r>
              <a:rPr lang="en-ZA" sz="2000" i="1" dirty="0"/>
              <a:t> Signed JV legal agreement.</a:t>
            </a:r>
          </a:p>
          <a:p>
            <a:pPr eaLnBrk="1" fontAlgn="t" hangingPunct="1">
              <a:buFont typeface="Wingdings" pitchFamily="2" charset="2"/>
              <a:buChar char="1"/>
            </a:pPr>
            <a:endParaRPr lang="en-ZA" sz="2000" i="1" dirty="0"/>
          </a:p>
          <a:p>
            <a:pPr eaLnBrk="1" fontAlgn="t" hangingPunct="1">
              <a:buFont typeface="Wingdings" pitchFamily="2" charset="2"/>
              <a:buChar char="1"/>
            </a:pPr>
            <a:r>
              <a:rPr lang="en-ZA" sz="2000" b="1" dirty="0"/>
              <a:t>Financial statements in Bidding Companies Name</a:t>
            </a:r>
          </a:p>
          <a:p>
            <a:pPr lvl="4" eaLnBrk="1" fontAlgn="t" hangingPunct="1">
              <a:buFont typeface="Wingdings" pitchFamily="2" charset="2"/>
              <a:buChar char="§"/>
            </a:pPr>
            <a:r>
              <a:rPr lang="en-ZA" sz="2000" i="1" dirty="0"/>
              <a:t>Subsidiary submitting holding company’s F/S must also furnish a Performance Guarantee</a:t>
            </a:r>
            <a:endParaRPr lang="en-ZA" sz="2000" dirty="0"/>
          </a:p>
          <a:p>
            <a:pPr>
              <a:buFont typeface="Wingdings" pitchFamily="2" charset="2"/>
              <a:buChar char="1"/>
            </a:pPr>
            <a:endParaRPr lang="en-ZA" sz="2000" dirty="0"/>
          </a:p>
        </p:txBody>
      </p:sp>
      <p:sp>
        <p:nvSpPr>
          <p:cNvPr id="38916" name="Title 1"/>
          <p:cNvSpPr>
            <a:spLocks noGrp="1"/>
          </p:cNvSpPr>
          <p:nvPr>
            <p:ph type="title"/>
          </p:nvPr>
        </p:nvSpPr>
        <p:spPr>
          <a:xfrm>
            <a:off x="171705" y="0"/>
            <a:ext cx="8972297" cy="751562"/>
          </a:xfrm>
        </p:spPr>
        <p:txBody>
          <a:bodyPr/>
          <a:lstStyle/>
          <a:p>
            <a:pPr algn="ctr"/>
            <a:r>
              <a:rPr lang="en-ZA" altLang="en-US" sz="4900"/>
              <a:t>REQUIRED</a:t>
            </a:r>
          </a:p>
        </p:txBody>
      </p:sp>
    </p:spTree>
    <p:extLst>
      <p:ext uri="{BB962C8B-B14F-4D97-AF65-F5344CB8AC3E}">
        <p14:creationId xmlns:p14="http://schemas.microsoft.com/office/powerpoint/2010/main" val="2455388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fade">
                                      <p:cBhvr>
                                        <p:cTn id="12" dur="500"/>
                                        <p:tgtEl>
                                          <p:spTgt spid="51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fade">
                                      <p:cBhvr>
                                        <p:cTn id="17" dur="500"/>
                                        <p:tgtEl>
                                          <p:spTgt spid="51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xEl>
                                              <p:pRg st="3" end="3"/>
                                            </p:txEl>
                                          </p:spTgt>
                                        </p:tgtEl>
                                        <p:attrNameLst>
                                          <p:attrName>style.visibility</p:attrName>
                                        </p:attrNameLst>
                                      </p:cBhvr>
                                      <p:to>
                                        <p:strVal val="visible"/>
                                      </p:to>
                                    </p:set>
                                    <p:animEffect transition="in" filter="fade">
                                      <p:cBhvr>
                                        <p:cTn id="22" dur="500"/>
                                        <p:tgtEl>
                                          <p:spTgt spid="51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Effect transition="in" filter="fade">
                                      <p:cBhvr>
                                        <p:cTn id="27" dur="500"/>
                                        <p:tgtEl>
                                          <p:spTgt spid="51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24">
                                            <p:txEl>
                                              <p:pRg st="5" end="5"/>
                                            </p:txEl>
                                          </p:spTgt>
                                        </p:tgtEl>
                                        <p:attrNameLst>
                                          <p:attrName>style.visibility</p:attrName>
                                        </p:attrNameLst>
                                      </p:cBhvr>
                                      <p:to>
                                        <p:strVal val="visible"/>
                                      </p:to>
                                    </p:set>
                                    <p:animEffect transition="in" filter="fade">
                                      <p:cBhvr>
                                        <p:cTn id="32" dur="500"/>
                                        <p:tgtEl>
                                          <p:spTgt spid="512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124">
                                            <p:txEl>
                                              <p:pRg st="7" end="7"/>
                                            </p:txEl>
                                          </p:spTgt>
                                        </p:tgtEl>
                                        <p:attrNameLst>
                                          <p:attrName>style.visibility</p:attrName>
                                        </p:attrNameLst>
                                      </p:cBhvr>
                                      <p:to>
                                        <p:strVal val="visible"/>
                                      </p:to>
                                    </p:set>
                                    <p:animEffect transition="in" filter="fade">
                                      <p:cBhvr>
                                        <p:cTn id="37" dur="500"/>
                                        <p:tgtEl>
                                          <p:spTgt spid="512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124">
                                            <p:txEl>
                                              <p:pRg st="8" end="8"/>
                                            </p:txEl>
                                          </p:spTgt>
                                        </p:tgtEl>
                                        <p:attrNameLst>
                                          <p:attrName>style.visibility</p:attrName>
                                        </p:attrNameLst>
                                      </p:cBhvr>
                                      <p:to>
                                        <p:strVal val="visible"/>
                                      </p:to>
                                    </p:set>
                                    <p:animEffect transition="in" filter="fade">
                                      <p:cBhvr>
                                        <p:cTn id="42" dur="500"/>
                                        <p:tgtEl>
                                          <p:spTgt spid="512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124">
                                            <p:txEl>
                                              <p:pRg st="10" end="10"/>
                                            </p:txEl>
                                          </p:spTgt>
                                        </p:tgtEl>
                                        <p:attrNameLst>
                                          <p:attrName>style.visibility</p:attrName>
                                        </p:attrNameLst>
                                      </p:cBhvr>
                                      <p:to>
                                        <p:strVal val="visible"/>
                                      </p:to>
                                    </p:set>
                                    <p:animEffect transition="in" filter="fade">
                                      <p:cBhvr>
                                        <p:cTn id="47" dur="500"/>
                                        <p:tgtEl>
                                          <p:spTgt spid="5124">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124">
                                            <p:txEl>
                                              <p:pRg st="11" end="11"/>
                                            </p:txEl>
                                          </p:spTgt>
                                        </p:tgtEl>
                                        <p:attrNameLst>
                                          <p:attrName>style.visibility</p:attrName>
                                        </p:attrNameLst>
                                      </p:cBhvr>
                                      <p:to>
                                        <p:strVal val="visible"/>
                                      </p:to>
                                    </p:set>
                                    <p:animEffect transition="in" filter="fade">
                                      <p:cBhvr>
                                        <p:cTn id="52" dur="500"/>
                                        <p:tgtEl>
                                          <p:spTgt spid="5124">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124">
                                            <p:txEl>
                                              <p:pRg st="12" end="12"/>
                                            </p:txEl>
                                          </p:spTgt>
                                        </p:tgtEl>
                                        <p:attrNameLst>
                                          <p:attrName>style.visibility</p:attrName>
                                        </p:attrNameLst>
                                      </p:cBhvr>
                                      <p:to>
                                        <p:strVal val="visible"/>
                                      </p:to>
                                    </p:set>
                                    <p:animEffect transition="in" filter="fade">
                                      <p:cBhvr>
                                        <p:cTn id="57" dur="500"/>
                                        <p:tgtEl>
                                          <p:spTgt spid="5124">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5124">
                                            <p:txEl>
                                              <p:pRg st="14" end="14"/>
                                            </p:txEl>
                                          </p:spTgt>
                                        </p:tgtEl>
                                        <p:attrNameLst>
                                          <p:attrName>style.visibility</p:attrName>
                                        </p:attrNameLst>
                                      </p:cBhvr>
                                      <p:to>
                                        <p:strVal val="visible"/>
                                      </p:to>
                                    </p:set>
                                    <p:animEffect transition="in" filter="fade">
                                      <p:cBhvr>
                                        <p:cTn id="62" dur="500"/>
                                        <p:tgtEl>
                                          <p:spTgt spid="5124">
                                            <p:txEl>
                                              <p:pRg st="14" end="1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5124">
                                            <p:txEl>
                                              <p:pRg st="15" end="15"/>
                                            </p:txEl>
                                          </p:spTgt>
                                        </p:tgtEl>
                                        <p:attrNameLst>
                                          <p:attrName>style.visibility</p:attrName>
                                        </p:attrNameLst>
                                      </p:cBhvr>
                                      <p:to>
                                        <p:strVal val="visible"/>
                                      </p:to>
                                    </p:set>
                                    <p:animEffect transition="in" filter="fade">
                                      <p:cBhvr>
                                        <p:cTn id="67" dur="500"/>
                                        <p:tgtEl>
                                          <p:spTgt spid="512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capa-1 copy"/>
          <p:cNvPicPr>
            <a:picLocks noChangeAspect="1" noChangeArrowheads="1"/>
          </p:cNvPicPr>
          <p:nvPr/>
        </p:nvPicPr>
        <p:blipFill>
          <a:blip r:embed="rId3"/>
          <a:srcRect/>
          <a:stretch>
            <a:fillRect/>
          </a:stretch>
        </p:blipFill>
        <p:spPr bwMode="auto">
          <a:xfrm>
            <a:off x="-186104" y="0"/>
            <a:ext cx="9330104" cy="6997700"/>
          </a:xfrm>
          <a:prstGeom prst="rect">
            <a:avLst/>
          </a:prstGeom>
          <a:noFill/>
          <a:ln w="9525">
            <a:noFill/>
            <a:miter lim="800000"/>
            <a:headEnd/>
            <a:tailEnd/>
          </a:ln>
        </p:spPr>
      </p:pic>
      <p:sp>
        <p:nvSpPr>
          <p:cNvPr id="22531" name="Rectangle 3"/>
          <p:cNvSpPr>
            <a:spLocks noGrp="1" noChangeArrowheads="1"/>
          </p:cNvSpPr>
          <p:nvPr>
            <p:ph type="body" sz="quarter" idx="10"/>
          </p:nvPr>
        </p:nvSpPr>
        <p:spPr>
          <a:xfrm>
            <a:off x="126023" y="2201863"/>
            <a:ext cx="8792308" cy="615950"/>
          </a:xfrm>
        </p:spPr>
        <p:txBody>
          <a:bodyPr>
            <a:noAutofit/>
          </a:bodyPr>
          <a:lstStyle/>
          <a:p>
            <a:pPr algn="ctr">
              <a:buFontTx/>
              <a:buNone/>
            </a:pPr>
            <a:r>
              <a:rPr lang="en-ZA" sz="6000" b="1" dirty="0">
                <a:solidFill>
                  <a:srgbClr val="FBFCFA"/>
                </a:solidFill>
              </a:rPr>
              <a:t>General</a:t>
            </a:r>
          </a:p>
        </p:txBody>
      </p:sp>
    </p:spTree>
    <p:extLst>
      <p:ext uri="{BB962C8B-B14F-4D97-AF65-F5344CB8AC3E}">
        <p14:creationId xmlns:p14="http://schemas.microsoft.com/office/powerpoint/2010/main" val="28271192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24647" y="0"/>
            <a:ext cx="9514943" cy="628461"/>
          </a:xfrm>
        </p:spPr>
        <p:txBody>
          <a:bodyPr/>
          <a:lstStyle/>
          <a:p>
            <a:r>
              <a:rPr lang="en-ZA" altLang="en-US" sz="4100"/>
              <a:t>RULES OF ENGAGEMENT</a:t>
            </a:r>
          </a:p>
        </p:txBody>
      </p:sp>
      <p:sp>
        <p:nvSpPr>
          <p:cNvPr id="3" name="Content Placeholder 2"/>
          <p:cNvSpPr>
            <a:spLocks noGrp="1"/>
          </p:cNvSpPr>
          <p:nvPr>
            <p:ph idx="1"/>
          </p:nvPr>
        </p:nvSpPr>
        <p:spPr>
          <a:xfrm>
            <a:off x="127968" y="918411"/>
            <a:ext cx="8972296" cy="4898109"/>
          </a:xfrm>
        </p:spPr>
        <p:txBody>
          <a:bodyPr/>
          <a:lstStyle/>
          <a:p>
            <a:pPr eaLnBrk="1" hangingPunct="1">
              <a:defRPr/>
            </a:pPr>
            <a:endParaRPr lang="en-ZA" altLang="en-US" dirty="0"/>
          </a:p>
          <a:p>
            <a:pPr lvl="1">
              <a:defRPr/>
            </a:pPr>
            <a:r>
              <a:rPr lang="en-ZA" altLang="en-US" sz="4100" dirty="0"/>
              <a:t>Bidders </a:t>
            </a:r>
            <a:r>
              <a:rPr lang="en-ZA" altLang="en-US" sz="4100" b="1" u="sng" dirty="0"/>
              <a:t>may not contact SARS staff directly</a:t>
            </a:r>
            <a:r>
              <a:rPr lang="en-ZA" altLang="en-US" sz="4100" dirty="0"/>
              <a:t>.</a:t>
            </a:r>
          </a:p>
          <a:p>
            <a:pPr marL="0" indent="0" eaLnBrk="1" hangingPunct="1">
              <a:buNone/>
              <a:defRPr/>
            </a:pPr>
            <a:endParaRPr lang="en-ZA" altLang="en-US" sz="4100" u="sng" dirty="0"/>
          </a:p>
          <a:p>
            <a:pPr eaLnBrk="1" hangingPunct="1">
              <a:defRPr/>
            </a:pPr>
            <a:r>
              <a:rPr lang="en-ZA" altLang="en-US" sz="4100" u="sng" dirty="0"/>
              <a:t>All</a:t>
            </a:r>
            <a:r>
              <a:rPr lang="en-ZA" altLang="en-US" sz="4100" dirty="0"/>
              <a:t> contact relating to RFP matters are only to be addressed to SARS Procurement at  </a:t>
            </a:r>
            <a:r>
              <a:rPr lang="en-ZA" altLang="en-US" sz="4100" dirty="0">
                <a:hlinkClick r:id="rId2"/>
              </a:rPr>
              <a:t>tenderoffice@sars.gov.za</a:t>
            </a:r>
            <a:endParaRPr lang="en-ZA" altLang="en-US" sz="4100" dirty="0">
              <a:solidFill>
                <a:srgbClr val="FF0000"/>
              </a:solidFill>
            </a:endParaRPr>
          </a:p>
          <a:p>
            <a:pPr>
              <a:defRPr/>
            </a:pPr>
            <a:endParaRPr lang="en-ZA" dirty="0"/>
          </a:p>
        </p:txBody>
      </p:sp>
      <p:sp>
        <p:nvSpPr>
          <p:cNvPr id="4096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4345" indent="-290134" eaLnBrk="0" hangingPunct="0">
              <a:defRPr sz="2400">
                <a:solidFill>
                  <a:schemeClr val="tx1"/>
                </a:solidFill>
                <a:latin typeface="Arial" charset="0"/>
              </a:defRPr>
            </a:lvl2pPr>
            <a:lvl3pPr marL="1160529" indent="-232101" eaLnBrk="0" hangingPunct="0">
              <a:defRPr sz="2400">
                <a:solidFill>
                  <a:schemeClr val="tx1"/>
                </a:solidFill>
                <a:latin typeface="Arial" charset="0"/>
              </a:defRPr>
            </a:lvl3pPr>
            <a:lvl4pPr marL="1624742" indent="-232101" eaLnBrk="0" hangingPunct="0">
              <a:defRPr sz="2400">
                <a:solidFill>
                  <a:schemeClr val="tx1"/>
                </a:solidFill>
                <a:latin typeface="Arial" charset="0"/>
              </a:defRPr>
            </a:lvl4pPr>
            <a:lvl5pPr marL="2088954" indent="-232101" eaLnBrk="0" hangingPunct="0">
              <a:defRPr sz="2400">
                <a:solidFill>
                  <a:schemeClr val="tx1"/>
                </a:solidFill>
                <a:latin typeface="Arial" charset="0"/>
              </a:defRPr>
            </a:lvl5pPr>
            <a:lvl6pPr marL="2553169" indent="-232101" eaLnBrk="0" fontAlgn="base" hangingPunct="0">
              <a:spcBef>
                <a:spcPct val="0"/>
              </a:spcBef>
              <a:spcAft>
                <a:spcPct val="0"/>
              </a:spcAft>
              <a:defRPr sz="2400">
                <a:solidFill>
                  <a:schemeClr val="tx1"/>
                </a:solidFill>
                <a:latin typeface="Arial" charset="0"/>
              </a:defRPr>
            </a:lvl6pPr>
            <a:lvl7pPr marL="3017379" indent="-232101" eaLnBrk="0" fontAlgn="base" hangingPunct="0">
              <a:spcBef>
                <a:spcPct val="0"/>
              </a:spcBef>
              <a:spcAft>
                <a:spcPct val="0"/>
              </a:spcAft>
              <a:defRPr sz="2400">
                <a:solidFill>
                  <a:schemeClr val="tx1"/>
                </a:solidFill>
                <a:latin typeface="Arial" charset="0"/>
              </a:defRPr>
            </a:lvl7pPr>
            <a:lvl8pPr marL="3481590" indent="-232101" eaLnBrk="0" fontAlgn="base" hangingPunct="0">
              <a:spcBef>
                <a:spcPct val="0"/>
              </a:spcBef>
              <a:spcAft>
                <a:spcPct val="0"/>
              </a:spcAft>
              <a:defRPr sz="2400">
                <a:solidFill>
                  <a:schemeClr val="tx1"/>
                </a:solidFill>
                <a:latin typeface="Arial" charset="0"/>
              </a:defRPr>
            </a:lvl8pPr>
            <a:lvl9pPr marL="3945801" indent="-232101" eaLnBrk="0" fontAlgn="base" hangingPunct="0">
              <a:spcBef>
                <a:spcPct val="0"/>
              </a:spcBef>
              <a:spcAft>
                <a:spcPct val="0"/>
              </a:spcAft>
              <a:defRPr sz="2400">
                <a:solidFill>
                  <a:schemeClr val="tx1"/>
                </a:solidFill>
                <a:latin typeface="Arial" charset="0"/>
              </a:defRPr>
            </a:lvl9pPr>
          </a:lstStyle>
          <a:p>
            <a:pPr eaLnBrk="1" hangingPunct="1">
              <a:defRPr/>
            </a:pPr>
            <a:fld id="{3E1D1556-416A-44F4-A541-C8B30CF7E9F3}" type="slidenum">
              <a:rPr lang="en-GB" altLang="en-US" sz="1200">
                <a:solidFill>
                  <a:srgbClr val="FFFFFF"/>
                </a:solidFill>
              </a:rPr>
              <a:pPr eaLnBrk="1" hangingPunct="1">
                <a:defRPr/>
              </a:pPr>
              <a:t>45</a:t>
            </a:fld>
            <a:endParaRPr lang="en-GB" altLang="en-US" sz="1200">
              <a:solidFill>
                <a:srgbClr val="FFFFFF"/>
              </a:solidFill>
            </a:endParaRPr>
          </a:p>
        </p:txBody>
      </p:sp>
    </p:spTree>
    <p:extLst>
      <p:ext uri="{BB962C8B-B14F-4D97-AF65-F5344CB8AC3E}">
        <p14:creationId xmlns:p14="http://schemas.microsoft.com/office/powerpoint/2010/main" val="3539991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64196" y="4365104"/>
            <a:ext cx="8799634" cy="2016224"/>
          </a:xfrm>
        </p:spPr>
        <p:txBody>
          <a:bodyPr>
            <a:normAutofit/>
          </a:bodyPr>
          <a:lstStyle/>
          <a:p>
            <a:pPr algn="ctr" defTabSz="924604" eaLnBrk="0" hangingPunct="0"/>
            <a:r>
              <a:rPr lang="en-GB" altLang="en-US" sz="1600" b="1" dirty="0">
                <a:solidFill>
                  <a:srgbClr val="FF0000"/>
                </a:solidFill>
              </a:rPr>
              <a:t>ALL QUESTIONS SHOULD BE IN WRITING TO ENSURE CONSISTENT RESPONSE TO ALL  BIDDERS</a:t>
            </a:r>
          </a:p>
          <a:p>
            <a:pPr defTabSz="924604">
              <a:spcBef>
                <a:spcPct val="50000"/>
              </a:spcBef>
            </a:pPr>
            <a:r>
              <a:rPr lang="en-ZA" altLang="en-US" sz="2400" b="1" dirty="0"/>
              <a:t>Tender Office</a:t>
            </a:r>
          </a:p>
          <a:p>
            <a:pPr defTabSz="924604">
              <a:spcBef>
                <a:spcPct val="50000"/>
              </a:spcBef>
            </a:pPr>
            <a:r>
              <a:rPr lang="en-ZA" altLang="en-US" sz="2400" b="1" dirty="0"/>
              <a:t>Tel: 012 422 6821/4078</a:t>
            </a:r>
          </a:p>
          <a:p>
            <a:pPr defTabSz="924604">
              <a:spcBef>
                <a:spcPct val="50000"/>
              </a:spcBef>
            </a:pPr>
            <a:r>
              <a:rPr lang="en-ZA" altLang="en-US" sz="2400" b="1" dirty="0"/>
              <a:t>E-mail : </a:t>
            </a:r>
            <a:r>
              <a:rPr lang="en-ZA" altLang="en-US" sz="2400" b="1" dirty="0">
                <a:hlinkClick r:id="rId2"/>
              </a:rPr>
              <a:t>TenderOffice@sars.gov.za</a:t>
            </a:r>
            <a:endParaRPr lang="en-ZA" altLang="en-US" sz="2400" b="1" dirty="0">
              <a:solidFill>
                <a:srgbClr val="FF0000"/>
              </a:solidFill>
            </a:endParaRPr>
          </a:p>
        </p:txBody>
      </p:sp>
      <p:sp>
        <p:nvSpPr>
          <p:cNvPr id="24579" name="Title 2"/>
          <p:cNvSpPr>
            <a:spLocks noGrp="1"/>
          </p:cNvSpPr>
          <p:nvPr>
            <p:ph type="title"/>
          </p:nvPr>
        </p:nvSpPr>
        <p:spPr>
          <a:xfrm>
            <a:off x="153889" y="0"/>
            <a:ext cx="8853854" cy="692696"/>
          </a:xfrm>
        </p:spPr>
        <p:txBody>
          <a:bodyPr>
            <a:normAutofit fontScale="90000"/>
          </a:bodyPr>
          <a:lstStyle/>
          <a:p>
            <a:r>
              <a:rPr lang="en-ZA" b="1" dirty="0" smtClean="0">
                <a:solidFill>
                  <a:schemeClr val="bg1"/>
                </a:solidFill>
              </a:rPr>
              <a:t>TENDER CLOSING AND SUBMISSION</a:t>
            </a:r>
          </a:p>
        </p:txBody>
      </p:sp>
      <p:sp>
        <p:nvSpPr>
          <p:cNvPr id="2" name="Rectangle 1"/>
          <p:cNvSpPr/>
          <p:nvPr/>
        </p:nvSpPr>
        <p:spPr>
          <a:xfrm>
            <a:off x="179512" y="841200"/>
            <a:ext cx="8856984" cy="2800264"/>
          </a:xfrm>
          <a:prstGeom prst="rect">
            <a:avLst/>
          </a:prstGeom>
        </p:spPr>
        <p:txBody>
          <a:bodyPr wrap="square" lIns="90938" tIns="45471" rIns="90938" bIns="45471">
            <a:spAutoFit/>
          </a:bodyPr>
          <a:lstStyle/>
          <a:p>
            <a:pPr>
              <a:defRPr/>
            </a:pPr>
            <a:endParaRPr lang="en-ZA" sz="1600" b="1" dirty="0">
              <a:solidFill>
                <a:schemeClr val="tx2"/>
              </a:solidFill>
              <a:cs typeface="Arial" charset="0"/>
            </a:endParaRPr>
          </a:p>
          <a:p>
            <a:pPr>
              <a:buFont typeface="Wingdings" pitchFamily="2" charset="2"/>
              <a:buChar char="q"/>
              <a:defRPr/>
            </a:pPr>
            <a:r>
              <a:rPr lang="en-ZA" sz="1600" b="1" dirty="0">
                <a:solidFill>
                  <a:schemeClr val="tx2"/>
                </a:solidFill>
                <a:cs typeface="Arial" charset="0"/>
              </a:rPr>
              <a:t>Clarification of queries  	: </a:t>
            </a:r>
            <a:r>
              <a:rPr lang="en-ZA" sz="1600" b="1" dirty="0" smtClean="0">
                <a:solidFill>
                  <a:schemeClr val="tx2"/>
                </a:solidFill>
                <a:cs typeface="Arial" charset="0"/>
              </a:rPr>
              <a:t>19</a:t>
            </a:r>
            <a:r>
              <a:rPr lang="en-ZA" sz="1600" b="1" baseline="30000" dirty="0" smtClean="0">
                <a:solidFill>
                  <a:schemeClr val="tx2"/>
                </a:solidFill>
                <a:cs typeface="Arial" charset="0"/>
              </a:rPr>
              <a:t>th</a:t>
            </a:r>
            <a:r>
              <a:rPr lang="en-ZA" sz="1600" b="1" dirty="0" smtClean="0">
                <a:solidFill>
                  <a:schemeClr val="tx2"/>
                </a:solidFill>
                <a:cs typeface="Arial" charset="0"/>
              </a:rPr>
              <a:t> – 23</a:t>
            </a:r>
            <a:r>
              <a:rPr lang="en-ZA" sz="1600" b="1" baseline="30000" dirty="0" smtClean="0">
                <a:solidFill>
                  <a:schemeClr val="tx2"/>
                </a:solidFill>
                <a:cs typeface="Arial" charset="0"/>
              </a:rPr>
              <a:t>rd </a:t>
            </a:r>
            <a:r>
              <a:rPr lang="en-ZA" sz="1600" b="1" dirty="0" smtClean="0">
                <a:solidFill>
                  <a:schemeClr val="tx2"/>
                </a:solidFill>
                <a:cs typeface="Arial" charset="0"/>
              </a:rPr>
              <a:t> </a:t>
            </a:r>
            <a:r>
              <a:rPr lang="en-ZA" sz="1600" b="1" dirty="0">
                <a:solidFill>
                  <a:schemeClr val="tx2"/>
                </a:solidFill>
                <a:cs typeface="Arial" charset="0"/>
              </a:rPr>
              <a:t>of October 2015</a:t>
            </a:r>
          </a:p>
          <a:p>
            <a:pPr>
              <a:buFont typeface="Wingdings" pitchFamily="2" charset="2"/>
              <a:buChar char="q"/>
              <a:defRPr/>
            </a:pPr>
            <a:endParaRPr lang="en-ZA" sz="1600" b="1" dirty="0">
              <a:solidFill>
                <a:schemeClr val="tx2"/>
              </a:solidFill>
            </a:endParaRPr>
          </a:p>
          <a:p>
            <a:pPr>
              <a:buFont typeface="Wingdings" pitchFamily="2" charset="2"/>
              <a:buChar char="q"/>
              <a:defRPr/>
            </a:pPr>
            <a:r>
              <a:rPr lang="en-ZA" sz="1600" b="1" dirty="0">
                <a:solidFill>
                  <a:schemeClr val="tx2"/>
                </a:solidFill>
                <a:cs typeface="Arial" charset="0"/>
              </a:rPr>
              <a:t>Tender Closing Date	:  </a:t>
            </a:r>
            <a:r>
              <a:rPr lang="en-ZA" sz="1600" b="1" dirty="0" smtClean="0">
                <a:solidFill>
                  <a:schemeClr val="tx2"/>
                </a:solidFill>
                <a:cs typeface="Arial" charset="0"/>
              </a:rPr>
              <a:t>02</a:t>
            </a:r>
            <a:r>
              <a:rPr lang="en-ZA" sz="1600" b="1" baseline="30000" dirty="0" smtClean="0">
                <a:solidFill>
                  <a:schemeClr val="tx2"/>
                </a:solidFill>
                <a:cs typeface="Arial" charset="0"/>
              </a:rPr>
              <a:t>nd</a:t>
            </a:r>
            <a:r>
              <a:rPr lang="en-ZA" sz="1600" b="1" dirty="0" smtClean="0">
                <a:solidFill>
                  <a:schemeClr val="tx2"/>
                </a:solidFill>
                <a:cs typeface="Arial" charset="0"/>
              </a:rPr>
              <a:t> November 2015</a:t>
            </a:r>
            <a:endParaRPr lang="en-ZA" sz="1600" b="1" dirty="0">
              <a:solidFill>
                <a:schemeClr val="tx2"/>
              </a:solidFill>
              <a:cs typeface="Arial" charset="0"/>
            </a:endParaRPr>
          </a:p>
          <a:p>
            <a:pPr lvl="2">
              <a:buFont typeface="Times New Roman" pitchFamily="18" charset="0"/>
              <a:buNone/>
              <a:defRPr/>
            </a:pPr>
            <a:r>
              <a:rPr lang="en-ZA" sz="1600" b="1" dirty="0">
                <a:solidFill>
                  <a:schemeClr val="tx2"/>
                </a:solidFill>
                <a:cs typeface="Arial" charset="0"/>
              </a:rPr>
              <a:t>		: 11H00 AM (late tenders will not be     					                         considered)</a:t>
            </a:r>
          </a:p>
          <a:p>
            <a:pPr lvl="2">
              <a:buFont typeface="Times New Roman" pitchFamily="18" charset="0"/>
              <a:buNone/>
              <a:defRPr/>
            </a:pPr>
            <a:endParaRPr lang="en-ZA" sz="1600" b="1" dirty="0">
              <a:solidFill>
                <a:schemeClr val="tx2"/>
              </a:solidFill>
              <a:cs typeface="Arial" charset="0"/>
            </a:endParaRPr>
          </a:p>
          <a:p>
            <a:pPr>
              <a:buFont typeface="Wingdings" pitchFamily="2" charset="2"/>
              <a:buChar char="q"/>
              <a:defRPr/>
            </a:pPr>
            <a:r>
              <a:rPr lang="en-ZA" sz="1600" b="1" dirty="0">
                <a:solidFill>
                  <a:srgbClr val="FF0000"/>
                </a:solidFill>
                <a:cs typeface="Arial" charset="0"/>
              </a:rPr>
              <a:t>Responses to questions will be posted on the SARS website						</a:t>
            </a:r>
            <a:r>
              <a:rPr lang="en-ZA" sz="1600" b="1" dirty="0" smtClean="0">
                <a:solidFill>
                  <a:srgbClr val="FF0000"/>
                </a:solidFill>
                <a:cs typeface="Arial" charset="0"/>
              </a:rPr>
              <a:t>	: 28</a:t>
            </a:r>
            <a:r>
              <a:rPr lang="en-ZA" sz="1600" b="1" baseline="30000" dirty="0" smtClean="0">
                <a:solidFill>
                  <a:srgbClr val="FF0000"/>
                </a:solidFill>
                <a:cs typeface="Arial" charset="0"/>
              </a:rPr>
              <a:t>th</a:t>
            </a:r>
            <a:r>
              <a:rPr lang="en-ZA" sz="1600" b="1" dirty="0" smtClean="0">
                <a:solidFill>
                  <a:srgbClr val="FF0000"/>
                </a:solidFill>
                <a:cs typeface="Arial" charset="0"/>
              </a:rPr>
              <a:t> </a:t>
            </a:r>
            <a:r>
              <a:rPr lang="en-ZA" sz="1600" b="1" dirty="0">
                <a:solidFill>
                  <a:srgbClr val="FF0000"/>
                </a:solidFill>
                <a:cs typeface="Arial" charset="0"/>
              </a:rPr>
              <a:t>of October 2015</a:t>
            </a:r>
          </a:p>
          <a:p>
            <a:pPr lvl="2">
              <a:buFont typeface="Times New Roman" pitchFamily="18" charset="0"/>
              <a:buNone/>
              <a:defRPr/>
            </a:pPr>
            <a:r>
              <a:rPr lang="en-ZA" sz="1600" b="1" dirty="0">
                <a:solidFill>
                  <a:schemeClr val="tx2"/>
                </a:solidFill>
                <a:cs typeface="Arial" charset="0"/>
              </a:rPr>
              <a:t>								</a:t>
            </a:r>
            <a:endParaRPr lang="en-ZA" sz="1600" b="1" dirty="0">
              <a:solidFill>
                <a:schemeClr val="tx2"/>
              </a:solidFill>
            </a:endParaRPr>
          </a:p>
          <a:p>
            <a:pPr>
              <a:buFontTx/>
              <a:buNone/>
              <a:defRPr/>
            </a:pPr>
            <a:r>
              <a:rPr lang="en-ZA" sz="1600" b="1" dirty="0">
                <a:solidFill>
                  <a:schemeClr val="tx2"/>
                </a:solidFill>
                <a:cs typeface="Arial" charset="0"/>
              </a:rPr>
              <a:t>Submissions – </a:t>
            </a:r>
            <a:r>
              <a:rPr lang="en-US" sz="1600" b="1" dirty="0">
                <a:solidFill>
                  <a:schemeClr val="tx2"/>
                </a:solidFill>
                <a:cs typeface="Arial" charset="0"/>
              </a:rPr>
              <a:t>BIDS MUST BE SUBMITTED IN HARD (PAPER). Please initial each page of paper format</a:t>
            </a:r>
          </a:p>
        </p:txBody>
      </p:sp>
    </p:spTree>
    <p:extLst>
      <p:ext uri="{BB962C8B-B14F-4D97-AF65-F5344CB8AC3E}">
        <p14:creationId xmlns:p14="http://schemas.microsoft.com/office/powerpoint/2010/main" val="143268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685193" y="1072271"/>
            <a:ext cx="7773614" cy="1820593"/>
          </a:xfrm>
        </p:spPr>
        <p:txBody>
          <a:bodyPr/>
          <a:lstStyle/>
          <a:p>
            <a:pPr algn="ctr"/>
            <a:r>
              <a:rPr lang="en-ZA" altLang="en-US" sz="4900" b="1"/>
              <a:t>CLOSURE</a:t>
            </a:r>
            <a:r>
              <a:rPr lang="en-ZA" altLang="en-US" smtClean="0"/>
              <a:t/>
            </a:r>
            <a:br>
              <a:rPr lang="en-ZA" altLang="en-US" smtClean="0"/>
            </a:br>
            <a:r>
              <a:rPr lang="en-ZA" altLang="en-US" smtClean="0"/>
              <a:t/>
            </a:r>
            <a:br>
              <a:rPr lang="en-ZA" altLang="en-US" smtClean="0"/>
            </a:br>
            <a:r>
              <a:rPr lang="en-ZA" altLang="en-US" sz="4500" b="1"/>
              <a:t>Questions &amp; Answers</a:t>
            </a:r>
          </a:p>
        </p:txBody>
      </p:sp>
      <p:sp>
        <p:nvSpPr>
          <p:cNvPr id="41987" name="Subtitle 3"/>
          <p:cNvSpPr>
            <a:spLocks noGrp="1"/>
          </p:cNvSpPr>
          <p:nvPr>
            <p:ph type="subTitle" idx="1"/>
          </p:nvPr>
        </p:nvSpPr>
        <p:spPr>
          <a:xfrm>
            <a:off x="179512" y="3356992"/>
            <a:ext cx="8649948" cy="1523494"/>
          </a:xfrm>
        </p:spPr>
        <p:txBody>
          <a:bodyPr/>
          <a:lstStyle/>
          <a:p>
            <a:pPr algn="ctr">
              <a:buFontTx/>
              <a:buNone/>
            </a:pPr>
            <a:r>
              <a:rPr lang="en-ZA" altLang="en-US" sz="3300" b="1" dirty="0">
                <a:solidFill>
                  <a:srgbClr val="FF0000"/>
                </a:solidFill>
              </a:rPr>
              <a:t>Questions asked at the briefing sessions as well as via e-mail will be posted on the SARS website</a:t>
            </a:r>
          </a:p>
        </p:txBody>
      </p:sp>
    </p:spTree>
    <p:extLst>
      <p:ext uri="{BB962C8B-B14F-4D97-AF65-F5344CB8AC3E}">
        <p14:creationId xmlns:p14="http://schemas.microsoft.com/office/powerpoint/2010/main" val="58327996"/>
      </p:ext>
    </p:extLst>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ZA" dirty="0"/>
          </a:p>
        </p:txBody>
      </p:sp>
      <p:sp>
        <p:nvSpPr>
          <p:cNvPr id="3" name="Title 2"/>
          <p:cNvSpPr>
            <a:spLocks noGrp="1"/>
          </p:cNvSpPr>
          <p:nvPr>
            <p:ph type="title"/>
          </p:nvPr>
        </p:nvSpPr>
        <p:spPr>
          <a:xfrm>
            <a:off x="172922" y="100066"/>
            <a:ext cx="8853854" cy="664691"/>
          </a:xfrm>
        </p:spPr>
        <p:txBody>
          <a:bodyPr>
            <a:noAutofit/>
          </a:bodyPr>
          <a:lstStyle/>
          <a:p>
            <a:r>
              <a:rPr lang="en-ZA" altLang="en-US" sz="4800" b="1" dirty="0">
                <a:solidFill>
                  <a:schemeClr val="bg1"/>
                </a:solidFill>
              </a:rPr>
              <a:t>PROCUREMENT  OBJECTIVES</a:t>
            </a:r>
            <a:endParaRPr lang="en-ZA" sz="4800" dirty="0">
              <a:solidFill>
                <a:schemeClr val="bg1"/>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302787193"/>
              </p:ext>
            </p:extLst>
          </p:nvPr>
        </p:nvGraphicFramePr>
        <p:xfrm>
          <a:off x="107504" y="836722"/>
          <a:ext cx="8892493" cy="5545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342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6"/>
          <p:cNvSpPr>
            <a:spLocks noGrp="1"/>
          </p:cNvSpPr>
          <p:nvPr>
            <p:ph type="sldNum" sz="quarter" idx="10"/>
          </p:nvPr>
        </p:nvSpPr>
        <p:spPr>
          <a:xfrm>
            <a:off x="3124673" y="6453106"/>
            <a:ext cx="2894654" cy="1716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54744" indent="-290287" eaLnBrk="0" hangingPunct="0">
              <a:defRPr sz="2400">
                <a:solidFill>
                  <a:schemeClr val="tx1"/>
                </a:solidFill>
                <a:latin typeface="Arial" charset="0"/>
              </a:defRPr>
            </a:lvl2pPr>
            <a:lvl3pPr marL="1161144" indent="-232226" eaLnBrk="0" hangingPunct="0">
              <a:defRPr sz="2400">
                <a:solidFill>
                  <a:schemeClr val="tx1"/>
                </a:solidFill>
                <a:latin typeface="Arial" charset="0"/>
              </a:defRPr>
            </a:lvl3pPr>
            <a:lvl4pPr marL="1625604" indent="-232226" eaLnBrk="0" hangingPunct="0">
              <a:defRPr sz="2400">
                <a:solidFill>
                  <a:schemeClr val="tx1"/>
                </a:solidFill>
                <a:latin typeface="Arial" charset="0"/>
              </a:defRPr>
            </a:lvl4pPr>
            <a:lvl5pPr marL="2090062" indent="-232226" eaLnBrk="0" hangingPunct="0">
              <a:defRPr sz="2400">
                <a:solidFill>
                  <a:schemeClr val="tx1"/>
                </a:solidFill>
                <a:latin typeface="Arial" charset="0"/>
              </a:defRPr>
            </a:lvl5pPr>
            <a:lvl6pPr marL="2554522" indent="-232226" eaLnBrk="0" fontAlgn="base" hangingPunct="0">
              <a:spcBef>
                <a:spcPct val="0"/>
              </a:spcBef>
              <a:spcAft>
                <a:spcPct val="0"/>
              </a:spcAft>
              <a:defRPr sz="2400">
                <a:solidFill>
                  <a:schemeClr val="tx1"/>
                </a:solidFill>
                <a:latin typeface="Arial" charset="0"/>
              </a:defRPr>
            </a:lvl6pPr>
            <a:lvl7pPr marL="3018979" indent="-232226" eaLnBrk="0" fontAlgn="base" hangingPunct="0">
              <a:spcBef>
                <a:spcPct val="0"/>
              </a:spcBef>
              <a:spcAft>
                <a:spcPct val="0"/>
              </a:spcAft>
              <a:defRPr sz="2400">
                <a:solidFill>
                  <a:schemeClr val="tx1"/>
                </a:solidFill>
                <a:latin typeface="Arial" charset="0"/>
              </a:defRPr>
            </a:lvl7pPr>
            <a:lvl8pPr marL="3483437" indent="-232226" eaLnBrk="0" fontAlgn="base" hangingPunct="0">
              <a:spcBef>
                <a:spcPct val="0"/>
              </a:spcBef>
              <a:spcAft>
                <a:spcPct val="0"/>
              </a:spcAft>
              <a:defRPr sz="2400">
                <a:solidFill>
                  <a:schemeClr val="tx1"/>
                </a:solidFill>
                <a:latin typeface="Arial" charset="0"/>
              </a:defRPr>
            </a:lvl8pPr>
            <a:lvl9pPr marL="3947893" indent="-232226"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defRPr/>
            </a:pPr>
            <a:fld id="{EB665686-3DC9-4744-AD7C-1727D01E57DF}" type="slidenum">
              <a:rPr lang="en-GB" sz="1100">
                <a:solidFill>
                  <a:srgbClr val="FFFFFF"/>
                </a:solidFill>
              </a:rPr>
              <a:pPr algn="ctr" eaLnBrk="1" hangingPunct="1">
                <a:spcBef>
                  <a:spcPct val="20000"/>
                </a:spcBef>
                <a:defRPr/>
              </a:pPr>
              <a:t>6</a:t>
            </a:fld>
            <a:endParaRPr lang="en-GB" sz="1100">
              <a:solidFill>
                <a:srgbClr val="FFFFFF"/>
              </a:solidFill>
            </a:endParaRPr>
          </a:p>
        </p:txBody>
      </p:sp>
      <p:sp>
        <p:nvSpPr>
          <p:cNvPr id="10243" name="Text Box 2"/>
          <p:cNvSpPr txBox="1">
            <a:spLocks noChangeArrowheads="1"/>
          </p:cNvSpPr>
          <p:nvPr/>
        </p:nvSpPr>
        <p:spPr bwMode="auto">
          <a:xfrm>
            <a:off x="153884" y="2606393"/>
            <a:ext cx="2267777" cy="936213"/>
          </a:xfrm>
          <a:prstGeom prst="rect">
            <a:avLst/>
          </a:prstGeom>
          <a:solidFill>
            <a:srgbClr val="FF0000"/>
          </a:solidFill>
          <a:ln w="9525">
            <a:solidFill>
              <a:srgbClr val="000000"/>
            </a:solidFill>
            <a:miter lim="800000"/>
            <a:headEnd/>
            <a:tailEnd/>
          </a:ln>
        </p:spPr>
        <p:txBody>
          <a:bodyPr lIns="86901" tIns="43454" rIns="86901" bIns="43454"/>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b="1" dirty="0" smtClean="0">
                <a:solidFill>
                  <a:srgbClr val="FFFFFF"/>
                </a:solidFill>
              </a:rPr>
              <a:t>Standard for Uniformity</a:t>
            </a:r>
            <a:endParaRPr lang="en-US" altLang="en-US" b="1" dirty="0" smtClean="0">
              <a:solidFill>
                <a:srgbClr val="000000"/>
              </a:solidFill>
            </a:endParaRPr>
          </a:p>
        </p:txBody>
      </p:sp>
      <p:sp>
        <p:nvSpPr>
          <p:cNvPr id="10244" name="Text Box 3"/>
          <p:cNvSpPr txBox="1">
            <a:spLocks noChangeArrowheads="1"/>
          </p:cNvSpPr>
          <p:nvPr/>
        </p:nvSpPr>
        <p:spPr bwMode="auto">
          <a:xfrm>
            <a:off x="5993452" y="1052877"/>
            <a:ext cx="3037201" cy="1799537"/>
          </a:xfrm>
          <a:prstGeom prst="rect">
            <a:avLst/>
          </a:prstGeom>
          <a:solidFill>
            <a:srgbClr val="FFFFFF"/>
          </a:solidFill>
          <a:ln w="38100">
            <a:solidFill>
              <a:schemeClr val="tx1">
                <a:alpha val="50195"/>
              </a:schemeClr>
            </a:solidFill>
            <a:miter lim="800000"/>
            <a:headEnd/>
            <a:tailEnd/>
          </a:ln>
        </p:spPr>
        <p:txBody>
          <a:bodyPr lIns="86901" tIns="43454" rIns="86901" bIns="43454"/>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sz="1500">
                <a:solidFill>
                  <a:srgbClr val="000000"/>
                </a:solidFill>
              </a:rPr>
              <a:t>Constitution </a:t>
            </a:r>
          </a:p>
          <a:p>
            <a:pPr defTabSz="929012" eaLnBrk="1" fontAlgn="base" hangingPunct="1">
              <a:spcBef>
                <a:spcPct val="0"/>
              </a:spcBef>
              <a:spcAft>
                <a:spcPct val="0"/>
              </a:spcAft>
            </a:pPr>
            <a:r>
              <a:rPr lang="en-US" altLang="en-US" sz="1500">
                <a:solidFill>
                  <a:srgbClr val="000000"/>
                </a:solidFill>
              </a:rPr>
              <a:t>PFMA </a:t>
            </a:r>
          </a:p>
          <a:p>
            <a:pPr defTabSz="929012" eaLnBrk="1" fontAlgn="base" hangingPunct="1">
              <a:spcBef>
                <a:spcPct val="0"/>
              </a:spcBef>
              <a:spcAft>
                <a:spcPct val="0"/>
              </a:spcAft>
            </a:pPr>
            <a:r>
              <a:rPr lang="en-US" altLang="en-US" sz="1500">
                <a:solidFill>
                  <a:srgbClr val="000000"/>
                </a:solidFill>
              </a:rPr>
              <a:t>PPPF Act and Preferential Procurement Regulations</a:t>
            </a:r>
          </a:p>
          <a:p>
            <a:pPr defTabSz="929012" eaLnBrk="1" fontAlgn="base" hangingPunct="1">
              <a:spcBef>
                <a:spcPct val="0"/>
              </a:spcBef>
              <a:spcAft>
                <a:spcPct val="0"/>
              </a:spcAft>
            </a:pPr>
            <a:r>
              <a:rPr lang="en-US" altLang="en-US" sz="1500">
                <a:solidFill>
                  <a:srgbClr val="000000"/>
                </a:solidFill>
              </a:rPr>
              <a:t>B-BBEE Act (ICT Charter)</a:t>
            </a:r>
          </a:p>
          <a:p>
            <a:pPr defTabSz="929012" eaLnBrk="1" fontAlgn="base" hangingPunct="1">
              <a:spcBef>
                <a:spcPct val="0"/>
              </a:spcBef>
              <a:spcAft>
                <a:spcPct val="0"/>
              </a:spcAft>
            </a:pPr>
            <a:r>
              <a:rPr lang="en-US" altLang="en-US" sz="1500" b="1">
                <a:solidFill>
                  <a:srgbClr val="000000"/>
                </a:solidFill>
              </a:rPr>
              <a:t>Other prescripts</a:t>
            </a:r>
          </a:p>
          <a:p>
            <a:pPr defTabSz="929012" eaLnBrk="1" fontAlgn="base" hangingPunct="1">
              <a:spcBef>
                <a:spcPct val="0"/>
              </a:spcBef>
              <a:spcAft>
                <a:spcPct val="0"/>
              </a:spcAft>
            </a:pPr>
            <a:endParaRPr lang="en-US" altLang="en-US" sz="1500" b="1">
              <a:solidFill>
                <a:srgbClr val="000000"/>
              </a:solidFill>
            </a:endParaRPr>
          </a:p>
        </p:txBody>
      </p:sp>
      <p:grpSp>
        <p:nvGrpSpPr>
          <p:cNvPr id="10245" name="Group 4"/>
          <p:cNvGrpSpPr>
            <a:grpSpLocks/>
          </p:cNvGrpSpPr>
          <p:nvPr/>
        </p:nvGrpSpPr>
        <p:grpSpPr bwMode="auto">
          <a:xfrm>
            <a:off x="1104773" y="715927"/>
            <a:ext cx="6698041" cy="4852756"/>
            <a:chOff x="1292" y="282"/>
            <a:chExt cx="4219" cy="3057"/>
          </a:xfrm>
        </p:grpSpPr>
        <p:sp>
          <p:nvSpPr>
            <p:cNvPr id="10253" name="AutoShape 5"/>
            <p:cNvSpPr>
              <a:spLocks noChangeArrowheads="1"/>
            </p:cNvSpPr>
            <p:nvPr/>
          </p:nvSpPr>
          <p:spPr bwMode="auto">
            <a:xfrm>
              <a:off x="1292" y="282"/>
              <a:ext cx="4219" cy="3057"/>
            </a:xfrm>
            <a:prstGeom prst="triangle">
              <a:avLst>
                <a:gd name="adj" fmla="val 50000"/>
              </a:avLst>
            </a:prstGeom>
            <a:solidFill>
              <a:srgbClr val="C0C0C0"/>
            </a:solidFill>
            <a:ln w="9525">
              <a:solidFill>
                <a:srgbClr val="000000"/>
              </a:solidFill>
              <a:miter lim="800000"/>
              <a:headEnd/>
              <a:tailEnd/>
            </a:ln>
          </p:spPr>
          <p:txBody>
            <a:bodyPr/>
            <a:lstStyle/>
            <a:p>
              <a:pPr defTabSz="929012" fontAlgn="base">
                <a:spcBef>
                  <a:spcPct val="0"/>
                </a:spcBef>
                <a:spcAft>
                  <a:spcPct val="0"/>
                </a:spcAft>
              </a:pPr>
              <a:endParaRPr lang="en-US" altLang="en-US" sz="3100" b="1">
                <a:solidFill>
                  <a:srgbClr val="000000"/>
                </a:solidFill>
                <a:cs typeface="Arial" charset="0"/>
              </a:endParaRPr>
            </a:p>
          </p:txBody>
        </p:sp>
        <p:sp>
          <p:nvSpPr>
            <p:cNvPr id="10254" name="AutoShape 6"/>
            <p:cNvSpPr>
              <a:spLocks noChangeArrowheads="1"/>
            </p:cNvSpPr>
            <p:nvPr/>
          </p:nvSpPr>
          <p:spPr bwMode="auto">
            <a:xfrm>
              <a:off x="1882" y="300"/>
              <a:ext cx="3048" cy="2193"/>
            </a:xfrm>
            <a:prstGeom prst="triangle">
              <a:avLst>
                <a:gd name="adj" fmla="val 50000"/>
              </a:avLst>
            </a:prstGeom>
            <a:solidFill>
              <a:srgbClr val="FFFFFF"/>
            </a:solidFill>
            <a:ln w="9525">
              <a:solidFill>
                <a:srgbClr val="000000"/>
              </a:solidFill>
              <a:miter lim="800000"/>
              <a:headEnd/>
              <a:tailEnd/>
            </a:ln>
          </p:spPr>
          <p:txBody>
            <a:bodyPr/>
            <a:lstStyle/>
            <a:p>
              <a:pPr defTabSz="929012" fontAlgn="base">
                <a:spcBef>
                  <a:spcPct val="0"/>
                </a:spcBef>
                <a:spcAft>
                  <a:spcPct val="0"/>
                </a:spcAft>
              </a:pPr>
              <a:endParaRPr lang="en-US" altLang="en-US" sz="3100" b="1">
                <a:solidFill>
                  <a:srgbClr val="000000"/>
                </a:solidFill>
                <a:cs typeface="Arial" charset="0"/>
              </a:endParaRPr>
            </a:p>
          </p:txBody>
        </p:sp>
        <p:sp>
          <p:nvSpPr>
            <p:cNvPr id="10255" name="AutoShape 7"/>
            <p:cNvSpPr>
              <a:spLocks noChangeArrowheads="1"/>
            </p:cNvSpPr>
            <p:nvPr/>
          </p:nvSpPr>
          <p:spPr bwMode="auto">
            <a:xfrm>
              <a:off x="2426" y="300"/>
              <a:ext cx="1951" cy="1406"/>
            </a:xfrm>
            <a:prstGeom prst="triangle">
              <a:avLst>
                <a:gd name="adj" fmla="val 50000"/>
              </a:avLst>
            </a:prstGeom>
            <a:solidFill>
              <a:srgbClr val="333333"/>
            </a:solidFill>
            <a:ln w="9525">
              <a:solidFill>
                <a:srgbClr val="000000"/>
              </a:solidFill>
              <a:miter lim="800000"/>
              <a:headEnd/>
              <a:tailEnd/>
            </a:ln>
          </p:spPr>
          <p:txBody>
            <a:bodyPr/>
            <a:lstStyle/>
            <a:p>
              <a:pPr defTabSz="929012" fontAlgn="base">
                <a:spcBef>
                  <a:spcPct val="0"/>
                </a:spcBef>
                <a:spcAft>
                  <a:spcPct val="0"/>
                </a:spcAft>
              </a:pPr>
              <a:endParaRPr lang="en-US" altLang="en-US" sz="3100" b="1">
                <a:solidFill>
                  <a:srgbClr val="000000"/>
                </a:solidFill>
                <a:cs typeface="Arial" charset="0"/>
              </a:endParaRPr>
            </a:p>
          </p:txBody>
        </p:sp>
        <p:sp>
          <p:nvSpPr>
            <p:cNvPr id="10256" name="Text Box 8"/>
            <p:cNvSpPr txBox="1">
              <a:spLocks noChangeArrowheads="1"/>
            </p:cNvSpPr>
            <p:nvPr/>
          </p:nvSpPr>
          <p:spPr bwMode="auto">
            <a:xfrm>
              <a:off x="2880" y="1162"/>
              <a:ext cx="1044" cy="4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sz="1900" b="1">
                  <a:solidFill>
                    <a:srgbClr val="FFFFFF"/>
                  </a:solidFill>
                </a:rPr>
                <a:t>Legislative Framework</a:t>
              </a:r>
              <a:endParaRPr lang="en-US" altLang="en-US" sz="1900" b="1">
                <a:solidFill>
                  <a:srgbClr val="000000"/>
                </a:solidFill>
              </a:endParaRPr>
            </a:p>
          </p:txBody>
        </p:sp>
        <p:sp>
          <p:nvSpPr>
            <p:cNvPr id="10257" name="Text Box 9"/>
            <p:cNvSpPr txBox="1">
              <a:spLocks noChangeArrowheads="1"/>
            </p:cNvSpPr>
            <p:nvPr/>
          </p:nvSpPr>
          <p:spPr bwMode="auto">
            <a:xfrm>
              <a:off x="2472" y="1797"/>
              <a:ext cx="2000" cy="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sz="1900" b="1">
                  <a:solidFill>
                    <a:srgbClr val="000000"/>
                  </a:solidFill>
                </a:rPr>
                <a:t>Uniform Procurement directives to three spheres of government</a:t>
              </a:r>
            </a:p>
          </p:txBody>
        </p:sp>
        <p:sp>
          <p:nvSpPr>
            <p:cNvPr id="10258" name="Text Box 10"/>
            <p:cNvSpPr txBox="1">
              <a:spLocks noChangeArrowheads="1"/>
            </p:cNvSpPr>
            <p:nvPr/>
          </p:nvSpPr>
          <p:spPr bwMode="auto">
            <a:xfrm>
              <a:off x="1927" y="2568"/>
              <a:ext cx="3011" cy="57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b="1" dirty="0" smtClean="0">
                  <a:solidFill>
                    <a:srgbClr val="000000"/>
                  </a:solidFill>
                </a:rPr>
                <a:t>Supply Chain Management Guidelines</a:t>
              </a:r>
            </a:p>
            <a:p>
              <a:pPr defTabSz="929012" eaLnBrk="1" fontAlgn="base" hangingPunct="1">
                <a:spcBef>
                  <a:spcPct val="0"/>
                </a:spcBef>
                <a:spcAft>
                  <a:spcPct val="0"/>
                </a:spcAft>
              </a:pPr>
              <a:r>
                <a:rPr lang="en-US" altLang="en-US" sz="1600" b="1" dirty="0" smtClean="0">
                  <a:solidFill>
                    <a:srgbClr val="000000"/>
                  </a:solidFill>
                </a:rPr>
                <a:t>Standard Bidding Documents</a:t>
              </a:r>
            </a:p>
            <a:p>
              <a:pPr defTabSz="929012" eaLnBrk="1" fontAlgn="base" hangingPunct="1">
                <a:spcBef>
                  <a:spcPct val="0"/>
                </a:spcBef>
                <a:spcAft>
                  <a:spcPct val="0"/>
                </a:spcAft>
              </a:pPr>
              <a:r>
                <a:rPr lang="en-US" altLang="en-US" sz="1600" b="1" dirty="0" smtClean="0">
                  <a:solidFill>
                    <a:srgbClr val="000000"/>
                  </a:solidFill>
                </a:rPr>
                <a:t>Practice Notes</a:t>
              </a:r>
            </a:p>
          </p:txBody>
        </p:sp>
      </p:grpSp>
      <p:sp>
        <p:nvSpPr>
          <p:cNvPr id="10246" name="AutoShape 11"/>
          <p:cNvSpPr>
            <a:spLocks noChangeArrowheads="1"/>
          </p:cNvSpPr>
          <p:nvPr/>
        </p:nvSpPr>
        <p:spPr bwMode="auto">
          <a:xfrm rot="-5400000">
            <a:off x="2059636" y="2828831"/>
            <a:ext cx="307752" cy="1851477"/>
          </a:xfrm>
          <a:prstGeom prst="curvedRightArrow">
            <a:avLst>
              <a:gd name="adj1" fmla="val 110262"/>
              <a:gd name="adj2" fmla="val 220495"/>
              <a:gd name="adj3" fmla="val 23815"/>
            </a:avLst>
          </a:prstGeom>
          <a:solidFill>
            <a:srgbClr val="FFFFFF"/>
          </a:solidFill>
          <a:ln w="9525">
            <a:solidFill>
              <a:srgbClr val="000000"/>
            </a:solidFill>
            <a:miter lim="800000"/>
            <a:headEnd/>
            <a:tailEnd/>
          </a:ln>
        </p:spPr>
        <p:txBody>
          <a:bodyPr vert="eaVert" lIns="86901" tIns="43454" rIns="86901" bIns="43454"/>
          <a:lstStyle/>
          <a:p>
            <a:pPr defTabSz="929012" fontAlgn="base">
              <a:spcBef>
                <a:spcPct val="0"/>
              </a:spcBef>
              <a:spcAft>
                <a:spcPct val="0"/>
              </a:spcAft>
            </a:pPr>
            <a:endParaRPr lang="en-US" altLang="en-US" sz="3100" b="1">
              <a:solidFill>
                <a:srgbClr val="000000"/>
              </a:solidFill>
              <a:cs typeface="Arial" charset="0"/>
            </a:endParaRPr>
          </a:p>
        </p:txBody>
      </p:sp>
      <p:sp>
        <p:nvSpPr>
          <p:cNvPr id="10247" name="Text Box 12"/>
          <p:cNvSpPr txBox="1">
            <a:spLocks noChangeArrowheads="1"/>
          </p:cNvSpPr>
          <p:nvPr/>
        </p:nvSpPr>
        <p:spPr bwMode="auto">
          <a:xfrm>
            <a:off x="774284" y="6033550"/>
            <a:ext cx="7328158" cy="516698"/>
          </a:xfrm>
          <a:prstGeom prst="rect">
            <a:avLst/>
          </a:prstGeom>
          <a:solidFill>
            <a:srgbClr val="FF3300"/>
          </a:solidFill>
          <a:ln w="28575">
            <a:solidFill>
              <a:srgbClr val="FF0000"/>
            </a:solidFill>
            <a:miter lim="800000"/>
            <a:headEnd/>
            <a:tailEnd/>
          </a:ln>
        </p:spPr>
        <p:txBody>
          <a:bodyPr lIns="86901" tIns="43454" rIns="86901" bIns="43454"/>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sz="2000" b="1">
                <a:solidFill>
                  <a:srgbClr val="000000"/>
                </a:solidFill>
              </a:rPr>
              <a:t>Supply Chain Professional Body and Skills Development</a:t>
            </a:r>
          </a:p>
        </p:txBody>
      </p:sp>
      <p:sp>
        <p:nvSpPr>
          <p:cNvPr id="10248" name="Text Box 13"/>
          <p:cNvSpPr txBox="1">
            <a:spLocks noChangeArrowheads="1"/>
          </p:cNvSpPr>
          <p:nvPr/>
        </p:nvSpPr>
        <p:spPr bwMode="auto">
          <a:xfrm>
            <a:off x="153884" y="4076940"/>
            <a:ext cx="1548567" cy="936213"/>
          </a:xfrm>
          <a:prstGeom prst="rect">
            <a:avLst/>
          </a:prstGeom>
          <a:solidFill>
            <a:srgbClr val="FF0000"/>
          </a:solidFill>
          <a:ln w="9525">
            <a:solidFill>
              <a:srgbClr val="000000"/>
            </a:solidFill>
            <a:miter lim="800000"/>
            <a:headEnd/>
            <a:tailEnd/>
          </a:ln>
        </p:spPr>
        <p:txBody>
          <a:bodyPr lIns="86901" tIns="43454" rIns="86901" bIns="43454"/>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sz="1300" b="1" dirty="0">
                <a:solidFill>
                  <a:srgbClr val="FFFFFF"/>
                </a:solidFill>
              </a:rPr>
              <a:t> National Treasury guidelines</a:t>
            </a:r>
            <a:endParaRPr lang="en-US" altLang="en-US" sz="1300" b="1" dirty="0">
              <a:solidFill>
                <a:srgbClr val="000000"/>
              </a:solidFill>
            </a:endParaRPr>
          </a:p>
        </p:txBody>
      </p:sp>
      <p:sp>
        <p:nvSpPr>
          <p:cNvPr id="10249" name="AutoShape 14"/>
          <p:cNvSpPr>
            <a:spLocks noChangeArrowheads="1"/>
          </p:cNvSpPr>
          <p:nvPr/>
        </p:nvSpPr>
        <p:spPr bwMode="auto">
          <a:xfrm rot="-5400000">
            <a:off x="857920" y="4259202"/>
            <a:ext cx="432471" cy="2077476"/>
          </a:xfrm>
          <a:prstGeom prst="curvedRightArrow">
            <a:avLst>
              <a:gd name="adj1" fmla="val 109988"/>
              <a:gd name="adj2" fmla="val 219951"/>
              <a:gd name="adj3" fmla="val 33333"/>
            </a:avLst>
          </a:prstGeom>
          <a:solidFill>
            <a:srgbClr val="FFFFFF"/>
          </a:solidFill>
          <a:ln w="9525">
            <a:solidFill>
              <a:srgbClr val="000000"/>
            </a:solidFill>
            <a:miter lim="800000"/>
            <a:headEnd/>
            <a:tailEnd/>
          </a:ln>
        </p:spPr>
        <p:txBody>
          <a:bodyPr vert="eaVert" lIns="86901" tIns="43454" rIns="86901" bIns="43454"/>
          <a:lstStyle/>
          <a:p>
            <a:pPr defTabSz="929012" fontAlgn="base">
              <a:spcBef>
                <a:spcPct val="0"/>
              </a:spcBef>
              <a:spcAft>
                <a:spcPct val="0"/>
              </a:spcAft>
            </a:pPr>
            <a:endParaRPr lang="en-US" altLang="en-US" sz="3100" b="1">
              <a:solidFill>
                <a:srgbClr val="000000"/>
              </a:solidFill>
              <a:cs typeface="Arial" charset="0"/>
            </a:endParaRPr>
          </a:p>
        </p:txBody>
      </p:sp>
      <p:sp>
        <p:nvSpPr>
          <p:cNvPr id="10250" name="AutoShape 15"/>
          <p:cNvSpPr>
            <a:spLocks noChangeArrowheads="1"/>
          </p:cNvSpPr>
          <p:nvPr/>
        </p:nvSpPr>
        <p:spPr bwMode="auto">
          <a:xfrm rot="5400000">
            <a:off x="5126042" y="1434270"/>
            <a:ext cx="503741" cy="602581"/>
          </a:xfrm>
          <a:prstGeom prst="downArrow">
            <a:avLst>
              <a:gd name="adj1" fmla="val 50000"/>
              <a:gd name="adj2" fmla="val 29904"/>
            </a:avLst>
          </a:prstGeom>
          <a:solidFill>
            <a:srgbClr val="00FFFF"/>
          </a:solidFill>
          <a:ln w="25400">
            <a:solidFill>
              <a:srgbClr val="FF0000"/>
            </a:solidFill>
            <a:miter lim="800000"/>
            <a:headEnd type="none" w="sm" len="sm"/>
            <a:tailEnd type="none" w="sm" len="sm"/>
          </a:ln>
        </p:spPr>
        <p:txBody>
          <a:bodyPr wrap="none" lIns="86901" tIns="43454" rIns="86901" bIns="43454" anchor="ctr"/>
          <a:lstStyle/>
          <a:p>
            <a:pPr defTabSz="929012" fontAlgn="base">
              <a:spcBef>
                <a:spcPct val="0"/>
              </a:spcBef>
              <a:spcAft>
                <a:spcPct val="0"/>
              </a:spcAft>
            </a:pPr>
            <a:endParaRPr lang="en-US" altLang="en-US" sz="3100" b="1">
              <a:solidFill>
                <a:srgbClr val="000000"/>
              </a:solidFill>
              <a:cs typeface="Arial" charset="0"/>
            </a:endParaRPr>
          </a:p>
        </p:txBody>
      </p:sp>
      <p:sp>
        <p:nvSpPr>
          <p:cNvPr id="177168" name="Rectangle 16"/>
          <p:cNvSpPr>
            <a:spLocks noChangeArrowheads="1"/>
          </p:cNvSpPr>
          <p:nvPr/>
        </p:nvSpPr>
        <p:spPr bwMode="auto">
          <a:xfrm>
            <a:off x="301307" y="42"/>
            <a:ext cx="8842710" cy="71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sm" len="sm"/>
                <a:tailEnd type="none" w="sm" len="sm"/>
              </a14:hiddenLine>
            </a:ext>
          </a:extLst>
        </p:spPr>
        <p:txBody>
          <a:bodyPr lIns="86901" tIns="43454" rIns="86901" bIns="43454" anchor="b">
            <a:spAutoFit/>
          </a:bodyPr>
          <a:lstStyle/>
          <a:p>
            <a:pPr algn="ctr" defTabSz="929012" fontAlgn="base">
              <a:spcBef>
                <a:spcPct val="0"/>
              </a:spcBef>
              <a:spcAft>
                <a:spcPct val="0"/>
              </a:spcAft>
              <a:defRPr/>
            </a:pPr>
            <a:r>
              <a:rPr lang="en-US" sz="3100" b="1" dirty="0">
                <a:solidFill>
                  <a:srgbClr val="FFFFFF"/>
                </a:solidFill>
                <a:effectLst>
                  <a:outerShdw blurRad="38100" dist="38100" dir="2700000" algn="tl">
                    <a:srgbClr val="000000">
                      <a:alpha val="43137"/>
                    </a:srgbClr>
                  </a:outerShdw>
                </a:effectLst>
                <a:cs typeface="Arial" charset="0"/>
              </a:rPr>
              <a:t> </a:t>
            </a:r>
            <a:r>
              <a:rPr lang="en-ZA" sz="4100" b="1" dirty="0">
                <a:solidFill>
                  <a:srgbClr val="FFFFFF"/>
                </a:solidFill>
                <a:cs typeface="Arial" charset="0"/>
              </a:rPr>
              <a:t>STATUTORY COMPLIANCE</a:t>
            </a:r>
            <a:endParaRPr lang="en-US" sz="4100" b="1" dirty="0">
              <a:solidFill>
                <a:srgbClr val="FFFFFF"/>
              </a:solidFill>
              <a:effectLst>
                <a:outerShdw blurRad="38100" dist="38100" dir="2700000" algn="tl">
                  <a:srgbClr val="000000">
                    <a:alpha val="43137"/>
                  </a:srgbClr>
                </a:outerShdw>
              </a:effectLst>
              <a:cs typeface="Arial" charset="0"/>
            </a:endParaRPr>
          </a:p>
        </p:txBody>
      </p:sp>
      <p:sp>
        <p:nvSpPr>
          <p:cNvPr id="10252" name="Text Box 3"/>
          <p:cNvSpPr txBox="1">
            <a:spLocks noChangeArrowheads="1"/>
          </p:cNvSpPr>
          <p:nvPr/>
        </p:nvSpPr>
        <p:spPr bwMode="auto">
          <a:xfrm>
            <a:off x="7164597" y="2947978"/>
            <a:ext cx="1875775" cy="1921017"/>
          </a:xfrm>
          <a:prstGeom prst="rect">
            <a:avLst/>
          </a:prstGeom>
          <a:solidFill>
            <a:srgbClr val="FFFFFF"/>
          </a:solidFill>
          <a:ln w="38100">
            <a:solidFill>
              <a:schemeClr val="tx1">
                <a:alpha val="50195"/>
              </a:schemeClr>
            </a:solidFill>
            <a:miter lim="800000"/>
            <a:headEnd/>
            <a:tailEnd/>
          </a:ln>
        </p:spPr>
        <p:txBody>
          <a:bodyPr lIns="86901" tIns="43454" rIns="86901" bIns="43454"/>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defTabSz="929012" eaLnBrk="1" fontAlgn="base" hangingPunct="1">
              <a:spcBef>
                <a:spcPct val="0"/>
              </a:spcBef>
              <a:spcAft>
                <a:spcPct val="0"/>
              </a:spcAft>
            </a:pPr>
            <a:r>
              <a:rPr lang="en-US" altLang="en-US" dirty="0" smtClean="0">
                <a:solidFill>
                  <a:srgbClr val="000000"/>
                </a:solidFill>
              </a:rPr>
              <a:t>What about?</a:t>
            </a:r>
          </a:p>
          <a:p>
            <a:pPr defTabSz="929012" eaLnBrk="1" fontAlgn="base" hangingPunct="1">
              <a:spcBef>
                <a:spcPct val="0"/>
              </a:spcBef>
              <a:spcAft>
                <a:spcPct val="0"/>
              </a:spcAft>
            </a:pPr>
            <a:r>
              <a:rPr lang="en-US" altLang="en-US" sz="1400" b="1" dirty="0" smtClean="0">
                <a:solidFill>
                  <a:srgbClr val="000000"/>
                </a:solidFill>
              </a:rPr>
              <a:t>Local Accords</a:t>
            </a:r>
          </a:p>
          <a:p>
            <a:pPr defTabSz="929012" eaLnBrk="1" fontAlgn="base" hangingPunct="1">
              <a:spcBef>
                <a:spcPct val="0"/>
              </a:spcBef>
              <a:spcAft>
                <a:spcPct val="0"/>
              </a:spcAft>
            </a:pPr>
            <a:r>
              <a:rPr lang="en-US" altLang="en-US" sz="1400" b="1" dirty="0" smtClean="0">
                <a:solidFill>
                  <a:srgbClr val="000000"/>
                </a:solidFill>
              </a:rPr>
              <a:t>IPAP</a:t>
            </a:r>
          </a:p>
          <a:p>
            <a:pPr defTabSz="929012" eaLnBrk="1" fontAlgn="base" hangingPunct="1">
              <a:spcBef>
                <a:spcPct val="0"/>
              </a:spcBef>
              <a:spcAft>
                <a:spcPct val="0"/>
              </a:spcAft>
            </a:pPr>
            <a:r>
              <a:rPr lang="en-US" altLang="en-US" sz="1400" b="1" dirty="0" smtClean="0">
                <a:solidFill>
                  <a:srgbClr val="000000"/>
                </a:solidFill>
              </a:rPr>
              <a:t>NGP</a:t>
            </a:r>
          </a:p>
          <a:p>
            <a:pPr defTabSz="929012" eaLnBrk="1" fontAlgn="base" hangingPunct="1">
              <a:spcBef>
                <a:spcPct val="0"/>
              </a:spcBef>
              <a:spcAft>
                <a:spcPct val="0"/>
              </a:spcAft>
            </a:pPr>
            <a:r>
              <a:rPr lang="en-US" altLang="en-US" sz="1400" b="1" dirty="0" smtClean="0">
                <a:solidFill>
                  <a:srgbClr val="000000"/>
                </a:solidFill>
              </a:rPr>
              <a:t>CSDP</a:t>
            </a:r>
          </a:p>
          <a:p>
            <a:pPr defTabSz="929012" eaLnBrk="1" fontAlgn="base" hangingPunct="1">
              <a:spcBef>
                <a:spcPct val="0"/>
              </a:spcBef>
              <a:spcAft>
                <a:spcPct val="0"/>
              </a:spcAft>
            </a:pPr>
            <a:r>
              <a:rPr lang="en-US" altLang="en-US" sz="1400" b="1" dirty="0" smtClean="0">
                <a:solidFill>
                  <a:srgbClr val="000000"/>
                </a:solidFill>
              </a:rPr>
              <a:t>NIPP</a:t>
            </a:r>
            <a:endParaRPr lang="en-US" altLang="en-US" sz="1400" b="1" dirty="0">
              <a:solidFill>
                <a:srgbClr val="000000"/>
              </a:solidFill>
            </a:endParaRPr>
          </a:p>
          <a:p>
            <a:pPr defTabSz="929012" eaLnBrk="1" fontAlgn="base" hangingPunct="1">
              <a:spcBef>
                <a:spcPct val="0"/>
              </a:spcBef>
              <a:spcAft>
                <a:spcPct val="0"/>
              </a:spcAft>
            </a:pPr>
            <a:endParaRPr lang="en-US" altLang="en-US" sz="1900" b="1" dirty="0">
              <a:solidFill>
                <a:srgbClr val="000000"/>
              </a:solidFill>
            </a:endParaRPr>
          </a:p>
        </p:txBody>
      </p:sp>
    </p:spTree>
    <p:extLst>
      <p:ext uri="{BB962C8B-B14F-4D97-AF65-F5344CB8AC3E}">
        <p14:creationId xmlns:p14="http://schemas.microsoft.com/office/powerpoint/2010/main" val="235759403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custDataLst>
              <p:tags r:id="rId1"/>
            </p:custDataLst>
          </p:nvPr>
        </p:nvSpPr>
        <p:spPr bwMode="gray">
          <a:xfrm>
            <a:off x="64794" y="1545237"/>
            <a:ext cx="9079206" cy="4914306"/>
          </a:xfrm>
          <a:prstGeom prst="rect">
            <a:avLst/>
          </a:prstGeom>
          <a:solidFill>
            <a:schemeClr val="bg2">
              <a:lumMod val="20000"/>
              <a:lumOff val="80000"/>
            </a:schemeClr>
          </a:solidFill>
          <a:ln w="25400" algn="ctr">
            <a:solidFill>
              <a:schemeClr val="bg1"/>
            </a:solidFill>
            <a:miter lim="800000"/>
            <a:headEnd/>
            <a:tailEnd/>
          </a:ln>
        </p:spPr>
        <p:txBody>
          <a:bodyPr wrap="none" lIns="86926" tIns="43466" rIns="86926" bIns="43466" anchor="ctr"/>
          <a:lstStyle/>
          <a:p>
            <a:pPr defTabSz="929601" fontAlgn="base">
              <a:spcBef>
                <a:spcPct val="0"/>
              </a:spcBef>
              <a:spcAft>
                <a:spcPct val="0"/>
              </a:spcAft>
              <a:defRPr/>
            </a:pPr>
            <a:endParaRPr lang="en-ZA" sz="2400">
              <a:solidFill>
                <a:srgbClr val="001618"/>
              </a:solidFill>
              <a:cs typeface="Arial" charset="0"/>
            </a:endParaRPr>
          </a:p>
        </p:txBody>
      </p:sp>
      <p:sp>
        <p:nvSpPr>
          <p:cNvPr id="17" name="Rectangle 16"/>
          <p:cNvSpPr/>
          <p:nvPr/>
        </p:nvSpPr>
        <p:spPr bwMode="auto">
          <a:xfrm>
            <a:off x="64793" y="988674"/>
            <a:ext cx="1796404" cy="1159108"/>
          </a:xfrm>
          <a:prstGeom prst="rect">
            <a:avLst/>
          </a:prstGeom>
          <a:solidFill>
            <a:srgbClr val="FF0000"/>
          </a:solidFill>
          <a:ln w="19050" cap="rnd" cmpd="sng" algn="ctr">
            <a:solidFill>
              <a:schemeClr val="accent5">
                <a:lumMod val="75000"/>
              </a:schemeClr>
            </a:solidFill>
            <a:prstDash val="sysDot"/>
            <a:round/>
            <a:headEnd type="none" w="med" len="med"/>
            <a:tailEnd type="none" w="med" len="med"/>
          </a:ln>
          <a:effectLst/>
          <a:scene3d>
            <a:camera prst="orthographicFront"/>
            <a:lightRig rig="threePt" dir="t"/>
          </a:scene3d>
          <a:sp3d>
            <a:bevelT/>
          </a:sp3d>
        </p:spPr>
        <p:txBody>
          <a:bodyPr lIns="86926" tIns="43466" rIns="86926" bIns="43466" anchor="ctr"/>
          <a:lstStyle/>
          <a:p>
            <a:pPr algn="ctr" defTabSz="929601" eaLnBrk="0" fontAlgn="base" hangingPunct="0">
              <a:spcBef>
                <a:spcPct val="0"/>
              </a:spcBef>
              <a:spcAft>
                <a:spcPct val="0"/>
              </a:spcAft>
              <a:defRPr/>
            </a:pPr>
            <a:r>
              <a:rPr lang="en-ZA" sz="2000" dirty="0">
                <a:solidFill>
                  <a:srgbClr val="FFFFFF"/>
                </a:solidFill>
                <a:cs typeface="Arial" charset="0"/>
              </a:rPr>
              <a:t>Supplier Development</a:t>
            </a:r>
          </a:p>
        </p:txBody>
      </p:sp>
      <p:sp>
        <p:nvSpPr>
          <p:cNvPr id="18" name="Rectangle 17"/>
          <p:cNvSpPr/>
          <p:nvPr/>
        </p:nvSpPr>
        <p:spPr bwMode="auto">
          <a:xfrm>
            <a:off x="64814" y="2664094"/>
            <a:ext cx="1802883" cy="864096"/>
          </a:xfrm>
          <a:prstGeom prst="rect">
            <a:avLst/>
          </a:prstGeom>
          <a:solidFill>
            <a:srgbClr val="FF0000"/>
          </a:solidFill>
          <a:ln w="19050" cap="rnd" cmpd="sng" algn="ctr">
            <a:solidFill>
              <a:schemeClr val="accent5">
                <a:lumMod val="75000"/>
              </a:schemeClr>
            </a:solidFill>
            <a:prstDash val="sysDot"/>
            <a:round/>
            <a:headEnd type="none" w="med" len="med"/>
            <a:tailEnd type="none" w="med" len="med"/>
          </a:ln>
          <a:effectLst/>
          <a:scene3d>
            <a:camera prst="orthographicFront"/>
            <a:lightRig rig="threePt" dir="t"/>
          </a:scene3d>
          <a:sp3d>
            <a:bevelT/>
          </a:sp3d>
        </p:spPr>
        <p:txBody>
          <a:bodyPr lIns="86926" tIns="43466" rIns="86926" bIns="43466" anchor="ctr"/>
          <a:lstStyle/>
          <a:p>
            <a:pPr algn="ctr" defTabSz="929601" eaLnBrk="0" fontAlgn="base" hangingPunct="0">
              <a:spcBef>
                <a:spcPct val="0"/>
              </a:spcBef>
              <a:spcAft>
                <a:spcPct val="0"/>
              </a:spcAft>
              <a:defRPr/>
            </a:pPr>
            <a:r>
              <a:rPr lang="en-ZA" sz="2000" dirty="0">
                <a:solidFill>
                  <a:srgbClr val="FFFFFF"/>
                </a:solidFill>
                <a:cs typeface="Arial" charset="0"/>
              </a:rPr>
              <a:t>Preferential Procurement</a:t>
            </a:r>
          </a:p>
        </p:txBody>
      </p:sp>
      <p:sp>
        <p:nvSpPr>
          <p:cNvPr id="19" name="Rectangle 18"/>
          <p:cNvSpPr/>
          <p:nvPr/>
        </p:nvSpPr>
        <p:spPr bwMode="auto">
          <a:xfrm>
            <a:off x="10" y="4041264"/>
            <a:ext cx="1867677" cy="955177"/>
          </a:xfrm>
          <a:prstGeom prst="rect">
            <a:avLst/>
          </a:prstGeom>
          <a:solidFill>
            <a:srgbClr val="FF0000"/>
          </a:solidFill>
          <a:ln w="19050" cap="rnd" cmpd="sng" algn="ctr">
            <a:solidFill>
              <a:schemeClr val="accent5">
                <a:lumMod val="75000"/>
              </a:schemeClr>
            </a:solidFill>
            <a:prstDash val="sysDot"/>
            <a:round/>
            <a:headEnd type="none" w="med" len="med"/>
            <a:tailEnd type="none" w="med" len="med"/>
          </a:ln>
          <a:effectLst/>
          <a:scene3d>
            <a:camera prst="orthographicFront"/>
            <a:lightRig rig="threePt" dir="t"/>
          </a:scene3d>
          <a:sp3d>
            <a:bevelT/>
          </a:sp3d>
        </p:spPr>
        <p:txBody>
          <a:bodyPr lIns="86926" tIns="43466" rIns="86926" bIns="43466" anchor="ctr"/>
          <a:lstStyle/>
          <a:p>
            <a:pPr algn="ctr" defTabSz="929601" eaLnBrk="0" fontAlgn="base" hangingPunct="0">
              <a:spcBef>
                <a:spcPct val="0"/>
              </a:spcBef>
              <a:spcAft>
                <a:spcPct val="0"/>
              </a:spcAft>
              <a:defRPr/>
            </a:pPr>
            <a:r>
              <a:rPr lang="en-ZA" sz="2000" dirty="0">
                <a:solidFill>
                  <a:srgbClr val="FFFFFF"/>
                </a:solidFill>
                <a:cs typeface="Arial" charset="0"/>
              </a:rPr>
              <a:t>Skills Development</a:t>
            </a:r>
          </a:p>
        </p:txBody>
      </p:sp>
      <p:sp>
        <p:nvSpPr>
          <p:cNvPr id="20" name="Rectangle 19"/>
          <p:cNvSpPr/>
          <p:nvPr/>
        </p:nvSpPr>
        <p:spPr bwMode="auto">
          <a:xfrm>
            <a:off x="10" y="5380794"/>
            <a:ext cx="1867677" cy="986200"/>
          </a:xfrm>
          <a:prstGeom prst="rect">
            <a:avLst/>
          </a:prstGeom>
          <a:solidFill>
            <a:srgbClr val="FF0000"/>
          </a:solidFill>
          <a:ln w="19050" cap="rnd" cmpd="sng" algn="ctr">
            <a:solidFill>
              <a:schemeClr val="accent5">
                <a:lumMod val="75000"/>
              </a:schemeClr>
            </a:solidFill>
            <a:prstDash val="sysDot"/>
            <a:round/>
            <a:headEnd type="none" w="med" len="med"/>
            <a:tailEnd type="none" w="med" len="med"/>
          </a:ln>
          <a:effectLst/>
          <a:scene3d>
            <a:camera prst="orthographicFront"/>
            <a:lightRig rig="threePt" dir="t"/>
          </a:scene3d>
          <a:sp3d>
            <a:bevelT/>
          </a:sp3d>
        </p:spPr>
        <p:txBody>
          <a:bodyPr lIns="86926" tIns="43466" rIns="86926" bIns="43466" anchor="ctr"/>
          <a:lstStyle/>
          <a:p>
            <a:pPr algn="ctr" defTabSz="929601" eaLnBrk="0" fontAlgn="base" hangingPunct="0">
              <a:spcBef>
                <a:spcPct val="0"/>
              </a:spcBef>
              <a:spcAft>
                <a:spcPct val="0"/>
              </a:spcAft>
              <a:defRPr/>
            </a:pPr>
            <a:r>
              <a:rPr lang="en-ZA" sz="2000" dirty="0">
                <a:solidFill>
                  <a:srgbClr val="FFFFFF"/>
                </a:solidFill>
                <a:cs typeface="Arial" charset="0"/>
              </a:rPr>
              <a:t>Regional Economic Development</a:t>
            </a:r>
          </a:p>
        </p:txBody>
      </p:sp>
      <p:cxnSp>
        <p:nvCxnSpPr>
          <p:cNvPr id="11279" name="Straight Connector 28"/>
          <p:cNvCxnSpPr>
            <a:cxnSpLocks noChangeShapeType="1"/>
          </p:cNvCxnSpPr>
          <p:nvPr/>
        </p:nvCxnSpPr>
        <p:spPr bwMode="auto">
          <a:xfrm flipV="1">
            <a:off x="187902" y="2572191"/>
            <a:ext cx="8649948" cy="55071"/>
          </a:xfrm>
          <a:prstGeom prst="line">
            <a:avLst/>
          </a:prstGeom>
          <a:noFill/>
          <a:ln w="19050" cap="rnd" algn="ctr">
            <a:solidFill>
              <a:srgbClr val="B2AA80"/>
            </a:solidFill>
            <a:prstDash val="sysDot"/>
            <a:round/>
            <a:headEnd/>
            <a:tailEnd/>
          </a:ln>
          <a:extLst>
            <a:ext uri="{909E8E84-426E-40DD-AFC4-6F175D3DCCD1}">
              <a14:hiddenFill xmlns:a14="http://schemas.microsoft.com/office/drawing/2010/main">
                <a:noFill/>
              </a14:hiddenFill>
            </a:ext>
          </a:extLst>
        </p:spPr>
      </p:cxnSp>
      <p:cxnSp>
        <p:nvCxnSpPr>
          <p:cNvPr id="11280" name="Straight Connector 30"/>
          <p:cNvCxnSpPr>
            <a:cxnSpLocks noChangeShapeType="1"/>
          </p:cNvCxnSpPr>
          <p:nvPr/>
        </p:nvCxnSpPr>
        <p:spPr bwMode="auto">
          <a:xfrm>
            <a:off x="64794" y="3589355"/>
            <a:ext cx="0" cy="0"/>
          </a:xfrm>
          <a:prstGeom prst="line">
            <a:avLst/>
          </a:prstGeom>
          <a:noFill/>
          <a:ln w="19050" cap="rnd" algn="ctr">
            <a:solidFill>
              <a:srgbClr val="7DBA00"/>
            </a:solidFill>
            <a:prstDash val="sysDot"/>
            <a:round/>
            <a:headEnd/>
            <a:tailEnd/>
          </a:ln>
          <a:extLst>
            <a:ext uri="{909E8E84-426E-40DD-AFC4-6F175D3DCCD1}">
              <a14:hiddenFill xmlns:a14="http://schemas.microsoft.com/office/drawing/2010/main">
                <a:noFill/>
              </a14:hiddenFill>
            </a:ext>
          </a:extLst>
        </p:spPr>
      </p:cxnSp>
      <p:cxnSp>
        <p:nvCxnSpPr>
          <p:cNvPr id="11281" name="Straight Connector 32"/>
          <p:cNvCxnSpPr>
            <a:cxnSpLocks noChangeShapeType="1"/>
          </p:cNvCxnSpPr>
          <p:nvPr/>
        </p:nvCxnSpPr>
        <p:spPr bwMode="auto">
          <a:xfrm>
            <a:off x="64794" y="3589355"/>
            <a:ext cx="0" cy="0"/>
          </a:xfrm>
          <a:prstGeom prst="line">
            <a:avLst/>
          </a:prstGeom>
          <a:noFill/>
          <a:ln w="19050" cap="rnd" algn="ctr">
            <a:solidFill>
              <a:srgbClr val="7DBA00"/>
            </a:solidFill>
            <a:prstDash val="sysDot"/>
            <a:round/>
            <a:headEnd/>
            <a:tailEnd/>
          </a:ln>
          <a:extLst>
            <a:ext uri="{909E8E84-426E-40DD-AFC4-6F175D3DCCD1}">
              <a14:hiddenFill xmlns:a14="http://schemas.microsoft.com/office/drawing/2010/main">
                <a:noFill/>
              </a14:hiddenFill>
            </a:ext>
          </a:extLst>
        </p:spPr>
      </p:cxnSp>
      <p:cxnSp>
        <p:nvCxnSpPr>
          <p:cNvPr id="11282" name="Straight Connector 34"/>
          <p:cNvCxnSpPr>
            <a:cxnSpLocks noChangeShapeType="1"/>
          </p:cNvCxnSpPr>
          <p:nvPr/>
        </p:nvCxnSpPr>
        <p:spPr bwMode="auto">
          <a:xfrm>
            <a:off x="189537" y="4425143"/>
            <a:ext cx="8624031" cy="0"/>
          </a:xfrm>
          <a:prstGeom prst="line">
            <a:avLst/>
          </a:prstGeom>
          <a:noFill/>
          <a:ln w="19050" cap="rnd" algn="ctr">
            <a:solidFill>
              <a:srgbClr val="B2AA80"/>
            </a:solidFill>
            <a:prstDash val="sysDot"/>
            <a:round/>
            <a:headEnd/>
            <a:tailEnd/>
          </a:ln>
          <a:extLst>
            <a:ext uri="{909E8E84-426E-40DD-AFC4-6F175D3DCCD1}">
              <a14:hiddenFill xmlns:a14="http://schemas.microsoft.com/office/drawing/2010/main">
                <a:noFill/>
              </a14:hiddenFill>
            </a:ext>
          </a:extLst>
        </p:spPr>
      </p:cxnSp>
      <p:cxnSp>
        <p:nvCxnSpPr>
          <p:cNvPr id="11283" name="Straight Connector 36"/>
          <p:cNvCxnSpPr>
            <a:cxnSpLocks noChangeShapeType="1"/>
          </p:cNvCxnSpPr>
          <p:nvPr/>
        </p:nvCxnSpPr>
        <p:spPr bwMode="auto">
          <a:xfrm>
            <a:off x="207376" y="3485691"/>
            <a:ext cx="8771437" cy="0"/>
          </a:xfrm>
          <a:prstGeom prst="line">
            <a:avLst/>
          </a:prstGeom>
          <a:noFill/>
          <a:ln w="19050" cap="rnd" algn="ctr">
            <a:solidFill>
              <a:srgbClr val="B2AA80"/>
            </a:solidFill>
            <a:prstDash val="sysDot"/>
            <a:round/>
            <a:headEnd/>
            <a:tailEnd/>
          </a:ln>
          <a:extLst>
            <a:ext uri="{909E8E84-426E-40DD-AFC4-6F175D3DCCD1}">
              <a14:hiddenFill xmlns:a14="http://schemas.microsoft.com/office/drawing/2010/main">
                <a:noFill/>
              </a14:hiddenFill>
            </a:ext>
          </a:extLst>
        </p:spPr>
      </p:cxnSp>
      <p:cxnSp>
        <p:nvCxnSpPr>
          <p:cNvPr id="11284" name="Straight Connector 38"/>
          <p:cNvCxnSpPr>
            <a:cxnSpLocks noChangeShapeType="1"/>
          </p:cNvCxnSpPr>
          <p:nvPr/>
        </p:nvCxnSpPr>
        <p:spPr bwMode="auto">
          <a:xfrm>
            <a:off x="187926" y="5364595"/>
            <a:ext cx="8625651" cy="0"/>
          </a:xfrm>
          <a:prstGeom prst="line">
            <a:avLst/>
          </a:prstGeom>
          <a:noFill/>
          <a:ln w="19050" cap="rnd" algn="ctr">
            <a:solidFill>
              <a:srgbClr val="B2AA80"/>
            </a:solidFill>
            <a:prstDash val="sysDot"/>
            <a:round/>
            <a:headEnd/>
            <a:tailEnd/>
          </a:ln>
          <a:extLst>
            <a:ext uri="{909E8E84-426E-40DD-AFC4-6F175D3DCCD1}">
              <a14:hiddenFill xmlns:a14="http://schemas.microsoft.com/office/drawing/2010/main">
                <a:noFill/>
              </a14:hiddenFill>
            </a:ext>
          </a:extLst>
        </p:spPr>
      </p:cxnSp>
      <p:sp>
        <p:nvSpPr>
          <p:cNvPr id="11285" name="TextBox 39"/>
          <p:cNvSpPr txBox="1">
            <a:spLocks noChangeArrowheads="1"/>
          </p:cNvSpPr>
          <p:nvPr/>
        </p:nvSpPr>
        <p:spPr bwMode="auto">
          <a:xfrm>
            <a:off x="2844440" y="1056074"/>
            <a:ext cx="6037146" cy="103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26" tIns="43466" rIns="86926" bIns="43466" anchor="ctr">
            <a:spAutoFit/>
          </a:bodyPr>
          <a:lstStyle>
            <a:lvl1pPr marL="169863" indent="-169863"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just" defTabSz="929601" eaLnBrk="1" fontAlgn="base" hangingPunct="1">
              <a:spcBef>
                <a:spcPct val="0"/>
              </a:spcBef>
              <a:spcAft>
                <a:spcPct val="0"/>
              </a:spcAft>
              <a:buFontTx/>
              <a:buChar char="•"/>
            </a:pPr>
            <a:r>
              <a:rPr lang="en-ZA" altLang="en-US" sz="1200" b="1">
                <a:solidFill>
                  <a:srgbClr val="000000"/>
                </a:solidFill>
              </a:rPr>
              <a:t>Focus on big contracts for BBBEE </a:t>
            </a:r>
          </a:p>
          <a:p>
            <a:pPr algn="just" defTabSz="929601" eaLnBrk="1" fontAlgn="base" hangingPunct="1">
              <a:spcBef>
                <a:spcPct val="0"/>
              </a:spcBef>
              <a:spcAft>
                <a:spcPct val="0"/>
              </a:spcAft>
              <a:buFontTx/>
              <a:buChar char="•"/>
            </a:pPr>
            <a:r>
              <a:rPr lang="en-ZA" altLang="en-US" sz="1200" b="1">
                <a:solidFill>
                  <a:srgbClr val="000000"/>
                </a:solidFill>
              </a:rPr>
              <a:t>OEM localisation for companies that comply with BBBEE codes.</a:t>
            </a:r>
          </a:p>
          <a:p>
            <a:pPr algn="just" defTabSz="929601" eaLnBrk="1" fontAlgn="base" hangingPunct="1">
              <a:spcBef>
                <a:spcPct val="0"/>
              </a:spcBef>
              <a:spcAft>
                <a:spcPct val="0"/>
              </a:spcAft>
              <a:buFontTx/>
              <a:buChar char="•"/>
            </a:pPr>
            <a:r>
              <a:rPr lang="en-ZA" altLang="en-US" sz="1200" b="1">
                <a:solidFill>
                  <a:srgbClr val="000000"/>
                </a:solidFill>
              </a:rPr>
              <a:t>Develop local suppliers for the manufacturing of strategic items that are procured overseas.</a:t>
            </a:r>
          </a:p>
          <a:p>
            <a:pPr algn="just" defTabSz="929601" eaLnBrk="1" fontAlgn="base" hangingPunct="1">
              <a:spcBef>
                <a:spcPct val="0"/>
              </a:spcBef>
              <a:spcAft>
                <a:spcPct val="0"/>
              </a:spcAft>
              <a:buFontTx/>
              <a:buChar char="•"/>
            </a:pPr>
            <a:r>
              <a:rPr lang="en-ZA" altLang="en-US" sz="1200" b="1">
                <a:solidFill>
                  <a:srgbClr val="000000"/>
                </a:solidFill>
              </a:rPr>
              <a:t>Build capacity of the existing and future small enterprises.</a:t>
            </a:r>
          </a:p>
        </p:txBody>
      </p:sp>
      <p:sp>
        <p:nvSpPr>
          <p:cNvPr id="11286" name="TextBox 4"/>
          <p:cNvSpPr txBox="1">
            <a:spLocks noChangeArrowheads="1"/>
          </p:cNvSpPr>
          <p:nvPr/>
        </p:nvSpPr>
        <p:spPr bwMode="auto">
          <a:xfrm>
            <a:off x="2844440" y="3974890"/>
            <a:ext cx="6037146" cy="96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26" tIns="43466" rIns="86926" bIns="43466" anchor="ctr">
            <a:spAutoFit/>
          </a:bodyPr>
          <a:lstStyle>
            <a:lvl1pPr marL="169863" indent="-169863"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just" defTabSz="929601" eaLnBrk="1" fontAlgn="base" hangingPunct="1">
              <a:spcBef>
                <a:spcPct val="0"/>
              </a:spcBef>
              <a:spcAft>
                <a:spcPct val="0"/>
              </a:spcAft>
              <a:buFontTx/>
              <a:buChar char="•"/>
            </a:pPr>
            <a:r>
              <a:rPr lang="en-ZA" altLang="en-US" sz="1400" b="1">
                <a:solidFill>
                  <a:srgbClr val="000000"/>
                </a:solidFill>
              </a:rPr>
              <a:t>Build capacity for small enterprises through skills development.</a:t>
            </a:r>
          </a:p>
          <a:p>
            <a:pPr algn="just" defTabSz="929601" eaLnBrk="1" fontAlgn="base" hangingPunct="1">
              <a:spcBef>
                <a:spcPct val="0"/>
              </a:spcBef>
              <a:spcAft>
                <a:spcPct val="0"/>
              </a:spcAft>
              <a:buFontTx/>
              <a:buChar char="•"/>
            </a:pPr>
            <a:r>
              <a:rPr lang="en-ZA" altLang="en-US" sz="1400" b="1">
                <a:solidFill>
                  <a:srgbClr val="000000"/>
                </a:solidFill>
              </a:rPr>
              <a:t>Training and development , prioritising youth and women.</a:t>
            </a:r>
          </a:p>
          <a:p>
            <a:pPr algn="just" defTabSz="929601" eaLnBrk="1" fontAlgn="base" hangingPunct="1">
              <a:spcBef>
                <a:spcPct val="0"/>
              </a:spcBef>
              <a:spcAft>
                <a:spcPct val="0"/>
              </a:spcAft>
              <a:buFontTx/>
              <a:buChar char="•"/>
            </a:pPr>
            <a:r>
              <a:rPr lang="en-ZA" altLang="en-US" sz="1400" b="1">
                <a:solidFill>
                  <a:srgbClr val="000000"/>
                </a:solidFill>
              </a:rPr>
              <a:t>Partnership with training institutions for practical training.</a:t>
            </a:r>
          </a:p>
          <a:p>
            <a:pPr algn="just" defTabSz="929601" eaLnBrk="1" fontAlgn="base" hangingPunct="1">
              <a:spcBef>
                <a:spcPct val="0"/>
              </a:spcBef>
              <a:spcAft>
                <a:spcPct val="0"/>
              </a:spcAft>
              <a:buFontTx/>
              <a:buChar char="•"/>
            </a:pPr>
            <a:r>
              <a:rPr lang="en-ZA" altLang="en-US" sz="1400" b="1">
                <a:solidFill>
                  <a:srgbClr val="000000"/>
                </a:solidFill>
              </a:rPr>
              <a:t>Continuous investment in  sector skill s development</a:t>
            </a:r>
          </a:p>
        </p:txBody>
      </p:sp>
      <p:sp>
        <p:nvSpPr>
          <p:cNvPr id="11287" name="TextBox 6"/>
          <p:cNvSpPr txBox="1">
            <a:spLocks noChangeArrowheads="1"/>
          </p:cNvSpPr>
          <p:nvPr/>
        </p:nvSpPr>
        <p:spPr bwMode="auto">
          <a:xfrm>
            <a:off x="2821783" y="5098957"/>
            <a:ext cx="6037146" cy="15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26" tIns="43466" rIns="86926" bIns="43466" anchor="ctr">
            <a:spAutoFit/>
          </a:bodyPr>
          <a:lstStyle>
            <a:lvl1pPr marL="169863" indent="-169863"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just" defTabSz="929601" eaLnBrk="1" fontAlgn="base" hangingPunct="1">
              <a:spcBef>
                <a:spcPct val="0"/>
              </a:spcBef>
              <a:spcAft>
                <a:spcPct val="0"/>
              </a:spcAft>
              <a:buFontTx/>
              <a:buChar char="•"/>
            </a:pPr>
            <a:r>
              <a:rPr lang="en-ZA" altLang="en-US" sz="1400" b="1" dirty="0">
                <a:solidFill>
                  <a:srgbClr val="000000"/>
                </a:solidFill>
              </a:rPr>
              <a:t>Localise the manufacturing of material items used in that region where possible.</a:t>
            </a:r>
          </a:p>
          <a:p>
            <a:pPr algn="just" defTabSz="929601" eaLnBrk="1" fontAlgn="base" hangingPunct="1">
              <a:spcBef>
                <a:spcPct val="0"/>
              </a:spcBef>
              <a:spcAft>
                <a:spcPct val="0"/>
              </a:spcAft>
              <a:buFontTx/>
              <a:buChar char="•"/>
            </a:pPr>
            <a:r>
              <a:rPr lang="en-ZA" altLang="en-US" sz="1400" b="1" dirty="0">
                <a:solidFill>
                  <a:srgbClr val="000000"/>
                </a:solidFill>
              </a:rPr>
              <a:t>Build capacity and capability of regional suppliers.</a:t>
            </a:r>
          </a:p>
          <a:p>
            <a:pPr algn="just" defTabSz="929601" eaLnBrk="1" fontAlgn="base" hangingPunct="1">
              <a:spcBef>
                <a:spcPct val="0"/>
              </a:spcBef>
              <a:spcAft>
                <a:spcPct val="0"/>
              </a:spcAft>
              <a:buFontTx/>
              <a:buChar char="•"/>
            </a:pPr>
            <a:r>
              <a:rPr lang="en-ZA" altLang="en-US" sz="1400" b="1" dirty="0">
                <a:solidFill>
                  <a:srgbClr val="000000"/>
                </a:solidFill>
              </a:rPr>
              <a:t>Enlist the support of Financial institutions to fund the small enterprises.</a:t>
            </a:r>
          </a:p>
          <a:p>
            <a:pPr algn="just" defTabSz="929601" eaLnBrk="1" fontAlgn="base" hangingPunct="1">
              <a:spcBef>
                <a:spcPct val="0"/>
              </a:spcBef>
              <a:spcAft>
                <a:spcPct val="0"/>
              </a:spcAft>
              <a:buFontTx/>
              <a:buChar char="•"/>
            </a:pPr>
            <a:r>
              <a:rPr lang="en-ZA" altLang="en-US" sz="1400" b="1" dirty="0">
                <a:solidFill>
                  <a:srgbClr val="000000"/>
                </a:solidFill>
              </a:rPr>
              <a:t>Direct investment in Special Economic Zones</a:t>
            </a:r>
          </a:p>
          <a:p>
            <a:pPr algn="just" defTabSz="929601" eaLnBrk="1" fontAlgn="base" hangingPunct="1">
              <a:spcBef>
                <a:spcPct val="0"/>
              </a:spcBef>
              <a:spcAft>
                <a:spcPct val="0"/>
              </a:spcAft>
              <a:buFontTx/>
              <a:buChar char="•"/>
            </a:pPr>
            <a:endParaRPr lang="en-ZA" altLang="en-US" sz="900" b="1" dirty="0">
              <a:solidFill>
                <a:srgbClr val="000000"/>
              </a:solidFill>
            </a:endParaRPr>
          </a:p>
        </p:txBody>
      </p:sp>
      <p:sp>
        <p:nvSpPr>
          <p:cNvPr id="11288" name="TextBox 24"/>
          <p:cNvSpPr txBox="1">
            <a:spLocks noChangeArrowheads="1"/>
          </p:cNvSpPr>
          <p:nvPr/>
        </p:nvSpPr>
        <p:spPr bwMode="auto">
          <a:xfrm>
            <a:off x="2816903" y="2589988"/>
            <a:ext cx="6035526" cy="84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86926" tIns="43466" rIns="86926" bIns="43466" anchor="ctr">
            <a:spAutoFit/>
          </a:bodyPr>
          <a:lstStyle>
            <a:lvl1pPr marL="169863" indent="-169863"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just" defTabSz="929601" eaLnBrk="1" fontAlgn="base" hangingPunct="1">
              <a:spcBef>
                <a:spcPct val="0"/>
              </a:spcBef>
              <a:spcAft>
                <a:spcPct val="0"/>
              </a:spcAft>
              <a:buFontTx/>
              <a:buChar char="•"/>
            </a:pPr>
            <a:r>
              <a:rPr lang="en-ZA" altLang="en-US" sz="1200" b="1">
                <a:solidFill>
                  <a:srgbClr val="000000"/>
                </a:solidFill>
              </a:rPr>
              <a:t>Support local content initiatives</a:t>
            </a:r>
          </a:p>
          <a:p>
            <a:pPr algn="just" defTabSz="929601" eaLnBrk="1" fontAlgn="base" hangingPunct="1">
              <a:spcBef>
                <a:spcPct val="0"/>
              </a:spcBef>
              <a:spcAft>
                <a:spcPct val="0"/>
              </a:spcAft>
              <a:buFontTx/>
              <a:buChar char="•"/>
            </a:pPr>
            <a:r>
              <a:rPr lang="en-ZA" altLang="en-US" sz="1200" b="1">
                <a:solidFill>
                  <a:srgbClr val="000000"/>
                </a:solidFill>
              </a:rPr>
              <a:t>Develop and agree on local content targets</a:t>
            </a:r>
          </a:p>
          <a:p>
            <a:pPr algn="just" defTabSz="929601" eaLnBrk="1" fontAlgn="base" hangingPunct="1">
              <a:spcBef>
                <a:spcPct val="0"/>
              </a:spcBef>
              <a:spcAft>
                <a:spcPct val="0"/>
              </a:spcAft>
              <a:buFontTx/>
              <a:buChar char="•"/>
            </a:pPr>
            <a:r>
              <a:rPr lang="en-ZA" altLang="en-US" sz="1200" b="1">
                <a:solidFill>
                  <a:srgbClr val="000000"/>
                </a:solidFill>
              </a:rPr>
              <a:t>Monitor and report on local content targets, outputs and outcomes.</a:t>
            </a:r>
          </a:p>
          <a:p>
            <a:pPr algn="just" defTabSz="929601" eaLnBrk="1" fontAlgn="base" hangingPunct="1">
              <a:spcBef>
                <a:spcPct val="0"/>
              </a:spcBef>
              <a:spcAft>
                <a:spcPct val="0"/>
              </a:spcAft>
              <a:buFontTx/>
              <a:buChar char="•"/>
            </a:pPr>
            <a:r>
              <a:rPr lang="en-ZA" altLang="en-US" sz="1200" b="1">
                <a:solidFill>
                  <a:srgbClr val="000000"/>
                </a:solidFill>
              </a:rPr>
              <a:t>Build long term relationships with suppliers.</a:t>
            </a:r>
          </a:p>
        </p:txBody>
      </p:sp>
      <p:pic>
        <p:nvPicPr>
          <p:cNvPr id="11289" name="Picture 2" descr="http://t2.gstatic.com/images?q=tbn:ANd9GcQ4VXLO6Xs53HydFLPt992fOk09VYuCnyGisfHrMxG8EKIpSU9z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672" y="994524"/>
            <a:ext cx="915209" cy="115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4" descr="http://www.mediasrv.co.za/uploads/media/775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713" y="2664481"/>
            <a:ext cx="942747" cy="86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Picture 6" descr="http://www.jobmail.co.za/blog/wp-content/uploads/2011/05/skillsdevelopment.png"/>
          <p:cNvSpPr>
            <a:spLocks noChangeAspect="1" noChangeArrowheads="1"/>
          </p:cNvSpPr>
          <p:nvPr/>
        </p:nvSpPr>
        <p:spPr bwMode="auto">
          <a:xfrm>
            <a:off x="1968143" y="3727054"/>
            <a:ext cx="839077" cy="62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56" tIns="43479" rIns="86956" bIns="43479"/>
          <a:lstStyle/>
          <a:p>
            <a:pPr defTabSz="929601" fontAlgn="base">
              <a:spcBef>
                <a:spcPct val="0"/>
              </a:spcBef>
              <a:spcAft>
                <a:spcPct val="0"/>
              </a:spcAft>
            </a:pPr>
            <a:endParaRPr lang="en-ZA" altLang="en-US" sz="2400">
              <a:solidFill>
                <a:srgbClr val="000000"/>
              </a:solidFill>
              <a:cs typeface="Arial" charset="0"/>
            </a:endParaRPr>
          </a:p>
        </p:txBody>
      </p:sp>
      <p:sp>
        <p:nvSpPr>
          <p:cNvPr id="10268" name="Title 13"/>
          <p:cNvSpPr>
            <a:spLocks noGrp="1"/>
          </p:cNvSpPr>
          <p:nvPr>
            <p:ph type="title"/>
          </p:nvPr>
        </p:nvSpPr>
        <p:spPr>
          <a:xfrm>
            <a:off x="115045" y="153998"/>
            <a:ext cx="9028991" cy="534406"/>
          </a:xfrm>
        </p:spPr>
        <p:txBody>
          <a:bodyPr lIns="86956" tIns="43479" rIns="86956" bIns="43479" rtlCol="0" anchor="b"/>
          <a:lstStyle/>
          <a:p>
            <a:pPr algn="ctr">
              <a:defRPr/>
            </a:pPr>
            <a:r>
              <a:rPr lang="en-US" sz="2900" dirty="0">
                <a:ea typeface="+mn-ea"/>
                <a:cs typeface="+mn-cs"/>
              </a:rPr>
              <a:t>EXPECTED PUBLIC PROCUREMENT OUTCOMES</a:t>
            </a:r>
            <a:endParaRPr lang="en-ZA" sz="2900" dirty="0">
              <a:ea typeface="+mn-ea"/>
              <a:cs typeface="+mn-cs"/>
            </a:endParaRPr>
          </a:p>
        </p:txBody>
      </p:sp>
      <p:sp>
        <p:nvSpPr>
          <p:cNvPr id="11293" name="Picture 2"/>
          <p:cNvSpPr>
            <a:spLocks noChangeAspect="1" noChangeArrowheads="1"/>
          </p:cNvSpPr>
          <p:nvPr/>
        </p:nvSpPr>
        <p:spPr bwMode="auto">
          <a:xfrm>
            <a:off x="1974622" y="4553104"/>
            <a:ext cx="753225" cy="66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56" tIns="43479" rIns="86956" bIns="43479"/>
          <a:lstStyle/>
          <a:p>
            <a:pPr defTabSz="929601" fontAlgn="base">
              <a:spcBef>
                <a:spcPct val="0"/>
              </a:spcBef>
              <a:spcAft>
                <a:spcPct val="0"/>
              </a:spcAft>
            </a:pPr>
            <a:endParaRPr lang="en-ZA" altLang="en-US" sz="2400">
              <a:solidFill>
                <a:srgbClr val="000000"/>
              </a:solidFill>
              <a:cs typeface="Arial" charset="0"/>
            </a:endParaRPr>
          </a:p>
        </p:txBody>
      </p:sp>
      <p:pic>
        <p:nvPicPr>
          <p:cNvPr id="11294" name="Picture 21" descr="http://www.jobmail.co.za/blog/wp-content/uploads/2011/05/skillsdevelop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677" y="4062320"/>
            <a:ext cx="947606" cy="92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610" y="5380807"/>
            <a:ext cx="947607" cy="9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32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2922" y="100017"/>
            <a:ext cx="8853854" cy="676275"/>
          </a:xfrm>
        </p:spPr>
        <p:txBody>
          <a:bodyPr>
            <a:noAutofit/>
          </a:bodyPr>
          <a:lstStyle/>
          <a:p>
            <a:r>
              <a:rPr lang="en-ZA" b="1" dirty="0" smtClean="0">
                <a:solidFill>
                  <a:schemeClr val="bg1"/>
                </a:solidFill>
              </a:rPr>
              <a:t>TENDER PACK</a:t>
            </a:r>
            <a:endParaRPr lang="en-GB" b="1" dirty="0" smtClean="0">
              <a:solidFill>
                <a:schemeClr val="bg1"/>
              </a:solidFill>
            </a:endParaRPr>
          </a:p>
        </p:txBody>
      </p:sp>
      <p:sp>
        <p:nvSpPr>
          <p:cNvPr id="14339" name="TextBox 8"/>
          <p:cNvSpPr txBox="1">
            <a:spLocks noChangeArrowheads="1"/>
          </p:cNvSpPr>
          <p:nvPr/>
        </p:nvSpPr>
        <p:spPr bwMode="auto">
          <a:xfrm>
            <a:off x="107504" y="764704"/>
            <a:ext cx="9036496" cy="5634948"/>
          </a:xfrm>
          <a:prstGeom prst="rect">
            <a:avLst/>
          </a:prstGeom>
          <a:noFill/>
          <a:ln w="9525">
            <a:noFill/>
            <a:miter lim="800000"/>
            <a:headEnd/>
            <a:tailEnd/>
          </a:ln>
        </p:spPr>
        <p:txBody>
          <a:bodyPr wrap="square" lIns="90870" tIns="45438" rIns="90870" bIns="45438">
            <a:spAutoFit/>
          </a:bodyPr>
          <a:lstStyle/>
          <a:p>
            <a:pPr algn="l">
              <a:lnSpc>
                <a:spcPct val="150000"/>
              </a:lnSpc>
              <a:buFont typeface="Wingdings" pitchFamily="2" charset="2"/>
              <a:buChar char="q"/>
            </a:pPr>
            <a:r>
              <a:rPr lang="en-ZA" sz="2800" b="1" dirty="0">
                <a:solidFill>
                  <a:schemeClr val="tx2">
                    <a:lumMod val="75000"/>
                  </a:schemeClr>
                </a:solidFill>
              </a:rPr>
              <a:t> </a:t>
            </a:r>
            <a:r>
              <a:rPr lang="en-US" sz="2800" b="1" dirty="0">
                <a:solidFill>
                  <a:schemeClr val="tx2">
                    <a:lumMod val="75000"/>
                  </a:schemeClr>
                </a:solidFill>
              </a:rPr>
              <a:t>Standard Bidding Documents (SBD’s)</a:t>
            </a:r>
          </a:p>
          <a:p>
            <a:pPr algn="l">
              <a:lnSpc>
                <a:spcPct val="150000"/>
              </a:lnSpc>
              <a:buFont typeface="Wingdings" pitchFamily="2" charset="2"/>
              <a:buChar char="q"/>
            </a:pPr>
            <a:r>
              <a:rPr lang="en-US" sz="2800" b="1" dirty="0">
                <a:solidFill>
                  <a:schemeClr val="tx2">
                    <a:lumMod val="75000"/>
                  </a:schemeClr>
                </a:solidFill>
              </a:rPr>
              <a:t> Bid Specification</a:t>
            </a:r>
          </a:p>
          <a:p>
            <a:pPr marL="536784" lvl="1" indent="-355225">
              <a:lnSpc>
                <a:spcPct val="150000"/>
              </a:lnSpc>
              <a:buFont typeface="Courier New" pitchFamily="49" charset="0"/>
              <a:buChar char="o"/>
            </a:pPr>
            <a:r>
              <a:rPr lang="en-US" sz="2800" b="1" dirty="0">
                <a:solidFill>
                  <a:schemeClr val="tx2">
                    <a:lumMod val="75000"/>
                  </a:schemeClr>
                </a:solidFill>
              </a:rPr>
              <a:t>What are the technical expectations from this tender</a:t>
            </a:r>
          </a:p>
          <a:p>
            <a:pPr marL="536784" lvl="1" indent="-355225">
              <a:lnSpc>
                <a:spcPct val="150000"/>
              </a:lnSpc>
              <a:buFont typeface="Courier New" pitchFamily="49" charset="0"/>
              <a:buChar char="o"/>
            </a:pPr>
            <a:r>
              <a:rPr lang="en-US" sz="2800" b="1" dirty="0">
                <a:solidFill>
                  <a:schemeClr val="tx2">
                    <a:lumMod val="75000"/>
                  </a:schemeClr>
                </a:solidFill>
              </a:rPr>
              <a:t>Bill of Quantity</a:t>
            </a:r>
          </a:p>
          <a:p>
            <a:pPr algn="l">
              <a:lnSpc>
                <a:spcPct val="150000"/>
              </a:lnSpc>
              <a:buFont typeface="Wingdings" pitchFamily="2" charset="2"/>
              <a:buChar char="q"/>
            </a:pPr>
            <a:r>
              <a:rPr lang="en-US" sz="2800" b="1" dirty="0">
                <a:solidFill>
                  <a:schemeClr val="tx2">
                    <a:lumMod val="75000"/>
                  </a:schemeClr>
                </a:solidFill>
              </a:rPr>
              <a:t> Pricing</a:t>
            </a:r>
          </a:p>
          <a:p>
            <a:pPr marL="909034" lvl="1" indent="-454682">
              <a:lnSpc>
                <a:spcPct val="150000"/>
              </a:lnSpc>
              <a:buFont typeface="Courier New" pitchFamily="49" charset="0"/>
              <a:buChar char="o"/>
            </a:pPr>
            <a:r>
              <a:rPr lang="en-US" sz="2800" b="1" dirty="0">
                <a:solidFill>
                  <a:schemeClr val="tx2">
                    <a:lumMod val="75000"/>
                  </a:schemeClr>
                </a:solidFill>
              </a:rPr>
              <a:t>Cost Breakdown Structure</a:t>
            </a:r>
          </a:p>
          <a:p>
            <a:pPr algn="l">
              <a:lnSpc>
                <a:spcPct val="150000"/>
              </a:lnSpc>
              <a:buFont typeface="Wingdings" pitchFamily="2" charset="2"/>
              <a:buChar char="q"/>
            </a:pPr>
            <a:r>
              <a:rPr lang="en-US" sz="2800" b="1" dirty="0">
                <a:solidFill>
                  <a:schemeClr val="tx2">
                    <a:lumMod val="75000"/>
                  </a:schemeClr>
                </a:solidFill>
              </a:rPr>
              <a:t> B-BBEE Requirements</a:t>
            </a:r>
          </a:p>
          <a:p>
            <a:pPr algn="l">
              <a:lnSpc>
                <a:spcPct val="150000"/>
              </a:lnSpc>
              <a:buFont typeface="Wingdings" pitchFamily="2" charset="2"/>
              <a:buChar char="q"/>
            </a:pPr>
            <a:r>
              <a:rPr lang="en-US" sz="2800" b="1" dirty="0">
                <a:solidFill>
                  <a:schemeClr val="tx2">
                    <a:lumMod val="75000"/>
                  </a:schemeClr>
                </a:solidFill>
              </a:rPr>
              <a:t> Oath of Secrecy</a:t>
            </a:r>
          </a:p>
          <a:p>
            <a:pPr algn="l">
              <a:lnSpc>
                <a:spcPct val="150000"/>
              </a:lnSpc>
              <a:buFont typeface="Wingdings" pitchFamily="2" charset="2"/>
              <a:buChar char="q"/>
            </a:pPr>
            <a:endParaRPr lang="en-ZA" dirty="0">
              <a:solidFill>
                <a:srgbClr val="1E4649"/>
              </a:solidFill>
              <a:cs typeface="Arial" charset="0"/>
            </a:endParaRPr>
          </a:p>
        </p:txBody>
      </p:sp>
    </p:spTree>
    <p:extLst>
      <p:ext uri="{BB962C8B-B14F-4D97-AF65-F5344CB8AC3E}">
        <p14:creationId xmlns:p14="http://schemas.microsoft.com/office/powerpoint/2010/main" val="152384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 y="44646"/>
            <a:ext cx="9144000" cy="648071"/>
          </a:xfrm>
        </p:spPr>
        <p:txBody>
          <a:bodyPr>
            <a:noAutofit/>
          </a:bodyPr>
          <a:lstStyle/>
          <a:p>
            <a:r>
              <a:rPr lang="en-ZA" sz="3200" b="1" dirty="0">
                <a:solidFill>
                  <a:schemeClr val="bg1"/>
                </a:solidFill>
              </a:rPr>
              <a:t>MANDATORY TENDER </a:t>
            </a:r>
            <a:r>
              <a:rPr lang="en-ZA" sz="3200" b="1" dirty="0" smtClean="0">
                <a:solidFill>
                  <a:schemeClr val="bg1"/>
                </a:solidFill>
              </a:rPr>
              <a:t>RETURNABLE'S</a:t>
            </a:r>
            <a:endParaRPr lang="en-US" sz="3200" b="1" dirty="0">
              <a:solidFill>
                <a:schemeClr val="bg1"/>
              </a:solidFill>
            </a:endParaRPr>
          </a:p>
        </p:txBody>
      </p:sp>
      <p:sp>
        <p:nvSpPr>
          <p:cNvPr id="15363" name="Text Box 59"/>
          <p:cNvSpPr txBox="1">
            <a:spLocks noChangeArrowheads="1"/>
          </p:cNvSpPr>
          <p:nvPr/>
        </p:nvSpPr>
        <p:spPr bwMode="auto">
          <a:xfrm>
            <a:off x="363475" y="1138237"/>
            <a:ext cx="8371743" cy="374950"/>
          </a:xfrm>
          <a:prstGeom prst="rect">
            <a:avLst/>
          </a:prstGeom>
          <a:noFill/>
          <a:ln w="12700" algn="ctr">
            <a:noFill/>
            <a:miter lim="800000"/>
            <a:headEnd/>
            <a:tailEnd/>
          </a:ln>
        </p:spPr>
        <p:txBody>
          <a:bodyPr lIns="90870" tIns="45438" rIns="90870" bIns="45438">
            <a:spAutoFit/>
          </a:bodyPr>
          <a:lstStyle/>
          <a:p>
            <a:pPr algn="l">
              <a:spcBef>
                <a:spcPct val="50000"/>
              </a:spcBef>
              <a:buFontTx/>
              <a:buChar char="•"/>
            </a:pPr>
            <a:r>
              <a:rPr lang="en-ZA" dirty="0" smtClean="0">
                <a:solidFill>
                  <a:schemeClr val="folHlink"/>
                </a:solidFill>
              </a:rPr>
              <a:t> </a:t>
            </a:r>
            <a:endParaRPr lang="en-GB" dirty="0">
              <a:solidFill>
                <a:schemeClr val="folHlink"/>
              </a:solidFill>
            </a:endParaRPr>
          </a:p>
        </p:txBody>
      </p:sp>
      <p:sp>
        <p:nvSpPr>
          <p:cNvPr id="15364" name="Rectangle 5"/>
          <p:cNvSpPr>
            <a:spLocks noChangeArrowheads="1"/>
          </p:cNvSpPr>
          <p:nvPr/>
        </p:nvSpPr>
        <p:spPr bwMode="auto">
          <a:xfrm>
            <a:off x="0" y="3869549"/>
            <a:ext cx="9144000" cy="657576"/>
          </a:xfrm>
          <a:prstGeom prst="rect">
            <a:avLst/>
          </a:prstGeom>
          <a:noFill/>
          <a:ln w="12700" algn="ctr">
            <a:noFill/>
            <a:miter lim="800000"/>
            <a:headEnd/>
            <a:tailEnd/>
          </a:ln>
        </p:spPr>
        <p:txBody>
          <a:bodyPr lIns="90870" tIns="45438" rIns="90870" bIns="45438" anchor="ctr">
            <a:spAutoFit/>
          </a:bodyPr>
          <a:lstStyle/>
          <a:p>
            <a:pPr algn="just" eaLnBrk="0" hangingPunct="0">
              <a:buFontTx/>
              <a:buChar char="•"/>
              <a:tabLst>
                <a:tab pos="908697" algn="l"/>
              </a:tabLst>
            </a:pPr>
            <a:endParaRPr lang="en-ZA" dirty="0">
              <a:solidFill>
                <a:schemeClr val="folHlink"/>
              </a:solidFill>
            </a:endParaRPr>
          </a:p>
          <a:p>
            <a:pPr algn="just" eaLnBrk="0" hangingPunct="0">
              <a:tabLst>
                <a:tab pos="908697" algn="l"/>
              </a:tabLst>
            </a:pPr>
            <a:endParaRPr lang="en-ZA" dirty="0">
              <a:solidFill>
                <a:schemeClr val="folHlin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633031"/>
              </p:ext>
            </p:extLst>
          </p:nvPr>
        </p:nvGraphicFramePr>
        <p:xfrm>
          <a:off x="48846" y="836712"/>
          <a:ext cx="9001000" cy="5512899"/>
        </p:xfrm>
        <a:graphic>
          <a:graphicData uri="http://schemas.openxmlformats.org/drawingml/2006/table">
            <a:tbl>
              <a:tblPr firstRow="1" firstCol="1" bandRow="1">
                <a:tableStyleId>{5C22544A-7EE6-4342-B048-85BDC9FD1C3A}</a:tableStyleId>
              </a:tblPr>
              <a:tblGrid>
                <a:gridCol w="3366389"/>
                <a:gridCol w="5634611"/>
              </a:tblGrid>
              <a:tr h="621982">
                <a:tc>
                  <a:txBody>
                    <a:bodyPr/>
                    <a:lstStyle/>
                    <a:p>
                      <a:pPr algn="ctr">
                        <a:spcBef>
                          <a:spcPts val="400"/>
                        </a:spcBef>
                        <a:spcAft>
                          <a:spcPts val="400"/>
                        </a:spcAft>
                      </a:pPr>
                      <a:r>
                        <a:rPr lang="en-ZA" sz="2000" dirty="0" smtClean="0">
                          <a:solidFill>
                            <a:schemeClr val="accent1">
                              <a:lumMod val="10000"/>
                            </a:schemeClr>
                          </a:solidFill>
                          <a:effectLst/>
                        </a:rPr>
                        <a:t>NAME OF THE DOCUMENT  THAT MUST BE SUBMITTED</a:t>
                      </a:r>
                      <a:endParaRPr lang="en-ZA" sz="20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ctr">
                        <a:spcBef>
                          <a:spcPts val="400"/>
                        </a:spcBef>
                        <a:spcAft>
                          <a:spcPts val="400"/>
                        </a:spcAft>
                      </a:pPr>
                      <a:r>
                        <a:rPr lang="en-ZA" sz="2000" dirty="0" smtClean="0">
                          <a:solidFill>
                            <a:schemeClr val="tx1"/>
                          </a:solidFill>
                          <a:effectLst/>
                        </a:rPr>
                        <a:t>NON SUBMISSION MAY RESULT IN DISQUALIFICATION? </a:t>
                      </a:r>
                      <a:endParaRPr lang="en-ZA" sz="2000" dirty="0">
                        <a:solidFill>
                          <a:schemeClr val="tx1"/>
                        </a:solidFill>
                        <a:effectLst/>
                        <a:latin typeface="Arial"/>
                        <a:ea typeface="Times New Roman"/>
                        <a:cs typeface="Times New Roman"/>
                      </a:endParaRPr>
                    </a:p>
                  </a:txBody>
                  <a:tcPr marL="17710" marR="17710" marT="0" marB="0"/>
                </a:tc>
              </a:tr>
              <a:tr h="326207">
                <a:tc>
                  <a:txBody>
                    <a:bodyPr/>
                    <a:lstStyle/>
                    <a:p>
                      <a:pPr algn="just">
                        <a:spcBef>
                          <a:spcPts val="400"/>
                        </a:spcBef>
                        <a:spcAft>
                          <a:spcPts val="400"/>
                        </a:spcAft>
                      </a:pPr>
                      <a:r>
                        <a:rPr lang="en-ZA" sz="1400" dirty="0">
                          <a:solidFill>
                            <a:schemeClr val="accent1">
                              <a:lumMod val="10000"/>
                            </a:schemeClr>
                          </a:solidFill>
                          <a:effectLst/>
                        </a:rPr>
                        <a:t>Invitation to Bid – SBD 1</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 </a:t>
                      </a:r>
                      <a:endParaRPr lang="en-ZA" sz="1400" b="1" dirty="0">
                        <a:solidFill>
                          <a:schemeClr val="tx1"/>
                        </a:solidFill>
                        <a:effectLst/>
                        <a:latin typeface="Arial"/>
                        <a:ea typeface="Times New Roman"/>
                        <a:cs typeface="Times New Roman"/>
                      </a:endParaRPr>
                    </a:p>
                  </a:txBody>
                  <a:tcPr marL="17710" marR="17710" marT="0" marB="0"/>
                </a:tc>
              </a:tr>
              <a:tr h="300467">
                <a:tc>
                  <a:txBody>
                    <a:bodyPr/>
                    <a:lstStyle/>
                    <a:p>
                      <a:pPr algn="just">
                        <a:spcBef>
                          <a:spcPts val="400"/>
                        </a:spcBef>
                        <a:spcAft>
                          <a:spcPts val="400"/>
                        </a:spcAft>
                      </a:pPr>
                      <a:r>
                        <a:rPr lang="en-ZA" sz="1400" dirty="0">
                          <a:solidFill>
                            <a:schemeClr val="accent1">
                              <a:lumMod val="10000"/>
                            </a:schemeClr>
                          </a:solidFill>
                          <a:effectLst/>
                        </a:rPr>
                        <a:t>Tax Clearance Certificate – SBD 2</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submit a valid and original tax clearance certificate. </a:t>
                      </a:r>
                      <a:endParaRPr lang="en-ZA" sz="1400" b="1" dirty="0">
                        <a:solidFill>
                          <a:schemeClr val="tx1"/>
                        </a:solidFill>
                        <a:effectLst/>
                        <a:latin typeface="Arial"/>
                        <a:ea typeface="Times New Roman"/>
                        <a:cs typeface="Times New Roman"/>
                      </a:endParaRPr>
                    </a:p>
                  </a:txBody>
                  <a:tcPr marL="17710" marR="17710" marT="0" marB="0"/>
                </a:tc>
              </a:tr>
              <a:tr h="220638">
                <a:tc>
                  <a:txBody>
                    <a:bodyPr/>
                    <a:lstStyle/>
                    <a:p>
                      <a:pPr algn="just">
                        <a:spcBef>
                          <a:spcPts val="400"/>
                        </a:spcBef>
                        <a:spcAft>
                          <a:spcPts val="400"/>
                        </a:spcAft>
                      </a:pPr>
                      <a:r>
                        <a:rPr lang="en-ZA" sz="1400" dirty="0">
                          <a:solidFill>
                            <a:schemeClr val="accent1">
                              <a:lumMod val="10000"/>
                            </a:schemeClr>
                          </a:solidFill>
                          <a:effectLst/>
                        </a:rPr>
                        <a:t>BEE Certificate</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Failure to submit will result in a zero score for BEE.</a:t>
                      </a:r>
                      <a:endParaRPr lang="en-ZA" sz="1400" b="1" dirty="0">
                        <a:solidFill>
                          <a:schemeClr val="tx1"/>
                        </a:solidFill>
                        <a:effectLst/>
                        <a:latin typeface="Arial"/>
                        <a:ea typeface="Times New Roman"/>
                        <a:cs typeface="Times New Roman"/>
                      </a:endParaRPr>
                    </a:p>
                  </a:txBody>
                  <a:tcPr marL="17710" marR="17710" marT="0" marB="0"/>
                </a:tc>
              </a:tr>
              <a:tr h="277480">
                <a:tc>
                  <a:txBody>
                    <a:bodyPr/>
                    <a:lstStyle/>
                    <a:p>
                      <a:pPr algn="just">
                        <a:spcBef>
                          <a:spcPts val="400"/>
                        </a:spcBef>
                        <a:spcAft>
                          <a:spcPts val="400"/>
                        </a:spcAft>
                      </a:pPr>
                      <a:r>
                        <a:rPr lang="en-ZA" sz="1400" dirty="0">
                          <a:solidFill>
                            <a:schemeClr val="accent1">
                              <a:lumMod val="10000"/>
                            </a:schemeClr>
                          </a:solidFill>
                          <a:effectLst/>
                        </a:rPr>
                        <a:t>Declaration of Interest – SBD 4</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a:t>
                      </a:r>
                      <a:endParaRPr lang="en-ZA" sz="1400" b="1" dirty="0">
                        <a:solidFill>
                          <a:schemeClr val="tx1"/>
                        </a:solidFill>
                        <a:effectLst/>
                        <a:latin typeface="Arial"/>
                        <a:ea typeface="Times New Roman"/>
                        <a:cs typeface="Times New Roman"/>
                      </a:endParaRPr>
                    </a:p>
                  </a:txBody>
                  <a:tcPr marL="17710" marR="17710" marT="0" marB="0"/>
                </a:tc>
              </a:tr>
              <a:tr h="398062">
                <a:tc>
                  <a:txBody>
                    <a:bodyPr/>
                    <a:lstStyle/>
                    <a:p>
                      <a:pPr algn="just">
                        <a:spcBef>
                          <a:spcPts val="400"/>
                        </a:spcBef>
                        <a:spcAft>
                          <a:spcPts val="400"/>
                        </a:spcAft>
                      </a:pPr>
                      <a:r>
                        <a:rPr lang="en-ZA" sz="1400" dirty="0">
                          <a:solidFill>
                            <a:schemeClr val="accent1">
                              <a:lumMod val="10000"/>
                            </a:schemeClr>
                          </a:solidFill>
                          <a:effectLst/>
                        </a:rPr>
                        <a:t>Preferential Points Claim Form - SBD 6.1 </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a:t>
                      </a:r>
                      <a:endParaRPr lang="en-ZA" sz="1400" b="1" dirty="0">
                        <a:solidFill>
                          <a:schemeClr val="tx1"/>
                        </a:solidFill>
                        <a:effectLst/>
                        <a:latin typeface="Arial"/>
                        <a:ea typeface="Times New Roman"/>
                        <a:cs typeface="Times New Roman"/>
                      </a:endParaRPr>
                    </a:p>
                  </a:txBody>
                  <a:tcPr marL="17710" marR="17710" marT="0" marB="0"/>
                </a:tc>
              </a:tr>
              <a:tr h="810286">
                <a:tc>
                  <a:txBody>
                    <a:bodyPr/>
                    <a:lstStyle/>
                    <a:p>
                      <a:pPr algn="just">
                        <a:spcBef>
                          <a:spcPts val="400"/>
                        </a:spcBef>
                        <a:spcAft>
                          <a:spcPts val="400"/>
                        </a:spcAft>
                      </a:pPr>
                      <a:r>
                        <a:rPr lang="en-ZA" sz="1400" dirty="0">
                          <a:solidFill>
                            <a:schemeClr val="accent1">
                              <a:lumMod val="10000"/>
                            </a:schemeClr>
                          </a:solidFill>
                          <a:effectLst/>
                        </a:rPr>
                        <a:t>Declaration of Prospective Bidder’s Chain Management Practices – </a:t>
                      </a:r>
                    </a:p>
                    <a:p>
                      <a:pPr algn="just">
                        <a:spcBef>
                          <a:spcPts val="400"/>
                        </a:spcBef>
                        <a:spcAft>
                          <a:spcPts val="400"/>
                        </a:spcAft>
                      </a:pPr>
                      <a:r>
                        <a:rPr lang="en-ZA" sz="1400" dirty="0">
                          <a:solidFill>
                            <a:schemeClr val="accent1">
                              <a:lumMod val="10000"/>
                            </a:schemeClr>
                          </a:solidFill>
                          <a:effectLst/>
                        </a:rPr>
                        <a:t>SBD 8</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a:t>
                      </a:r>
                      <a:endParaRPr lang="en-ZA" sz="1400" b="1" dirty="0">
                        <a:solidFill>
                          <a:schemeClr val="tx1"/>
                        </a:solidFill>
                        <a:effectLst/>
                        <a:latin typeface="Arial"/>
                        <a:ea typeface="Times New Roman"/>
                        <a:cs typeface="Times New Roman"/>
                      </a:endParaRPr>
                    </a:p>
                  </a:txBody>
                  <a:tcPr marL="17710" marR="17710" marT="0" marB="0"/>
                </a:tc>
              </a:tr>
              <a:tr h="597092">
                <a:tc>
                  <a:txBody>
                    <a:bodyPr/>
                    <a:lstStyle/>
                    <a:p>
                      <a:pPr algn="just">
                        <a:spcBef>
                          <a:spcPts val="400"/>
                        </a:spcBef>
                        <a:spcAft>
                          <a:spcPts val="400"/>
                        </a:spcAft>
                      </a:pPr>
                      <a:r>
                        <a:rPr lang="en-ZA" sz="1400" dirty="0">
                          <a:solidFill>
                            <a:schemeClr val="accent1">
                              <a:lumMod val="10000"/>
                            </a:schemeClr>
                          </a:solidFill>
                          <a:effectLst/>
                        </a:rPr>
                        <a:t>SARS Oath Of Secrecy </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 in the presence of a Commissioner of Oaths and initial each and every page. </a:t>
                      </a:r>
                      <a:endParaRPr lang="en-ZA" sz="1400" b="1" dirty="0">
                        <a:solidFill>
                          <a:schemeClr val="tx1"/>
                        </a:solidFill>
                        <a:effectLst/>
                        <a:latin typeface="Arial"/>
                        <a:ea typeface="Times New Roman"/>
                        <a:cs typeface="Times New Roman"/>
                      </a:endParaRPr>
                    </a:p>
                  </a:txBody>
                  <a:tcPr marL="17710" marR="17710" marT="0" marB="0"/>
                </a:tc>
              </a:tr>
              <a:tr h="401640">
                <a:tc>
                  <a:txBody>
                    <a:bodyPr/>
                    <a:lstStyle/>
                    <a:p>
                      <a:pPr algn="just">
                        <a:spcBef>
                          <a:spcPts val="400"/>
                        </a:spcBef>
                        <a:spcAft>
                          <a:spcPts val="400"/>
                        </a:spcAft>
                      </a:pPr>
                      <a:r>
                        <a:rPr lang="en-ZA" sz="1200" dirty="0">
                          <a:solidFill>
                            <a:schemeClr val="accent1">
                              <a:lumMod val="10000"/>
                            </a:schemeClr>
                          </a:solidFill>
                          <a:effectLst/>
                        </a:rPr>
                        <a:t>Certificate of Independent Bid Determination SBD 9 </a:t>
                      </a:r>
                      <a:endParaRPr lang="en-ZA" sz="12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Please complete and sign the supplied pro-forma document</a:t>
                      </a:r>
                      <a:endParaRPr lang="en-ZA" sz="1400" b="1" dirty="0">
                        <a:solidFill>
                          <a:schemeClr val="tx1"/>
                        </a:solidFill>
                        <a:effectLst/>
                        <a:latin typeface="Arial"/>
                        <a:ea typeface="Times New Roman"/>
                        <a:cs typeface="Times New Roman"/>
                      </a:endParaRPr>
                    </a:p>
                  </a:txBody>
                  <a:tcPr marL="17710" marR="17710" marT="0" marB="0"/>
                </a:tc>
              </a:tr>
              <a:tr h="294565">
                <a:tc gridSpan="2">
                  <a:txBody>
                    <a:bodyPr/>
                    <a:lstStyle/>
                    <a:p>
                      <a:pPr marL="111760" algn="ctr">
                        <a:spcBef>
                          <a:spcPts val="400"/>
                        </a:spcBef>
                        <a:spcAft>
                          <a:spcPts val="400"/>
                        </a:spcAft>
                      </a:pPr>
                      <a:r>
                        <a:rPr lang="en-ZA" sz="2000" b="1" dirty="0" smtClean="0">
                          <a:solidFill>
                            <a:schemeClr val="accent1">
                              <a:lumMod val="10000"/>
                            </a:schemeClr>
                          </a:solidFill>
                          <a:effectLst/>
                        </a:rPr>
                        <a:t>MANDATORY/ AUTOMATIC</a:t>
                      </a:r>
                      <a:r>
                        <a:rPr lang="en-ZA" sz="2000" b="1" baseline="0" dirty="0" smtClean="0">
                          <a:solidFill>
                            <a:schemeClr val="accent1">
                              <a:lumMod val="10000"/>
                            </a:schemeClr>
                          </a:solidFill>
                          <a:effectLst/>
                        </a:rPr>
                        <a:t> DISQUALIFIERS</a:t>
                      </a:r>
                      <a:endParaRPr lang="en-ZA" sz="2000" b="1" dirty="0">
                        <a:solidFill>
                          <a:schemeClr val="accent1">
                            <a:lumMod val="10000"/>
                          </a:schemeClr>
                        </a:solidFill>
                        <a:effectLst/>
                        <a:latin typeface="Arial"/>
                        <a:ea typeface="Times New Roman"/>
                        <a:cs typeface="Times New Roman"/>
                      </a:endParaRPr>
                    </a:p>
                  </a:txBody>
                  <a:tcPr marL="17710" marR="17710" marT="0" marB="0"/>
                </a:tc>
                <a:tc hMerge="1">
                  <a:txBody>
                    <a:bodyPr/>
                    <a:lstStyle/>
                    <a:p>
                      <a:endParaRPr lang="en-ZA"/>
                    </a:p>
                  </a:txBody>
                  <a:tcPr/>
                </a:tc>
              </a:tr>
              <a:tr h="251944">
                <a:tc>
                  <a:txBody>
                    <a:bodyPr/>
                    <a:lstStyle/>
                    <a:p>
                      <a:pPr algn="just">
                        <a:spcBef>
                          <a:spcPts val="400"/>
                        </a:spcBef>
                        <a:spcAft>
                          <a:spcPts val="400"/>
                        </a:spcAft>
                      </a:pPr>
                      <a:r>
                        <a:rPr lang="en-ZA" sz="1400" b="1" kern="1200" baseline="0" dirty="0" smtClean="0">
                          <a:solidFill>
                            <a:schemeClr val="accent1">
                              <a:lumMod val="10000"/>
                            </a:schemeClr>
                          </a:solidFill>
                          <a:effectLst/>
                          <a:latin typeface="Arial"/>
                          <a:ea typeface="Times New Roman"/>
                          <a:cs typeface="Times New Roman"/>
                        </a:rPr>
                        <a:t>Proof of CIDB Grading and certification</a:t>
                      </a:r>
                      <a:endParaRPr lang="en-ZA" sz="1400" b="1" kern="1200" baseline="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smtClean="0">
                          <a:solidFill>
                            <a:schemeClr val="tx1"/>
                          </a:solidFill>
                          <a:effectLst/>
                          <a:latin typeface="+mn-lt"/>
                          <a:ea typeface="+mn-ea"/>
                          <a:cs typeface="+mn-cs"/>
                        </a:rPr>
                        <a:t>Failure</a:t>
                      </a:r>
                      <a:r>
                        <a:rPr lang="en-ZA" sz="1400" b="1" baseline="0" dirty="0" smtClean="0">
                          <a:solidFill>
                            <a:schemeClr val="tx1"/>
                          </a:solidFill>
                          <a:effectLst/>
                          <a:latin typeface="+mn-lt"/>
                          <a:ea typeface="+mn-ea"/>
                          <a:cs typeface="+mn-cs"/>
                        </a:rPr>
                        <a:t> to submit CIDB Certificate will lead to disqualification</a:t>
                      </a:r>
                      <a:endParaRPr lang="en-ZA" sz="1400" b="1" dirty="0">
                        <a:solidFill>
                          <a:schemeClr val="tx1"/>
                        </a:solidFill>
                        <a:effectLst/>
                        <a:latin typeface="Arial"/>
                        <a:ea typeface="Times New Roman"/>
                        <a:cs typeface="Times New Roman"/>
                      </a:endParaRPr>
                    </a:p>
                  </a:txBody>
                  <a:tcPr marL="17710" marR="17710" marT="0" marB="0"/>
                </a:tc>
              </a:tr>
              <a:tr h="458068">
                <a:tc>
                  <a:txBody>
                    <a:bodyPr/>
                    <a:lstStyle/>
                    <a:p>
                      <a:pPr algn="just">
                        <a:spcBef>
                          <a:spcPts val="400"/>
                        </a:spcBef>
                        <a:spcAft>
                          <a:spcPts val="400"/>
                        </a:spcAft>
                      </a:pPr>
                      <a:r>
                        <a:rPr lang="en-ZA" sz="1400" b="1" kern="1200" baseline="0" dirty="0">
                          <a:solidFill>
                            <a:schemeClr val="accent1">
                              <a:lumMod val="10000"/>
                            </a:schemeClr>
                          </a:solidFill>
                          <a:effectLst/>
                          <a:latin typeface="Arial"/>
                          <a:ea typeface="Times New Roman"/>
                          <a:cs typeface="Times New Roman"/>
                        </a:rPr>
                        <a:t>Proof of </a:t>
                      </a:r>
                      <a:r>
                        <a:rPr lang="en-ZA" sz="1400" b="1" kern="1200" baseline="0" dirty="0" smtClean="0">
                          <a:solidFill>
                            <a:schemeClr val="accent1">
                              <a:lumMod val="10000"/>
                            </a:schemeClr>
                          </a:solidFill>
                          <a:effectLst/>
                          <a:latin typeface="Arial"/>
                          <a:ea typeface="Times New Roman"/>
                          <a:cs typeface="Times New Roman"/>
                        </a:rPr>
                        <a:t>Third Party Liability Insurance </a:t>
                      </a:r>
                      <a:endParaRPr lang="en-ZA" sz="1400" b="1" kern="1200" baseline="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a:solidFill>
                            <a:schemeClr val="tx1"/>
                          </a:solidFill>
                          <a:effectLst/>
                        </a:rPr>
                        <a:t>Certificate of insurance or letter from an insurance institution indicating a quotation for the </a:t>
                      </a:r>
                      <a:r>
                        <a:rPr lang="en-ZA" sz="1400" b="1" dirty="0" smtClean="0">
                          <a:solidFill>
                            <a:schemeClr val="tx1"/>
                          </a:solidFill>
                          <a:effectLst/>
                        </a:rPr>
                        <a:t>cover to the value</a:t>
                      </a:r>
                      <a:r>
                        <a:rPr lang="en-ZA" sz="1400" b="1" baseline="0" dirty="0" smtClean="0">
                          <a:solidFill>
                            <a:schemeClr val="tx1"/>
                          </a:solidFill>
                          <a:effectLst/>
                        </a:rPr>
                        <a:t> of R 1 million</a:t>
                      </a:r>
                      <a:endParaRPr lang="en-ZA" sz="1400" b="1" dirty="0">
                        <a:solidFill>
                          <a:schemeClr val="tx1"/>
                        </a:solidFill>
                        <a:effectLst/>
                        <a:latin typeface="Arial"/>
                        <a:ea typeface="Times New Roman"/>
                        <a:cs typeface="Times New Roman"/>
                      </a:endParaRPr>
                    </a:p>
                  </a:txBody>
                  <a:tcPr marL="17710" marR="17710" marT="0" marB="0"/>
                </a:tc>
              </a:tr>
              <a:tr h="544233">
                <a:tc>
                  <a:txBody>
                    <a:bodyPr/>
                    <a:lstStyle/>
                    <a:p>
                      <a:pPr algn="just">
                        <a:spcBef>
                          <a:spcPts val="400"/>
                        </a:spcBef>
                        <a:spcAft>
                          <a:spcPts val="400"/>
                        </a:spcAft>
                      </a:pPr>
                      <a:r>
                        <a:rPr lang="en-ZA" sz="1400" dirty="0" smtClean="0">
                          <a:solidFill>
                            <a:schemeClr val="accent1">
                              <a:lumMod val="10000"/>
                            </a:schemeClr>
                          </a:solidFill>
                          <a:effectLst/>
                          <a:latin typeface="Arial"/>
                          <a:ea typeface="Times New Roman"/>
                          <a:cs typeface="Times New Roman"/>
                        </a:rPr>
                        <a:t>Certificate</a:t>
                      </a:r>
                      <a:r>
                        <a:rPr lang="en-ZA" sz="1400" baseline="0" dirty="0" smtClean="0">
                          <a:solidFill>
                            <a:schemeClr val="accent1">
                              <a:lumMod val="10000"/>
                            </a:schemeClr>
                          </a:solidFill>
                          <a:effectLst/>
                          <a:latin typeface="Arial"/>
                          <a:ea typeface="Times New Roman"/>
                          <a:cs typeface="Times New Roman"/>
                        </a:rPr>
                        <a:t> of Attendance</a:t>
                      </a:r>
                      <a:endParaRPr lang="en-ZA" sz="1400" dirty="0">
                        <a:solidFill>
                          <a:schemeClr val="accent1">
                            <a:lumMod val="10000"/>
                          </a:schemeClr>
                        </a:solidFill>
                        <a:effectLst/>
                        <a:latin typeface="Arial"/>
                        <a:ea typeface="Times New Roman"/>
                        <a:cs typeface="Times New Roman"/>
                      </a:endParaRPr>
                    </a:p>
                  </a:txBody>
                  <a:tcPr marL="17710" marR="17710" marT="0" marB="0"/>
                </a:tc>
                <a:tc>
                  <a:txBody>
                    <a:bodyPr/>
                    <a:lstStyle/>
                    <a:p>
                      <a:pPr marL="111760" algn="just">
                        <a:spcBef>
                          <a:spcPts val="400"/>
                        </a:spcBef>
                        <a:spcAft>
                          <a:spcPts val="400"/>
                        </a:spcAft>
                      </a:pPr>
                      <a:r>
                        <a:rPr lang="en-ZA" sz="1400" b="1" dirty="0" smtClean="0">
                          <a:solidFill>
                            <a:schemeClr val="tx1"/>
                          </a:solidFill>
                          <a:effectLst/>
                          <a:latin typeface="+mn-lt"/>
                          <a:ea typeface="+mn-ea"/>
                          <a:cs typeface="+mn-cs"/>
                        </a:rPr>
                        <a:t>Failure</a:t>
                      </a:r>
                      <a:r>
                        <a:rPr lang="en-ZA" sz="1400" b="1" baseline="0" dirty="0" smtClean="0">
                          <a:solidFill>
                            <a:schemeClr val="tx1"/>
                          </a:solidFill>
                          <a:effectLst/>
                          <a:latin typeface="+mn-lt"/>
                          <a:ea typeface="+mn-ea"/>
                          <a:cs typeface="+mn-cs"/>
                        </a:rPr>
                        <a:t> to submit Attendance Certificate will lead to disqualification</a:t>
                      </a:r>
                      <a:endParaRPr lang="en-ZA" sz="1400" b="1" dirty="0">
                        <a:solidFill>
                          <a:schemeClr val="tx1"/>
                        </a:solidFill>
                        <a:effectLst/>
                        <a:latin typeface="Arial"/>
                        <a:ea typeface="Times New Roman"/>
                        <a:cs typeface="Times New Roman"/>
                      </a:endParaRPr>
                    </a:p>
                  </a:txBody>
                  <a:tcPr marL="17710" marR="17710" marT="0" marB="0"/>
                </a:tc>
              </a:tr>
            </a:tbl>
          </a:graphicData>
        </a:graphic>
      </p:graphicFrame>
    </p:spTree>
    <p:extLst>
      <p:ext uri="{BB962C8B-B14F-4D97-AF65-F5344CB8AC3E}">
        <p14:creationId xmlns:p14="http://schemas.microsoft.com/office/powerpoint/2010/main" val="2424163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6.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CD7PHMAWQ0WoFSk5HlRn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48.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5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698</TotalTime>
  <Words>2218</Words>
  <Application>Microsoft Office PowerPoint</Application>
  <PresentationFormat>On-screen Show (4:3)</PresentationFormat>
  <Paragraphs>433</Paragraphs>
  <Slides>47</Slides>
  <Notes>6</Notes>
  <HiddenSlides>0</HiddenSlides>
  <MMClips>0</MMClips>
  <ScaleCrop>false</ScaleCrop>
  <HeadingPairs>
    <vt:vector size="6" baseType="variant">
      <vt:variant>
        <vt:lpstr>Theme</vt:lpstr>
      </vt:variant>
      <vt:variant>
        <vt:i4>16</vt:i4>
      </vt:variant>
      <vt:variant>
        <vt:lpstr>Embedded OLE Servers</vt:lpstr>
      </vt:variant>
      <vt:variant>
        <vt:i4>2</vt:i4>
      </vt:variant>
      <vt:variant>
        <vt:lpstr>Slide Titles</vt:lpstr>
      </vt:variant>
      <vt:variant>
        <vt:i4>47</vt:i4>
      </vt:variant>
    </vt:vector>
  </HeadingPairs>
  <TitlesOfParts>
    <vt:vector size="65" baseType="lpstr">
      <vt:lpstr>Office Theme</vt:lpstr>
      <vt:lpstr>1_Consoldiated performance scorecards 18 09 2007 v0 3</vt:lpstr>
      <vt:lpstr>2_Consoldiated performance scorecards 18 09 2007 v0 3</vt:lpstr>
      <vt:lpstr>Template</vt:lpstr>
      <vt:lpstr>1_Template</vt:lpstr>
      <vt:lpstr>3_Consoldiated performance scorecards 18 09 2007 v0 3</vt:lpstr>
      <vt:lpstr>4_Consoldiated performance scorecards 18 09 2007 v0 3</vt:lpstr>
      <vt:lpstr>2_Template</vt:lpstr>
      <vt:lpstr>3_Template</vt:lpstr>
      <vt:lpstr>4_Template</vt:lpstr>
      <vt:lpstr>5_Template</vt:lpstr>
      <vt:lpstr>6_Template</vt:lpstr>
      <vt:lpstr>7_Template</vt:lpstr>
      <vt:lpstr>8_Template</vt:lpstr>
      <vt:lpstr>9_Template</vt:lpstr>
      <vt:lpstr>10_Template</vt:lpstr>
      <vt:lpstr>TCLayout.ActiveDocument.1</vt:lpstr>
      <vt:lpstr>Document</vt:lpstr>
      <vt:lpstr>PowerPoint Presentation</vt:lpstr>
      <vt:lpstr>AGENDA</vt:lpstr>
      <vt:lpstr>PowerPoint Presentation</vt:lpstr>
      <vt:lpstr>PURPOSE AND SCOPE</vt:lpstr>
      <vt:lpstr>PROCUREMENT  OBJECTIVES</vt:lpstr>
      <vt:lpstr>PowerPoint Presentation</vt:lpstr>
      <vt:lpstr>EXPECTED PUBLIC PROCUREMENT OUTCOMES</vt:lpstr>
      <vt:lpstr>TENDER PACK</vt:lpstr>
      <vt:lpstr>MANDATORY TENDER RETURNABLE'S</vt:lpstr>
      <vt:lpstr>BID EVALUATION  / ADJUDICATION CRITERIA</vt:lpstr>
      <vt:lpstr>PowerPoint Presentation</vt:lpstr>
      <vt:lpstr>PowerPoint Presentation</vt:lpstr>
      <vt:lpstr>TECHNICAL PRESENTATION</vt:lpstr>
      <vt:lpstr>SARS Musina Customs State Warehouse refurbishment, construction of new loading bay and Vehicle Park upgrade  (site plan)</vt:lpstr>
      <vt:lpstr>SARS Musina Customs Vehicle Park Paving (Tender number: RFP 20/2015 A; CIDB ref no: 100024381)</vt:lpstr>
      <vt:lpstr>SARS Musina Customs Vehicle Park Paving (Tender number: RFP 20/2015 A)</vt:lpstr>
      <vt:lpstr>SARS Musina Customs Vehicle Park Paving (Tender number: RFP 20/2015 A)</vt:lpstr>
      <vt:lpstr>SARS Musina Customs  Warehouse Refurbishment (Tender number: RFP 20/2015 B; CIDB ref no: 100024382)</vt:lpstr>
      <vt:lpstr>SARS Musina Customs Warehouse Refurbishment (Tender number: RFP 20/2015 B)</vt:lpstr>
      <vt:lpstr>SARS Musina Customs Warehouse Refurbishment (Tender number: RFP 20/2015 B)</vt:lpstr>
      <vt:lpstr>SARS Musina Customs Warehouse Refurbishment (Tender number: RFP 20/2015 B)</vt:lpstr>
      <vt:lpstr>SARS Musina Customs Warehouse Refurbishment (Tender number: RFP 20/2015 B)</vt:lpstr>
      <vt:lpstr>SARS Musina: Construction of new Loading Bay (Tender number: RFP 20/2015 C; CIDB ref no: 100024384</vt:lpstr>
      <vt:lpstr>SARS Musina: Construction of new Loading Bay (Tender number: RFP 20/2015 C; CIDB ref no: 100024384</vt:lpstr>
      <vt:lpstr>SARS Musina: Construction of new Loading Bay (Tender number: RFP 20/2015 C; CIDB ref no: 100024384</vt:lpstr>
      <vt:lpstr>SARS Musina: Construction of new Loading Bay (Tender number: RFP 20/2015 C; CIDB ref no: 100024384</vt:lpstr>
      <vt:lpstr>SARS Musina: Construction of new Loading Bay (Tender number: RFP 20/2015 C; CIDB ref no: 100024384</vt:lpstr>
      <vt:lpstr>PowerPoint Presentation</vt:lpstr>
      <vt:lpstr>B-BBEE = 10 Points</vt:lpstr>
      <vt:lpstr>PowerPoint Presentation</vt:lpstr>
      <vt:lpstr>B-BBEE  Certificate</vt:lpstr>
      <vt:lpstr>USE AND ACCEPTANCE OF AFFIDAVITS</vt:lpstr>
      <vt:lpstr>B-BBEE</vt:lpstr>
      <vt:lpstr>B-BBEE</vt:lpstr>
      <vt:lpstr>PRICING AND BOQ  Thabang Thinane</vt:lpstr>
      <vt:lpstr>PRICE EVALUATION</vt:lpstr>
      <vt:lpstr>INCORRECT ASSUMPTIONS WITH REGARDS TO PRICING </vt:lpstr>
      <vt:lpstr>PRICING CONTINUED</vt:lpstr>
      <vt:lpstr>EXAMPLE BOQ</vt:lpstr>
      <vt:lpstr>PowerPoint Presentation</vt:lpstr>
      <vt:lpstr>BACKGROUND</vt:lpstr>
      <vt:lpstr>PURPOSE</vt:lpstr>
      <vt:lpstr>REQUIRED</vt:lpstr>
      <vt:lpstr>PowerPoint Presentation</vt:lpstr>
      <vt:lpstr>RULES OF ENGAGEMENT</vt:lpstr>
      <vt:lpstr>TENDER CLOSING AND SUBMISSION</vt:lpstr>
      <vt:lpstr>CLOSURE  Questions &amp; Answers</vt:lpstr>
    </vt:vector>
  </TitlesOfParts>
  <Company>SARS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Magadeni</dc:creator>
  <cp:lastModifiedBy>Katlego Malatji(MA)</cp:lastModifiedBy>
  <cp:revision>49</cp:revision>
  <cp:lastPrinted>2015-10-07T12:49:42Z</cp:lastPrinted>
  <dcterms:created xsi:type="dcterms:W3CDTF">2015-09-28T09:16:04Z</dcterms:created>
  <dcterms:modified xsi:type="dcterms:W3CDTF">2015-10-22T14:43:44Z</dcterms:modified>
</cp:coreProperties>
</file>