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84" r:id="rId5"/>
    <p:sldMasterId id="2147483693" r:id="rId6"/>
  </p:sldMasterIdLst>
  <p:notesMasterIdLst>
    <p:notesMasterId r:id="rId24"/>
  </p:notesMasterIdLst>
  <p:handoutMasterIdLst>
    <p:handoutMasterId r:id="rId25"/>
  </p:handoutMasterIdLst>
  <p:sldIdLst>
    <p:sldId id="280" r:id="rId7"/>
    <p:sldId id="275" r:id="rId8"/>
    <p:sldId id="314" r:id="rId9"/>
    <p:sldId id="1740" r:id="rId10"/>
    <p:sldId id="1749" r:id="rId11"/>
    <p:sldId id="1746" r:id="rId12"/>
    <p:sldId id="1747" r:id="rId13"/>
    <p:sldId id="1760" r:id="rId14"/>
    <p:sldId id="1761" r:id="rId15"/>
    <p:sldId id="1758" r:id="rId16"/>
    <p:sldId id="1764" r:id="rId17"/>
    <p:sldId id="1766" r:id="rId18"/>
    <p:sldId id="1767" r:id="rId19"/>
    <p:sldId id="1762" r:id="rId20"/>
    <p:sldId id="1754" r:id="rId21"/>
    <p:sldId id="1745"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86"/>
    <a:srgbClr val="004B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62" autoAdjust="0"/>
    <p:restoredTop sz="94648" autoAdjust="0"/>
  </p:normalViewPr>
  <p:slideViewPr>
    <p:cSldViewPr snapToGrid="0" showGuides="1">
      <p:cViewPr varScale="1">
        <p:scale>
          <a:sx n="90" d="100"/>
          <a:sy n="90" d="100"/>
        </p:scale>
        <p:origin x="254" y="67"/>
      </p:cViewPr>
      <p:guideLst>
        <p:guide orient="horz" pos="2160"/>
        <p:guide pos="257"/>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4" Type="http://schemas.openxmlformats.org/officeDocument/2006/relationships/image" Target="../media/image28.svg"/></Relationships>
</file>

<file path=ppt/diagrams/_rels/data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_rels/data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0.svg"/></Relationships>
</file>

<file path=ppt/diagrams/_rels/data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hyperlink" Target="mailto:tenderoffice@sars.gov.za"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4" Type="http://schemas.openxmlformats.org/officeDocument/2006/relationships/image" Target="../media/image2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0.svg"/></Relationships>
</file>

<file path=ppt/diagrams/_rels/drawing5.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75B62A-15B9-4CC3-9D65-64B163DB2F8F}"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3E919251-817D-46D3-B51E-951C805F5C24}">
      <dgm:prSet custT="1"/>
      <dgm:spPr/>
      <dgm:t>
        <a:bodyPr/>
        <a:lstStyle/>
        <a:p>
          <a:pPr>
            <a:lnSpc>
              <a:spcPct val="100000"/>
            </a:lnSpc>
            <a:defRPr cap="all"/>
          </a:pPr>
          <a:r>
            <a:rPr lang="en-US" sz="1400" cap="none" dirty="0">
              <a:solidFill>
                <a:schemeClr val="accent2"/>
              </a:solidFill>
            </a:rPr>
            <a:t>This RFI is a solicitation sent to a broad base of potential service providers  for purposes of gathering information, and not to select or make an award</a:t>
          </a:r>
          <a:r>
            <a:rPr lang="en-US" sz="1100" cap="none" dirty="0">
              <a:solidFill>
                <a:schemeClr val="accent2"/>
              </a:solidFill>
            </a:rPr>
            <a:t>.</a:t>
          </a:r>
        </a:p>
      </dgm:t>
    </dgm:pt>
    <dgm:pt modelId="{FA2E1C10-73BF-4726-A23E-393C5647857D}" type="parTrans" cxnId="{ACB1AE48-1358-41F4-B9C9-8B79A1B7493B}">
      <dgm:prSet/>
      <dgm:spPr/>
      <dgm:t>
        <a:bodyPr/>
        <a:lstStyle/>
        <a:p>
          <a:endParaRPr lang="en-US"/>
        </a:p>
      </dgm:t>
    </dgm:pt>
    <dgm:pt modelId="{1DF3B657-1854-4ECB-BE76-055D8BB5C467}" type="sibTrans" cxnId="{ACB1AE48-1358-41F4-B9C9-8B79A1B7493B}">
      <dgm:prSet/>
      <dgm:spPr/>
      <dgm:t>
        <a:bodyPr/>
        <a:lstStyle/>
        <a:p>
          <a:endParaRPr lang="en-US"/>
        </a:p>
      </dgm:t>
    </dgm:pt>
    <dgm:pt modelId="{7CBC5CF0-3A6A-4259-B547-C4E4ACB19A31}">
      <dgm:prSet custT="1"/>
      <dgm:spPr/>
      <dgm:t>
        <a:bodyPr/>
        <a:lstStyle/>
        <a:p>
          <a:pPr>
            <a:lnSpc>
              <a:spcPct val="100000"/>
            </a:lnSpc>
            <a:defRPr cap="all"/>
          </a:pPr>
          <a:r>
            <a:rPr lang="en-US" sz="1400" cap="none" dirty="0">
              <a:solidFill>
                <a:schemeClr val="accent2"/>
              </a:solidFill>
            </a:rPr>
            <a:t>The information collected in this fashion will not be used to lead to sourcing from one supplier only nor will it be used to write the ultimate specification in a manner that would suit just one specific supplier.</a:t>
          </a:r>
        </a:p>
      </dgm:t>
    </dgm:pt>
    <dgm:pt modelId="{EBCB7832-5574-434E-938A-1D57EFA9D5ED}" type="parTrans" cxnId="{78847A8B-D9E4-48A5-8743-1AA40BBF0D5B}">
      <dgm:prSet/>
      <dgm:spPr/>
      <dgm:t>
        <a:bodyPr/>
        <a:lstStyle/>
        <a:p>
          <a:endParaRPr lang="en-US"/>
        </a:p>
      </dgm:t>
    </dgm:pt>
    <dgm:pt modelId="{6113E623-F7BF-450C-8D65-51A3C64652C7}" type="sibTrans" cxnId="{78847A8B-D9E4-48A5-8743-1AA40BBF0D5B}">
      <dgm:prSet/>
      <dgm:spPr/>
      <dgm:t>
        <a:bodyPr/>
        <a:lstStyle/>
        <a:p>
          <a:endParaRPr lang="en-US"/>
        </a:p>
      </dgm:t>
    </dgm:pt>
    <dgm:pt modelId="{2C37B7E9-9CC8-4112-A9CF-B6BC5E3B06BE}">
      <dgm:prSet custT="1"/>
      <dgm:spPr/>
      <dgm:t>
        <a:bodyPr/>
        <a:lstStyle/>
        <a:p>
          <a:pPr>
            <a:lnSpc>
              <a:spcPct val="100000"/>
            </a:lnSpc>
            <a:defRPr cap="all"/>
          </a:pPr>
          <a:r>
            <a:rPr lang="en-US" sz="1400" cap="none" dirty="0">
              <a:solidFill>
                <a:schemeClr val="accent2"/>
              </a:solidFill>
            </a:rPr>
            <a:t>This RFI is merely focused market research and not a competitive bid and cannot be used for placing a contract or purchase order and does not constitute a commitment</a:t>
          </a:r>
          <a:r>
            <a:rPr lang="en-US" sz="1100" cap="none" dirty="0">
              <a:solidFill>
                <a:schemeClr val="accent2"/>
              </a:solidFill>
            </a:rPr>
            <a:t>. </a:t>
          </a:r>
        </a:p>
      </dgm:t>
    </dgm:pt>
    <dgm:pt modelId="{947DCCE3-8378-4728-AED5-CAD3EF69526B}" type="parTrans" cxnId="{EB01DBC5-34B8-4E9D-9236-61881CB49BDE}">
      <dgm:prSet/>
      <dgm:spPr/>
      <dgm:t>
        <a:bodyPr/>
        <a:lstStyle/>
        <a:p>
          <a:endParaRPr lang="en-US"/>
        </a:p>
      </dgm:t>
    </dgm:pt>
    <dgm:pt modelId="{9EEDA9FF-CB01-47A4-876B-4C57741E323C}" type="sibTrans" cxnId="{EB01DBC5-34B8-4E9D-9236-61881CB49BDE}">
      <dgm:prSet/>
      <dgm:spPr/>
      <dgm:t>
        <a:bodyPr/>
        <a:lstStyle/>
        <a:p>
          <a:endParaRPr lang="en-US"/>
        </a:p>
      </dgm:t>
    </dgm:pt>
    <dgm:pt modelId="{7E1E09E2-1DF5-4E61-88D8-9E9D78877A48}">
      <dgm:prSet custT="1"/>
      <dgm:spPr/>
      <dgm:t>
        <a:bodyPr/>
        <a:lstStyle/>
        <a:p>
          <a:pPr>
            <a:lnSpc>
              <a:spcPct val="100000"/>
            </a:lnSpc>
            <a:defRPr cap="all"/>
          </a:pPr>
          <a:r>
            <a:rPr lang="en-US" sz="1400" b="0" i="0" cap="none" dirty="0">
              <a:solidFill>
                <a:schemeClr val="accent2"/>
              </a:solidFill>
            </a:rPr>
            <a:t>The RFI seeks industry insight to enhance SARS's understanding of prevailing market capabilities, industry practices, and considerations relevant to the Vendor Reconciliation Automation initiative.</a:t>
          </a:r>
          <a:endParaRPr lang="en-ZA" sz="1400" dirty="0"/>
        </a:p>
        <a:p>
          <a:pPr>
            <a:lnSpc>
              <a:spcPct val="100000"/>
            </a:lnSpc>
            <a:defRPr cap="all"/>
          </a:pPr>
          <a:r>
            <a:rPr lang="en-US" sz="1100" dirty="0"/>
            <a:t>.</a:t>
          </a:r>
        </a:p>
      </dgm:t>
    </dgm:pt>
    <dgm:pt modelId="{E3B8C3A1-0398-4B42-8476-B1314D2DF3D4}" type="parTrans" cxnId="{AD8AF6FF-9988-410F-8710-17A191BDBCC3}">
      <dgm:prSet/>
      <dgm:spPr/>
      <dgm:t>
        <a:bodyPr/>
        <a:lstStyle/>
        <a:p>
          <a:endParaRPr lang="en-US"/>
        </a:p>
      </dgm:t>
    </dgm:pt>
    <dgm:pt modelId="{97C37378-6BEE-472E-B0F8-AE15223F7F83}" type="sibTrans" cxnId="{AD8AF6FF-9988-410F-8710-17A191BDBCC3}">
      <dgm:prSet/>
      <dgm:spPr/>
      <dgm:t>
        <a:bodyPr/>
        <a:lstStyle/>
        <a:p>
          <a:endParaRPr lang="en-US"/>
        </a:p>
      </dgm:t>
    </dgm:pt>
    <dgm:pt modelId="{C4665200-865D-4CE1-A770-56905883D153}" type="pres">
      <dgm:prSet presAssocID="{EF75B62A-15B9-4CC3-9D65-64B163DB2F8F}" presName="root" presStyleCnt="0">
        <dgm:presLayoutVars>
          <dgm:dir/>
          <dgm:resizeHandles val="exact"/>
        </dgm:presLayoutVars>
      </dgm:prSet>
      <dgm:spPr/>
    </dgm:pt>
    <dgm:pt modelId="{84916668-95EF-40F5-8E60-2E360EA95372}" type="pres">
      <dgm:prSet presAssocID="{3E919251-817D-46D3-B51E-951C805F5C24}" presName="compNode" presStyleCnt="0"/>
      <dgm:spPr/>
    </dgm:pt>
    <dgm:pt modelId="{68E50FCB-DC65-4B3C-A8DF-1D75BA72D420}" type="pres">
      <dgm:prSet presAssocID="{3E919251-817D-46D3-B51E-951C805F5C24}" presName="iconBgRect" presStyleLbl="bgShp" presStyleIdx="0" presStyleCnt="4"/>
      <dgm:spPr/>
    </dgm:pt>
    <dgm:pt modelId="{E9B1C9C2-E8FF-48FF-A15F-975A79ED02B0}" type="pres">
      <dgm:prSet presAssocID="{3E919251-817D-46D3-B51E-951C805F5C2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esentation with Checklist"/>
        </a:ext>
      </dgm:extLst>
    </dgm:pt>
    <dgm:pt modelId="{6DD29865-3ADC-4625-8430-3C0389072E3F}" type="pres">
      <dgm:prSet presAssocID="{3E919251-817D-46D3-B51E-951C805F5C24}" presName="spaceRect" presStyleCnt="0"/>
      <dgm:spPr/>
    </dgm:pt>
    <dgm:pt modelId="{65C92938-E51F-4F0B-B657-75D95C9F3FD6}" type="pres">
      <dgm:prSet presAssocID="{3E919251-817D-46D3-B51E-951C805F5C24}" presName="textRect" presStyleLbl="revTx" presStyleIdx="0" presStyleCnt="4">
        <dgm:presLayoutVars>
          <dgm:chMax val="1"/>
          <dgm:chPref val="1"/>
        </dgm:presLayoutVars>
      </dgm:prSet>
      <dgm:spPr/>
    </dgm:pt>
    <dgm:pt modelId="{31F66F55-5BEF-4E22-B663-65AACFB1D07C}" type="pres">
      <dgm:prSet presAssocID="{1DF3B657-1854-4ECB-BE76-055D8BB5C467}" presName="sibTrans" presStyleCnt="0"/>
      <dgm:spPr/>
    </dgm:pt>
    <dgm:pt modelId="{65A248F5-BF0A-4F4C-BC61-22D27C0A04E6}" type="pres">
      <dgm:prSet presAssocID="{7CBC5CF0-3A6A-4259-B547-C4E4ACB19A31}" presName="compNode" presStyleCnt="0"/>
      <dgm:spPr/>
    </dgm:pt>
    <dgm:pt modelId="{050E6816-B125-42DA-9EFB-A131A7858D3C}" type="pres">
      <dgm:prSet presAssocID="{7CBC5CF0-3A6A-4259-B547-C4E4ACB19A31}" presName="iconBgRect" presStyleLbl="bgShp" presStyleIdx="1" presStyleCnt="4"/>
      <dgm:spPr/>
    </dgm:pt>
    <dgm:pt modelId="{BC024A6C-3884-4BCF-AB11-ECE461EB36F3}" type="pres">
      <dgm:prSet presAssocID="{7CBC5CF0-3A6A-4259-B547-C4E4ACB19A3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ger"/>
        </a:ext>
      </dgm:extLst>
    </dgm:pt>
    <dgm:pt modelId="{0E4BFC4F-EA6B-4E3A-BE4C-FB448CF5125D}" type="pres">
      <dgm:prSet presAssocID="{7CBC5CF0-3A6A-4259-B547-C4E4ACB19A31}" presName="spaceRect" presStyleCnt="0"/>
      <dgm:spPr/>
    </dgm:pt>
    <dgm:pt modelId="{CFA073B7-5A1F-4749-B2A6-545A4AC2B11D}" type="pres">
      <dgm:prSet presAssocID="{7CBC5CF0-3A6A-4259-B547-C4E4ACB19A31}" presName="textRect" presStyleLbl="revTx" presStyleIdx="1" presStyleCnt="4">
        <dgm:presLayoutVars>
          <dgm:chMax val="1"/>
          <dgm:chPref val="1"/>
        </dgm:presLayoutVars>
      </dgm:prSet>
      <dgm:spPr/>
    </dgm:pt>
    <dgm:pt modelId="{AFC0E2B0-A7F9-4DFF-B11A-F9DCC2ABE8E2}" type="pres">
      <dgm:prSet presAssocID="{6113E623-F7BF-450C-8D65-51A3C64652C7}" presName="sibTrans" presStyleCnt="0"/>
      <dgm:spPr/>
    </dgm:pt>
    <dgm:pt modelId="{F5F13FB5-C7A5-4AEC-93A6-46B91336DF8A}" type="pres">
      <dgm:prSet presAssocID="{2C37B7E9-9CC8-4112-A9CF-B6BC5E3B06BE}" presName="compNode" presStyleCnt="0"/>
      <dgm:spPr/>
    </dgm:pt>
    <dgm:pt modelId="{0D2AB370-9079-426A-8759-1846C5AC4D0C}" type="pres">
      <dgm:prSet presAssocID="{2C37B7E9-9CC8-4112-A9CF-B6BC5E3B06BE}" presName="iconBgRect" presStyleLbl="bgShp" presStyleIdx="2" presStyleCnt="4"/>
      <dgm:spPr/>
    </dgm:pt>
    <dgm:pt modelId="{A84E06F9-73CA-47CC-A297-AFC9E8CFF184}" type="pres">
      <dgm:prSet presAssocID="{2C37B7E9-9CC8-4112-A9CF-B6BC5E3B06BE}"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andshake"/>
        </a:ext>
      </dgm:extLst>
    </dgm:pt>
    <dgm:pt modelId="{59555B76-9F3D-47F2-98C0-4FA8D6B12EF4}" type="pres">
      <dgm:prSet presAssocID="{2C37B7E9-9CC8-4112-A9CF-B6BC5E3B06BE}" presName="spaceRect" presStyleCnt="0"/>
      <dgm:spPr/>
    </dgm:pt>
    <dgm:pt modelId="{055EA369-929F-4A98-AD1D-49D69CAD5D79}" type="pres">
      <dgm:prSet presAssocID="{2C37B7E9-9CC8-4112-A9CF-B6BC5E3B06BE}" presName="textRect" presStyleLbl="revTx" presStyleIdx="2" presStyleCnt="4">
        <dgm:presLayoutVars>
          <dgm:chMax val="1"/>
          <dgm:chPref val="1"/>
        </dgm:presLayoutVars>
      </dgm:prSet>
      <dgm:spPr/>
    </dgm:pt>
    <dgm:pt modelId="{3333CFCC-A557-4465-BBE5-479ECE9ECE54}" type="pres">
      <dgm:prSet presAssocID="{9EEDA9FF-CB01-47A4-876B-4C57741E323C}" presName="sibTrans" presStyleCnt="0"/>
      <dgm:spPr/>
    </dgm:pt>
    <dgm:pt modelId="{BE3C7887-FA5F-480A-88E8-C6970072AF54}" type="pres">
      <dgm:prSet presAssocID="{7E1E09E2-1DF5-4E61-88D8-9E9D78877A48}" presName="compNode" presStyleCnt="0"/>
      <dgm:spPr/>
    </dgm:pt>
    <dgm:pt modelId="{9498EB34-A324-4A3D-A177-E1983A96A3EE}" type="pres">
      <dgm:prSet presAssocID="{7E1E09E2-1DF5-4E61-88D8-9E9D78877A48}" presName="iconBgRect" presStyleLbl="bgShp" presStyleIdx="3" presStyleCnt="4"/>
      <dgm:spPr/>
    </dgm:pt>
    <dgm:pt modelId="{D667884D-32B7-454C-92E4-8965354DD710}" type="pres">
      <dgm:prSet presAssocID="{7E1E09E2-1DF5-4E61-88D8-9E9D78877A4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ffice Worker"/>
        </a:ext>
      </dgm:extLst>
    </dgm:pt>
    <dgm:pt modelId="{C7E51653-E893-4525-B19A-E5BEC8E3332C}" type="pres">
      <dgm:prSet presAssocID="{7E1E09E2-1DF5-4E61-88D8-9E9D78877A48}" presName="spaceRect" presStyleCnt="0"/>
      <dgm:spPr/>
    </dgm:pt>
    <dgm:pt modelId="{B9DA235C-FA00-460A-BE9B-715BE21A2348}" type="pres">
      <dgm:prSet presAssocID="{7E1E09E2-1DF5-4E61-88D8-9E9D78877A48}" presName="textRect" presStyleLbl="revTx" presStyleIdx="3" presStyleCnt="4">
        <dgm:presLayoutVars>
          <dgm:chMax val="1"/>
          <dgm:chPref val="1"/>
        </dgm:presLayoutVars>
      </dgm:prSet>
      <dgm:spPr/>
    </dgm:pt>
  </dgm:ptLst>
  <dgm:cxnLst>
    <dgm:cxn modelId="{60DA6514-4FB1-42AB-9C72-15E4854D19D3}" type="presOf" srcId="{7CBC5CF0-3A6A-4259-B547-C4E4ACB19A31}" destId="{CFA073B7-5A1F-4749-B2A6-545A4AC2B11D}" srcOrd="0" destOrd="0" presId="urn:microsoft.com/office/officeart/2018/5/layout/IconCircleLabelList"/>
    <dgm:cxn modelId="{7733712F-D356-403B-9C02-61F664A1F59F}" type="presOf" srcId="{EF75B62A-15B9-4CC3-9D65-64B163DB2F8F}" destId="{C4665200-865D-4CE1-A770-56905883D153}" srcOrd="0" destOrd="0" presId="urn:microsoft.com/office/officeart/2018/5/layout/IconCircleLabelList"/>
    <dgm:cxn modelId="{2DC4A55D-C4A9-4BDE-B318-62104824FF72}" type="presOf" srcId="{7E1E09E2-1DF5-4E61-88D8-9E9D78877A48}" destId="{B9DA235C-FA00-460A-BE9B-715BE21A2348}" srcOrd="0" destOrd="0" presId="urn:microsoft.com/office/officeart/2018/5/layout/IconCircleLabelList"/>
    <dgm:cxn modelId="{0539935F-608B-4E0B-9704-488A8B30188A}" type="presOf" srcId="{3E919251-817D-46D3-B51E-951C805F5C24}" destId="{65C92938-E51F-4F0B-B657-75D95C9F3FD6}" srcOrd="0" destOrd="0" presId="urn:microsoft.com/office/officeart/2018/5/layout/IconCircleLabelList"/>
    <dgm:cxn modelId="{ACB1AE48-1358-41F4-B9C9-8B79A1B7493B}" srcId="{EF75B62A-15B9-4CC3-9D65-64B163DB2F8F}" destId="{3E919251-817D-46D3-B51E-951C805F5C24}" srcOrd="0" destOrd="0" parTransId="{FA2E1C10-73BF-4726-A23E-393C5647857D}" sibTransId="{1DF3B657-1854-4ECB-BE76-055D8BB5C467}"/>
    <dgm:cxn modelId="{78847A8B-D9E4-48A5-8743-1AA40BBF0D5B}" srcId="{EF75B62A-15B9-4CC3-9D65-64B163DB2F8F}" destId="{7CBC5CF0-3A6A-4259-B547-C4E4ACB19A31}" srcOrd="1" destOrd="0" parTransId="{EBCB7832-5574-434E-938A-1D57EFA9D5ED}" sibTransId="{6113E623-F7BF-450C-8D65-51A3C64652C7}"/>
    <dgm:cxn modelId="{EB01DBC5-34B8-4E9D-9236-61881CB49BDE}" srcId="{EF75B62A-15B9-4CC3-9D65-64B163DB2F8F}" destId="{2C37B7E9-9CC8-4112-A9CF-B6BC5E3B06BE}" srcOrd="2" destOrd="0" parTransId="{947DCCE3-8378-4728-AED5-CAD3EF69526B}" sibTransId="{9EEDA9FF-CB01-47A4-876B-4C57741E323C}"/>
    <dgm:cxn modelId="{DD7CF7EC-599A-47C7-8FD8-4FB602A1CAE3}" type="presOf" srcId="{2C37B7E9-9CC8-4112-A9CF-B6BC5E3B06BE}" destId="{055EA369-929F-4A98-AD1D-49D69CAD5D79}" srcOrd="0" destOrd="0" presId="urn:microsoft.com/office/officeart/2018/5/layout/IconCircleLabelList"/>
    <dgm:cxn modelId="{AD8AF6FF-9988-410F-8710-17A191BDBCC3}" srcId="{EF75B62A-15B9-4CC3-9D65-64B163DB2F8F}" destId="{7E1E09E2-1DF5-4E61-88D8-9E9D78877A48}" srcOrd="3" destOrd="0" parTransId="{E3B8C3A1-0398-4B42-8476-B1314D2DF3D4}" sibTransId="{97C37378-6BEE-472E-B0F8-AE15223F7F83}"/>
    <dgm:cxn modelId="{43AD4983-9992-4123-82A0-3B351CF31AB1}" type="presParOf" srcId="{C4665200-865D-4CE1-A770-56905883D153}" destId="{84916668-95EF-40F5-8E60-2E360EA95372}" srcOrd="0" destOrd="0" presId="urn:microsoft.com/office/officeart/2018/5/layout/IconCircleLabelList"/>
    <dgm:cxn modelId="{D56D151B-2A1D-4ED8-939B-98AA7B76CE05}" type="presParOf" srcId="{84916668-95EF-40F5-8E60-2E360EA95372}" destId="{68E50FCB-DC65-4B3C-A8DF-1D75BA72D420}" srcOrd="0" destOrd="0" presId="urn:microsoft.com/office/officeart/2018/5/layout/IconCircleLabelList"/>
    <dgm:cxn modelId="{8ABB2BE4-193D-4A6F-B1A6-A70ECA49DA20}" type="presParOf" srcId="{84916668-95EF-40F5-8E60-2E360EA95372}" destId="{E9B1C9C2-E8FF-48FF-A15F-975A79ED02B0}" srcOrd="1" destOrd="0" presId="urn:microsoft.com/office/officeart/2018/5/layout/IconCircleLabelList"/>
    <dgm:cxn modelId="{A8B609A4-7910-46FF-B4D5-7922B2CA5B7F}" type="presParOf" srcId="{84916668-95EF-40F5-8E60-2E360EA95372}" destId="{6DD29865-3ADC-4625-8430-3C0389072E3F}" srcOrd="2" destOrd="0" presId="urn:microsoft.com/office/officeart/2018/5/layout/IconCircleLabelList"/>
    <dgm:cxn modelId="{7CFF11E4-7CC7-460A-B7C5-294E5DAADE8D}" type="presParOf" srcId="{84916668-95EF-40F5-8E60-2E360EA95372}" destId="{65C92938-E51F-4F0B-B657-75D95C9F3FD6}" srcOrd="3" destOrd="0" presId="urn:microsoft.com/office/officeart/2018/5/layout/IconCircleLabelList"/>
    <dgm:cxn modelId="{C7FDF96E-9969-4C3E-AAB2-E7F3B139E8D0}" type="presParOf" srcId="{C4665200-865D-4CE1-A770-56905883D153}" destId="{31F66F55-5BEF-4E22-B663-65AACFB1D07C}" srcOrd="1" destOrd="0" presId="urn:microsoft.com/office/officeart/2018/5/layout/IconCircleLabelList"/>
    <dgm:cxn modelId="{4F66D621-CA1B-4861-B36D-B036D4AF528F}" type="presParOf" srcId="{C4665200-865D-4CE1-A770-56905883D153}" destId="{65A248F5-BF0A-4F4C-BC61-22D27C0A04E6}" srcOrd="2" destOrd="0" presId="urn:microsoft.com/office/officeart/2018/5/layout/IconCircleLabelList"/>
    <dgm:cxn modelId="{036EB3D5-7E84-4871-A49A-06E11AA7E4F5}" type="presParOf" srcId="{65A248F5-BF0A-4F4C-BC61-22D27C0A04E6}" destId="{050E6816-B125-42DA-9EFB-A131A7858D3C}" srcOrd="0" destOrd="0" presId="urn:microsoft.com/office/officeart/2018/5/layout/IconCircleLabelList"/>
    <dgm:cxn modelId="{918AE6EF-1690-4E50-8AAA-7CDB1263A93E}" type="presParOf" srcId="{65A248F5-BF0A-4F4C-BC61-22D27C0A04E6}" destId="{BC024A6C-3884-4BCF-AB11-ECE461EB36F3}" srcOrd="1" destOrd="0" presId="urn:microsoft.com/office/officeart/2018/5/layout/IconCircleLabelList"/>
    <dgm:cxn modelId="{B7017C11-8A74-4E41-9BF0-EB7EFE9216F9}" type="presParOf" srcId="{65A248F5-BF0A-4F4C-BC61-22D27C0A04E6}" destId="{0E4BFC4F-EA6B-4E3A-BE4C-FB448CF5125D}" srcOrd="2" destOrd="0" presId="urn:microsoft.com/office/officeart/2018/5/layout/IconCircleLabelList"/>
    <dgm:cxn modelId="{C2DD16EF-391F-46E5-AA60-74386F72542B}" type="presParOf" srcId="{65A248F5-BF0A-4F4C-BC61-22D27C0A04E6}" destId="{CFA073B7-5A1F-4749-B2A6-545A4AC2B11D}" srcOrd="3" destOrd="0" presId="urn:microsoft.com/office/officeart/2018/5/layout/IconCircleLabelList"/>
    <dgm:cxn modelId="{DC4E93E9-B0A1-447B-B8BC-41ECA54ACECD}" type="presParOf" srcId="{C4665200-865D-4CE1-A770-56905883D153}" destId="{AFC0E2B0-A7F9-4DFF-B11A-F9DCC2ABE8E2}" srcOrd="3" destOrd="0" presId="urn:microsoft.com/office/officeart/2018/5/layout/IconCircleLabelList"/>
    <dgm:cxn modelId="{5793BF1E-F566-4B03-8BF0-567287F55A2A}" type="presParOf" srcId="{C4665200-865D-4CE1-A770-56905883D153}" destId="{F5F13FB5-C7A5-4AEC-93A6-46B91336DF8A}" srcOrd="4" destOrd="0" presId="urn:microsoft.com/office/officeart/2018/5/layout/IconCircleLabelList"/>
    <dgm:cxn modelId="{C2316A8A-7D15-4C3D-9DE3-3EDBAA97992C}" type="presParOf" srcId="{F5F13FB5-C7A5-4AEC-93A6-46B91336DF8A}" destId="{0D2AB370-9079-426A-8759-1846C5AC4D0C}" srcOrd="0" destOrd="0" presId="urn:microsoft.com/office/officeart/2018/5/layout/IconCircleLabelList"/>
    <dgm:cxn modelId="{AA0A8B6C-8736-4A9A-9A76-608F6A4CCC28}" type="presParOf" srcId="{F5F13FB5-C7A5-4AEC-93A6-46B91336DF8A}" destId="{A84E06F9-73CA-47CC-A297-AFC9E8CFF184}" srcOrd="1" destOrd="0" presId="urn:microsoft.com/office/officeart/2018/5/layout/IconCircleLabelList"/>
    <dgm:cxn modelId="{49216D1E-9B79-455D-B6F1-48AA9C6FA76E}" type="presParOf" srcId="{F5F13FB5-C7A5-4AEC-93A6-46B91336DF8A}" destId="{59555B76-9F3D-47F2-98C0-4FA8D6B12EF4}" srcOrd="2" destOrd="0" presId="urn:microsoft.com/office/officeart/2018/5/layout/IconCircleLabelList"/>
    <dgm:cxn modelId="{06195755-76DF-4EE4-9326-7CE03161002A}" type="presParOf" srcId="{F5F13FB5-C7A5-4AEC-93A6-46B91336DF8A}" destId="{055EA369-929F-4A98-AD1D-49D69CAD5D79}" srcOrd="3" destOrd="0" presId="urn:microsoft.com/office/officeart/2018/5/layout/IconCircleLabelList"/>
    <dgm:cxn modelId="{49A5BFBA-AF60-46A9-907E-63F9AD030F88}" type="presParOf" srcId="{C4665200-865D-4CE1-A770-56905883D153}" destId="{3333CFCC-A557-4465-BBE5-479ECE9ECE54}" srcOrd="5" destOrd="0" presId="urn:microsoft.com/office/officeart/2018/5/layout/IconCircleLabelList"/>
    <dgm:cxn modelId="{F7F4E956-8E9E-430B-824E-43BCCE04C079}" type="presParOf" srcId="{C4665200-865D-4CE1-A770-56905883D153}" destId="{BE3C7887-FA5F-480A-88E8-C6970072AF54}" srcOrd="6" destOrd="0" presId="urn:microsoft.com/office/officeart/2018/5/layout/IconCircleLabelList"/>
    <dgm:cxn modelId="{93D1F04A-1515-45A2-9E86-142C514F3F83}" type="presParOf" srcId="{BE3C7887-FA5F-480A-88E8-C6970072AF54}" destId="{9498EB34-A324-4A3D-A177-E1983A96A3EE}" srcOrd="0" destOrd="0" presId="urn:microsoft.com/office/officeart/2018/5/layout/IconCircleLabelList"/>
    <dgm:cxn modelId="{AC22FF79-1729-4CD6-9973-98AAD1ECC39E}" type="presParOf" srcId="{BE3C7887-FA5F-480A-88E8-C6970072AF54}" destId="{D667884D-32B7-454C-92E4-8965354DD710}" srcOrd="1" destOrd="0" presId="urn:microsoft.com/office/officeart/2018/5/layout/IconCircleLabelList"/>
    <dgm:cxn modelId="{514142A4-5C5B-4BD2-9529-8AC48A73019D}" type="presParOf" srcId="{BE3C7887-FA5F-480A-88E8-C6970072AF54}" destId="{C7E51653-E893-4525-B19A-E5BEC8E3332C}" srcOrd="2" destOrd="0" presId="urn:microsoft.com/office/officeart/2018/5/layout/IconCircleLabelList"/>
    <dgm:cxn modelId="{B0C2550F-8953-4924-AC85-1A8B51EDE7E3}" type="presParOf" srcId="{BE3C7887-FA5F-480A-88E8-C6970072AF54}" destId="{B9DA235C-FA00-460A-BE9B-715BE21A2348}"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1DA427-146F-4814-B129-EDF720CB3D30}"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E8E8ADE0-CB31-45F9-AA8F-EF604211BBCB}">
      <dgm:prSet/>
      <dgm:spPr/>
      <dgm:t>
        <a:bodyPr/>
        <a:lstStyle/>
        <a:p>
          <a:pPr>
            <a:lnSpc>
              <a:spcPct val="100000"/>
            </a:lnSpc>
          </a:pPr>
          <a:r>
            <a:rPr lang="en-GB"/>
            <a:t>SARS will take questions submitted at the end of the session</a:t>
          </a:r>
          <a:endParaRPr lang="en-US"/>
        </a:p>
      </dgm:t>
    </dgm:pt>
    <dgm:pt modelId="{F80BE924-74EF-4214-B294-375221498338}" type="parTrans" cxnId="{6393675A-1C3C-4B70-8170-2B478FF27502}">
      <dgm:prSet/>
      <dgm:spPr/>
      <dgm:t>
        <a:bodyPr/>
        <a:lstStyle/>
        <a:p>
          <a:endParaRPr lang="en-US"/>
        </a:p>
      </dgm:t>
    </dgm:pt>
    <dgm:pt modelId="{7EC1C1B7-8386-45EE-8CD9-D4C223162D07}" type="sibTrans" cxnId="{6393675A-1C3C-4B70-8170-2B478FF27502}">
      <dgm:prSet/>
      <dgm:spPr/>
      <dgm:t>
        <a:bodyPr/>
        <a:lstStyle/>
        <a:p>
          <a:endParaRPr lang="en-US"/>
        </a:p>
      </dgm:t>
    </dgm:pt>
    <dgm:pt modelId="{866F1D8A-6BF2-4D28-BC87-99E4193EE4C9}">
      <dgm:prSet/>
      <dgm:spPr/>
      <dgm:t>
        <a:bodyPr/>
        <a:lstStyle/>
        <a:p>
          <a:pPr>
            <a:lnSpc>
              <a:spcPct val="100000"/>
            </a:lnSpc>
          </a:pPr>
          <a:r>
            <a:rPr lang="en-GB"/>
            <a:t>SARS will review and focus on most pertinent themes arising from the questions and provide answers where possible</a:t>
          </a:r>
          <a:endParaRPr lang="en-US"/>
        </a:p>
      </dgm:t>
    </dgm:pt>
    <dgm:pt modelId="{3ED76145-DA34-4369-B722-BE2BFA13E546}" type="parTrans" cxnId="{E67E3745-2D55-41B1-A085-6B1653FB1041}">
      <dgm:prSet/>
      <dgm:spPr/>
      <dgm:t>
        <a:bodyPr/>
        <a:lstStyle/>
        <a:p>
          <a:endParaRPr lang="en-US"/>
        </a:p>
      </dgm:t>
    </dgm:pt>
    <dgm:pt modelId="{A62464DA-AB02-442C-A4BB-035D2F1DC08C}" type="sibTrans" cxnId="{E67E3745-2D55-41B1-A085-6B1653FB1041}">
      <dgm:prSet/>
      <dgm:spPr/>
      <dgm:t>
        <a:bodyPr/>
        <a:lstStyle/>
        <a:p>
          <a:endParaRPr lang="en-US"/>
        </a:p>
      </dgm:t>
    </dgm:pt>
    <dgm:pt modelId="{DC75F669-A537-400D-9A18-EE3E9EF8404D}">
      <dgm:prSet/>
      <dgm:spPr/>
      <dgm:t>
        <a:bodyPr/>
        <a:lstStyle/>
        <a:p>
          <a:pPr>
            <a:lnSpc>
              <a:spcPct val="100000"/>
            </a:lnSpc>
          </a:pPr>
          <a:r>
            <a:rPr lang="en-GB"/>
            <a:t>Bidders are requested to submit written questions during the open Q&amp;A period to Tender Office email published</a:t>
          </a:r>
          <a:endParaRPr lang="en-US"/>
        </a:p>
      </dgm:t>
    </dgm:pt>
    <dgm:pt modelId="{6B5B25BF-3609-4C12-ABD6-953209D60BB9}" type="parTrans" cxnId="{6D6E4E64-F1A5-45CB-9CEC-1DA58693EB48}">
      <dgm:prSet/>
      <dgm:spPr/>
      <dgm:t>
        <a:bodyPr/>
        <a:lstStyle/>
        <a:p>
          <a:endParaRPr lang="en-US"/>
        </a:p>
      </dgm:t>
    </dgm:pt>
    <dgm:pt modelId="{9BEA834B-E190-4476-858E-129F2BE19DDE}" type="sibTrans" cxnId="{6D6E4E64-F1A5-45CB-9CEC-1DA58693EB48}">
      <dgm:prSet/>
      <dgm:spPr/>
      <dgm:t>
        <a:bodyPr/>
        <a:lstStyle/>
        <a:p>
          <a:endParaRPr lang="en-US"/>
        </a:p>
      </dgm:t>
    </dgm:pt>
    <dgm:pt modelId="{1DFC8FD1-8D68-4F83-9516-5117410B8166}">
      <dgm:prSet/>
      <dgm:spPr/>
      <dgm:t>
        <a:bodyPr/>
        <a:lstStyle/>
        <a:p>
          <a:pPr>
            <a:lnSpc>
              <a:spcPct val="100000"/>
            </a:lnSpc>
          </a:pPr>
          <a:r>
            <a:rPr lang="en-GB"/>
            <a:t>All questions and answers will be published as part of the wider Q &amp; A process</a:t>
          </a:r>
          <a:endParaRPr lang="en-US"/>
        </a:p>
      </dgm:t>
    </dgm:pt>
    <dgm:pt modelId="{39F13F6F-C6AB-4BD1-86C8-670D124F7309}" type="parTrans" cxnId="{DC9985BA-7BFC-4A40-9171-79C2E3D6C02C}">
      <dgm:prSet/>
      <dgm:spPr/>
      <dgm:t>
        <a:bodyPr/>
        <a:lstStyle/>
        <a:p>
          <a:endParaRPr lang="en-US"/>
        </a:p>
      </dgm:t>
    </dgm:pt>
    <dgm:pt modelId="{2C43631F-F39B-4FCD-89EE-C9D30440FA5A}" type="sibTrans" cxnId="{DC9985BA-7BFC-4A40-9171-79C2E3D6C02C}">
      <dgm:prSet/>
      <dgm:spPr/>
      <dgm:t>
        <a:bodyPr/>
        <a:lstStyle/>
        <a:p>
          <a:endParaRPr lang="en-US"/>
        </a:p>
      </dgm:t>
    </dgm:pt>
    <dgm:pt modelId="{4D2DF913-9252-4882-BAC0-C2D29F4052EB}">
      <dgm:prSet/>
      <dgm:spPr/>
      <dgm:t>
        <a:bodyPr/>
        <a:lstStyle/>
        <a:p>
          <a:pPr>
            <a:lnSpc>
              <a:spcPct val="100000"/>
            </a:lnSpc>
          </a:pPr>
          <a:r>
            <a:rPr lang="en-GB"/>
            <a:t>The published answers will take precedence over any</a:t>
          </a:r>
          <a:endParaRPr lang="en-US"/>
        </a:p>
      </dgm:t>
    </dgm:pt>
    <dgm:pt modelId="{7DA89BD9-F571-4F9D-A296-98B4904295CD}" type="parTrans" cxnId="{4EB6EAE6-7528-4286-A5B9-27C34CF69D27}">
      <dgm:prSet/>
      <dgm:spPr/>
      <dgm:t>
        <a:bodyPr/>
        <a:lstStyle/>
        <a:p>
          <a:endParaRPr lang="en-US"/>
        </a:p>
      </dgm:t>
    </dgm:pt>
    <dgm:pt modelId="{EB219C6F-ECFF-4476-BF48-513E740D2F96}" type="sibTrans" cxnId="{4EB6EAE6-7528-4286-A5B9-27C34CF69D27}">
      <dgm:prSet/>
      <dgm:spPr/>
      <dgm:t>
        <a:bodyPr/>
        <a:lstStyle/>
        <a:p>
          <a:endParaRPr lang="en-US"/>
        </a:p>
      </dgm:t>
    </dgm:pt>
    <dgm:pt modelId="{A89764DC-1F78-42BE-8852-2E5AEC8EAFDC}">
      <dgm:prSet/>
      <dgm:spPr/>
      <dgm:t>
        <a:bodyPr/>
        <a:lstStyle/>
        <a:p>
          <a:pPr>
            <a:lnSpc>
              <a:spcPct val="100000"/>
            </a:lnSpc>
          </a:pPr>
          <a:r>
            <a:rPr lang="en-GB"/>
            <a:t>verbal response given in the briefing session</a:t>
          </a:r>
          <a:endParaRPr lang="en-US"/>
        </a:p>
      </dgm:t>
    </dgm:pt>
    <dgm:pt modelId="{FAE147DA-A371-42EE-8552-CA1BDCA057ED}" type="parTrans" cxnId="{C348D2A0-EFFA-4068-A21A-CA7BBA6AAC72}">
      <dgm:prSet/>
      <dgm:spPr/>
      <dgm:t>
        <a:bodyPr/>
        <a:lstStyle/>
        <a:p>
          <a:endParaRPr lang="en-US"/>
        </a:p>
      </dgm:t>
    </dgm:pt>
    <dgm:pt modelId="{78514863-81E1-4DE1-85AF-F795A181112E}" type="sibTrans" cxnId="{C348D2A0-EFFA-4068-A21A-CA7BBA6AAC72}">
      <dgm:prSet/>
      <dgm:spPr/>
      <dgm:t>
        <a:bodyPr/>
        <a:lstStyle/>
        <a:p>
          <a:endParaRPr lang="en-US"/>
        </a:p>
      </dgm:t>
    </dgm:pt>
    <dgm:pt modelId="{71A01F38-CB08-494D-A8AD-F504765AD273}" type="pres">
      <dgm:prSet presAssocID="{B11DA427-146F-4814-B129-EDF720CB3D30}" presName="Name0" presStyleCnt="0">
        <dgm:presLayoutVars>
          <dgm:dir/>
          <dgm:resizeHandles val="exact"/>
        </dgm:presLayoutVars>
      </dgm:prSet>
      <dgm:spPr/>
    </dgm:pt>
    <dgm:pt modelId="{5DD576BB-7C92-4561-8856-127C4C62D929}" type="pres">
      <dgm:prSet presAssocID="{E8E8ADE0-CB31-45F9-AA8F-EF604211BBCB}" presName="node" presStyleLbl="node1" presStyleIdx="0" presStyleCnt="6">
        <dgm:presLayoutVars>
          <dgm:bulletEnabled val="1"/>
        </dgm:presLayoutVars>
      </dgm:prSet>
      <dgm:spPr/>
    </dgm:pt>
    <dgm:pt modelId="{F3CEA95A-D6ED-4DA2-816D-1C3130E68FBF}" type="pres">
      <dgm:prSet presAssocID="{7EC1C1B7-8386-45EE-8CD9-D4C223162D07}" presName="sibTrans" presStyleLbl="sibTrans1D1" presStyleIdx="0" presStyleCnt="5"/>
      <dgm:spPr/>
    </dgm:pt>
    <dgm:pt modelId="{C1395B23-8A4F-45D1-9882-5FE0824A7CF9}" type="pres">
      <dgm:prSet presAssocID="{7EC1C1B7-8386-45EE-8CD9-D4C223162D07}" presName="connectorText" presStyleLbl="sibTrans1D1" presStyleIdx="0" presStyleCnt="5"/>
      <dgm:spPr/>
    </dgm:pt>
    <dgm:pt modelId="{AF7F1E2E-0B35-4337-87BE-0A3B1B253E43}" type="pres">
      <dgm:prSet presAssocID="{866F1D8A-6BF2-4D28-BC87-99E4193EE4C9}" presName="node" presStyleLbl="node1" presStyleIdx="1" presStyleCnt="6">
        <dgm:presLayoutVars>
          <dgm:bulletEnabled val="1"/>
        </dgm:presLayoutVars>
      </dgm:prSet>
      <dgm:spPr/>
    </dgm:pt>
    <dgm:pt modelId="{7BFA6E25-3F01-476E-91CD-FA926DB8AA4E}" type="pres">
      <dgm:prSet presAssocID="{A62464DA-AB02-442C-A4BB-035D2F1DC08C}" presName="sibTrans" presStyleLbl="sibTrans1D1" presStyleIdx="1" presStyleCnt="5"/>
      <dgm:spPr/>
    </dgm:pt>
    <dgm:pt modelId="{B5474897-105B-4C42-A9EA-5163C4F0C860}" type="pres">
      <dgm:prSet presAssocID="{A62464DA-AB02-442C-A4BB-035D2F1DC08C}" presName="connectorText" presStyleLbl="sibTrans1D1" presStyleIdx="1" presStyleCnt="5"/>
      <dgm:spPr/>
    </dgm:pt>
    <dgm:pt modelId="{0DAEE357-B181-4E99-A40F-CDCEA2C69226}" type="pres">
      <dgm:prSet presAssocID="{DC75F669-A537-400D-9A18-EE3E9EF8404D}" presName="node" presStyleLbl="node1" presStyleIdx="2" presStyleCnt="6">
        <dgm:presLayoutVars>
          <dgm:bulletEnabled val="1"/>
        </dgm:presLayoutVars>
      </dgm:prSet>
      <dgm:spPr/>
    </dgm:pt>
    <dgm:pt modelId="{66E6A6EF-B2FB-4F4D-93F6-D252523E3EDD}" type="pres">
      <dgm:prSet presAssocID="{9BEA834B-E190-4476-858E-129F2BE19DDE}" presName="sibTrans" presStyleLbl="sibTrans1D1" presStyleIdx="2" presStyleCnt="5"/>
      <dgm:spPr/>
    </dgm:pt>
    <dgm:pt modelId="{87ACC9B4-BF02-4ED0-B0AF-3CF0322F4D28}" type="pres">
      <dgm:prSet presAssocID="{9BEA834B-E190-4476-858E-129F2BE19DDE}" presName="connectorText" presStyleLbl="sibTrans1D1" presStyleIdx="2" presStyleCnt="5"/>
      <dgm:spPr/>
    </dgm:pt>
    <dgm:pt modelId="{BAEAA5CC-F941-4D05-AE1B-CD28951B08AF}" type="pres">
      <dgm:prSet presAssocID="{1DFC8FD1-8D68-4F83-9516-5117410B8166}" presName="node" presStyleLbl="node1" presStyleIdx="3" presStyleCnt="6">
        <dgm:presLayoutVars>
          <dgm:bulletEnabled val="1"/>
        </dgm:presLayoutVars>
      </dgm:prSet>
      <dgm:spPr/>
    </dgm:pt>
    <dgm:pt modelId="{B7263148-A663-4E51-BDCC-129259E60ED7}" type="pres">
      <dgm:prSet presAssocID="{2C43631F-F39B-4FCD-89EE-C9D30440FA5A}" presName="sibTrans" presStyleLbl="sibTrans1D1" presStyleIdx="3" presStyleCnt="5"/>
      <dgm:spPr/>
    </dgm:pt>
    <dgm:pt modelId="{2CF40B41-3B96-4A2D-AE77-EF7E72B0EB87}" type="pres">
      <dgm:prSet presAssocID="{2C43631F-F39B-4FCD-89EE-C9D30440FA5A}" presName="connectorText" presStyleLbl="sibTrans1D1" presStyleIdx="3" presStyleCnt="5"/>
      <dgm:spPr/>
    </dgm:pt>
    <dgm:pt modelId="{747BA774-9B02-4071-95B0-FCDF1F632DFB}" type="pres">
      <dgm:prSet presAssocID="{4D2DF913-9252-4882-BAC0-C2D29F4052EB}" presName="node" presStyleLbl="node1" presStyleIdx="4" presStyleCnt="6">
        <dgm:presLayoutVars>
          <dgm:bulletEnabled val="1"/>
        </dgm:presLayoutVars>
      </dgm:prSet>
      <dgm:spPr/>
    </dgm:pt>
    <dgm:pt modelId="{8A6F8237-227C-4756-95A4-D9F44565F299}" type="pres">
      <dgm:prSet presAssocID="{EB219C6F-ECFF-4476-BF48-513E740D2F96}" presName="sibTrans" presStyleLbl="sibTrans1D1" presStyleIdx="4" presStyleCnt="5"/>
      <dgm:spPr/>
    </dgm:pt>
    <dgm:pt modelId="{736086ED-E321-476C-ABCD-635CA8360D8C}" type="pres">
      <dgm:prSet presAssocID="{EB219C6F-ECFF-4476-BF48-513E740D2F96}" presName="connectorText" presStyleLbl="sibTrans1D1" presStyleIdx="4" presStyleCnt="5"/>
      <dgm:spPr/>
    </dgm:pt>
    <dgm:pt modelId="{FE8B0A93-B09D-42B5-B128-F6CB7E48B3D2}" type="pres">
      <dgm:prSet presAssocID="{A89764DC-1F78-42BE-8852-2E5AEC8EAFDC}" presName="node" presStyleLbl="node1" presStyleIdx="5" presStyleCnt="6">
        <dgm:presLayoutVars>
          <dgm:bulletEnabled val="1"/>
        </dgm:presLayoutVars>
      </dgm:prSet>
      <dgm:spPr/>
    </dgm:pt>
  </dgm:ptLst>
  <dgm:cxnLst>
    <dgm:cxn modelId="{80472908-BC4A-42CE-BDA7-B18C3D977E90}" type="presOf" srcId="{2C43631F-F39B-4FCD-89EE-C9D30440FA5A}" destId="{2CF40B41-3B96-4A2D-AE77-EF7E72B0EB87}" srcOrd="1" destOrd="0" presId="urn:microsoft.com/office/officeart/2016/7/layout/RepeatingBendingProcessNew"/>
    <dgm:cxn modelId="{F78FF60D-7A4D-4408-B5CA-63ADE4CC40BD}" type="presOf" srcId="{7EC1C1B7-8386-45EE-8CD9-D4C223162D07}" destId="{F3CEA95A-D6ED-4DA2-816D-1C3130E68FBF}" srcOrd="0" destOrd="0" presId="urn:microsoft.com/office/officeart/2016/7/layout/RepeatingBendingProcessNew"/>
    <dgm:cxn modelId="{04FDF112-BA99-4D0C-AF2E-85FAAB49673B}" type="presOf" srcId="{E8E8ADE0-CB31-45F9-AA8F-EF604211BBCB}" destId="{5DD576BB-7C92-4561-8856-127C4C62D929}" srcOrd="0" destOrd="0" presId="urn:microsoft.com/office/officeart/2016/7/layout/RepeatingBendingProcessNew"/>
    <dgm:cxn modelId="{2573C117-D4B8-457A-8C6F-10B9F5146901}" type="presOf" srcId="{A62464DA-AB02-442C-A4BB-035D2F1DC08C}" destId="{7BFA6E25-3F01-476E-91CD-FA926DB8AA4E}" srcOrd="0" destOrd="0" presId="urn:microsoft.com/office/officeart/2016/7/layout/RepeatingBendingProcessNew"/>
    <dgm:cxn modelId="{00C48E27-E2F8-4521-B04A-D6417A97F50C}" type="presOf" srcId="{DC75F669-A537-400D-9A18-EE3E9EF8404D}" destId="{0DAEE357-B181-4E99-A40F-CDCEA2C69226}" srcOrd="0" destOrd="0" presId="urn:microsoft.com/office/officeart/2016/7/layout/RepeatingBendingProcessNew"/>
    <dgm:cxn modelId="{7736AA2E-CF8C-47C3-8B26-4837E946C15E}" type="presOf" srcId="{2C43631F-F39B-4FCD-89EE-C9D30440FA5A}" destId="{B7263148-A663-4E51-BDCC-129259E60ED7}" srcOrd="0" destOrd="0" presId="urn:microsoft.com/office/officeart/2016/7/layout/RepeatingBendingProcessNew"/>
    <dgm:cxn modelId="{5895913B-483D-4A5C-AEC5-BAA23234BDD6}" type="presOf" srcId="{1DFC8FD1-8D68-4F83-9516-5117410B8166}" destId="{BAEAA5CC-F941-4D05-AE1B-CD28951B08AF}" srcOrd="0" destOrd="0" presId="urn:microsoft.com/office/officeart/2016/7/layout/RepeatingBendingProcessNew"/>
    <dgm:cxn modelId="{6A71AC3F-5E72-4DAA-8F84-9416715F468D}" type="presOf" srcId="{9BEA834B-E190-4476-858E-129F2BE19DDE}" destId="{66E6A6EF-B2FB-4F4D-93F6-D252523E3EDD}" srcOrd="0" destOrd="0" presId="urn:microsoft.com/office/officeart/2016/7/layout/RepeatingBendingProcessNew"/>
    <dgm:cxn modelId="{EC49D75E-23CE-455E-8D59-5FFD36BFB9C8}" type="presOf" srcId="{EB219C6F-ECFF-4476-BF48-513E740D2F96}" destId="{736086ED-E321-476C-ABCD-635CA8360D8C}" srcOrd="1" destOrd="0" presId="urn:microsoft.com/office/officeart/2016/7/layout/RepeatingBendingProcessNew"/>
    <dgm:cxn modelId="{6D6E4E64-F1A5-45CB-9CEC-1DA58693EB48}" srcId="{B11DA427-146F-4814-B129-EDF720CB3D30}" destId="{DC75F669-A537-400D-9A18-EE3E9EF8404D}" srcOrd="2" destOrd="0" parTransId="{6B5B25BF-3609-4C12-ABD6-953209D60BB9}" sibTransId="{9BEA834B-E190-4476-858E-129F2BE19DDE}"/>
    <dgm:cxn modelId="{E67E3745-2D55-41B1-A085-6B1653FB1041}" srcId="{B11DA427-146F-4814-B129-EDF720CB3D30}" destId="{866F1D8A-6BF2-4D28-BC87-99E4193EE4C9}" srcOrd="1" destOrd="0" parTransId="{3ED76145-DA34-4369-B722-BE2BFA13E546}" sibTransId="{A62464DA-AB02-442C-A4BB-035D2F1DC08C}"/>
    <dgm:cxn modelId="{7AFBBC72-2A32-457A-B285-C2DB289313B1}" type="presOf" srcId="{A89764DC-1F78-42BE-8852-2E5AEC8EAFDC}" destId="{FE8B0A93-B09D-42B5-B128-F6CB7E48B3D2}" srcOrd="0" destOrd="0" presId="urn:microsoft.com/office/officeart/2016/7/layout/RepeatingBendingProcessNew"/>
    <dgm:cxn modelId="{FFA14457-C956-40B1-AE8A-C64D660DECA4}" type="presOf" srcId="{866F1D8A-6BF2-4D28-BC87-99E4193EE4C9}" destId="{AF7F1E2E-0B35-4337-87BE-0A3B1B253E43}" srcOrd="0" destOrd="0" presId="urn:microsoft.com/office/officeart/2016/7/layout/RepeatingBendingProcessNew"/>
    <dgm:cxn modelId="{6393675A-1C3C-4B70-8170-2B478FF27502}" srcId="{B11DA427-146F-4814-B129-EDF720CB3D30}" destId="{E8E8ADE0-CB31-45F9-AA8F-EF604211BBCB}" srcOrd="0" destOrd="0" parTransId="{F80BE924-74EF-4214-B294-375221498338}" sibTransId="{7EC1C1B7-8386-45EE-8CD9-D4C223162D07}"/>
    <dgm:cxn modelId="{F844C27E-AF1B-41F2-8871-F4C92F1071B1}" type="presOf" srcId="{EB219C6F-ECFF-4476-BF48-513E740D2F96}" destId="{8A6F8237-227C-4756-95A4-D9F44565F299}" srcOrd="0" destOrd="0" presId="urn:microsoft.com/office/officeart/2016/7/layout/RepeatingBendingProcessNew"/>
    <dgm:cxn modelId="{C348D2A0-EFFA-4068-A21A-CA7BBA6AAC72}" srcId="{B11DA427-146F-4814-B129-EDF720CB3D30}" destId="{A89764DC-1F78-42BE-8852-2E5AEC8EAFDC}" srcOrd="5" destOrd="0" parTransId="{FAE147DA-A371-42EE-8552-CA1BDCA057ED}" sibTransId="{78514863-81E1-4DE1-85AF-F795A181112E}"/>
    <dgm:cxn modelId="{059937A3-E736-4B13-9D1E-A0570C35160D}" type="presOf" srcId="{A62464DA-AB02-442C-A4BB-035D2F1DC08C}" destId="{B5474897-105B-4C42-A9EA-5163C4F0C860}" srcOrd="1" destOrd="0" presId="urn:microsoft.com/office/officeart/2016/7/layout/RepeatingBendingProcessNew"/>
    <dgm:cxn modelId="{3F4C17A5-8B6D-4D10-ADBE-B0A97E11BD82}" type="presOf" srcId="{B11DA427-146F-4814-B129-EDF720CB3D30}" destId="{71A01F38-CB08-494D-A8AD-F504765AD273}" srcOrd="0" destOrd="0" presId="urn:microsoft.com/office/officeart/2016/7/layout/RepeatingBendingProcessNew"/>
    <dgm:cxn modelId="{5BCA25A6-53B7-4A72-BFBB-E1D0E01DAB10}" type="presOf" srcId="{7EC1C1B7-8386-45EE-8CD9-D4C223162D07}" destId="{C1395B23-8A4F-45D1-9882-5FE0824A7CF9}" srcOrd="1" destOrd="0" presId="urn:microsoft.com/office/officeart/2016/7/layout/RepeatingBendingProcessNew"/>
    <dgm:cxn modelId="{DC9985BA-7BFC-4A40-9171-79C2E3D6C02C}" srcId="{B11DA427-146F-4814-B129-EDF720CB3D30}" destId="{1DFC8FD1-8D68-4F83-9516-5117410B8166}" srcOrd="3" destOrd="0" parTransId="{39F13F6F-C6AB-4BD1-86C8-670D124F7309}" sibTransId="{2C43631F-F39B-4FCD-89EE-C9D30440FA5A}"/>
    <dgm:cxn modelId="{BCE62FDE-7CA6-40A6-A29C-D068E52486BA}" type="presOf" srcId="{4D2DF913-9252-4882-BAC0-C2D29F4052EB}" destId="{747BA774-9B02-4071-95B0-FCDF1F632DFB}" srcOrd="0" destOrd="0" presId="urn:microsoft.com/office/officeart/2016/7/layout/RepeatingBendingProcessNew"/>
    <dgm:cxn modelId="{BE96A8E3-1C4F-49FF-B62E-A1847A62CE11}" type="presOf" srcId="{9BEA834B-E190-4476-858E-129F2BE19DDE}" destId="{87ACC9B4-BF02-4ED0-B0AF-3CF0322F4D28}" srcOrd="1" destOrd="0" presId="urn:microsoft.com/office/officeart/2016/7/layout/RepeatingBendingProcessNew"/>
    <dgm:cxn modelId="{4EB6EAE6-7528-4286-A5B9-27C34CF69D27}" srcId="{B11DA427-146F-4814-B129-EDF720CB3D30}" destId="{4D2DF913-9252-4882-BAC0-C2D29F4052EB}" srcOrd="4" destOrd="0" parTransId="{7DA89BD9-F571-4F9D-A296-98B4904295CD}" sibTransId="{EB219C6F-ECFF-4476-BF48-513E740D2F96}"/>
    <dgm:cxn modelId="{1F64227B-278A-47D5-A85D-49269403D330}" type="presParOf" srcId="{71A01F38-CB08-494D-A8AD-F504765AD273}" destId="{5DD576BB-7C92-4561-8856-127C4C62D929}" srcOrd="0" destOrd="0" presId="urn:microsoft.com/office/officeart/2016/7/layout/RepeatingBendingProcessNew"/>
    <dgm:cxn modelId="{F5BBD89D-2FE4-4E3D-9A1F-3D56363F05F9}" type="presParOf" srcId="{71A01F38-CB08-494D-A8AD-F504765AD273}" destId="{F3CEA95A-D6ED-4DA2-816D-1C3130E68FBF}" srcOrd="1" destOrd="0" presId="urn:microsoft.com/office/officeart/2016/7/layout/RepeatingBendingProcessNew"/>
    <dgm:cxn modelId="{F18CB82F-B0E7-4F7F-8FDD-25F4E9634AF7}" type="presParOf" srcId="{F3CEA95A-D6ED-4DA2-816D-1C3130E68FBF}" destId="{C1395B23-8A4F-45D1-9882-5FE0824A7CF9}" srcOrd="0" destOrd="0" presId="urn:microsoft.com/office/officeart/2016/7/layout/RepeatingBendingProcessNew"/>
    <dgm:cxn modelId="{3536ED7D-035D-41DF-B69B-BC75C8A399F4}" type="presParOf" srcId="{71A01F38-CB08-494D-A8AD-F504765AD273}" destId="{AF7F1E2E-0B35-4337-87BE-0A3B1B253E43}" srcOrd="2" destOrd="0" presId="urn:microsoft.com/office/officeart/2016/7/layout/RepeatingBendingProcessNew"/>
    <dgm:cxn modelId="{1EED1645-14FC-4927-A461-83D2D55B501D}" type="presParOf" srcId="{71A01F38-CB08-494D-A8AD-F504765AD273}" destId="{7BFA6E25-3F01-476E-91CD-FA926DB8AA4E}" srcOrd="3" destOrd="0" presId="urn:microsoft.com/office/officeart/2016/7/layout/RepeatingBendingProcessNew"/>
    <dgm:cxn modelId="{3C1EB520-1756-4674-AA23-A46AD17A4BBE}" type="presParOf" srcId="{7BFA6E25-3F01-476E-91CD-FA926DB8AA4E}" destId="{B5474897-105B-4C42-A9EA-5163C4F0C860}" srcOrd="0" destOrd="0" presId="urn:microsoft.com/office/officeart/2016/7/layout/RepeatingBendingProcessNew"/>
    <dgm:cxn modelId="{0CB38B1E-65CB-4080-BBD9-D7E742221C03}" type="presParOf" srcId="{71A01F38-CB08-494D-A8AD-F504765AD273}" destId="{0DAEE357-B181-4E99-A40F-CDCEA2C69226}" srcOrd="4" destOrd="0" presId="urn:microsoft.com/office/officeart/2016/7/layout/RepeatingBendingProcessNew"/>
    <dgm:cxn modelId="{F0F47799-C018-4C68-956A-47938384C262}" type="presParOf" srcId="{71A01F38-CB08-494D-A8AD-F504765AD273}" destId="{66E6A6EF-B2FB-4F4D-93F6-D252523E3EDD}" srcOrd="5" destOrd="0" presId="urn:microsoft.com/office/officeart/2016/7/layout/RepeatingBendingProcessNew"/>
    <dgm:cxn modelId="{EDD5CF71-A32B-42E5-8AFC-BD53F13F68CE}" type="presParOf" srcId="{66E6A6EF-B2FB-4F4D-93F6-D252523E3EDD}" destId="{87ACC9B4-BF02-4ED0-B0AF-3CF0322F4D28}" srcOrd="0" destOrd="0" presId="urn:microsoft.com/office/officeart/2016/7/layout/RepeatingBendingProcessNew"/>
    <dgm:cxn modelId="{A7A448E5-3194-47A0-96D3-7C27E96B7E2D}" type="presParOf" srcId="{71A01F38-CB08-494D-A8AD-F504765AD273}" destId="{BAEAA5CC-F941-4D05-AE1B-CD28951B08AF}" srcOrd="6" destOrd="0" presId="urn:microsoft.com/office/officeart/2016/7/layout/RepeatingBendingProcessNew"/>
    <dgm:cxn modelId="{713FD0E6-ED6E-4954-909F-E35A96521006}" type="presParOf" srcId="{71A01F38-CB08-494D-A8AD-F504765AD273}" destId="{B7263148-A663-4E51-BDCC-129259E60ED7}" srcOrd="7" destOrd="0" presId="urn:microsoft.com/office/officeart/2016/7/layout/RepeatingBendingProcessNew"/>
    <dgm:cxn modelId="{56DC59E4-8CAB-46C2-893E-9842FDCDA29D}" type="presParOf" srcId="{B7263148-A663-4E51-BDCC-129259E60ED7}" destId="{2CF40B41-3B96-4A2D-AE77-EF7E72B0EB87}" srcOrd="0" destOrd="0" presId="urn:microsoft.com/office/officeart/2016/7/layout/RepeatingBendingProcessNew"/>
    <dgm:cxn modelId="{42564010-38C1-4085-9D4A-434AA818F47E}" type="presParOf" srcId="{71A01F38-CB08-494D-A8AD-F504765AD273}" destId="{747BA774-9B02-4071-95B0-FCDF1F632DFB}" srcOrd="8" destOrd="0" presId="urn:microsoft.com/office/officeart/2016/7/layout/RepeatingBendingProcessNew"/>
    <dgm:cxn modelId="{CA997179-1795-4AFA-BF7D-2C47B85F2F0D}" type="presParOf" srcId="{71A01F38-CB08-494D-A8AD-F504765AD273}" destId="{8A6F8237-227C-4756-95A4-D9F44565F299}" srcOrd="9" destOrd="0" presId="urn:microsoft.com/office/officeart/2016/7/layout/RepeatingBendingProcessNew"/>
    <dgm:cxn modelId="{24E6C378-5FA7-4407-A48C-B61FD9B578A0}" type="presParOf" srcId="{8A6F8237-227C-4756-95A4-D9F44565F299}" destId="{736086ED-E321-476C-ABCD-635CA8360D8C}" srcOrd="0" destOrd="0" presId="urn:microsoft.com/office/officeart/2016/7/layout/RepeatingBendingProcessNew"/>
    <dgm:cxn modelId="{2EEC2935-9082-4B4F-9AE8-411788EA9EA3}" type="presParOf" srcId="{71A01F38-CB08-494D-A8AD-F504765AD273}" destId="{FE8B0A93-B09D-42B5-B128-F6CB7E48B3D2}"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B540FB-BB85-4340-AC62-848915F933A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E41B7D9-0F4F-4634-8F7E-B738A96E925E}">
      <dgm:prSet custT="1"/>
      <dgm:spPr/>
      <dgm:t>
        <a:bodyPr/>
        <a:lstStyle/>
        <a:p>
          <a:pPr>
            <a:lnSpc>
              <a:spcPct val="100000"/>
            </a:lnSpc>
          </a:pPr>
          <a:r>
            <a:rPr lang="en-GB" sz="2000" kern="1200" dirty="0">
              <a:solidFill>
                <a:srgbClr val="002060"/>
              </a:solidFill>
              <a:latin typeface="+mn-lt"/>
              <a:ea typeface="+mn-ea"/>
              <a:cs typeface="+mn-cs"/>
            </a:rPr>
            <a:t>Strict communication channels</a:t>
          </a:r>
          <a:endParaRPr lang="en-US" sz="2000" kern="1200" dirty="0">
            <a:solidFill>
              <a:srgbClr val="002060"/>
            </a:solidFill>
            <a:latin typeface="+mn-lt"/>
            <a:ea typeface="+mn-ea"/>
            <a:cs typeface="+mn-cs"/>
          </a:endParaRPr>
        </a:p>
      </dgm:t>
    </dgm:pt>
    <dgm:pt modelId="{6C7F734F-012F-43B5-BF9A-1F0D8C91AE6C}" type="parTrans" cxnId="{3CD1503A-EB74-4902-81B0-586C98635B9A}">
      <dgm:prSet/>
      <dgm:spPr/>
      <dgm:t>
        <a:bodyPr/>
        <a:lstStyle/>
        <a:p>
          <a:endParaRPr lang="en-US"/>
        </a:p>
      </dgm:t>
    </dgm:pt>
    <dgm:pt modelId="{1963BEFE-E810-43E4-9397-CB759464180F}" type="sibTrans" cxnId="{3CD1503A-EB74-4902-81B0-586C98635B9A}">
      <dgm:prSet/>
      <dgm:spPr/>
      <dgm:t>
        <a:bodyPr/>
        <a:lstStyle/>
        <a:p>
          <a:endParaRPr lang="en-US"/>
        </a:p>
      </dgm:t>
    </dgm:pt>
    <dgm:pt modelId="{1193175D-3BDA-42C9-960D-5AE0E022DD29}">
      <dgm:prSet custT="1"/>
      <dgm:spPr/>
      <dgm:t>
        <a:bodyPr/>
        <a:lstStyle/>
        <a:p>
          <a:pPr marL="0" lvl="0" indent="0" algn="l" defTabSz="889000">
            <a:lnSpc>
              <a:spcPct val="100000"/>
            </a:lnSpc>
            <a:spcBef>
              <a:spcPct val="0"/>
            </a:spcBef>
            <a:spcAft>
              <a:spcPct val="35000"/>
            </a:spcAft>
            <a:buNone/>
          </a:pPr>
          <a:r>
            <a:rPr lang="en-GB" sz="1800" kern="1200" dirty="0">
              <a:solidFill>
                <a:srgbClr val="002060"/>
              </a:solidFill>
              <a:latin typeface="Aptos" panose="02110004020202020204"/>
              <a:ea typeface="+mn-ea"/>
              <a:cs typeface="+mn-cs"/>
            </a:rPr>
            <a:t>No solicitation of information will be allowed other than by prescribed channels</a:t>
          </a:r>
          <a:endParaRPr lang="en-US" sz="1800" kern="1200" dirty="0">
            <a:solidFill>
              <a:srgbClr val="002060"/>
            </a:solidFill>
            <a:latin typeface="Aptos" panose="02110004020202020204"/>
            <a:ea typeface="+mn-ea"/>
            <a:cs typeface="+mn-cs"/>
          </a:endParaRPr>
        </a:p>
      </dgm:t>
    </dgm:pt>
    <dgm:pt modelId="{ACAD38BD-2E19-457C-B416-DAF1DD17F2E8}" type="parTrans" cxnId="{3BFD072C-3C30-4AD9-BBCF-3D7CC5D27D05}">
      <dgm:prSet/>
      <dgm:spPr/>
      <dgm:t>
        <a:bodyPr/>
        <a:lstStyle/>
        <a:p>
          <a:endParaRPr lang="en-US"/>
        </a:p>
      </dgm:t>
    </dgm:pt>
    <dgm:pt modelId="{0873F496-5316-4898-9421-6BB4D60FF073}" type="sibTrans" cxnId="{3BFD072C-3C30-4AD9-BBCF-3D7CC5D27D05}">
      <dgm:prSet/>
      <dgm:spPr/>
      <dgm:t>
        <a:bodyPr/>
        <a:lstStyle/>
        <a:p>
          <a:endParaRPr lang="en-US"/>
        </a:p>
      </dgm:t>
    </dgm:pt>
    <dgm:pt modelId="{FED58015-454E-4D78-86FB-F6B521315D4A}">
      <dgm:prSet custT="1"/>
      <dgm:spPr/>
      <dgm:t>
        <a:bodyPr/>
        <a:lstStyle/>
        <a:p>
          <a:pPr>
            <a:lnSpc>
              <a:spcPct val="100000"/>
            </a:lnSpc>
          </a:pPr>
          <a:r>
            <a:rPr lang="en-GB" sz="2000" kern="1200" dirty="0">
              <a:solidFill>
                <a:srgbClr val="002060"/>
              </a:solidFill>
              <a:latin typeface="Aptos" panose="02110004020202020204"/>
              <a:ea typeface="+mn-ea"/>
              <a:cs typeface="+mn-cs"/>
            </a:rPr>
            <a:t>Deadlines to be strictly met</a:t>
          </a:r>
          <a:endParaRPr lang="en-US" sz="2000" kern="1200" dirty="0">
            <a:solidFill>
              <a:srgbClr val="002060"/>
            </a:solidFill>
            <a:latin typeface="Aptos" panose="02110004020202020204"/>
            <a:ea typeface="+mn-ea"/>
            <a:cs typeface="+mn-cs"/>
          </a:endParaRPr>
        </a:p>
      </dgm:t>
    </dgm:pt>
    <dgm:pt modelId="{D3626A2F-CFF4-44F2-99AF-153E7BAD8942}" type="parTrans" cxnId="{5EF2FC9A-585A-4381-9DFD-FBAE47509825}">
      <dgm:prSet/>
      <dgm:spPr/>
      <dgm:t>
        <a:bodyPr/>
        <a:lstStyle/>
        <a:p>
          <a:endParaRPr lang="en-US"/>
        </a:p>
      </dgm:t>
    </dgm:pt>
    <dgm:pt modelId="{D604B2A8-F74C-4637-99FB-E69F44E0D368}" type="sibTrans" cxnId="{5EF2FC9A-585A-4381-9DFD-FBAE47509825}">
      <dgm:prSet/>
      <dgm:spPr/>
      <dgm:t>
        <a:bodyPr/>
        <a:lstStyle/>
        <a:p>
          <a:endParaRPr lang="en-US"/>
        </a:p>
      </dgm:t>
    </dgm:pt>
    <dgm:pt modelId="{B78DA7BB-7702-447F-8D8A-D9323C9ACDB0}">
      <dgm:prSet custT="1"/>
      <dgm:spPr/>
      <dgm:t>
        <a:bodyPr/>
        <a:lstStyle/>
        <a:p>
          <a:pPr>
            <a:lnSpc>
              <a:spcPct val="100000"/>
            </a:lnSpc>
          </a:pPr>
          <a:r>
            <a:rPr lang="en-GB" sz="2000" kern="1200" dirty="0">
              <a:solidFill>
                <a:srgbClr val="002060"/>
              </a:solidFill>
              <a:latin typeface="Aptos" panose="02110004020202020204"/>
              <a:ea typeface="+mn-ea"/>
              <a:cs typeface="+mn-cs"/>
            </a:rPr>
            <a:t>Adhere to prescribed submission format to ensure queries are properly dealt with</a:t>
          </a:r>
          <a:endParaRPr lang="en-US" sz="2000" kern="1200" dirty="0">
            <a:solidFill>
              <a:srgbClr val="002060"/>
            </a:solidFill>
            <a:latin typeface="Aptos" panose="02110004020202020204"/>
            <a:ea typeface="+mn-ea"/>
            <a:cs typeface="+mn-cs"/>
          </a:endParaRPr>
        </a:p>
      </dgm:t>
    </dgm:pt>
    <dgm:pt modelId="{C6BB5D3B-E99D-4C1A-AF9F-796C5854E491}" type="parTrans" cxnId="{7A3BB73B-3971-463F-8C78-742C52EEC613}">
      <dgm:prSet/>
      <dgm:spPr/>
      <dgm:t>
        <a:bodyPr/>
        <a:lstStyle/>
        <a:p>
          <a:endParaRPr lang="en-US"/>
        </a:p>
      </dgm:t>
    </dgm:pt>
    <dgm:pt modelId="{B514E4AC-69C2-4332-BC55-98008D92567F}" type="sibTrans" cxnId="{7A3BB73B-3971-463F-8C78-742C52EEC613}">
      <dgm:prSet/>
      <dgm:spPr/>
      <dgm:t>
        <a:bodyPr/>
        <a:lstStyle/>
        <a:p>
          <a:endParaRPr lang="en-US"/>
        </a:p>
      </dgm:t>
    </dgm:pt>
    <dgm:pt modelId="{E1C888DB-C2C3-43DB-AA83-4371E48ADD15}" type="pres">
      <dgm:prSet presAssocID="{F3B540FB-BB85-4340-AC62-848915F933A5}" presName="root" presStyleCnt="0">
        <dgm:presLayoutVars>
          <dgm:dir/>
          <dgm:resizeHandles val="exact"/>
        </dgm:presLayoutVars>
      </dgm:prSet>
      <dgm:spPr/>
    </dgm:pt>
    <dgm:pt modelId="{C3E6FBB5-C667-46F6-BC4A-CA4F34BC2163}" type="pres">
      <dgm:prSet presAssocID="{6E41B7D9-0F4F-4634-8F7E-B738A96E925E}" presName="compNode" presStyleCnt="0"/>
      <dgm:spPr/>
    </dgm:pt>
    <dgm:pt modelId="{A438D49C-DF10-45E5-B14B-A1135E4AFD1A}" type="pres">
      <dgm:prSet presAssocID="{6E41B7D9-0F4F-4634-8F7E-B738A96E925E}" presName="bgRect" presStyleLbl="bgShp" presStyleIdx="0" presStyleCnt="3"/>
      <dgm:spPr/>
    </dgm:pt>
    <dgm:pt modelId="{33C450A9-7C40-4A1E-BE49-55FCA54CF652}" type="pres">
      <dgm:prSet presAssocID="{6E41B7D9-0F4F-4634-8F7E-B738A96E925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Irritant"/>
        </a:ext>
      </dgm:extLst>
    </dgm:pt>
    <dgm:pt modelId="{93A3F7E1-D9FD-4DAB-A713-084EB9B8450F}" type="pres">
      <dgm:prSet presAssocID="{6E41B7D9-0F4F-4634-8F7E-B738A96E925E}" presName="spaceRect" presStyleCnt="0"/>
      <dgm:spPr/>
    </dgm:pt>
    <dgm:pt modelId="{8339E05A-71B7-4CA4-855F-03601FA429AB}" type="pres">
      <dgm:prSet presAssocID="{6E41B7D9-0F4F-4634-8F7E-B738A96E925E}" presName="parTx" presStyleLbl="revTx" presStyleIdx="0" presStyleCnt="4">
        <dgm:presLayoutVars>
          <dgm:chMax val="0"/>
          <dgm:chPref val="0"/>
        </dgm:presLayoutVars>
      </dgm:prSet>
      <dgm:spPr/>
    </dgm:pt>
    <dgm:pt modelId="{81868615-93E4-4B2D-B717-739A085771DE}" type="pres">
      <dgm:prSet presAssocID="{6E41B7D9-0F4F-4634-8F7E-B738A96E925E}" presName="desTx" presStyleLbl="revTx" presStyleIdx="1" presStyleCnt="4">
        <dgm:presLayoutVars/>
      </dgm:prSet>
      <dgm:spPr/>
    </dgm:pt>
    <dgm:pt modelId="{48B7516B-33B5-4C46-9D60-27E58DEF0297}" type="pres">
      <dgm:prSet presAssocID="{1963BEFE-E810-43E4-9397-CB759464180F}" presName="sibTrans" presStyleCnt="0"/>
      <dgm:spPr/>
    </dgm:pt>
    <dgm:pt modelId="{D04BB6EB-91C0-4FA0-A4E5-0B3D9CB9407A}" type="pres">
      <dgm:prSet presAssocID="{FED58015-454E-4D78-86FB-F6B521315D4A}" presName="compNode" presStyleCnt="0"/>
      <dgm:spPr/>
    </dgm:pt>
    <dgm:pt modelId="{B163564B-624D-4438-A0AF-5AFC625A7E95}" type="pres">
      <dgm:prSet presAssocID="{FED58015-454E-4D78-86FB-F6B521315D4A}" presName="bgRect" presStyleLbl="bgShp" presStyleIdx="1" presStyleCnt="3"/>
      <dgm:spPr/>
    </dgm:pt>
    <dgm:pt modelId="{AF9D72B0-BE15-4436-9E7A-41265FE6A8AD}" type="pres">
      <dgm:prSet presAssocID="{FED58015-454E-4D78-86FB-F6B521315D4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opwatch"/>
        </a:ext>
      </dgm:extLst>
    </dgm:pt>
    <dgm:pt modelId="{6BF07E54-97FC-41B5-B951-C3760C7846ED}" type="pres">
      <dgm:prSet presAssocID="{FED58015-454E-4D78-86FB-F6B521315D4A}" presName="spaceRect" presStyleCnt="0"/>
      <dgm:spPr/>
    </dgm:pt>
    <dgm:pt modelId="{224AA45B-2A04-4B29-8C3B-05ABA155C91E}" type="pres">
      <dgm:prSet presAssocID="{FED58015-454E-4D78-86FB-F6B521315D4A}" presName="parTx" presStyleLbl="revTx" presStyleIdx="2" presStyleCnt="4">
        <dgm:presLayoutVars>
          <dgm:chMax val="0"/>
          <dgm:chPref val="0"/>
        </dgm:presLayoutVars>
      </dgm:prSet>
      <dgm:spPr/>
    </dgm:pt>
    <dgm:pt modelId="{6A46695D-E4FB-4677-BDD6-D76B5FDD5183}" type="pres">
      <dgm:prSet presAssocID="{D604B2A8-F74C-4637-99FB-E69F44E0D368}" presName="sibTrans" presStyleCnt="0"/>
      <dgm:spPr/>
    </dgm:pt>
    <dgm:pt modelId="{6B949426-2425-4BB7-802F-4899482BB376}" type="pres">
      <dgm:prSet presAssocID="{B78DA7BB-7702-447F-8D8A-D9323C9ACDB0}" presName="compNode" presStyleCnt="0"/>
      <dgm:spPr/>
    </dgm:pt>
    <dgm:pt modelId="{AE5E0D06-7C1B-4057-9B71-2E07882E9FCB}" type="pres">
      <dgm:prSet presAssocID="{B78DA7BB-7702-447F-8D8A-D9323C9ACDB0}" presName="bgRect" presStyleLbl="bgShp" presStyleIdx="2" presStyleCnt="3"/>
      <dgm:spPr/>
    </dgm:pt>
    <dgm:pt modelId="{03EC627B-E5D9-4731-B69A-A45399BAB89C}" type="pres">
      <dgm:prSet presAssocID="{B78DA7BB-7702-447F-8D8A-D9323C9ACDB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85DADA84-6C29-4619-B696-317DDD14AD78}" type="pres">
      <dgm:prSet presAssocID="{B78DA7BB-7702-447F-8D8A-D9323C9ACDB0}" presName="spaceRect" presStyleCnt="0"/>
      <dgm:spPr/>
    </dgm:pt>
    <dgm:pt modelId="{0731A9F9-A276-4FA2-B616-AC70471105C5}" type="pres">
      <dgm:prSet presAssocID="{B78DA7BB-7702-447F-8D8A-D9323C9ACDB0}" presName="parTx" presStyleLbl="revTx" presStyleIdx="3" presStyleCnt="4">
        <dgm:presLayoutVars>
          <dgm:chMax val="0"/>
          <dgm:chPref val="0"/>
        </dgm:presLayoutVars>
      </dgm:prSet>
      <dgm:spPr/>
    </dgm:pt>
  </dgm:ptLst>
  <dgm:cxnLst>
    <dgm:cxn modelId="{3BFD072C-3C30-4AD9-BBCF-3D7CC5D27D05}" srcId="{6E41B7D9-0F4F-4634-8F7E-B738A96E925E}" destId="{1193175D-3BDA-42C9-960D-5AE0E022DD29}" srcOrd="0" destOrd="0" parTransId="{ACAD38BD-2E19-457C-B416-DAF1DD17F2E8}" sibTransId="{0873F496-5316-4898-9421-6BB4D60FF073}"/>
    <dgm:cxn modelId="{3CD1503A-EB74-4902-81B0-586C98635B9A}" srcId="{F3B540FB-BB85-4340-AC62-848915F933A5}" destId="{6E41B7D9-0F4F-4634-8F7E-B738A96E925E}" srcOrd="0" destOrd="0" parTransId="{6C7F734F-012F-43B5-BF9A-1F0D8C91AE6C}" sibTransId="{1963BEFE-E810-43E4-9397-CB759464180F}"/>
    <dgm:cxn modelId="{7A3BB73B-3971-463F-8C78-742C52EEC613}" srcId="{F3B540FB-BB85-4340-AC62-848915F933A5}" destId="{B78DA7BB-7702-447F-8D8A-D9323C9ACDB0}" srcOrd="2" destOrd="0" parTransId="{C6BB5D3B-E99D-4C1A-AF9F-796C5854E491}" sibTransId="{B514E4AC-69C2-4332-BC55-98008D92567F}"/>
    <dgm:cxn modelId="{E4C86E71-5F7F-466B-BD6B-E6AA71661DE9}" type="presOf" srcId="{6E41B7D9-0F4F-4634-8F7E-B738A96E925E}" destId="{8339E05A-71B7-4CA4-855F-03601FA429AB}" srcOrd="0" destOrd="0" presId="urn:microsoft.com/office/officeart/2018/2/layout/IconVerticalSolidList"/>
    <dgm:cxn modelId="{D209FB72-BF74-4AE4-B4C4-A1949FB61C0D}" type="presOf" srcId="{FED58015-454E-4D78-86FB-F6B521315D4A}" destId="{224AA45B-2A04-4B29-8C3B-05ABA155C91E}" srcOrd="0" destOrd="0" presId="urn:microsoft.com/office/officeart/2018/2/layout/IconVerticalSolidList"/>
    <dgm:cxn modelId="{BDFD4457-443D-4023-8B96-BA25E3D47FC1}" type="presOf" srcId="{F3B540FB-BB85-4340-AC62-848915F933A5}" destId="{E1C888DB-C2C3-43DB-AA83-4371E48ADD15}" srcOrd="0" destOrd="0" presId="urn:microsoft.com/office/officeart/2018/2/layout/IconVerticalSolidList"/>
    <dgm:cxn modelId="{5EF2FC9A-585A-4381-9DFD-FBAE47509825}" srcId="{F3B540FB-BB85-4340-AC62-848915F933A5}" destId="{FED58015-454E-4D78-86FB-F6B521315D4A}" srcOrd="1" destOrd="0" parTransId="{D3626A2F-CFF4-44F2-99AF-153E7BAD8942}" sibTransId="{D604B2A8-F74C-4637-99FB-E69F44E0D368}"/>
    <dgm:cxn modelId="{861610B2-1FE7-4A91-BE49-C80572EB3804}" type="presOf" srcId="{1193175D-3BDA-42C9-960D-5AE0E022DD29}" destId="{81868615-93E4-4B2D-B717-739A085771DE}" srcOrd="0" destOrd="0" presId="urn:microsoft.com/office/officeart/2018/2/layout/IconVerticalSolidList"/>
    <dgm:cxn modelId="{9AF474EE-1FD1-4CA8-8A46-5808E07D1651}" type="presOf" srcId="{B78DA7BB-7702-447F-8D8A-D9323C9ACDB0}" destId="{0731A9F9-A276-4FA2-B616-AC70471105C5}" srcOrd="0" destOrd="0" presId="urn:microsoft.com/office/officeart/2018/2/layout/IconVerticalSolidList"/>
    <dgm:cxn modelId="{1F60B3B4-3349-40B0-8C36-D3D70993FAAC}" type="presParOf" srcId="{E1C888DB-C2C3-43DB-AA83-4371E48ADD15}" destId="{C3E6FBB5-C667-46F6-BC4A-CA4F34BC2163}" srcOrd="0" destOrd="0" presId="urn:microsoft.com/office/officeart/2018/2/layout/IconVerticalSolidList"/>
    <dgm:cxn modelId="{5BFE71B5-9113-46E3-87C3-F81452BEBD69}" type="presParOf" srcId="{C3E6FBB5-C667-46F6-BC4A-CA4F34BC2163}" destId="{A438D49C-DF10-45E5-B14B-A1135E4AFD1A}" srcOrd="0" destOrd="0" presId="urn:microsoft.com/office/officeart/2018/2/layout/IconVerticalSolidList"/>
    <dgm:cxn modelId="{C60E02A2-36B4-45CE-BB39-34359CCDCEF1}" type="presParOf" srcId="{C3E6FBB5-C667-46F6-BC4A-CA4F34BC2163}" destId="{33C450A9-7C40-4A1E-BE49-55FCA54CF652}" srcOrd="1" destOrd="0" presId="urn:microsoft.com/office/officeart/2018/2/layout/IconVerticalSolidList"/>
    <dgm:cxn modelId="{486151DC-304A-4639-8593-0CD1D8B9D61F}" type="presParOf" srcId="{C3E6FBB5-C667-46F6-BC4A-CA4F34BC2163}" destId="{93A3F7E1-D9FD-4DAB-A713-084EB9B8450F}" srcOrd="2" destOrd="0" presId="urn:microsoft.com/office/officeart/2018/2/layout/IconVerticalSolidList"/>
    <dgm:cxn modelId="{A0EFBDD0-D726-4C6C-B0AD-18977122EAC9}" type="presParOf" srcId="{C3E6FBB5-C667-46F6-BC4A-CA4F34BC2163}" destId="{8339E05A-71B7-4CA4-855F-03601FA429AB}" srcOrd="3" destOrd="0" presId="urn:microsoft.com/office/officeart/2018/2/layout/IconVerticalSolidList"/>
    <dgm:cxn modelId="{AF2B44AE-5C98-4521-A3CE-27570A8C86AB}" type="presParOf" srcId="{C3E6FBB5-C667-46F6-BC4A-CA4F34BC2163}" destId="{81868615-93E4-4B2D-B717-739A085771DE}" srcOrd="4" destOrd="0" presId="urn:microsoft.com/office/officeart/2018/2/layout/IconVerticalSolidList"/>
    <dgm:cxn modelId="{C07635FC-24BE-4D24-9F15-A02628500268}" type="presParOf" srcId="{E1C888DB-C2C3-43DB-AA83-4371E48ADD15}" destId="{48B7516B-33B5-4C46-9D60-27E58DEF0297}" srcOrd="1" destOrd="0" presId="urn:microsoft.com/office/officeart/2018/2/layout/IconVerticalSolidList"/>
    <dgm:cxn modelId="{D1C86117-453E-4C62-9C35-0641DC4F8D02}" type="presParOf" srcId="{E1C888DB-C2C3-43DB-AA83-4371E48ADD15}" destId="{D04BB6EB-91C0-4FA0-A4E5-0B3D9CB9407A}" srcOrd="2" destOrd="0" presId="urn:microsoft.com/office/officeart/2018/2/layout/IconVerticalSolidList"/>
    <dgm:cxn modelId="{A132F034-D8B3-4FCC-B3E5-9B15CBD1E275}" type="presParOf" srcId="{D04BB6EB-91C0-4FA0-A4E5-0B3D9CB9407A}" destId="{B163564B-624D-4438-A0AF-5AFC625A7E95}" srcOrd="0" destOrd="0" presId="urn:microsoft.com/office/officeart/2018/2/layout/IconVerticalSolidList"/>
    <dgm:cxn modelId="{E6CE5EA5-5E64-4FE0-B94E-10469B521865}" type="presParOf" srcId="{D04BB6EB-91C0-4FA0-A4E5-0B3D9CB9407A}" destId="{AF9D72B0-BE15-4436-9E7A-41265FE6A8AD}" srcOrd="1" destOrd="0" presId="urn:microsoft.com/office/officeart/2018/2/layout/IconVerticalSolidList"/>
    <dgm:cxn modelId="{E8DAFD84-4C1F-46A6-B343-79E0395A5A0D}" type="presParOf" srcId="{D04BB6EB-91C0-4FA0-A4E5-0B3D9CB9407A}" destId="{6BF07E54-97FC-41B5-B951-C3760C7846ED}" srcOrd="2" destOrd="0" presId="urn:microsoft.com/office/officeart/2018/2/layout/IconVerticalSolidList"/>
    <dgm:cxn modelId="{7C3CD51D-765E-4093-8D9F-B07552227903}" type="presParOf" srcId="{D04BB6EB-91C0-4FA0-A4E5-0B3D9CB9407A}" destId="{224AA45B-2A04-4B29-8C3B-05ABA155C91E}" srcOrd="3" destOrd="0" presId="urn:microsoft.com/office/officeart/2018/2/layout/IconVerticalSolidList"/>
    <dgm:cxn modelId="{4B774E6B-599E-4873-8DCC-598AFDAC9428}" type="presParOf" srcId="{E1C888DB-C2C3-43DB-AA83-4371E48ADD15}" destId="{6A46695D-E4FB-4677-BDD6-D76B5FDD5183}" srcOrd="3" destOrd="0" presId="urn:microsoft.com/office/officeart/2018/2/layout/IconVerticalSolidList"/>
    <dgm:cxn modelId="{85246AA7-6C50-4291-A9F6-D452D0E62022}" type="presParOf" srcId="{E1C888DB-C2C3-43DB-AA83-4371E48ADD15}" destId="{6B949426-2425-4BB7-802F-4899482BB376}" srcOrd="4" destOrd="0" presId="urn:microsoft.com/office/officeart/2018/2/layout/IconVerticalSolidList"/>
    <dgm:cxn modelId="{79C31580-3D68-4B67-9A37-F1B8C197A992}" type="presParOf" srcId="{6B949426-2425-4BB7-802F-4899482BB376}" destId="{AE5E0D06-7C1B-4057-9B71-2E07882E9FCB}" srcOrd="0" destOrd="0" presId="urn:microsoft.com/office/officeart/2018/2/layout/IconVerticalSolidList"/>
    <dgm:cxn modelId="{38777232-B76A-4FAE-A896-9A0F753D084A}" type="presParOf" srcId="{6B949426-2425-4BB7-802F-4899482BB376}" destId="{03EC627B-E5D9-4731-B69A-A45399BAB89C}" srcOrd="1" destOrd="0" presId="urn:microsoft.com/office/officeart/2018/2/layout/IconVerticalSolidList"/>
    <dgm:cxn modelId="{7FBB4282-42EB-48EC-87B1-EB3C95E87D0D}" type="presParOf" srcId="{6B949426-2425-4BB7-802F-4899482BB376}" destId="{85DADA84-6C29-4619-B696-317DDD14AD78}" srcOrd="2" destOrd="0" presId="urn:microsoft.com/office/officeart/2018/2/layout/IconVerticalSolidList"/>
    <dgm:cxn modelId="{876E2056-B89E-4600-BD1B-4765A09067A7}" type="presParOf" srcId="{6B949426-2425-4BB7-802F-4899482BB376}" destId="{0731A9F9-A276-4FA2-B616-AC70471105C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866BD4-E972-435A-93A5-33AC32F9D31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2EFDE4E-FBFA-4A52-80C1-94F29C2565CB}">
      <dgm:prSet/>
      <dgm:spPr/>
      <dgm:t>
        <a:bodyPr/>
        <a:lstStyle/>
        <a:p>
          <a:pPr>
            <a:lnSpc>
              <a:spcPct val="100000"/>
            </a:lnSpc>
          </a:pPr>
          <a:r>
            <a:rPr lang="en-GB" b="1" i="0" baseline="0"/>
            <a:t>SARS to post answers to Respondent’s questions on the SARS website :</a:t>
          </a:r>
          <a:endParaRPr lang="en-US"/>
        </a:p>
      </dgm:t>
    </dgm:pt>
    <dgm:pt modelId="{0630DB99-3DA2-44B1-8FF3-5ABD4F855187}" type="parTrans" cxnId="{8CABC4A9-5388-4377-8CBB-26178B66C910}">
      <dgm:prSet/>
      <dgm:spPr/>
      <dgm:t>
        <a:bodyPr/>
        <a:lstStyle/>
        <a:p>
          <a:endParaRPr lang="en-US"/>
        </a:p>
      </dgm:t>
    </dgm:pt>
    <dgm:pt modelId="{44C070F1-680D-41A6-80DA-7724078CD1AD}" type="sibTrans" cxnId="{8CABC4A9-5388-4377-8CBB-26178B66C910}">
      <dgm:prSet/>
      <dgm:spPr/>
      <dgm:t>
        <a:bodyPr/>
        <a:lstStyle/>
        <a:p>
          <a:endParaRPr lang="en-US"/>
        </a:p>
      </dgm:t>
    </dgm:pt>
    <dgm:pt modelId="{A98EDE70-46D6-4968-B017-C575E3977939}">
      <dgm:prSet/>
      <dgm:spPr/>
      <dgm:t>
        <a:bodyPr/>
        <a:lstStyle/>
        <a:p>
          <a:pPr>
            <a:lnSpc>
              <a:spcPct val="100000"/>
            </a:lnSpc>
          </a:pPr>
          <a:r>
            <a:rPr lang="en-GB" b="1" i="0" baseline="0" dirty="0"/>
            <a:t>RFI due date:</a:t>
          </a:r>
          <a:endParaRPr lang="en-US" dirty="0"/>
        </a:p>
      </dgm:t>
    </dgm:pt>
    <dgm:pt modelId="{1C939D13-A354-490F-A2C0-AB8FEB388CD7}" type="parTrans" cxnId="{9B565B05-311A-44A8-AA41-3A32F614EF94}">
      <dgm:prSet/>
      <dgm:spPr/>
      <dgm:t>
        <a:bodyPr/>
        <a:lstStyle/>
        <a:p>
          <a:endParaRPr lang="en-US"/>
        </a:p>
      </dgm:t>
    </dgm:pt>
    <dgm:pt modelId="{D990BCD8-2E4A-49A3-B5F3-5DCC0FCEE858}" type="sibTrans" cxnId="{9B565B05-311A-44A8-AA41-3A32F614EF94}">
      <dgm:prSet/>
      <dgm:spPr/>
      <dgm:t>
        <a:bodyPr/>
        <a:lstStyle/>
        <a:p>
          <a:endParaRPr lang="en-US"/>
        </a:p>
      </dgm:t>
    </dgm:pt>
    <dgm:pt modelId="{E560BB03-A125-4F08-B348-E206F59BE7EF}">
      <dgm:prSet/>
      <dgm:spPr/>
      <dgm:t>
        <a:bodyPr/>
        <a:lstStyle/>
        <a:p>
          <a:pPr>
            <a:lnSpc>
              <a:spcPct val="100000"/>
            </a:lnSpc>
          </a:pPr>
          <a:r>
            <a:rPr lang="en-GB" b="1" i="0" baseline="0" dirty="0"/>
            <a:t>Deadline for respondents to submit queries:</a:t>
          </a:r>
          <a:endParaRPr lang="en-US" dirty="0"/>
        </a:p>
      </dgm:t>
    </dgm:pt>
    <dgm:pt modelId="{C18C6EA4-3D13-4AF0-853C-AB3D17D5A88C}" type="sibTrans" cxnId="{7DF1A341-7075-45CF-851B-82096BB368F9}">
      <dgm:prSet/>
      <dgm:spPr/>
      <dgm:t>
        <a:bodyPr/>
        <a:lstStyle/>
        <a:p>
          <a:endParaRPr lang="en-US"/>
        </a:p>
      </dgm:t>
    </dgm:pt>
    <dgm:pt modelId="{CB5885AD-65AC-4D7E-B68C-5830315B2E98}" type="parTrans" cxnId="{7DF1A341-7075-45CF-851B-82096BB368F9}">
      <dgm:prSet/>
      <dgm:spPr/>
      <dgm:t>
        <a:bodyPr/>
        <a:lstStyle/>
        <a:p>
          <a:endParaRPr lang="en-US"/>
        </a:p>
      </dgm:t>
    </dgm:pt>
    <dgm:pt modelId="{BD2E7816-189E-461F-BAE1-4EF36A98B38B}">
      <dgm:prSet/>
      <dgm:spPr/>
      <dgm:t>
        <a:bodyPr/>
        <a:lstStyle/>
        <a:p>
          <a:pPr>
            <a:lnSpc>
              <a:spcPct val="100000"/>
            </a:lnSpc>
          </a:pPr>
          <a:r>
            <a:rPr lang="en-GB" b="1" dirty="0"/>
            <a:t>RFI issued on e-tenders and SARS website:</a:t>
          </a:r>
          <a:endParaRPr lang="en-US" dirty="0"/>
        </a:p>
      </dgm:t>
    </dgm:pt>
    <dgm:pt modelId="{1084AC08-198D-4103-B9A1-7F2EC435E5CF}" type="sibTrans" cxnId="{CCE0F247-D813-4006-9763-C8ABF4A8C4D6}">
      <dgm:prSet/>
      <dgm:spPr/>
      <dgm:t>
        <a:bodyPr/>
        <a:lstStyle/>
        <a:p>
          <a:endParaRPr lang="en-US"/>
        </a:p>
      </dgm:t>
    </dgm:pt>
    <dgm:pt modelId="{B8B28174-B726-428F-87A0-41AA93CBBA5F}" type="parTrans" cxnId="{CCE0F247-D813-4006-9763-C8ABF4A8C4D6}">
      <dgm:prSet/>
      <dgm:spPr/>
      <dgm:t>
        <a:bodyPr/>
        <a:lstStyle/>
        <a:p>
          <a:endParaRPr lang="en-US"/>
        </a:p>
      </dgm:t>
    </dgm:pt>
    <dgm:pt modelId="{E98A4BDE-31CA-4B6F-BA57-4AA4802602D7}" type="pres">
      <dgm:prSet presAssocID="{29866BD4-E972-435A-93A5-33AC32F9D31E}" presName="root" presStyleCnt="0">
        <dgm:presLayoutVars>
          <dgm:dir/>
          <dgm:resizeHandles val="exact"/>
        </dgm:presLayoutVars>
      </dgm:prSet>
      <dgm:spPr/>
    </dgm:pt>
    <dgm:pt modelId="{599B71EB-036E-4F10-B162-B29D0AE8C1CD}" type="pres">
      <dgm:prSet presAssocID="{BD2E7816-189E-461F-BAE1-4EF36A98B38B}" presName="compNode" presStyleCnt="0"/>
      <dgm:spPr/>
    </dgm:pt>
    <dgm:pt modelId="{D616E16E-0248-482D-8C03-C327E191521C}" type="pres">
      <dgm:prSet presAssocID="{BD2E7816-189E-461F-BAE1-4EF36A98B38B}" presName="bgRect" presStyleLbl="bgShp" presStyleIdx="0" presStyleCnt="4"/>
      <dgm:spPr/>
    </dgm:pt>
    <dgm:pt modelId="{1A0CDD2A-DF69-4785-9753-ABDE0E1C5C37}" type="pres">
      <dgm:prSet presAssocID="{BD2E7816-189E-461F-BAE1-4EF36A98B38B}" presName="iconRect" presStyleLbl="node1" presStyleIdx="0" presStyleCnt="4"/>
      <dgm:spPr/>
    </dgm:pt>
    <dgm:pt modelId="{D7166071-8EC6-464A-A07E-4EC85DA30A19}" type="pres">
      <dgm:prSet presAssocID="{BD2E7816-189E-461F-BAE1-4EF36A98B38B}" presName="spaceRect" presStyleCnt="0"/>
      <dgm:spPr/>
    </dgm:pt>
    <dgm:pt modelId="{326FAA8F-051F-4726-A2F3-C318F91CB008}" type="pres">
      <dgm:prSet presAssocID="{BD2E7816-189E-461F-BAE1-4EF36A98B38B}" presName="parTx" presStyleLbl="revTx" presStyleIdx="0" presStyleCnt="4">
        <dgm:presLayoutVars>
          <dgm:chMax val="0"/>
          <dgm:chPref val="0"/>
        </dgm:presLayoutVars>
      </dgm:prSet>
      <dgm:spPr/>
    </dgm:pt>
    <dgm:pt modelId="{BE435736-186E-471A-9680-0C7C6E0B9B2C}" type="pres">
      <dgm:prSet presAssocID="{1084AC08-198D-4103-B9A1-7F2EC435E5CF}" presName="sibTrans" presStyleCnt="0"/>
      <dgm:spPr/>
    </dgm:pt>
    <dgm:pt modelId="{4C4FE69D-9554-4C85-9779-4902277074F0}" type="pres">
      <dgm:prSet presAssocID="{E560BB03-A125-4F08-B348-E206F59BE7EF}" presName="compNode" presStyleCnt="0"/>
      <dgm:spPr/>
    </dgm:pt>
    <dgm:pt modelId="{BE429C8C-919D-4F08-BAB7-00DD7AAF08E0}" type="pres">
      <dgm:prSet presAssocID="{E560BB03-A125-4F08-B348-E206F59BE7EF}" presName="bgRect" presStyleLbl="bgShp" presStyleIdx="1" presStyleCnt="4"/>
      <dgm:spPr/>
    </dgm:pt>
    <dgm:pt modelId="{D683C85A-169B-415A-B55B-B22F87FAC8C4}" type="pres">
      <dgm:prSet presAssocID="{E560BB03-A125-4F08-B348-E206F59BE7E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topwatch"/>
        </a:ext>
      </dgm:extLst>
    </dgm:pt>
    <dgm:pt modelId="{2ED3A4CE-BEB4-4226-AC55-22094F28DB7C}" type="pres">
      <dgm:prSet presAssocID="{E560BB03-A125-4F08-B348-E206F59BE7EF}" presName="spaceRect" presStyleCnt="0"/>
      <dgm:spPr/>
    </dgm:pt>
    <dgm:pt modelId="{81596067-CEA5-43BA-A8F7-6FBCDABE9AA9}" type="pres">
      <dgm:prSet presAssocID="{E560BB03-A125-4F08-B348-E206F59BE7EF}" presName="parTx" presStyleLbl="revTx" presStyleIdx="1" presStyleCnt="4">
        <dgm:presLayoutVars>
          <dgm:chMax val="0"/>
          <dgm:chPref val="0"/>
        </dgm:presLayoutVars>
      </dgm:prSet>
      <dgm:spPr/>
    </dgm:pt>
    <dgm:pt modelId="{906A377E-CA24-4B3B-BB30-5CAE9B1A0FE7}" type="pres">
      <dgm:prSet presAssocID="{C18C6EA4-3D13-4AF0-853C-AB3D17D5A88C}" presName="sibTrans" presStyleCnt="0"/>
      <dgm:spPr/>
    </dgm:pt>
    <dgm:pt modelId="{C3E8F41C-72C7-4EF4-B6EA-F82F7D4F80EE}" type="pres">
      <dgm:prSet presAssocID="{92EFDE4E-FBFA-4A52-80C1-94F29C2565CB}" presName="compNode" presStyleCnt="0"/>
      <dgm:spPr/>
    </dgm:pt>
    <dgm:pt modelId="{EDCE1FC6-9D0C-470D-82CA-AAFE1A00FEC9}" type="pres">
      <dgm:prSet presAssocID="{92EFDE4E-FBFA-4A52-80C1-94F29C2565CB}" presName="bgRect" presStyleLbl="bgShp" presStyleIdx="2" presStyleCnt="4"/>
      <dgm:spPr/>
    </dgm:pt>
    <dgm:pt modelId="{3BD6464F-1DB5-4B11-9FA5-53D4FE7479D3}" type="pres">
      <dgm:prSet presAssocID="{92EFDE4E-FBFA-4A52-80C1-94F29C2565C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092E0F33-8D9B-44AC-81BF-F3F6AF106C40}" type="pres">
      <dgm:prSet presAssocID="{92EFDE4E-FBFA-4A52-80C1-94F29C2565CB}" presName="spaceRect" presStyleCnt="0"/>
      <dgm:spPr/>
    </dgm:pt>
    <dgm:pt modelId="{749FB148-206B-4284-8995-8FA5CE49B6FA}" type="pres">
      <dgm:prSet presAssocID="{92EFDE4E-FBFA-4A52-80C1-94F29C2565CB}" presName="parTx" presStyleLbl="revTx" presStyleIdx="2" presStyleCnt="4">
        <dgm:presLayoutVars>
          <dgm:chMax val="0"/>
          <dgm:chPref val="0"/>
        </dgm:presLayoutVars>
      </dgm:prSet>
      <dgm:spPr/>
    </dgm:pt>
    <dgm:pt modelId="{C4EF607E-E76A-42EA-A05D-B45A62F12FAA}" type="pres">
      <dgm:prSet presAssocID="{44C070F1-680D-41A6-80DA-7724078CD1AD}" presName="sibTrans" presStyleCnt="0"/>
      <dgm:spPr/>
    </dgm:pt>
    <dgm:pt modelId="{96794A3C-6428-493B-8C51-E279A622EB6B}" type="pres">
      <dgm:prSet presAssocID="{A98EDE70-46D6-4968-B017-C575E3977939}" presName="compNode" presStyleCnt="0"/>
      <dgm:spPr/>
    </dgm:pt>
    <dgm:pt modelId="{CB37A4C3-D4A6-403D-BC60-166AC377265E}" type="pres">
      <dgm:prSet presAssocID="{A98EDE70-46D6-4968-B017-C575E3977939}" presName="bgRect" presStyleLbl="bgShp" presStyleIdx="3" presStyleCnt="4"/>
      <dgm:spPr/>
    </dgm:pt>
    <dgm:pt modelId="{4D274CC8-CE36-437F-A1B5-012C930A39DD}" type="pres">
      <dgm:prSet presAssocID="{A98EDE70-46D6-4968-B017-C575E397793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aily Calendar"/>
        </a:ext>
      </dgm:extLst>
    </dgm:pt>
    <dgm:pt modelId="{D78E0B46-2F94-44DC-A5C7-C5560354A9F9}" type="pres">
      <dgm:prSet presAssocID="{A98EDE70-46D6-4968-B017-C575E3977939}" presName="spaceRect" presStyleCnt="0"/>
      <dgm:spPr/>
    </dgm:pt>
    <dgm:pt modelId="{2DE03526-ABAE-4A97-AC98-5313DB7BBE26}" type="pres">
      <dgm:prSet presAssocID="{A98EDE70-46D6-4968-B017-C575E3977939}" presName="parTx" presStyleLbl="revTx" presStyleIdx="3" presStyleCnt="4">
        <dgm:presLayoutVars>
          <dgm:chMax val="0"/>
          <dgm:chPref val="0"/>
        </dgm:presLayoutVars>
      </dgm:prSet>
      <dgm:spPr/>
    </dgm:pt>
  </dgm:ptLst>
  <dgm:cxnLst>
    <dgm:cxn modelId="{9B565B05-311A-44A8-AA41-3A32F614EF94}" srcId="{29866BD4-E972-435A-93A5-33AC32F9D31E}" destId="{A98EDE70-46D6-4968-B017-C575E3977939}" srcOrd="3" destOrd="0" parTransId="{1C939D13-A354-490F-A2C0-AB8FEB388CD7}" sibTransId="{D990BCD8-2E4A-49A3-B5F3-5DCC0FCEE858}"/>
    <dgm:cxn modelId="{7722D631-2603-4BA0-8AA3-1B85700773D3}" type="presOf" srcId="{29866BD4-E972-435A-93A5-33AC32F9D31E}" destId="{E98A4BDE-31CA-4B6F-BA57-4AA4802602D7}" srcOrd="0" destOrd="0" presId="urn:microsoft.com/office/officeart/2018/2/layout/IconVerticalSolidList"/>
    <dgm:cxn modelId="{7DF1A341-7075-45CF-851B-82096BB368F9}" srcId="{29866BD4-E972-435A-93A5-33AC32F9D31E}" destId="{E560BB03-A125-4F08-B348-E206F59BE7EF}" srcOrd="1" destOrd="0" parTransId="{CB5885AD-65AC-4D7E-B68C-5830315B2E98}" sibTransId="{C18C6EA4-3D13-4AF0-853C-AB3D17D5A88C}"/>
    <dgm:cxn modelId="{CCE0F247-D813-4006-9763-C8ABF4A8C4D6}" srcId="{29866BD4-E972-435A-93A5-33AC32F9D31E}" destId="{BD2E7816-189E-461F-BAE1-4EF36A98B38B}" srcOrd="0" destOrd="0" parTransId="{B8B28174-B726-428F-87A0-41AA93CBBA5F}" sibTransId="{1084AC08-198D-4103-B9A1-7F2EC435E5CF}"/>
    <dgm:cxn modelId="{91C56871-C302-4474-AA4C-56D86B0B5BC1}" type="presOf" srcId="{E560BB03-A125-4F08-B348-E206F59BE7EF}" destId="{81596067-CEA5-43BA-A8F7-6FBCDABE9AA9}" srcOrd="0" destOrd="0" presId="urn:microsoft.com/office/officeart/2018/2/layout/IconVerticalSolidList"/>
    <dgm:cxn modelId="{72FDA590-C0B1-4ABD-BEEB-E7EE6A1016D9}" type="presOf" srcId="{92EFDE4E-FBFA-4A52-80C1-94F29C2565CB}" destId="{749FB148-206B-4284-8995-8FA5CE49B6FA}" srcOrd="0" destOrd="0" presId="urn:microsoft.com/office/officeart/2018/2/layout/IconVerticalSolidList"/>
    <dgm:cxn modelId="{57CCC1A1-18ED-4C84-AFF3-3F451D62928A}" type="presOf" srcId="{BD2E7816-189E-461F-BAE1-4EF36A98B38B}" destId="{326FAA8F-051F-4726-A2F3-C318F91CB008}" srcOrd="0" destOrd="0" presId="urn:microsoft.com/office/officeart/2018/2/layout/IconVerticalSolidList"/>
    <dgm:cxn modelId="{8CABC4A9-5388-4377-8CBB-26178B66C910}" srcId="{29866BD4-E972-435A-93A5-33AC32F9D31E}" destId="{92EFDE4E-FBFA-4A52-80C1-94F29C2565CB}" srcOrd="2" destOrd="0" parTransId="{0630DB99-3DA2-44B1-8FF3-5ABD4F855187}" sibTransId="{44C070F1-680D-41A6-80DA-7724078CD1AD}"/>
    <dgm:cxn modelId="{9BA792B8-464D-4F76-B26C-835FD521C4FC}" type="presOf" srcId="{A98EDE70-46D6-4968-B017-C575E3977939}" destId="{2DE03526-ABAE-4A97-AC98-5313DB7BBE26}" srcOrd="0" destOrd="0" presId="urn:microsoft.com/office/officeart/2018/2/layout/IconVerticalSolidList"/>
    <dgm:cxn modelId="{52D9FC77-B558-4EFA-A653-B23DE9A55530}" type="presParOf" srcId="{E98A4BDE-31CA-4B6F-BA57-4AA4802602D7}" destId="{599B71EB-036E-4F10-B162-B29D0AE8C1CD}" srcOrd="0" destOrd="0" presId="urn:microsoft.com/office/officeart/2018/2/layout/IconVerticalSolidList"/>
    <dgm:cxn modelId="{F911160D-77E8-410C-A177-F0459A38C6E8}" type="presParOf" srcId="{599B71EB-036E-4F10-B162-B29D0AE8C1CD}" destId="{D616E16E-0248-482D-8C03-C327E191521C}" srcOrd="0" destOrd="0" presId="urn:microsoft.com/office/officeart/2018/2/layout/IconVerticalSolidList"/>
    <dgm:cxn modelId="{CE08EC72-C52C-41EF-A2BF-800BABC86CD7}" type="presParOf" srcId="{599B71EB-036E-4F10-B162-B29D0AE8C1CD}" destId="{1A0CDD2A-DF69-4785-9753-ABDE0E1C5C37}" srcOrd="1" destOrd="0" presId="urn:microsoft.com/office/officeart/2018/2/layout/IconVerticalSolidList"/>
    <dgm:cxn modelId="{B14A4399-66C8-400D-80EF-854FC1ECD865}" type="presParOf" srcId="{599B71EB-036E-4F10-B162-B29D0AE8C1CD}" destId="{D7166071-8EC6-464A-A07E-4EC85DA30A19}" srcOrd="2" destOrd="0" presId="urn:microsoft.com/office/officeart/2018/2/layout/IconVerticalSolidList"/>
    <dgm:cxn modelId="{32135134-6CA1-4964-A3C3-82AC56D022E0}" type="presParOf" srcId="{599B71EB-036E-4F10-B162-B29D0AE8C1CD}" destId="{326FAA8F-051F-4726-A2F3-C318F91CB008}" srcOrd="3" destOrd="0" presId="urn:microsoft.com/office/officeart/2018/2/layout/IconVerticalSolidList"/>
    <dgm:cxn modelId="{BF65185E-7F57-4676-A6A6-4E60DDE05FF3}" type="presParOf" srcId="{E98A4BDE-31CA-4B6F-BA57-4AA4802602D7}" destId="{BE435736-186E-471A-9680-0C7C6E0B9B2C}" srcOrd="1" destOrd="0" presId="urn:microsoft.com/office/officeart/2018/2/layout/IconVerticalSolidList"/>
    <dgm:cxn modelId="{A41D626D-DF58-418F-AFFC-15CD4D03289F}" type="presParOf" srcId="{E98A4BDE-31CA-4B6F-BA57-4AA4802602D7}" destId="{4C4FE69D-9554-4C85-9779-4902277074F0}" srcOrd="2" destOrd="0" presId="urn:microsoft.com/office/officeart/2018/2/layout/IconVerticalSolidList"/>
    <dgm:cxn modelId="{1E12BA4E-239A-41BD-8DF8-35337A4C762C}" type="presParOf" srcId="{4C4FE69D-9554-4C85-9779-4902277074F0}" destId="{BE429C8C-919D-4F08-BAB7-00DD7AAF08E0}" srcOrd="0" destOrd="0" presId="urn:microsoft.com/office/officeart/2018/2/layout/IconVerticalSolidList"/>
    <dgm:cxn modelId="{16D41117-0F9A-4635-9268-FE1DEC97A2A2}" type="presParOf" srcId="{4C4FE69D-9554-4C85-9779-4902277074F0}" destId="{D683C85A-169B-415A-B55B-B22F87FAC8C4}" srcOrd="1" destOrd="0" presId="urn:microsoft.com/office/officeart/2018/2/layout/IconVerticalSolidList"/>
    <dgm:cxn modelId="{4700544B-AB3E-432D-AD5D-6D3BD98B47D4}" type="presParOf" srcId="{4C4FE69D-9554-4C85-9779-4902277074F0}" destId="{2ED3A4CE-BEB4-4226-AC55-22094F28DB7C}" srcOrd="2" destOrd="0" presId="urn:microsoft.com/office/officeart/2018/2/layout/IconVerticalSolidList"/>
    <dgm:cxn modelId="{B1F1E76F-C991-47CD-96E4-423F60AC60F1}" type="presParOf" srcId="{4C4FE69D-9554-4C85-9779-4902277074F0}" destId="{81596067-CEA5-43BA-A8F7-6FBCDABE9AA9}" srcOrd="3" destOrd="0" presId="urn:microsoft.com/office/officeart/2018/2/layout/IconVerticalSolidList"/>
    <dgm:cxn modelId="{1B69D27D-F130-4511-ACA0-64F1D5AA6687}" type="presParOf" srcId="{E98A4BDE-31CA-4B6F-BA57-4AA4802602D7}" destId="{906A377E-CA24-4B3B-BB30-5CAE9B1A0FE7}" srcOrd="3" destOrd="0" presId="urn:microsoft.com/office/officeart/2018/2/layout/IconVerticalSolidList"/>
    <dgm:cxn modelId="{89F83783-EA61-4874-917C-0EDB80C481F6}" type="presParOf" srcId="{E98A4BDE-31CA-4B6F-BA57-4AA4802602D7}" destId="{C3E8F41C-72C7-4EF4-B6EA-F82F7D4F80EE}" srcOrd="4" destOrd="0" presId="urn:microsoft.com/office/officeart/2018/2/layout/IconVerticalSolidList"/>
    <dgm:cxn modelId="{EBDC877A-BF63-47DB-9206-E36211709103}" type="presParOf" srcId="{C3E8F41C-72C7-4EF4-B6EA-F82F7D4F80EE}" destId="{EDCE1FC6-9D0C-470D-82CA-AAFE1A00FEC9}" srcOrd="0" destOrd="0" presId="urn:microsoft.com/office/officeart/2018/2/layout/IconVerticalSolidList"/>
    <dgm:cxn modelId="{5E406264-4103-42CE-95CB-FB30F5196CCE}" type="presParOf" srcId="{C3E8F41C-72C7-4EF4-B6EA-F82F7D4F80EE}" destId="{3BD6464F-1DB5-4B11-9FA5-53D4FE7479D3}" srcOrd="1" destOrd="0" presId="urn:microsoft.com/office/officeart/2018/2/layout/IconVerticalSolidList"/>
    <dgm:cxn modelId="{B7FCC585-8A0D-4D4E-A14B-9BEE633FD883}" type="presParOf" srcId="{C3E8F41C-72C7-4EF4-B6EA-F82F7D4F80EE}" destId="{092E0F33-8D9B-44AC-81BF-F3F6AF106C40}" srcOrd="2" destOrd="0" presId="urn:microsoft.com/office/officeart/2018/2/layout/IconVerticalSolidList"/>
    <dgm:cxn modelId="{D7D2B9D0-598A-47A1-8499-F35214F01385}" type="presParOf" srcId="{C3E8F41C-72C7-4EF4-B6EA-F82F7D4F80EE}" destId="{749FB148-206B-4284-8995-8FA5CE49B6FA}" srcOrd="3" destOrd="0" presId="urn:microsoft.com/office/officeart/2018/2/layout/IconVerticalSolidList"/>
    <dgm:cxn modelId="{8D32498E-F282-4F12-99A2-2952CB0B29CA}" type="presParOf" srcId="{E98A4BDE-31CA-4B6F-BA57-4AA4802602D7}" destId="{C4EF607E-E76A-42EA-A05D-B45A62F12FAA}" srcOrd="5" destOrd="0" presId="urn:microsoft.com/office/officeart/2018/2/layout/IconVerticalSolidList"/>
    <dgm:cxn modelId="{F331C688-B8F9-4D4F-ABEE-95B77CF4BF2C}" type="presParOf" srcId="{E98A4BDE-31CA-4B6F-BA57-4AA4802602D7}" destId="{96794A3C-6428-493B-8C51-E279A622EB6B}" srcOrd="6" destOrd="0" presId="urn:microsoft.com/office/officeart/2018/2/layout/IconVerticalSolidList"/>
    <dgm:cxn modelId="{A675BB0B-0A44-4EAC-8D27-99740D13463E}" type="presParOf" srcId="{96794A3C-6428-493B-8C51-E279A622EB6B}" destId="{CB37A4C3-D4A6-403D-BC60-166AC377265E}" srcOrd="0" destOrd="0" presId="urn:microsoft.com/office/officeart/2018/2/layout/IconVerticalSolidList"/>
    <dgm:cxn modelId="{64CD2609-BAD1-4F5B-A380-22A931F70FE2}" type="presParOf" srcId="{96794A3C-6428-493B-8C51-E279A622EB6B}" destId="{4D274CC8-CE36-437F-A1B5-012C930A39DD}" srcOrd="1" destOrd="0" presId="urn:microsoft.com/office/officeart/2018/2/layout/IconVerticalSolidList"/>
    <dgm:cxn modelId="{F243E537-90D5-4898-855B-F738E115CFF7}" type="presParOf" srcId="{96794A3C-6428-493B-8C51-E279A622EB6B}" destId="{D78E0B46-2F94-44DC-A5C7-C5560354A9F9}" srcOrd="2" destOrd="0" presId="urn:microsoft.com/office/officeart/2018/2/layout/IconVerticalSolidList"/>
    <dgm:cxn modelId="{95248989-BB4B-4D64-9DA1-2364E03FC38B}" type="presParOf" srcId="{96794A3C-6428-493B-8C51-E279A622EB6B}" destId="{2DE03526-ABAE-4A97-AC98-5313DB7BBE2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D7B148-5992-4D3B-A490-E462D6C16E0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BCFA6A7-2FF5-4F17-9BAD-19724892D7FA}">
      <dgm:prSet custT="1"/>
      <dgm:spPr/>
      <dgm:t>
        <a:bodyPr/>
        <a:lstStyle/>
        <a:p>
          <a:pPr>
            <a:lnSpc>
              <a:spcPct val="100000"/>
            </a:lnSpc>
          </a:pPr>
          <a:r>
            <a:rPr lang="en-GB" sz="1800" dirty="0"/>
            <a:t>Respondents must </a:t>
          </a:r>
          <a:r>
            <a:rPr lang="en-GB" sz="1800" b="1" dirty="0"/>
            <a:t>submit</a:t>
          </a:r>
          <a:r>
            <a:rPr lang="en-GB" sz="1800" dirty="0"/>
            <a:t> their responses to the following email address:</a:t>
          </a:r>
        </a:p>
        <a:p>
          <a:pPr>
            <a:lnSpc>
              <a:spcPct val="100000"/>
            </a:lnSpc>
          </a:pPr>
          <a:r>
            <a:rPr lang="en-ZA" sz="1800" b="0" i="0" u="none" strike="noStrike" baseline="0" dirty="0">
              <a:solidFill>
                <a:srgbClr val="FF0000"/>
              </a:solidFill>
              <a:hlinkClick xmlns:r="http://schemas.openxmlformats.org/officeDocument/2006/relationships" r:id="rId1">
                <a:extLst>
                  <a:ext uri="{A12FA001-AC4F-418D-AE19-62706E023703}">
                    <ahyp:hlinkClr xmlns:ahyp="http://schemas.microsoft.com/office/drawing/2018/hyperlinkcolor" val="tx"/>
                  </a:ext>
                </a:extLst>
              </a:hlinkClick>
            </a:rPr>
            <a:t>tenderoffice@sars.gov.za</a:t>
          </a:r>
          <a:r>
            <a:rPr lang="en-ZA" sz="1800" b="0" i="0" u="none" strike="noStrike" baseline="0" dirty="0">
              <a:solidFill>
                <a:srgbClr val="FF0000"/>
              </a:solidFill>
            </a:rPr>
            <a:t>  </a:t>
          </a:r>
          <a:endParaRPr lang="en-GB" sz="1800" dirty="0"/>
        </a:p>
        <a:p>
          <a:pPr>
            <a:lnSpc>
              <a:spcPct val="100000"/>
            </a:lnSpc>
          </a:pPr>
          <a:endParaRPr lang="en-US" sz="1100" dirty="0"/>
        </a:p>
      </dgm:t>
    </dgm:pt>
    <dgm:pt modelId="{44D38A90-592A-4185-B878-F1019F162E85}" type="parTrans" cxnId="{CD0D48FA-A520-4B8D-8FFD-BEFC6F66B614}">
      <dgm:prSet/>
      <dgm:spPr/>
      <dgm:t>
        <a:bodyPr/>
        <a:lstStyle/>
        <a:p>
          <a:endParaRPr lang="en-US"/>
        </a:p>
      </dgm:t>
    </dgm:pt>
    <dgm:pt modelId="{9E1A5D0D-BF5C-43DB-8127-7F81BA99B3BA}" type="sibTrans" cxnId="{CD0D48FA-A520-4B8D-8FFD-BEFC6F66B614}">
      <dgm:prSet/>
      <dgm:spPr/>
      <dgm:t>
        <a:bodyPr/>
        <a:lstStyle/>
        <a:p>
          <a:endParaRPr lang="en-US"/>
        </a:p>
      </dgm:t>
    </dgm:pt>
    <dgm:pt modelId="{4837064B-BCBF-4E24-90AB-F227A2BE0F42}" type="pres">
      <dgm:prSet presAssocID="{25D7B148-5992-4D3B-A490-E462D6C16E0D}" presName="root" presStyleCnt="0">
        <dgm:presLayoutVars>
          <dgm:dir/>
          <dgm:resizeHandles val="exact"/>
        </dgm:presLayoutVars>
      </dgm:prSet>
      <dgm:spPr/>
    </dgm:pt>
    <dgm:pt modelId="{13B67AE2-5A28-4154-A23A-FB97E401646A}" type="pres">
      <dgm:prSet presAssocID="{9BCFA6A7-2FF5-4F17-9BAD-19724892D7FA}" presName="compNode" presStyleCnt="0"/>
      <dgm:spPr/>
    </dgm:pt>
    <dgm:pt modelId="{086BD4E8-6415-43DD-A7CF-FAD61A593101}" type="pres">
      <dgm:prSet presAssocID="{9BCFA6A7-2FF5-4F17-9BAD-19724892D7FA}"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nvelope"/>
        </a:ext>
      </dgm:extLst>
    </dgm:pt>
    <dgm:pt modelId="{316D3EE0-C83C-41E3-B904-DCE229053F47}" type="pres">
      <dgm:prSet presAssocID="{9BCFA6A7-2FF5-4F17-9BAD-19724892D7FA}" presName="spaceRect" presStyleCnt="0"/>
      <dgm:spPr/>
    </dgm:pt>
    <dgm:pt modelId="{CADDF407-02C1-4DA5-9400-34595109A0D9}" type="pres">
      <dgm:prSet presAssocID="{9BCFA6A7-2FF5-4F17-9BAD-19724892D7FA}" presName="textRect" presStyleLbl="revTx" presStyleIdx="0" presStyleCnt="1">
        <dgm:presLayoutVars>
          <dgm:chMax val="1"/>
          <dgm:chPref val="1"/>
        </dgm:presLayoutVars>
      </dgm:prSet>
      <dgm:spPr/>
    </dgm:pt>
  </dgm:ptLst>
  <dgm:cxnLst>
    <dgm:cxn modelId="{C636D93E-6AC3-4650-BE6A-B3822BBB0646}" type="presOf" srcId="{25D7B148-5992-4D3B-A490-E462D6C16E0D}" destId="{4837064B-BCBF-4E24-90AB-F227A2BE0F42}" srcOrd="0" destOrd="0" presId="urn:microsoft.com/office/officeart/2018/2/layout/IconLabelList"/>
    <dgm:cxn modelId="{CD0D48FA-A520-4B8D-8FFD-BEFC6F66B614}" srcId="{25D7B148-5992-4D3B-A490-E462D6C16E0D}" destId="{9BCFA6A7-2FF5-4F17-9BAD-19724892D7FA}" srcOrd="0" destOrd="0" parTransId="{44D38A90-592A-4185-B878-F1019F162E85}" sibTransId="{9E1A5D0D-BF5C-43DB-8127-7F81BA99B3BA}"/>
    <dgm:cxn modelId="{7CEBDFFF-C143-4A2A-951C-951D9CEFC55B}" type="presOf" srcId="{9BCFA6A7-2FF5-4F17-9BAD-19724892D7FA}" destId="{CADDF407-02C1-4DA5-9400-34595109A0D9}" srcOrd="0" destOrd="0" presId="urn:microsoft.com/office/officeart/2018/2/layout/IconLabelList"/>
    <dgm:cxn modelId="{A0A1ECEC-0845-4C89-B499-DCBB1DE0F4FA}" type="presParOf" srcId="{4837064B-BCBF-4E24-90AB-F227A2BE0F42}" destId="{13B67AE2-5A28-4154-A23A-FB97E401646A}" srcOrd="0" destOrd="0" presId="urn:microsoft.com/office/officeart/2018/2/layout/IconLabelList"/>
    <dgm:cxn modelId="{62ED1DA8-9612-48FC-B7D8-579CE3F85749}" type="presParOf" srcId="{13B67AE2-5A28-4154-A23A-FB97E401646A}" destId="{086BD4E8-6415-43DD-A7CF-FAD61A593101}" srcOrd="0" destOrd="0" presId="urn:microsoft.com/office/officeart/2018/2/layout/IconLabelList"/>
    <dgm:cxn modelId="{844CB7B7-D7A4-4965-9B89-86432ED45554}" type="presParOf" srcId="{13B67AE2-5A28-4154-A23A-FB97E401646A}" destId="{316D3EE0-C83C-41E3-B904-DCE229053F47}" srcOrd="1" destOrd="0" presId="urn:microsoft.com/office/officeart/2018/2/layout/IconLabelList"/>
    <dgm:cxn modelId="{F6182993-6A24-42E2-8C88-F2F0A5627BE5}" type="presParOf" srcId="{13B67AE2-5A28-4154-A23A-FB97E401646A}" destId="{CADDF407-02C1-4DA5-9400-34595109A0D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50FCB-DC65-4B3C-A8DF-1D75BA72D420}">
      <dsp:nvSpPr>
        <dsp:cNvPr id="0" name=""/>
        <dsp:cNvSpPr/>
      </dsp:nvSpPr>
      <dsp:spPr>
        <a:xfrm>
          <a:off x="991969" y="512406"/>
          <a:ext cx="1264963" cy="12649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B1C9C2-E8FF-48FF-A15F-975A79ED02B0}">
      <dsp:nvSpPr>
        <dsp:cNvPr id="0" name=""/>
        <dsp:cNvSpPr/>
      </dsp:nvSpPr>
      <dsp:spPr>
        <a:xfrm>
          <a:off x="1261552" y="781989"/>
          <a:ext cx="725798" cy="7257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92938-E51F-4F0B-B657-75D95C9F3FD6}">
      <dsp:nvSpPr>
        <dsp:cNvPr id="0" name=""/>
        <dsp:cNvSpPr/>
      </dsp:nvSpPr>
      <dsp:spPr>
        <a:xfrm>
          <a:off x="587596" y="2171374"/>
          <a:ext cx="2073710" cy="198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cap="none" dirty="0">
              <a:solidFill>
                <a:schemeClr val="accent2"/>
              </a:solidFill>
            </a:rPr>
            <a:t>This RFI is a solicitation sent to a broad base of potential service providers  for purposes of gathering information, and not to select or make an award</a:t>
          </a:r>
          <a:r>
            <a:rPr lang="en-US" sz="1100" kern="1200" cap="none" dirty="0">
              <a:solidFill>
                <a:schemeClr val="accent2"/>
              </a:solidFill>
            </a:rPr>
            <a:t>.</a:t>
          </a:r>
        </a:p>
      </dsp:txBody>
      <dsp:txXfrm>
        <a:off x="587596" y="2171374"/>
        <a:ext cx="2073710" cy="1985253"/>
      </dsp:txXfrm>
    </dsp:sp>
    <dsp:sp modelId="{050E6816-B125-42DA-9EFB-A131A7858D3C}">
      <dsp:nvSpPr>
        <dsp:cNvPr id="0" name=""/>
        <dsp:cNvSpPr/>
      </dsp:nvSpPr>
      <dsp:spPr>
        <a:xfrm>
          <a:off x="3428579" y="512406"/>
          <a:ext cx="1264963" cy="12649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024A6C-3884-4BCF-AB11-ECE461EB36F3}">
      <dsp:nvSpPr>
        <dsp:cNvPr id="0" name=""/>
        <dsp:cNvSpPr/>
      </dsp:nvSpPr>
      <dsp:spPr>
        <a:xfrm>
          <a:off x="3698161" y="781989"/>
          <a:ext cx="725798" cy="7257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A073B7-5A1F-4749-B2A6-545A4AC2B11D}">
      <dsp:nvSpPr>
        <dsp:cNvPr id="0" name=""/>
        <dsp:cNvSpPr/>
      </dsp:nvSpPr>
      <dsp:spPr>
        <a:xfrm>
          <a:off x="3024205" y="2171374"/>
          <a:ext cx="2073710" cy="198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cap="none" dirty="0">
              <a:solidFill>
                <a:schemeClr val="accent2"/>
              </a:solidFill>
            </a:rPr>
            <a:t>The information collected in this fashion will not be used to lead to sourcing from one supplier only nor will it be used to write the ultimate specification in a manner that would suit just one specific supplier.</a:t>
          </a:r>
        </a:p>
      </dsp:txBody>
      <dsp:txXfrm>
        <a:off x="3024205" y="2171374"/>
        <a:ext cx="2073710" cy="1985253"/>
      </dsp:txXfrm>
    </dsp:sp>
    <dsp:sp modelId="{0D2AB370-9079-426A-8759-1846C5AC4D0C}">
      <dsp:nvSpPr>
        <dsp:cNvPr id="0" name=""/>
        <dsp:cNvSpPr/>
      </dsp:nvSpPr>
      <dsp:spPr>
        <a:xfrm>
          <a:off x="5865189" y="512406"/>
          <a:ext cx="1264963" cy="12649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E06F9-73CA-47CC-A297-AFC9E8CFF184}">
      <dsp:nvSpPr>
        <dsp:cNvPr id="0" name=""/>
        <dsp:cNvSpPr/>
      </dsp:nvSpPr>
      <dsp:spPr>
        <a:xfrm>
          <a:off x="6134771" y="781989"/>
          <a:ext cx="725798" cy="7257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5EA369-929F-4A98-AD1D-49D69CAD5D79}">
      <dsp:nvSpPr>
        <dsp:cNvPr id="0" name=""/>
        <dsp:cNvSpPr/>
      </dsp:nvSpPr>
      <dsp:spPr>
        <a:xfrm>
          <a:off x="5460815" y="2171374"/>
          <a:ext cx="2073710" cy="198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cap="none" dirty="0">
              <a:solidFill>
                <a:schemeClr val="accent2"/>
              </a:solidFill>
            </a:rPr>
            <a:t>This RFI is merely focused market research and not a competitive bid and cannot be used for placing a contract or purchase order and does not constitute a commitment</a:t>
          </a:r>
          <a:r>
            <a:rPr lang="en-US" sz="1100" kern="1200" cap="none" dirty="0">
              <a:solidFill>
                <a:schemeClr val="accent2"/>
              </a:solidFill>
            </a:rPr>
            <a:t>. </a:t>
          </a:r>
        </a:p>
      </dsp:txBody>
      <dsp:txXfrm>
        <a:off x="5460815" y="2171374"/>
        <a:ext cx="2073710" cy="1985253"/>
      </dsp:txXfrm>
    </dsp:sp>
    <dsp:sp modelId="{9498EB34-A324-4A3D-A177-E1983A96A3EE}">
      <dsp:nvSpPr>
        <dsp:cNvPr id="0" name=""/>
        <dsp:cNvSpPr/>
      </dsp:nvSpPr>
      <dsp:spPr>
        <a:xfrm>
          <a:off x="8301798" y="512406"/>
          <a:ext cx="1264963" cy="12649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7884D-32B7-454C-92E4-8965354DD710}">
      <dsp:nvSpPr>
        <dsp:cNvPr id="0" name=""/>
        <dsp:cNvSpPr/>
      </dsp:nvSpPr>
      <dsp:spPr>
        <a:xfrm>
          <a:off x="8571381" y="781989"/>
          <a:ext cx="725798" cy="7257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DA235C-FA00-460A-BE9B-715BE21A2348}">
      <dsp:nvSpPr>
        <dsp:cNvPr id="0" name=""/>
        <dsp:cNvSpPr/>
      </dsp:nvSpPr>
      <dsp:spPr>
        <a:xfrm>
          <a:off x="7897425" y="2171374"/>
          <a:ext cx="2073710" cy="198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0" i="0" kern="1200" cap="none" dirty="0">
              <a:solidFill>
                <a:schemeClr val="accent2"/>
              </a:solidFill>
            </a:rPr>
            <a:t>The RFI seeks industry insight to enhance SARS's understanding of prevailing market capabilities, industry practices, and considerations relevant to the Vendor Reconciliation Automation initiative.</a:t>
          </a:r>
          <a:endParaRPr lang="en-ZA" sz="1400" kern="1200" dirty="0"/>
        </a:p>
        <a:p>
          <a:pPr marL="0" lvl="0" indent="0" algn="ctr" defTabSz="622300">
            <a:lnSpc>
              <a:spcPct val="100000"/>
            </a:lnSpc>
            <a:spcBef>
              <a:spcPct val="0"/>
            </a:spcBef>
            <a:spcAft>
              <a:spcPct val="35000"/>
            </a:spcAft>
            <a:buNone/>
            <a:defRPr cap="all"/>
          </a:pPr>
          <a:r>
            <a:rPr lang="en-US" sz="1100" kern="1200" dirty="0"/>
            <a:t>.</a:t>
          </a:r>
        </a:p>
      </dsp:txBody>
      <dsp:txXfrm>
        <a:off x="7897425" y="2171374"/>
        <a:ext cx="2073710" cy="19852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EA95A-D6ED-4DA2-816D-1C3130E68FBF}">
      <dsp:nvSpPr>
        <dsp:cNvPr id="0" name=""/>
        <dsp:cNvSpPr/>
      </dsp:nvSpPr>
      <dsp:spPr>
        <a:xfrm>
          <a:off x="2260766" y="555542"/>
          <a:ext cx="429343" cy="91440"/>
        </a:xfrm>
        <a:custGeom>
          <a:avLst/>
          <a:gdLst/>
          <a:ahLst/>
          <a:cxnLst/>
          <a:rect l="0" t="0" r="0" b="0"/>
          <a:pathLst>
            <a:path>
              <a:moveTo>
                <a:pt x="0" y="45720"/>
              </a:moveTo>
              <a:lnTo>
                <a:pt x="42934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63939" y="598962"/>
        <a:ext cx="22997" cy="4599"/>
      </dsp:txXfrm>
    </dsp:sp>
    <dsp:sp modelId="{5DD576BB-7C92-4561-8856-127C4C62D929}">
      <dsp:nvSpPr>
        <dsp:cNvPr id="0" name=""/>
        <dsp:cNvSpPr/>
      </dsp:nvSpPr>
      <dsp:spPr>
        <a:xfrm>
          <a:off x="262809" y="1335"/>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SARS will take questions submitted at the end of the session</a:t>
          </a:r>
          <a:endParaRPr lang="en-US" sz="1200" kern="1200"/>
        </a:p>
      </dsp:txBody>
      <dsp:txXfrm>
        <a:off x="262809" y="1335"/>
        <a:ext cx="1999756" cy="1199853"/>
      </dsp:txXfrm>
    </dsp:sp>
    <dsp:sp modelId="{7BFA6E25-3F01-476E-91CD-FA926DB8AA4E}">
      <dsp:nvSpPr>
        <dsp:cNvPr id="0" name=""/>
        <dsp:cNvSpPr/>
      </dsp:nvSpPr>
      <dsp:spPr>
        <a:xfrm>
          <a:off x="4720466" y="555542"/>
          <a:ext cx="429343" cy="91440"/>
        </a:xfrm>
        <a:custGeom>
          <a:avLst/>
          <a:gdLst/>
          <a:ahLst/>
          <a:cxnLst/>
          <a:rect l="0" t="0" r="0" b="0"/>
          <a:pathLst>
            <a:path>
              <a:moveTo>
                <a:pt x="0" y="45720"/>
              </a:moveTo>
              <a:lnTo>
                <a:pt x="42934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23639" y="598962"/>
        <a:ext cx="22997" cy="4599"/>
      </dsp:txXfrm>
    </dsp:sp>
    <dsp:sp modelId="{AF7F1E2E-0B35-4337-87BE-0A3B1B253E43}">
      <dsp:nvSpPr>
        <dsp:cNvPr id="0" name=""/>
        <dsp:cNvSpPr/>
      </dsp:nvSpPr>
      <dsp:spPr>
        <a:xfrm>
          <a:off x="2722510" y="1335"/>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SARS will review and focus on most pertinent themes arising from the questions and provide answers where possible</a:t>
          </a:r>
          <a:endParaRPr lang="en-US" sz="1200" kern="1200"/>
        </a:p>
      </dsp:txBody>
      <dsp:txXfrm>
        <a:off x="2722510" y="1335"/>
        <a:ext cx="1999756" cy="1199853"/>
      </dsp:txXfrm>
    </dsp:sp>
    <dsp:sp modelId="{66E6A6EF-B2FB-4F4D-93F6-D252523E3EDD}">
      <dsp:nvSpPr>
        <dsp:cNvPr id="0" name=""/>
        <dsp:cNvSpPr/>
      </dsp:nvSpPr>
      <dsp:spPr>
        <a:xfrm>
          <a:off x="7180166" y="555542"/>
          <a:ext cx="429343" cy="91440"/>
        </a:xfrm>
        <a:custGeom>
          <a:avLst/>
          <a:gdLst/>
          <a:ahLst/>
          <a:cxnLst/>
          <a:rect l="0" t="0" r="0" b="0"/>
          <a:pathLst>
            <a:path>
              <a:moveTo>
                <a:pt x="0" y="45720"/>
              </a:moveTo>
              <a:lnTo>
                <a:pt x="42934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83340" y="598962"/>
        <a:ext cx="22997" cy="4599"/>
      </dsp:txXfrm>
    </dsp:sp>
    <dsp:sp modelId="{0DAEE357-B181-4E99-A40F-CDCEA2C69226}">
      <dsp:nvSpPr>
        <dsp:cNvPr id="0" name=""/>
        <dsp:cNvSpPr/>
      </dsp:nvSpPr>
      <dsp:spPr>
        <a:xfrm>
          <a:off x="5182210" y="1335"/>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Bidders are requested to submit written questions during the open Q&amp;A period to Tender Office email published</a:t>
          </a:r>
          <a:endParaRPr lang="en-US" sz="1200" kern="1200"/>
        </a:p>
      </dsp:txBody>
      <dsp:txXfrm>
        <a:off x="5182210" y="1335"/>
        <a:ext cx="1999756" cy="1199853"/>
      </dsp:txXfrm>
    </dsp:sp>
    <dsp:sp modelId="{B7263148-A663-4E51-BDCC-129259E60ED7}">
      <dsp:nvSpPr>
        <dsp:cNvPr id="0" name=""/>
        <dsp:cNvSpPr/>
      </dsp:nvSpPr>
      <dsp:spPr>
        <a:xfrm>
          <a:off x="1262687" y="1199389"/>
          <a:ext cx="7379101" cy="429343"/>
        </a:xfrm>
        <a:custGeom>
          <a:avLst/>
          <a:gdLst/>
          <a:ahLst/>
          <a:cxnLst/>
          <a:rect l="0" t="0" r="0" b="0"/>
          <a:pathLst>
            <a:path>
              <a:moveTo>
                <a:pt x="7379101" y="0"/>
              </a:moveTo>
              <a:lnTo>
                <a:pt x="7379101" y="231771"/>
              </a:lnTo>
              <a:lnTo>
                <a:pt x="0" y="231771"/>
              </a:lnTo>
              <a:lnTo>
                <a:pt x="0" y="429343"/>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67402" y="1411761"/>
        <a:ext cx="369671" cy="4599"/>
      </dsp:txXfrm>
    </dsp:sp>
    <dsp:sp modelId="{BAEAA5CC-F941-4D05-AE1B-CD28951B08AF}">
      <dsp:nvSpPr>
        <dsp:cNvPr id="0" name=""/>
        <dsp:cNvSpPr/>
      </dsp:nvSpPr>
      <dsp:spPr>
        <a:xfrm>
          <a:off x="7641910" y="1335"/>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All questions and answers will be published as part of the wider Q &amp; A process</a:t>
          </a:r>
          <a:endParaRPr lang="en-US" sz="1200" kern="1200"/>
        </a:p>
      </dsp:txBody>
      <dsp:txXfrm>
        <a:off x="7641910" y="1335"/>
        <a:ext cx="1999756" cy="1199853"/>
      </dsp:txXfrm>
    </dsp:sp>
    <dsp:sp modelId="{8A6F8237-227C-4756-95A4-D9F44565F299}">
      <dsp:nvSpPr>
        <dsp:cNvPr id="0" name=""/>
        <dsp:cNvSpPr/>
      </dsp:nvSpPr>
      <dsp:spPr>
        <a:xfrm>
          <a:off x="2260766" y="2215339"/>
          <a:ext cx="429343" cy="91440"/>
        </a:xfrm>
        <a:custGeom>
          <a:avLst/>
          <a:gdLst/>
          <a:ahLst/>
          <a:cxnLst/>
          <a:rect l="0" t="0" r="0" b="0"/>
          <a:pathLst>
            <a:path>
              <a:moveTo>
                <a:pt x="0" y="45720"/>
              </a:moveTo>
              <a:lnTo>
                <a:pt x="42934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63939" y="2258760"/>
        <a:ext cx="22997" cy="4599"/>
      </dsp:txXfrm>
    </dsp:sp>
    <dsp:sp modelId="{747BA774-9B02-4071-95B0-FCDF1F632DFB}">
      <dsp:nvSpPr>
        <dsp:cNvPr id="0" name=""/>
        <dsp:cNvSpPr/>
      </dsp:nvSpPr>
      <dsp:spPr>
        <a:xfrm>
          <a:off x="262809" y="1661132"/>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The published answers will take precedence over any</a:t>
          </a:r>
          <a:endParaRPr lang="en-US" sz="1200" kern="1200"/>
        </a:p>
      </dsp:txBody>
      <dsp:txXfrm>
        <a:off x="262809" y="1661132"/>
        <a:ext cx="1999756" cy="1199853"/>
      </dsp:txXfrm>
    </dsp:sp>
    <dsp:sp modelId="{FE8B0A93-B09D-42B5-B128-F6CB7E48B3D2}">
      <dsp:nvSpPr>
        <dsp:cNvPr id="0" name=""/>
        <dsp:cNvSpPr/>
      </dsp:nvSpPr>
      <dsp:spPr>
        <a:xfrm>
          <a:off x="2722510" y="1661132"/>
          <a:ext cx="1999756" cy="11998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990" tIns="102857" rIns="97990" bIns="102857" numCol="1" spcCol="1270" anchor="ctr" anchorCtr="0">
          <a:noAutofit/>
        </a:bodyPr>
        <a:lstStyle/>
        <a:p>
          <a:pPr marL="0" lvl="0" indent="0" algn="ctr" defTabSz="533400">
            <a:lnSpc>
              <a:spcPct val="100000"/>
            </a:lnSpc>
            <a:spcBef>
              <a:spcPct val="0"/>
            </a:spcBef>
            <a:spcAft>
              <a:spcPct val="35000"/>
            </a:spcAft>
            <a:buNone/>
          </a:pPr>
          <a:r>
            <a:rPr lang="en-GB" sz="1200" kern="1200"/>
            <a:t>verbal response given in the briefing session</a:t>
          </a:r>
          <a:endParaRPr lang="en-US" sz="1200" kern="1200"/>
        </a:p>
      </dsp:txBody>
      <dsp:txXfrm>
        <a:off x="2722510" y="1661132"/>
        <a:ext cx="1999756" cy="11998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8D49C-DF10-45E5-B14B-A1135E4AFD1A}">
      <dsp:nvSpPr>
        <dsp:cNvPr id="0" name=""/>
        <dsp:cNvSpPr/>
      </dsp:nvSpPr>
      <dsp:spPr>
        <a:xfrm>
          <a:off x="0" y="456"/>
          <a:ext cx="8380139" cy="10686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C450A9-7C40-4A1E-BE49-55FCA54CF652}">
      <dsp:nvSpPr>
        <dsp:cNvPr id="0" name=""/>
        <dsp:cNvSpPr/>
      </dsp:nvSpPr>
      <dsp:spPr>
        <a:xfrm>
          <a:off x="323274" y="240908"/>
          <a:ext cx="587772" cy="587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9E05A-71B7-4CA4-855F-03601FA429AB}">
      <dsp:nvSpPr>
        <dsp:cNvPr id="0" name=""/>
        <dsp:cNvSpPr/>
      </dsp:nvSpPr>
      <dsp:spPr>
        <a:xfrm>
          <a:off x="1234321" y="456"/>
          <a:ext cx="3771062" cy="106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102" tIns="113102" rIns="113102" bIns="113102"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002060"/>
              </a:solidFill>
              <a:latin typeface="+mn-lt"/>
              <a:ea typeface="+mn-ea"/>
              <a:cs typeface="+mn-cs"/>
            </a:rPr>
            <a:t>Strict communication channels</a:t>
          </a:r>
          <a:endParaRPr lang="en-US" sz="2000" kern="1200" dirty="0">
            <a:solidFill>
              <a:srgbClr val="002060"/>
            </a:solidFill>
            <a:latin typeface="+mn-lt"/>
            <a:ea typeface="+mn-ea"/>
            <a:cs typeface="+mn-cs"/>
          </a:endParaRPr>
        </a:p>
      </dsp:txBody>
      <dsp:txXfrm>
        <a:off x="1234321" y="456"/>
        <a:ext cx="3771062" cy="1068676"/>
      </dsp:txXfrm>
    </dsp:sp>
    <dsp:sp modelId="{81868615-93E4-4B2D-B717-739A085771DE}">
      <dsp:nvSpPr>
        <dsp:cNvPr id="0" name=""/>
        <dsp:cNvSpPr/>
      </dsp:nvSpPr>
      <dsp:spPr>
        <a:xfrm>
          <a:off x="5005383" y="456"/>
          <a:ext cx="3374755" cy="106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102" tIns="113102" rIns="113102" bIns="113102" numCol="1" spcCol="1270" anchor="ctr" anchorCtr="0">
          <a:noAutofit/>
        </a:bodyPr>
        <a:lstStyle/>
        <a:p>
          <a:pPr marL="0" lvl="0" indent="0" algn="l" defTabSz="889000">
            <a:lnSpc>
              <a:spcPct val="100000"/>
            </a:lnSpc>
            <a:spcBef>
              <a:spcPct val="0"/>
            </a:spcBef>
            <a:spcAft>
              <a:spcPct val="35000"/>
            </a:spcAft>
            <a:buNone/>
          </a:pPr>
          <a:r>
            <a:rPr lang="en-GB" sz="1800" kern="1200" dirty="0">
              <a:solidFill>
                <a:srgbClr val="002060"/>
              </a:solidFill>
              <a:latin typeface="Aptos" panose="02110004020202020204"/>
              <a:ea typeface="+mn-ea"/>
              <a:cs typeface="+mn-cs"/>
            </a:rPr>
            <a:t>No solicitation of information will be allowed other than by prescribed channels</a:t>
          </a:r>
          <a:endParaRPr lang="en-US" sz="1800" kern="1200" dirty="0">
            <a:solidFill>
              <a:srgbClr val="002060"/>
            </a:solidFill>
            <a:latin typeface="Aptos" panose="02110004020202020204"/>
            <a:ea typeface="+mn-ea"/>
            <a:cs typeface="+mn-cs"/>
          </a:endParaRPr>
        </a:p>
      </dsp:txBody>
      <dsp:txXfrm>
        <a:off x="5005383" y="456"/>
        <a:ext cx="3374755" cy="1068676"/>
      </dsp:txXfrm>
    </dsp:sp>
    <dsp:sp modelId="{B163564B-624D-4438-A0AF-5AFC625A7E95}">
      <dsp:nvSpPr>
        <dsp:cNvPr id="0" name=""/>
        <dsp:cNvSpPr/>
      </dsp:nvSpPr>
      <dsp:spPr>
        <a:xfrm>
          <a:off x="0" y="1336302"/>
          <a:ext cx="8380139" cy="10686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9D72B0-BE15-4436-9E7A-41265FE6A8AD}">
      <dsp:nvSpPr>
        <dsp:cNvPr id="0" name=""/>
        <dsp:cNvSpPr/>
      </dsp:nvSpPr>
      <dsp:spPr>
        <a:xfrm>
          <a:off x="323274" y="1576754"/>
          <a:ext cx="587772" cy="587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4AA45B-2A04-4B29-8C3B-05ABA155C91E}">
      <dsp:nvSpPr>
        <dsp:cNvPr id="0" name=""/>
        <dsp:cNvSpPr/>
      </dsp:nvSpPr>
      <dsp:spPr>
        <a:xfrm>
          <a:off x="1234321" y="1336302"/>
          <a:ext cx="7145817" cy="106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102" tIns="113102" rIns="113102" bIns="113102"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002060"/>
              </a:solidFill>
              <a:latin typeface="Aptos" panose="02110004020202020204"/>
              <a:ea typeface="+mn-ea"/>
              <a:cs typeface="+mn-cs"/>
            </a:rPr>
            <a:t>Deadlines to be strictly met</a:t>
          </a:r>
          <a:endParaRPr lang="en-US" sz="2000" kern="1200" dirty="0">
            <a:solidFill>
              <a:srgbClr val="002060"/>
            </a:solidFill>
            <a:latin typeface="Aptos" panose="02110004020202020204"/>
            <a:ea typeface="+mn-ea"/>
            <a:cs typeface="+mn-cs"/>
          </a:endParaRPr>
        </a:p>
      </dsp:txBody>
      <dsp:txXfrm>
        <a:off x="1234321" y="1336302"/>
        <a:ext cx="7145817" cy="1068676"/>
      </dsp:txXfrm>
    </dsp:sp>
    <dsp:sp modelId="{AE5E0D06-7C1B-4057-9B71-2E07882E9FCB}">
      <dsp:nvSpPr>
        <dsp:cNvPr id="0" name=""/>
        <dsp:cNvSpPr/>
      </dsp:nvSpPr>
      <dsp:spPr>
        <a:xfrm>
          <a:off x="0" y="2672147"/>
          <a:ext cx="8380139" cy="10686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EC627B-E5D9-4731-B69A-A45399BAB89C}">
      <dsp:nvSpPr>
        <dsp:cNvPr id="0" name=""/>
        <dsp:cNvSpPr/>
      </dsp:nvSpPr>
      <dsp:spPr>
        <a:xfrm>
          <a:off x="323274" y="2912600"/>
          <a:ext cx="587772" cy="587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31A9F9-A276-4FA2-B616-AC70471105C5}">
      <dsp:nvSpPr>
        <dsp:cNvPr id="0" name=""/>
        <dsp:cNvSpPr/>
      </dsp:nvSpPr>
      <dsp:spPr>
        <a:xfrm>
          <a:off x="1234321" y="2672147"/>
          <a:ext cx="7145817" cy="106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102" tIns="113102" rIns="113102" bIns="113102"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002060"/>
              </a:solidFill>
              <a:latin typeface="Aptos" panose="02110004020202020204"/>
              <a:ea typeface="+mn-ea"/>
              <a:cs typeface="+mn-cs"/>
            </a:rPr>
            <a:t>Adhere to prescribed submission format to ensure queries are properly dealt with</a:t>
          </a:r>
          <a:endParaRPr lang="en-US" sz="2000" kern="1200" dirty="0">
            <a:solidFill>
              <a:srgbClr val="002060"/>
            </a:solidFill>
            <a:latin typeface="Aptos" panose="02110004020202020204"/>
            <a:ea typeface="+mn-ea"/>
            <a:cs typeface="+mn-cs"/>
          </a:endParaRPr>
        </a:p>
      </dsp:txBody>
      <dsp:txXfrm>
        <a:off x="1234321" y="2672147"/>
        <a:ext cx="7145817" cy="10686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6E16E-0248-482D-8C03-C327E191521C}">
      <dsp:nvSpPr>
        <dsp:cNvPr id="0" name=""/>
        <dsp:cNvSpPr/>
      </dsp:nvSpPr>
      <dsp:spPr>
        <a:xfrm>
          <a:off x="0" y="1380"/>
          <a:ext cx="5318630" cy="699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0CDD2A-DF69-4785-9753-ABDE0E1C5C37}">
      <dsp:nvSpPr>
        <dsp:cNvPr id="0" name=""/>
        <dsp:cNvSpPr/>
      </dsp:nvSpPr>
      <dsp:spPr>
        <a:xfrm>
          <a:off x="211623" y="158786"/>
          <a:ext cx="384770" cy="38477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6FAA8F-051F-4726-A2F3-C318F91CB008}">
      <dsp:nvSpPr>
        <dsp:cNvPr id="0" name=""/>
        <dsp:cNvSpPr/>
      </dsp:nvSpPr>
      <dsp:spPr>
        <a:xfrm>
          <a:off x="808018" y="1380"/>
          <a:ext cx="4510612" cy="699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039" tIns="74039" rIns="74039" bIns="74039" numCol="1" spcCol="1270" anchor="ctr" anchorCtr="0">
          <a:noAutofit/>
        </a:bodyPr>
        <a:lstStyle/>
        <a:p>
          <a:pPr marL="0" lvl="0" indent="0" algn="l" defTabSz="755650">
            <a:lnSpc>
              <a:spcPct val="100000"/>
            </a:lnSpc>
            <a:spcBef>
              <a:spcPct val="0"/>
            </a:spcBef>
            <a:spcAft>
              <a:spcPct val="35000"/>
            </a:spcAft>
            <a:buNone/>
          </a:pPr>
          <a:r>
            <a:rPr lang="en-GB" sz="1700" b="1" kern="1200" dirty="0"/>
            <a:t>RFI issued on e-tenders and SARS website:</a:t>
          </a:r>
          <a:endParaRPr lang="en-US" sz="1700" kern="1200" dirty="0"/>
        </a:p>
      </dsp:txBody>
      <dsp:txXfrm>
        <a:off x="808018" y="1380"/>
        <a:ext cx="4510612" cy="699583"/>
      </dsp:txXfrm>
    </dsp:sp>
    <dsp:sp modelId="{BE429C8C-919D-4F08-BAB7-00DD7AAF08E0}">
      <dsp:nvSpPr>
        <dsp:cNvPr id="0" name=""/>
        <dsp:cNvSpPr/>
      </dsp:nvSpPr>
      <dsp:spPr>
        <a:xfrm>
          <a:off x="0" y="875859"/>
          <a:ext cx="5318630" cy="699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83C85A-169B-415A-B55B-B22F87FAC8C4}">
      <dsp:nvSpPr>
        <dsp:cNvPr id="0" name=""/>
        <dsp:cNvSpPr/>
      </dsp:nvSpPr>
      <dsp:spPr>
        <a:xfrm>
          <a:off x="211623" y="1033265"/>
          <a:ext cx="384770" cy="384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96067-CEA5-43BA-A8F7-6FBCDABE9AA9}">
      <dsp:nvSpPr>
        <dsp:cNvPr id="0" name=""/>
        <dsp:cNvSpPr/>
      </dsp:nvSpPr>
      <dsp:spPr>
        <a:xfrm>
          <a:off x="808018" y="875859"/>
          <a:ext cx="4510612" cy="699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039" tIns="74039" rIns="74039" bIns="74039" numCol="1" spcCol="1270" anchor="ctr" anchorCtr="0">
          <a:noAutofit/>
        </a:bodyPr>
        <a:lstStyle/>
        <a:p>
          <a:pPr marL="0" lvl="0" indent="0" algn="l" defTabSz="755650">
            <a:lnSpc>
              <a:spcPct val="100000"/>
            </a:lnSpc>
            <a:spcBef>
              <a:spcPct val="0"/>
            </a:spcBef>
            <a:spcAft>
              <a:spcPct val="35000"/>
            </a:spcAft>
            <a:buNone/>
          </a:pPr>
          <a:r>
            <a:rPr lang="en-GB" sz="1700" b="1" i="0" kern="1200" baseline="0" dirty="0"/>
            <a:t>Deadline for respondents to submit queries:</a:t>
          </a:r>
          <a:endParaRPr lang="en-US" sz="1700" kern="1200" dirty="0"/>
        </a:p>
      </dsp:txBody>
      <dsp:txXfrm>
        <a:off x="808018" y="875859"/>
        <a:ext cx="4510612" cy="699583"/>
      </dsp:txXfrm>
    </dsp:sp>
    <dsp:sp modelId="{EDCE1FC6-9D0C-470D-82CA-AAFE1A00FEC9}">
      <dsp:nvSpPr>
        <dsp:cNvPr id="0" name=""/>
        <dsp:cNvSpPr/>
      </dsp:nvSpPr>
      <dsp:spPr>
        <a:xfrm>
          <a:off x="0" y="1750338"/>
          <a:ext cx="5318630" cy="699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D6464F-1DB5-4B11-9FA5-53D4FE7479D3}">
      <dsp:nvSpPr>
        <dsp:cNvPr id="0" name=""/>
        <dsp:cNvSpPr/>
      </dsp:nvSpPr>
      <dsp:spPr>
        <a:xfrm>
          <a:off x="211623" y="1907745"/>
          <a:ext cx="384770" cy="384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9FB148-206B-4284-8995-8FA5CE49B6FA}">
      <dsp:nvSpPr>
        <dsp:cNvPr id="0" name=""/>
        <dsp:cNvSpPr/>
      </dsp:nvSpPr>
      <dsp:spPr>
        <a:xfrm>
          <a:off x="808018" y="1750338"/>
          <a:ext cx="4510612" cy="699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039" tIns="74039" rIns="74039" bIns="74039" numCol="1" spcCol="1270" anchor="ctr" anchorCtr="0">
          <a:noAutofit/>
        </a:bodyPr>
        <a:lstStyle/>
        <a:p>
          <a:pPr marL="0" lvl="0" indent="0" algn="l" defTabSz="755650">
            <a:lnSpc>
              <a:spcPct val="100000"/>
            </a:lnSpc>
            <a:spcBef>
              <a:spcPct val="0"/>
            </a:spcBef>
            <a:spcAft>
              <a:spcPct val="35000"/>
            </a:spcAft>
            <a:buNone/>
          </a:pPr>
          <a:r>
            <a:rPr lang="en-GB" sz="1700" b="1" i="0" kern="1200" baseline="0"/>
            <a:t>SARS to post answers to Respondent’s questions on the SARS website :</a:t>
          </a:r>
          <a:endParaRPr lang="en-US" sz="1700" kern="1200"/>
        </a:p>
      </dsp:txBody>
      <dsp:txXfrm>
        <a:off x="808018" y="1750338"/>
        <a:ext cx="4510612" cy="699583"/>
      </dsp:txXfrm>
    </dsp:sp>
    <dsp:sp modelId="{CB37A4C3-D4A6-403D-BC60-166AC377265E}">
      <dsp:nvSpPr>
        <dsp:cNvPr id="0" name=""/>
        <dsp:cNvSpPr/>
      </dsp:nvSpPr>
      <dsp:spPr>
        <a:xfrm>
          <a:off x="0" y="2624818"/>
          <a:ext cx="5318630" cy="699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274CC8-CE36-437F-A1B5-012C930A39DD}">
      <dsp:nvSpPr>
        <dsp:cNvPr id="0" name=""/>
        <dsp:cNvSpPr/>
      </dsp:nvSpPr>
      <dsp:spPr>
        <a:xfrm>
          <a:off x="211623" y="2782224"/>
          <a:ext cx="384770" cy="384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E03526-ABAE-4A97-AC98-5313DB7BBE26}">
      <dsp:nvSpPr>
        <dsp:cNvPr id="0" name=""/>
        <dsp:cNvSpPr/>
      </dsp:nvSpPr>
      <dsp:spPr>
        <a:xfrm>
          <a:off x="808018" y="2624818"/>
          <a:ext cx="4510612" cy="699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039" tIns="74039" rIns="74039" bIns="74039" numCol="1" spcCol="1270" anchor="ctr" anchorCtr="0">
          <a:noAutofit/>
        </a:bodyPr>
        <a:lstStyle/>
        <a:p>
          <a:pPr marL="0" lvl="0" indent="0" algn="l" defTabSz="755650">
            <a:lnSpc>
              <a:spcPct val="100000"/>
            </a:lnSpc>
            <a:spcBef>
              <a:spcPct val="0"/>
            </a:spcBef>
            <a:spcAft>
              <a:spcPct val="35000"/>
            </a:spcAft>
            <a:buNone/>
          </a:pPr>
          <a:r>
            <a:rPr lang="en-GB" sz="1700" b="1" i="0" kern="1200" baseline="0" dirty="0"/>
            <a:t>RFI due date:</a:t>
          </a:r>
          <a:endParaRPr lang="en-US" sz="1700" kern="1200" dirty="0"/>
        </a:p>
      </dsp:txBody>
      <dsp:txXfrm>
        <a:off x="808018" y="2624818"/>
        <a:ext cx="4510612" cy="699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BD4E8-6415-43DD-A7CF-FAD61A593101}">
      <dsp:nvSpPr>
        <dsp:cNvPr id="0" name=""/>
        <dsp:cNvSpPr/>
      </dsp:nvSpPr>
      <dsp:spPr>
        <a:xfrm>
          <a:off x="4039947" y="150426"/>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DF407-02C1-4DA5-9400-34595109A0D9}">
      <dsp:nvSpPr>
        <dsp:cNvPr id="0" name=""/>
        <dsp:cNvSpPr/>
      </dsp:nvSpPr>
      <dsp:spPr>
        <a:xfrm>
          <a:off x="2851947" y="2652365"/>
          <a:ext cx="4320000"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t>Respondents must </a:t>
          </a:r>
          <a:r>
            <a:rPr lang="en-GB" sz="1800" b="1" kern="1200" dirty="0"/>
            <a:t>submit</a:t>
          </a:r>
          <a:r>
            <a:rPr lang="en-GB" sz="1800" kern="1200" dirty="0"/>
            <a:t> their responses to the following email address:</a:t>
          </a:r>
        </a:p>
        <a:p>
          <a:pPr marL="0" lvl="0" indent="0" algn="ctr" defTabSz="800100">
            <a:lnSpc>
              <a:spcPct val="100000"/>
            </a:lnSpc>
            <a:spcBef>
              <a:spcPct val="0"/>
            </a:spcBef>
            <a:spcAft>
              <a:spcPct val="35000"/>
            </a:spcAft>
            <a:buNone/>
          </a:pPr>
          <a:r>
            <a:rPr lang="en-ZA" sz="1800" b="0" i="0" u="none" strike="noStrike" kern="1200" baseline="0" dirty="0">
              <a:solidFill>
                <a:srgbClr val="FF0000"/>
              </a:solidFill>
              <a:hlinkClick xmlns:r="http://schemas.openxmlformats.org/officeDocument/2006/relationships" r:id="rId2">
                <a:extLst>
                  <a:ext uri="{A12FA001-AC4F-418D-AE19-62706E023703}">
                    <ahyp:hlinkClr xmlns:ahyp="http://schemas.microsoft.com/office/drawing/2018/hyperlinkcolor" val="tx"/>
                  </a:ext>
                </a:extLst>
              </a:hlinkClick>
            </a:rPr>
            <a:t>tenderoffice@sars.gov.za</a:t>
          </a:r>
          <a:r>
            <a:rPr lang="en-ZA" sz="1800" b="0" i="0" u="none" strike="noStrike" kern="1200" baseline="0" dirty="0">
              <a:solidFill>
                <a:srgbClr val="FF0000"/>
              </a:solidFill>
            </a:rPr>
            <a:t>  </a:t>
          </a:r>
          <a:endParaRPr lang="en-GB" sz="1800" kern="1200" dirty="0"/>
        </a:p>
        <a:p>
          <a:pPr marL="0" lvl="0" indent="0" algn="ctr" defTabSz="800100">
            <a:lnSpc>
              <a:spcPct val="100000"/>
            </a:lnSpc>
            <a:spcBef>
              <a:spcPct val="0"/>
            </a:spcBef>
            <a:spcAft>
              <a:spcPct val="35000"/>
            </a:spcAft>
            <a:buNone/>
          </a:pPr>
          <a:endParaRPr lang="en-US" sz="1100" kern="1200" dirty="0"/>
        </a:p>
      </dsp:txBody>
      <dsp:txXfrm>
        <a:off x="2851947" y="2652365"/>
        <a:ext cx="4320000" cy="1215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38C821-ABCD-DE1E-12FB-49093AD5ED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2BF76234-7DD9-6FC4-2FC8-4C41BE6939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1C8C9C-B685-48DE-94B4-E7230B2E8A10}" type="datetimeFigureOut">
              <a:rPr lang="en-ZA" smtClean="0"/>
              <a:t>2026/08/17</a:t>
            </a:fld>
            <a:endParaRPr lang="en-ZA" dirty="0"/>
          </a:p>
        </p:txBody>
      </p:sp>
      <p:sp>
        <p:nvSpPr>
          <p:cNvPr id="4" name="Footer Placeholder 3">
            <a:extLst>
              <a:ext uri="{FF2B5EF4-FFF2-40B4-BE49-F238E27FC236}">
                <a16:creationId xmlns:a16="http://schemas.microsoft.com/office/drawing/2014/main" id="{4600F056-A760-B2FB-F78A-17EF8EB12A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41CBDC0B-0595-F851-76F7-DAC00CAB48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5803D1-67B4-4BE9-98CE-FC195EEE100B}" type="slidenum">
              <a:rPr lang="en-ZA" smtClean="0"/>
              <a:t>‹#›</a:t>
            </a:fld>
            <a:endParaRPr lang="en-ZA" dirty="0"/>
          </a:p>
        </p:txBody>
      </p:sp>
    </p:spTree>
    <p:extLst>
      <p:ext uri="{BB962C8B-B14F-4D97-AF65-F5344CB8AC3E}">
        <p14:creationId xmlns:p14="http://schemas.microsoft.com/office/powerpoint/2010/main" val="15013802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E54D0-6960-44A7-A3EE-A54306D7E901}" type="datetimeFigureOut">
              <a:rPr lang="en-ZA" smtClean="0"/>
              <a:t>2026/08/17</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D2B6-D2C2-4CBB-AFA1-E918FE5C2C29}" type="slidenum">
              <a:rPr lang="en-ZA" smtClean="0"/>
              <a:t>‹#›</a:t>
            </a:fld>
            <a:endParaRPr lang="en-ZA" dirty="0"/>
          </a:p>
        </p:txBody>
      </p:sp>
    </p:spTree>
    <p:extLst>
      <p:ext uri="{BB962C8B-B14F-4D97-AF65-F5344CB8AC3E}">
        <p14:creationId xmlns:p14="http://schemas.microsoft.com/office/powerpoint/2010/main" val="10274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AA3A4D6-9F9C-E2C1-B9C0-3790D7F583C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D3FD37F-BFC5-C26D-0A7C-D16456E853E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41105F4-1C47-DC84-4645-9CCD889B72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3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532A4630-ADA1-1273-7264-237A6B53ACB0}"/>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E06B6247-C140-9315-4B62-EFEA38C9F7A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1E57F244-9275-C863-C82F-B0A15E78FB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7304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41E0B627-4F1E-A61F-F3E3-0A31034FC2A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71184646-0D6E-4E28-5DEC-79ED01AE6DD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B8FE1C7-E2DC-8C83-3B8D-D622CD863E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925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5</a:t>
            </a:fld>
            <a:endParaRPr lang="en-ZA" dirty="0"/>
          </a:p>
        </p:txBody>
      </p:sp>
    </p:spTree>
    <p:extLst>
      <p:ext uri="{BB962C8B-B14F-4D97-AF65-F5344CB8AC3E}">
        <p14:creationId xmlns:p14="http://schemas.microsoft.com/office/powerpoint/2010/main" val="20464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6</a:t>
            </a:fld>
            <a:endParaRPr lang="en-ZA" dirty="0"/>
          </a:p>
        </p:txBody>
      </p:sp>
    </p:spTree>
    <p:extLst>
      <p:ext uri="{BB962C8B-B14F-4D97-AF65-F5344CB8AC3E}">
        <p14:creationId xmlns:p14="http://schemas.microsoft.com/office/powerpoint/2010/main" val="3944064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C7890126-2CA4-F810-D9D9-5D8D50785219}"/>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CF243391-E2E1-08F8-5A65-2D035C8B77A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7D6C4C57-15C5-6A86-1FD7-F6900B21FB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1787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4EBBA-7403-52D4-517F-67AD6303B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8B98D-5130-ED2C-1F3C-4CF8275E5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D580C4-303B-35DA-B4AA-6C9FB1964562}"/>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82109AD0-9ED7-521F-591D-49FB846C7EE1}"/>
              </a:ext>
            </a:extLst>
          </p:cNvPr>
          <p:cNvSpPr>
            <a:spLocks noGrp="1"/>
          </p:cNvSpPr>
          <p:nvPr>
            <p:ph type="sldNum" sz="quarter" idx="5"/>
          </p:nvPr>
        </p:nvSpPr>
        <p:spPr/>
        <p:txBody>
          <a:bodyPr/>
          <a:lstStyle/>
          <a:p>
            <a:fld id="{90DED2B6-D2C2-4CBB-AFA1-E918FE5C2C29}" type="slidenum">
              <a:rPr lang="en-ZA" smtClean="0"/>
              <a:t>9</a:t>
            </a:fld>
            <a:endParaRPr lang="en-ZA" dirty="0"/>
          </a:p>
        </p:txBody>
      </p:sp>
    </p:spTree>
    <p:extLst>
      <p:ext uri="{BB962C8B-B14F-4D97-AF65-F5344CB8AC3E}">
        <p14:creationId xmlns:p14="http://schemas.microsoft.com/office/powerpoint/2010/main" val="3167451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B4CAD342-2F95-C8FC-01C5-6EC21C5F72E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EEFA6D3-6532-9CDC-FCFA-F3B25BD2672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75908102-DEBB-7CB6-BAEA-CD2565FC320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160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11</a:t>
            </a:fld>
            <a:endParaRPr lang="en-ZA" dirty="0"/>
          </a:p>
        </p:txBody>
      </p:sp>
    </p:spTree>
    <p:extLst>
      <p:ext uri="{BB962C8B-B14F-4D97-AF65-F5344CB8AC3E}">
        <p14:creationId xmlns:p14="http://schemas.microsoft.com/office/powerpoint/2010/main" val="85834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00EDE-8E9F-4E9E-42D7-B9FDD3DE2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914C3-039F-00E9-9A0E-BF4A5D700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930B5-6467-6F1D-B9C3-A630EB32480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E981DE53-898F-6DBA-FB08-ECB8ADF0E886}"/>
              </a:ext>
            </a:extLst>
          </p:cNvPr>
          <p:cNvSpPr>
            <a:spLocks noGrp="1"/>
          </p:cNvSpPr>
          <p:nvPr>
            <p:ph type="sldNum" sz="quarter" idx="5"/>
          </p:nvPr>
        </p:nvSpPr>
        <p:spPr/>
        <p:txBody>
          <a:bodyPr/>
          <a:lstStyle/>
          <a:p>
            <a:fld id="{90DED2B6-D2C2-4CBB-AFA1-E918FE5C2C29}" type="slidenum">
              <a:rPr lang="en-ZA" smtClean="0"/>
              <a:t>12</a:t>
            </a:fld>
            <a:endParaRPr lang="en-ZA" dirty="0"/>
          </a:p>
        </p:txBody>
      </p:sp>
    </p:spTree>
    <p:extLst>
      <p:ext uri="{BB962C8B-B14F-4D97-AF65-F5344CB8AC3E}">
        <p14:creationId xmlns:p14="http://schemas.microsoft.com/office/powerpoint/2010/main" val="1956830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ABEFB-127F-EF6A-97B5-2AF5F3747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39786-6A3D-8169-7DBB-9423ACB0F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9485C-1679-3C35-9F78-3DFE6F6AF35A}"/>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B617F4C-28CB-2E03-93CD-827C5A68358A}"/>
              </a:ext>
            </a:extLst>
          </p:cNvPr>
          <p:cNvSpPr>
            <a:spLocks noGrp="1"/>
          </p:cNvSpPr>
          <p:nvPr>
            <p:ph type="sldNum" sz="quarter" idx="5"/>
          </p:nvPr>
        </p:nvSpPr>
        <p:spPr/>
        <p:txBody>
          <a:bodyPr/>
          <a:lstStyle/>
          <a:p>
            <a:fld id="{90DED2B6-D2C2-4CBB-AFA1-E918FE5C2C29}" type="slidenum">
              <a:rPr lang="en-ZA" smtClean="0"/>
              <a:t>13</a:t>
            </a:fld>
            <a:endParaRPr lang="en-ZA" dirty="0"/>
          </a:p>
        </p:txBody>
      </p:sp>
    </p:spTree>
    <p:extLst>
      <p:ext uri="{BB962C8B-B14F-4D97-AF65-F5344CB8AC3E}">
        <p14:creationId xmlns:p14="http://schemas.microsoft.com/office/powerpoint/2010/main" val="3235660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20.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20.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59874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3061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32265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135895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7230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813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1628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79390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881677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54229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83354045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733930894"/>
      </p:ext>
    </p:extLst>
  </p:cSld>
  <p:clrMapOvr>
    <a:masterClrMapping/>
  </p:clrMapOvr>
  <p:extLst>
    <p:ext uri="{DCECCB84-F9BA-43D5-87BE-67443E8EF086}">
      <p15:sldGuideLst xmlns:p15="http://schemas.microsoft.com/office/powerpoint/2012/main">
        <p15:guide id="1" pos="2502" userDrawn="1">
          <p15:clr>
            <a:srgbClr val="FBAE40"/>
          </p15:clr>
        </p15:guide>
        <p15:guide id="2" orient="horz" pos="38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558157845"/>
      </p:ext>
    </p:extLst>
  </p:cSld>
  <p:clrMapOvr>
    <a:masterClrMapping/>
  </p:clrMapOvr>
  <p:extLst>
    <p:ext uri="{DCECCB84-F9BA-43D5-87BE-67443E8EF086}">
      <p15:sldGuideLst xmlns:p15="http://schemas.microsoft.com/office/powerpoint/2012/main">
        <p15:guide id="1" pos="247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pic>
        <p:nvPicPr>
          <p:cNvPr id="3" name="Picture 2" descr="A blue square with white lines&#10;&#10;AI-generated content may be incorrect.">
            <a:extLst>
              <a:ext uri="{FF2B5EF4-FFF2-40B4-BE49-F238E27FC236}">
                <a16:creationId xmlns:a16="http://schemas.microsoft.com/office/drawing/2014/main" id="{9FD39D15-355F-711F-8AB2-F8614910E5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Google Shape;42;p5">
            <a:extLst>
              <a:ext uri="{FF2B5EF4-FFF2-40B4-BE49-F238E27FC236}">
                <a16:creationId xmlns:a16="http://schemas.microsoft.com/office/drawing/2014/main" id="{1543FA15-BE1E-4756-FC05-F3F55B579D2C}"/>
              </a:ext>
            </a:extLst>
          </p:cNvPr>
          <p:cNvSpPr txBox="1"/>
          <p:nvPr userDrawn="1"/>
        </p:nvSpPr>
        <p:spPr>
          <a:xfrm>
            <a:off x="926853" y="760846"/>
            <a:ext cx="2592871" cy="49551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bg1"/>
                </a:solidFill>
                <a:latin typeface="Arial"/>
                <a:ea typeface="Arial"/>
                <a:cs typeface="Arial"/>
                <a:sym typeface="Arial"/>
              </a:rPr>
              <a:t>Thank you</a:t>
            </a:r>
            <a:endParaRPr dirty="0">
              <a:solidFill>
                <a:schemeClr val="bg1"/>
              </a:solidFil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Siyabulela</a:t>
            </a:r>
            <a:endParaRPr dirty="0">
              <a:solidFill>
                <a:schemeClr val="bg1"/>
              </a:solidFil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bg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bg1"/>
                </a:solidFill>
                <a:latin typeface="Arial"/>
                <a:ea typeface="Arial"/>
                <a:cs typeface="Arial"/>
                <a:sym typeface="Arial"/>
              </a:rPr>
              <a:t>Dankie</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Re a </a:t>
            </a:r>
            <a:r>
              <a:rPr lang="en-US" sz="2600" b="0" i="0" u="none" strike="noStrike" cap="none" dirty="0" err="1">
                <a:solidFill>
                  <a:schemeClr val="bg1"/>
                </a:solidFill>
                <a:latin typeface="Arial"/>
                <a:ea typeface="Arial"/>
                <a:cs typeface="Arial"/>
                <a:sym typeface="Arial"/>
              </a:rPr>
              <a:t>leboga</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Re a </a:t>
            </a:r>
            <a:r>
              <a:rPr lang="en-US" sz="2600" b="0" i="0" u="none" strike="noStrike" cap="none" dirty="0" err="1">
                <a:solidFill>
                  <a:schemeClr val="bg1"/>
                </a:solidFill>
                <a:latin typeface="Arial"/>
                <a:ea typeface="Arial"/>
                <a:cs typeface="Arial"/>
                <a:sym typeface="Arial"/>
              </a:rPr>
              <a:t>leboha</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Ro </a:t>
            </a:r>
            <a:r>
              <a:rPr lang="en-US" sz="2600" b="0" i="0" u="none" strike="noStrike" cap="none" dirty="0" err="1">
                <a:solidFill>
                  <a:schemeClr val="bg1"/>
                </a:solidFill>
                <a:latin typeface="Arial"/>
                <a:ea typeface="Arial"/>
                <a:cs typeface="Arial"/>
                <a:sym typeface="Arial"/>
              </a:rPr>
              <a:t>livhuwa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Ha </a:t>
            </a:r>
            <a:r>
              <a:rPr lang="en-US" sz="2600" b="0" i="0" u="none" strike="noStrike" cap="none" dirty="0" err="1">
                <a:solidFill>
                  <a:schemeClr val="bg1"/>
                </a:solidFill>
                <a:latin typeface="Arial"/>
                <a:ea typeface="Arial"/>
                <a:cs typeface="Arial"/>
                <a:sym typeface="Arial"/>
              </a:rPr>
              <a:t>khensa</a:t>
            </a:r>
            <a:endParaRPr sz="2600" b="0" i="0" u="none" strike="noStrike" cap="none"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00971B5C-AC95-3ED1-7107-CC27B0FC184F}"/>
              </a:ext>
            </a:extLst>
          </p:cNvPr>
          <p:cNvPicPr>
            <a:picLocks noChangeAspect="1"/>
          </p:cNvPicPr>
          <p:nvPr userDrawn="1"/>
        </p:nvPicPr>
        <p:blipFill>
          <a:blip r:embed="rId3"/>
          <a:srcRect t="2360" r="14696"/>
          <a:stretch>
            <a:fillRect/>
          </a:stretch>
        </p:blipFill>
        <p:spPr>
          <a:xfrm>
            <a:off x="1714816" y="-1"/>
            <a:ext cx="10477184" cy="5581097"/>
          </a:xfrm>
          <a:prstGeom prst="rect">
            <a:avLst/>
          </a:prstGeom>
        </p:spPr>
      </p:pic>
      <p:pic>
        <p:nvPicPr>
          <p:cNvPr id="6" name="Google Shape;9;p2">
            <a:extLst>
              <a:ext uri="{FF2B5EF4-FFF2-40B4-BE49-F238E27FC236}">
                <a16:creationId xmlns:a16="http://schemas.microsoft.com/office/drawing/2014/main" id="{DB9FEDB6-EC1E-879A-9DBD-AABE67F55A5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3504923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pic>
        <p:nvPicPr>
          <p:cNvPr id="3" name="Content Placeholder 10" descr="A white and blue background&#10;&#10;AI-generated content may be incorrect.">
            <a:extLst>
              <a:ext uri="{FF2B5EF4-FFF2-40B4-BE49-F238E27FC236}">
                <a16:creationId xmlns:a16="http://schemas.microsoft.com/office/drawing/2014/main" id="{01C9927C-B088-9DA8-8980-A58883225B16}"/>
              </a:ext>
            </a:extLst>
          </p:cNvPr>
          <p:cNvPicPr>
            <a:picLocks noChangeAspect="1"/>
          </p:cNvPicPr>
          <p:nvPr userDrawn="1"/>
        </p:nvPicPr>
        <p:blipFill>
          <a:blip r:embed="rId2" cstate="print">
            <a:alphaModFix amt="35000"/>
            <a:extLst>
              <a:ext uri="{28A0092B-C50C-407E-A947-70E740481C1C}">
                <a14:useLocalDpi xmlns:a14="http://schemas.microsoft.com/office/drawing/2010/main"/>
              </a:ext>
            </a:extLst>
          </a:blip>
          <a:srcRect/>
          <a:stretch>
            <a:fillRect/>
          </a:stretch>
        </p:blipFill>
        <p:spPr>
          <a:xfrm>
            <a:off x="0" y="0"/>
            <a:ext cx="10284031" cy="6858000"/>
          </a:xfrm>
          <a:prstGeom prst="rect">
            <a:avLst/>
          </a:prstGeom>
        </p:spPr>
      </p:pic>
      <p:sp>
        <p:nvSpPr>
          <p:cNvPr id="2" name="Title 1">
            <a:extLst>
              <a:ext uri="{FF2B5EF4-FFF2-40B4-BE49-F238E27FC236}">
                <a16:creationId xmlns:a16="http://schemas.microsoft.com/office/drawing/2014/main" id="{5DAD6E8A-0EA3-A0E5-141E-68474042CC42}"/>
              </a:ext>
            </a:extLst>
          </p:cNvPr>
          <p:cNvSpPr>
            <a:spLocks noGrp="1"/>
          </p:cNvSpPr>
          <p:nvPr>
            <p:ph type="title"/>
          </p:nvPr>
        </p:nvSpPr>
        <p:spPr>
          <a:xfrm>
            <a:off x="300990" y="228600"/>
            <a:ext cx="11993880" cy="548640"/>
          </a:xfrm>
        </p:spPr>
        <p:txBody>
          <a:bodyPr>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231EB87E-D67E-9816-2F2F-E466080F4668}"/>
              </a:ext>
            </a:extLst>
          </p:cNvPr>
          <p:cNvPicPr>
            <a:picLocks noChangeAspect="1"/>
          </p:cNvPicPr>
          <p:nvPr userDrawn="1"/>
        </p:nvPicPr>
        <p:blipFill>
          <a:blip r:embed="rId3"/>
          <a:stretch>
            <a:fillRect/>
          </a:stretch>
        </p:blipFill>
        <p:spPr>
          <a:xfrm>
            <a:off x="353060" y="798022"/>
            <a:ext cx="787400" cy="38100"/>
          </a:xfrm>
          <a:prstGeom prst="rect">
            <a:avLst/>
          </a:prstGeom>
        </p:spPr>
      </p:pic>
      <p:sp>
        <p:nvSpPr>
          <p:cNvPr id="5" name="Content Placeholder 2">
            <a:extLst>
              <a:ext uri="{FF2B5EF4-FFF2-40B4-BE49-F238E27FC236}">
                <a16:creationId xmlns:a16="http://schemas.microsoft.com/office/drawing/2014/main" id="{8FAD9267-FFDE-3469-5089-9DD5EC45C2D3}"/>
              </a:ext>
            </a:extLst>
          </p:cNvPr>
          <p:cNvSpPr>
            <a:spLocks noGrp="1"/>
          </p:cNvSpPr>
          <p:nvPr>
            <p:ph sz="half" idx="1"/>
          </p:nvPr>
        </p:nvSpPr>
        <p:spPr>
          <a:xfrm>
            <a:off x="746760" y="1386238"/>
            <a:ext cx="10633364" cy="4351338"/>
          </a:xfrm>
        </p:spPr>
        <p:txBody>
          <a:bodyPr>
            <a:normAutofit/>
          </a:bodyPr>
          <a:lstStyle>
            <a:lvl1pPr>
              <a:defRPr sz="2400">
                <a:latin typeface="Lato" panose="020F0502020204030203" pitchFamily="34" charset="77"/>
              </a:defRPr>
            </a:lvl1pPr>
            <a:lvl2pPr>
              <a:defRPr sz="2000">
                <a:latin typeface="Lato" panose="020F0502020204030203" pitchFamily="34" charset="77"/>
              </a:defRPr>
            </a:lvl2pPr>
            <a:lvl3pPr>
              <a:defRPr sz="18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Google Shape;21;p3">
            <a:extLst>
              <a:ext uri="{FF2B5EF4-FFF2-40B4-BE49-F238E27FC236}">
                <a16:creationId xmlns:a16="http://schemas.microsoft.com/office/drawing/2014/main" id="{C728A13C-28B1-141E-98F4-C5F2B2A2BF0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1730230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Cover Option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48170D-CB21-1A4B-AF31-34A749809124}"/>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0DD274-94A2-CFB9-7B5D-AB2CD3CEEE9E}"/>
              </a:ext>
            </a:extLst>
          </p:cNvPr>
          <p:cNvSpPr>
            <a:spLocks noGrp="1"/>
          </p:cNvSpPr>
          <p:nvPr>
            <p:ph type="ctrTitle" hasCustomPrompt="1"/>
          </p:nvPr>
        </p:nvSpPr>
        <p:spPr>
          <a:xfrm>
            <a:off x="3840479" y="3236914"/>
            <a:ext cx="7669033" cy="712787"/>
          </a:xfrm>
        </p:spPr>
        <p:txBody>
          <a:bodyPr anchor="t">
            <a:normAutofit/>
          </a:bodyPr>
          <a:lstStyle>
            <a:lvl1pPr algn="l">
              <a:defRPr sz="36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a:extLst>
              <a:ext uri="{FF2B5EF4-FFF2-40B4-BE49-F238E27FC236}">
                <a16:creationId xmlns:a16="http://schemas.microsoft.com/office/drawing/2014/main" id="{8CFCF9AD-D315-A3BD-A93F-B112DBC0378E}"/>
              </a:ext>
            </a:extLst>
          </p:cNvPr>
          <p:cNvSpPr>
            <a:spLocks noGrp="1"/>
          </p:cNvSpPr>
          <p:nvPr>
            <p:ph type="subTitle" idx="1" hasCustomPrompt="1"/>
          </p:nvPr>
        </p:nvSpPr>
        <p:spPr>
          <a:xfrm>
            <a:off x="3840480" y="4247875"/>
            <a:ext cx="7669032" cy="365125"/>
          </a:xfrm>
        </p:spPr>
        <p:txBody>
          <a:bodyPr>
            <a:noAutofit/>
          </a:bodyPr>
          <a:lstStyle>
            <a:lvl1pPr marL="0" indent="0" algn="l">
              <a:buNone/>
              <a:defRPr sz="2000" b="1" i="0">
                <a:solidFill>
                  <a:schemeClr val="accent2">
                    <a:lumMod val="40000"/>
                    <a:lumOff val="60000"/>
                  </a:schemeClr>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4" name="Google Shape;9;p2">
            <a:extLst>
              <a:ext uri="{FF2B5EF4-FFF2-40B4-BE49-F238E27FC236}">
                <a16:creationId xmlns:a16="http://schemas.microsoft.com/office/drawing/2014/main" id="{55E11565-22E0-9B79-AEDA-6EDE2C2EF6D0}"/>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2165903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Cover Option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1E3F5C-E8BD-D878-8C09-BEECE6FDB6F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0DD274-94A2-CFB9-7B5D-AB2CD3CEEE9E}"/>
              </a:ext>
            </a:extLst>
          </p:cNvPr>
          <p:cNvSpPr>
            <a:spLocks noGrp="1"/>
          </p:cNvSpPr>
          <p:nvPr>
            <p:ph type="ctrTitle" hasCustomPrompt="1"/>
          </p:nvPr>
        </p:nvSpPr>
        <p:spPr>
          <a:xfrm>
            <a:off x="4410495" y="2512519"/>
            <a:ext cx="6669184" cy="712787"/>
          </a:xfrm>
        </p:spPr>
        <p:txBody>
          <a:bodyPr anchor="t">
            <a:normAutofit/>
          </a:bodyPr>
          <a:lstStyle>
            <a:lvl1pPr algn="l">
              <a:defRPr sz="36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a:extLst>
              <a:ext uri="{FF2B5EF4-FFF2-40B4-BE49-F238E27FC236}">
                <a16:creationId xmlns:a16="http://schemas.microsoft.com/office/drawing/2014/main" id="{8CFCF9AD-D315-A3BD-A93F-B112DBC0378E}"/>
              </a:ext>
            </a:extLst>
          </p:cNvPr>
          <p:cNvSpPr>
            <a:spLocks noGrp="1"/>
          </p:cNvSpPr>
          <p:nvPr>
            <p:ph type="subTitle" idx="1" hasCustomPrompt="1"/>
          </p:nvPr>
        </p:nvSpPr>
        <p:spPr>
          <a:xfrm>
            <a:off x="4410495" y="3523480"/>
            <a:ext cx="6669184" cy="365125"/>
          </a:xfrm>
        </p:spPr>
        <p:txBody>
          <a:bodyPr>
            <a:noAutofit/>
          </a:bodyPr>
          <a:lstStyle>
            <a:lvl1pPr marL="0" indent="0" algn="l">
              <a:buNone/>
              <a:defRPr sz="2000" b="1" i="0">
                <a:solidFill>
                  <a:schemeClr val="bg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5" name="Google Shape;9;p2">
            <a:extLst>
              <a:ext uri="{FF2B5EF4-FFF2-40B4-BE49-F238E27FC236}">
                <a16:creationId xmlns:a16="http://schemas.microsoft.com/office/drawing/2014/main" id="{E50CF3FF-FA50-CC33-6B4D-7EEF5ADD2D9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2588506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Cover Option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9CDAF8-5948-22E8-F4EF-172C7854BD1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0DD274-94A2-CFB9-7B5D-AB2CD3CEEE9E}"/>
              </a:ext>
            </a:extLst>
          </p:cNvPr>
          <p:cNvSpPr>
            <a:spLocks noGrp="1"/>
          </p:cNvSpPr>
          <p:nvPr>
            <p:ph type="ctrTitle" hasCustomPrompt="1"/>
          </p:nvPr>
        </p:nvSpPr>
        <p:spPr>
          <a:xfrm>
            <a:off x="4410494" y="2512519"/>
            <a:ext cx="7669033" cy="712787"/>
          </a:xfrm>
        </p:spPr>
        <p:txBody>
          <a:bodyPr anchor="t">
            <a:normAutofit/>
          </a:bodyPr>
          <a:lstStyle>
            <a:lvl1pPr algn="l">
              <a:defRPr sz="3600" b="1" i="0">
                <a:solidFill>
                  <a:srgbClr val="005087"/>
                </a:solidFill>
                <a:latin typeface="Lato" panose="020F0502020204030203" pitchFamily="34" charset="77"/>
              </a:defRPr>
            </a:lvl1pPr>
          </a:lstStyle>
          <a:p>
            <a:r>
              <a:rPr lang="en-GB" dirty="0"/>
              <a:t>Click to edit title style</a:t>
            </a:r>
            <a:endParaRPr lang="en-US" dirty="0"/>
          </a:p>
        </p:txBody>
      </p:sp>
      <p:sp>
        <p:nvSpPr>
          <p:cNvPr id="3" name="Subtitle 2">
            <a:extLst>
              <a:ext uri="{FF2B5EF4-FFF2-40B4-BE49-F238E27FC236}">
                <a16:creationId xmlns:a16="http://schemas.microsoft.com/office/drawing/2014/main" id="{8CFCF9AD-D315-A3BD-A93F-B112DBC0378E}"/>
              </a:ext>
            </a:extLst>
          </p:cNvPr>
          <p:cNvSpPr>
            <a:spLocks noGrp="1"/>
          </p:cNvSpPr>
          <p:nvPr>
            <p:ph type="subTitle" idx="1" hasCustomPrompt="1"/>
          </p:nvPr>
        </p:nvSpPr>
        <p:spPr>
          <a:xfrm>
            <a:off x="4410495" y="3523480"/>
            <a:ext cx="7669032" cy="365125"/>
          </a:xfrm>
        </p:spPr>
        <p:txBody>
          <a:bodyPr>
            <a:noAutofit/>
          </a:bodyPr>
          <a:lstStyle>
            <a:lvl1pPr marL="0" indent="0" algn="l">
              <a:buNone/>
              <a:defRPr sz="2000" b="1"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6" name="Google Shape;21;p3">
            <a:extLst>
              <a:ext uri="{FF2B5EF4-FFF2-40B4-BE49-F238E27FC236}">
                <a16:creationId xmlns:a16="http://schemas.microsoft.com/office/drawing/2014/main" id="{1104B42E-A096-F95F-C917-6E0786A63D0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1456989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Cover Option 4">
    <p:spTree>
      <p:nvGrpSpPr>
        <p:cNvPr id="1" name=""/>
        <p:cNvGrpSpPr/>
        <p:nvPr/>
      </p:nvGrpSpPr>
      <p:grpSpPr>
        <a:xfrm>
          <a:off x="0" y="0"/>
          <a:ext cx="0" cy="0"/>
          <a:chOff x="0" y="0"/>
          <a:chExt cx="0" cy="0"/>
        </a:xfrm>
      </p:grpSpPr>
      <p:pic>
        <p:nvPicPr>
          <p:cNvPr id="4" name="Picture 3" descr="A close-up of several people&#10;&#10;AI-generated content may be incorrect.">
            <a:extLst>
              <a:ext uri="{FF2B5EF4-FFF2-40B4-BE49-F238E27FC236}">
                <a16:creationId xmlns:a16="http://schemas.microsoft.com/office/drawing/2014/main" id="{A7231F9D-A24D-5FBB-FA92-FB6FA03A47F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0DD274-94A2-CFB9-7B5D-AB2CD3CEEE9E}"/>
              </a:ext>
            </a:extLst>
          </p:cNvPr>
          <p:cNvSpPr>
            <a:spLocks noGrp="1"/>
          </p:cNvSpPr>
          <p:nvPr>
            <p:ph type="ctrTitle" hasCustomPrompt="1"/>
          </p:nvPr>
        </p:nvSpPr>
        <p:spPr>
          <a:xfrm>
            <a:off x="367139" y="790597"/>
            <a:ext cx="3326088" cy="1774473"/>
          </a:xfrm>
        </p:spPr>
        <p:txBody>
          <a:bodyPr anchor="t">
            <a:normAutofit/>
          </a:bodyPr>
          <a:lstStyle>
            <a:lvl1pPr algn="l">
              <a:defRPr sz="3200" b="1" i="0">
                <a:solidFill>
                  <a:srgbClr val="005087"/>
                </a:solidFill>
                <a:latin typeface="Lato" panose="020F0502020204030203" pitchFamily="34" charset="77"/>
              </a:defRPr>
            </a:lvl1pPr>
          </a:lstStyle>
          <a:p>
            <a:r>
              <a:rPr lang="en-GB" dirty="0"/>
              <a:t>Click to edit title style</a:t>
            </a:r>
            <a:endParaRPr lang="en-US" dirty="0"/>
          </a:p>
        </p:txBody>
      </p:sp>
      <p:sp>
        <p:nvSpPr>
          <p:cNvPr id="3" name="Subtitle 2">
            <a:extLst>
              <a:ext uri="{FF2B5EF4-FFF2-40B4-BE49-F238E27FC236}">
                <a16:creationId xmlns:a16="http://schemas.microsoft.com/office/drawing/2014/main" id="{8CFCF9AD-D315-A3BD-A93F-B112DBC0378E}"/>
              </a:ext>
            </a:extLst>
          </p:cNvPr>
          <p:cNvSpPr>
            <a:spLocks noGrp="1"/>
          </p:cNvSpPr>
          <p:nvPr>
            <p:ph type="subTitle" idx="1" hasCustomPrompt="1"/>
          </p:nvPr>
        </p:nvSpPr>
        <p:spPr>
          <a:xfrm>
            <a:off x="367139" y="2664547"/>
            <a:ext cx="3326088" cy="365125"/>
          </a:xfrm>
        </p:spPr>
        <p:txBody>
          <a:bodyPr>
            <a:noAutofit/>
          </a:bodyPr>
          <a:lstStyle>
            <a:lvl1pPr marL="0" indent="0" algn="l">
              <a:buNone/>
              <a:defRPr sz="2000" b="1"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6" name="Google Shape;21;p3">
            <a:extLst>
              <a:ext uri="{FF2B5EF4-FFF2-40B4-BE49-F238E27FC236}">
                <a16:creationId xmlns:a16="http://schemas.microsoft.com/office/drawing/2014/main" id="{1104B42E-A096-F95F-C917-6E0786A63D0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100352" y="1046447"/>
            <a:ext cx="1449022" cy="419626"/>
          </a:xfrm>
          <a:prstGeom prst="rect">
            <a:avLst/>
          </a:prstGeom>
          <a:noFill/>
          <a:ln>
            <a:noFill/>
          </a:ln>
        </p:spPr>
      </p:pic>
    </p:spTree>
    <p:extLst>
      <p:ext uri="{BB962C8B-B14F-4D97-AF65-F5344CB8AC3E}">
        <p14:creationId xmlns:p14="http://schemas.microsoft.com/office/powerpoint/2010/main" val="22894875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Cover Option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C77B5D-A549-634D-9833-B936728666E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0DD274-94A2-CFB9-7B5D-AB2CD3CEEE9E}"/>
              </a:ext>
            </a:extLst>
          </p:cNvPr>
          <p:cNvSpPr>
            <a:spLocks noGrp="1"/>
          </p:cNvSpPr>
          <p:nvPr>
            <p:ph type="ctrTitle" hasCustomPrompt="1"/>
          </p:nvPr>
        </p:nvSpPr>
        <p:spPr>
          <a:xfrm>
            <a:off x="5165379" y="3072606"/>
            <a:ext cx="6175556" cy="712787"/>
          </a:xfrm>
        </p:spPr>
        <p:txBody>
          <a:bodyPr anchor="t">
            <a:normAutofit/>
          </a:bodyPr>
          <a:lstStyle>
            <a:lvl1pPr algn="l">
              <a:defRPr sz="32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a:extLst>
              <a:ext uri="{FF2B5EF4-FFF2-40B4-BE49-F238E27FC236}">
                <a16:creationId xmlns:a16="http://schemas.microsoft.com/office/drawing/2014/main" id="{8CFCF9AD-D315-A3BD-A93F-B112DBC0378E}"/>
              </a:ext>
            </a:extLst>
          </p:cNvPr>
          <p:cNvSpPr>
            <a:spLocks noGrp="1"/>
          </p:cNvSpPr>
          <p:nvPr>
            <p:ph type="subTitle" idx="1" hasCustomPrompt="1"/>
          </p:nvPr>
        </p:nvSpPr>
        <p:spPr>
          <a:xfrm>
            <a:off x="5165379" y="4083567"/>
            <a:ext cx="6175556" cy="365125"/>
          </a:xfrm>
        </p:spPr>
        <p:txBody>
          <a:bodyPr>
            <a:noAutofit/>
          </a:bodyPr>
          <a:lstStyle>
            <a:lvl1pPr marL="0" indent="0" algn="l">
              <a:buNone/>
              <a:defRPr sz="2000" b="1" i="0">
                <a:solidFill>
                  <a:schemeClr val="bg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5" name="Google Shape;9;p2">
            <a:extLst>
              <a:ext uri="{FF2B5EF4-FFF2-40B4-BE49-F238E27FC236}">
                <a16:creationId xmlns:a16="http://schemas.microsoft.com/office/drawing/2014/main" id="{E50CF3FF-FA50-CC33-6B4D-7EEF5ADD2D9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116638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D6E8A-0EA3-A0E5-141E-68474042CC42}"/>
              </a:ext>
            </a:extLst>
          </p:cNvPr>
          <p:cNvSpPr>
            <a:spLocks noGrp="1"/>
          </p:cNvSpPr>
          <p:nvPr>
            <p:ph type="title"/>
          </p:nvPr>
        </p:nvSpPr>
        <p:spPr>
          <a:xfrm>
            <a:off x="300990" y="228600"/>
            <a:ext cx="11993880" cy="548640"/>
          </a:xfrm>
        </p:spPr>
        <p:txBody>
          <a:bodyPr>
            <a:normAutofit/>
          </a:bodyPr>
          <a:lstStyle>
            <a:lvl1pPr>
              <a:defRPr sz="2800" b="1" i="0">
                <a:solidFill>
                  <a:srgbClr val="005087"/>
                </a:solidFill>
                <a:latin typeface="Lato" panose="020F0502020204030203" pitchFamily="34" charset="77"/>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231EB87E-D67E-9816-2F2F-E466080F4668}"/>
              </a:ext>
            </a:extLst>
          </p:cNvPr>
          <p:cNvPicPr>
            <a:picLocks noChangeAspect="1"/>
          </p:cNvPicPr>
          <p:nvPr userDrawn="1"/>
        </p:nvPicPr>
        <p:blipFill>
          <a:blip r:embed="rId2"/>
          <a:stretch>
            <a:fillRect/>
          </a:stretch>
        </p:blipFill>
        <p:spPr>
          <a:xfrm>
            <a:off x="353060" y="798022"/>
            <a:ext cx="787400" cy="38100"/>
          </a:xfrm>
          <a:prstGeom prst="rect">
            <a:avLst/>
          </a:prstGeom>
        </p:spPr>
      </p:pic>
      <p:sp>
        <p:nvSpPr>
          <p:cNvPr id="5" name="Content Placeholder 2">
            <a:extLst>
              <a:ext uri="{FF2B5EF4-FFF2-40B4-BE49-F238E27FC236}">
                <a16:creationId xmlns:a16="http://schemas.microsoft.com/office/drawing/2014/main" id="{8FAD9267-FFDE-3469-5089-9DD5EC45C2D3}"/>
              </a:ext>
            </a:extLst>
          </p:cNvPr>
          <p:cNvSpPr>
            <a:spLocks noGrp="1"/>
          </p:cNvSpPr>
          <p:nvPr>
            <p:ph sz="half" idx="1"/>
          </p:nvPr>
        </p:nvSpPr>
        <p:spPr>
          <a:xfrm>
            <a:off x="746760" y="1386238"/>
            <a:ext cx="10633364" cy="4351338"/>
          </a:xfrm>
        </p:spPr>
        <p:txBody>
          <a:bodyPr>
            <a:normAutofit/>
          </a:bodyPr>
          <a:lstStyle>
            <a:lvl1pPr>
              <a:defRPr sz="2400">
                <a:latin typeface="Lato" panose="020F0502020204030203" pitchFamily="34" charset="77"/>
              </a:defRPr>
            </a:lvl1pPr>
            <a:lvl2pPr>
              <a:defRPr sz="2000">
                <a:latin typeface="Lato" panose="020F0502020204030203" pitchFamily="34" charset="77"/>
              </a:defRPr>
            </a:lvl2pPr>
            <a:lvl3pPr>
              <a:defRPr sz="18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Google Shape;21;p3">
            <a:extLst>
              <a:ext uri="{FF2B5EF4-FFF2-40B4-BE49-F238E27FC236}">
                <a16:creationId xmlns:a16="http://schemas.microsoft.com/office/drawing/2014/main" id="{0B37F16A-D8D8-0EB9-17F4-D15E20F6E82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41766639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3" name="Content Placeholder 10" descr="A white and blue background&#10;&#10;AI-generated content may be incorrect.">
            <a:extLst>
              <a:ext uri="{FF2B5EF4-FFF2-40B4-BE49-F238E27FC236}">
                <a16:creationId xmlns:a16="http://schemas.microsoft.com/office/drawing/2014/main" id="{01C9927C-B088-9DA8-8980-A58883225B16}"/>
              </a:ext>
            </a:extLst>
          </p:cNvPr>
          <p:cNvPicPr>
            <a:picLocks noChangeAspect="1"/>
          </p:cNvPicPr>
          <p:nvPr userDrawn="1"/>
        </p:nvPicPr>
        <p:blipFill>
          <a:blip r:embed="rId2" cstate="print">
            <a:alphaModFix amt="35000"/>
            <a:extLst>
              <a:ext uri="{28A0092B-C50C-407E-A947-70E740481C1C}">
                <a14:useLocalDpi xmlns:a14="http://schemas.microsoft.com/office/drawing/2010/main"/>
              </a:ext>
            </a:extLst>
          </a:blip>
          <a:srcRect/>
          <a:stretch>
            <a:fillRect/>
          </a:stretch>
        </p:blipFill>
        <p:spPr>
          <a:xfrm>
            <a:off x="0" y="0"/>
            <a:ext cx="10284031" cy="6858000"/>
          </a:xfrm>
          <a:prstGeom prst="rect">
            <a:avLst/>
          </a:prstGeom>
        </p:spPr>
      </p:pic>
      <p:sp>
        <p:nvSpPr>
          <p:cNvPr id="2" name="Title 1">
            <a:extLst>
              <a:ext uri="{FF2B5EF4-FFF2-40B4-BE49-F238E27FC236}">
                <a16:creationId xmlns:a16="http://schemas.microsoft.com/office/drawing/2014/main" id="{5DAD6E8A-0EA3-A0E5-141E-68474042CC42}"/>
              </a:ext>
            </a:extLst>
          </p:cNvPr>
          <p:cNvSpPr>
            <a:spLocks noGrp="1"/>
          </p:cNvSpPr>
          <p:nvPr>
            <p:ph type="title"/>
          </p:nvPr>
        </p:nvSpPr>
        <p:spPr>
          <a:xfrm>
            <a:off x="300990" y="228600"/>
            <a:ext cx="11993880" cy="548640"/>
          </a:xfrm>
        </p:spPr>
        <p:txBody>
          <a:bodyPr>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231EB87E-D67E-9816-2F2F-E466080F4668}"/>
              </a:ext>
            </a:extLst>
          </p:cNvPr>
          <p:cNvPicPr>
            <a:picLocks noChangeAspect="1"/>
          </p:cNvPicPr>
          <p:nvPr userDrawn="1"/>
        </p:nvPicPr>
        <p:blipFill>
          <a:blip r:embed="rId3"/>
          <a:stretch>
            <a:fillRect/>
          </a:stretch>
        </p:blipFill>
        <p:spPr>
          <a:xfrm>
            <a:off x="353060" y="798022"/>
            <a:ext cx="787400" cy="38100"/>
          </a:xfrm>
          <a:prstGeom prst="rect">
            <a:avLst/>
          </a:prstGeom>
        </p:spPr>
      </p:pic>
      <p:sp>
        <p:nvSpPr>
          <p:cNvPr id="5" name="Content Placeholder 2">
            <a:extLst>
              <a:ext uri="{FF2B5EF4-FFF2-40B4-BE49-F238E27FC236}">
                <a16:creationId xmlns:a16="http://schemas.microsoft.com/office/drawing/2014/main" id="{8FAD9267-FFDE-3469-5089-9DD5EC45C2D3}"/>
              </a:ext>
            </a:extLst>
          </p:cNvPr>
          <p:cNvSpPr>
            <a:spLocks noGrp="1"/>
          </p:cNvSpPr>
          <p:nvPr>
            <p:ph sz="half" idx="1"/>
          </p:nvPr>
        </p:nvSpPr>
        <p:spPr>
          <a:xfrm>
            <a:off x="746760" y="1386238"/>
            <a:ext cx="10633364" cy="4351338"/>
          </a:xfrm>
        </p:spPr>
        <p:txBody>
          <a:bodyPr>
            <a:normAutofit/>
          </a:bodyPr>
          <a:lstStyle>
            <a:lvl1pPr>
              <a:defRPr sz="2400">
                <a:latin typeface="Lato" panose="020F0502020204030203" pitchFamily="34" charset="77"/>
              </a:defRPr>
            </a:lvl1pPr>
            <a:lvl2pPr>
              <a:defRPr sz="2000">
                <a:latin typeface="Lato" panose="020F0502020204030203" pitchFamily="34" charset="77"/>
              </a:defRPr>
            </a:lvl2pPr>
            <a:lvl3pPr>
              <a:defRPr sz="18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Google Shape;21;p3">
            <a:extLst>
              <a:ext uri="{FF2B5EF4-FFF2-40B4-BE49-F238E27FC236}">
                <a16:creationId xmlns:a16="http://schemas.microsoft.com/office/drawing/2014/main" id="{C728A13C-28B1-141E-98F4-C5F2B2A2BF0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279038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841991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7" name="Picture 6" descr="A blue square with white lines&#10;&#10;AI-generated content may be incorrect.">
            <a:extLst>
              <a:ext uri="{FF2B5EF4-FFF2-40B4-BE49-F238E27FC236}">
                <a16:creationId xmlns:a16="http://schemas.microsoft.com/office/drawing/2014/main" id="{E8751B5E-7F1B-287E-40A7-BCCD6E69D42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DAD6E8A-0EA3-A0E5-141E-68474042CC42}"/>
              </a:ext>
            </a:extLst>
          </p:cNvPr>
          <p:cNvSpPr>
            <a:spLocks noGrp="1"/>
          </p:cNvSpPr>
          <p:nvPr>
            <p:ph type="title"/>
          </p:nvPr>
        </p:nvSpPr>
        <p:spPr>
          <a:xfrm>
            <a:off x="300990" y="228600"/>
            <a:ext cx="11993880" cy="548640"/>
          </a:xfrm>
        </p:spPr>
        <p:txBody>
          <a:bodyPr>
            <a:normAutofit/>
          </a:bodyPr>
          <a:lstStyle>
            <a:lvl1pPr>
              <a:defRPr sz="2800" b="1" i="0">
                <a:solidFill>
                  <a:schemeClr val="bg1"/>
                </a:solidFill>
                <a:latin typeface="Lato" panose="020F0502020204030203" pitchFamily="34" charset="77"/>
              </a:defRPr>
            </a:lvl1pPr>
          </a:lstStyle>
          <a:p>
            <a:r>
              <a:rPr lang="en-GB" dirty="0"/>
              <a:t>Click to edit Master title style</a:t>
            </a:r>
            <a:endParaRPr lang="en-US" dirty="0"/>
          </a:p>
        </p:txBody>
      </p:sp>
      <p:sp>
        <p:nvSpPr>
          <p:cNvPr id="5" name="Content Placeholder 2">
            <a:extLst>
              <a:ext uri="{FF2B5EF4-FFF2-40B4-BE49-F238E27FC236}">
                <a16:creationId xmlns:a16="http://schemas.microsoft.com/office/drawing/2014/main" id="{8FAD9267-FFDE-3469-5089-9DD5EC45C2D3}"/>
              </a:ext>
            </a:extLst>
          </p:cNvPr>
          <p:cNvSpPr>
            <a:spLocks noGrp="1"/>
          </p:cNvSpPr>
          <p:nvPr>
            <p:ph sz="half" idx="1"/>
          </p:nvPr>
        </p:nvSpPr>
        <p:spPr>
          <a:xfrm>
            <a:off x="746760" y="1386238"/>
            <a:ext cx="10633364" cy="4351338"/>
          </a:xfrm>
        </p:spPr>
        <p:txBody>
          <a:bodyPr>
            <a:normAutofit/>
          </a:bodyPr>
          <a:lstStyle>
            <a:lvl1pPr>
              <a:defRPr sz="2400">
                <a:solidFill>
                  <a:schemeClr val="bg1"/>
                </a:solidFill>
                <a:latin typeface="Lato" panose="020F0502020204030203" pitchFamily="34" charset="77"/>
              </a:defRPr>
            </a:lvl1pPr>
            <a:lvl2pPr>
              <a:defRPr sz="2000">
                <a:solidFill>
                  <a:schemeClr val="bg1"/>
                </a:solidFill>
                <a:latin typeface="Lato" panose="020F0502020204030203" pitchFamily="34" charset="77"/>
              </a:defRPr>
            </a:lvl2pPr>
            <a:lvl3pPr>
              <a:defRPr sz="1800">
                <a:solidFill>
                  <a:schemeClr val="bg1"/>
                </a:solidFill>
                <a:latin typeface="Lato" panose="020F0502020204030203" pitchFamily="34" charset="77"/>
              </a:defRPr>
            </a:lvl3pPr>
            <a:lvl4pPr>
              <a:defRPr sz="1600">
                <a:solidFill>
                  <a:schemeClr val="bg1"/>
                </a:solidFill>
                <a:latin typeface="Lato" panose="020F0502020204030203" pitchFamily="34" charset="77"/>
              </a:defRPr>
            </a:lvl4pPr>
            <a:lvl5pPr>
              <a:defRPr sz="1600">
                <a:solidFill>
                  <a:schemeClr val="bg1"/>
                </a:solidFill>
                <a:latin typeface="Lato" panose="020F0502020204030203" pitchFamily="34"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Google Shape;21;p3">
            <a:extLst>
              <a:ext uri="{FF2B5EF4-FFF2-40B4-BE49-F238E27FC236}">
                <a16:creationId xmlns:a16="http://schemas.microsoft.com/office/drawing/2014/main" id="{C728A13C-28B1-141E-98F4-C5F2B2A2BF0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pic>
        <p:nvPicPr>
          <p:cNvPr id="9" name="Picture 8">
            <a:extLst>
              <a:ext uri="{FF2B5EF4-FFF2-40B4-BE49-F238E27FC236}">
                <a16:creationId xmlns:a16="http://schemas.microsoft.com/office/drawing/2014/main" id="{7D72DFC5-3A13-1B17-16F3-3D10945D2E46}"/>
              </a:ext>
            </a:extLst>
          </p:cNvPr>
          <p:cNvPicPr>
            <a:picLocks noChangeAspect="1"/>
          </p:cNvPicPr>
          <p:nvPr userDrawn="1"/>
        </p:nvPicPr>
        <p:blipFill>
          <a:blip r:embed="rId4"/>
          <a:stretch>
            <a:fillRect/>
          </a:stretch>
        </p:blipFill>
        <p:spPr>
          <a:xfrm>
            <a:off x="353060" y="777240"/>
            <a:ext cx="787400" cy="38100"/>
          </a:xfrm>
          <a:prstGeom prst="rect">
            <a:avLst/>
          </a:prstGeom>
        </p:spPr>
      </p:pic>
      <p:pic>
        <p:nvPicPr>
          <p:cNvPr id="10" name="Google Shape;9;p2">
            <a:extLst>
              <a:ext uri="{FF2B5EF4-FFF2-40B4-BE49-F238E27FC236}">
                <a16:creationId xmlns:a16="http://schemas.microsoft.com/office/drawing/2014/main" id="{46FD500B-E15B-296A-F0D8-9DE319D02375}"/>
              </a:ext>
            </a:extLst>
          </p:cNvPr>
          <p:cNvPicPr preferRelativeResize="0"/>
          <p:nvPr userDrawn="1"/>
        </p:nvPicPr>
        <p:blipFill rotWithShape="1">
          <a:blip r:embed="rId5"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3404730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Title and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51BB7-31FF-0800-92E9-FCAED9EA8CFB}"/>
              </a:ext>
            </a:extLst>
          </p:cNvPr>
          <p:cNvSpPr>
            <a:spLocks noGrp="1"/>
          </p:cNvSpPr>
          <p:nvPr>
            <p:ph type="title"/>
          </p:nvPr>
        </p:nvSpPr>
        <p:spPr>
          <a:xfrm>
            <a:off x="297630" y="275607"/>
            <a:ext cx="9048251" cy="548640"/>
          </a:xfrm>
        </p:spPr>
        <p:txBody>
          <a:bodyPr anchor="t">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564B817-980C-C9BA-231D-A291EEB665C8}"/>
              </a:ext>
            </a:extLst>
          </p:cNvPr>
          <p:cNvSpPr>
            <a:spLocks noGrp="1"/>
          </p:cNvSpPr>
          <p:nvPr>
            <p:ph type="body" idx="1"/>
          </p:nvPr>
        </p:nvSpPr>
        <p:spPr>
          <a:xfrm>
            <a:off x="839788" y="1358537"/>
            <a:ext cx="5157787"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9159755-E5C4-B31B-981D-E992FEBD8E6D}"/>
              </a:ext>
            </a:extLst>
          </p:cNvPr>
          <p:cNvSpPr>
            <a:spLocks noGrp="1"/>
          </p:cNvSpPr>
          <p:nvPr>
            <p:ph sz="half" idx="2"/>
          </p:nvPr>
        </p:nvSpPr>
        <p:spPr>
          <a:xfrm>
            <a:off x="839788" y="2051821"/>
            <a:ext cx="5157787"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B48EC35-08BC-360C-6041-F2CA2DE553D6}"/>
              </a:ext>
            </a:extLst>
          </p:cNvPr>
          <p:cNvSpPr>
            <a:spLocks noGrp="1"/>
          </p:cNvSpPr>
          <p:nvPr>
            <p:ph type="body" sz="quarter" idx="3"/>
          </p:nvPr>
        </p:nvSpPr>
        <p:spPr>
          <a:xfrm>
            <a:off x="6172200" y="1358537"/>
            <a:ext cx="5183188"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370B15-0D96-E649-C83E-083E333C967D}"/>
              </a:ext>
            </a:extLst>
          </p:cNvPr>
          <p:cNvSpPr>
            <a:spLocks noGrp="1"/>
          </p:cNvSpPr>
          <p:nvPr>
            <p:ph sz="quarter" idx="4"/>
          </p:nvPr>
        </p:nvSpPr>
        <p:spPr>
          <a:xfrm>
            <a:off x="6172200" y="2051821"/>
            <a:ext cx="5183188"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499BF1A4-6015-D074-D16C-C36A1A650A35}"/>
              </a:ext>
            </a:extLst>
          </p:cNvPr>
          <p:cNvPicPr>
            <a:picLocks noChangeAspect="1"/>
          </p:cNvPicPr>
          <p:nvPr userDrawn="1"/>
        </p:nvPicPr>
        <p:blipFill>
          <a:blip r:embed="rId2"/>
          <a:stretch>
            <a:fillRect/>
          </a:stretch>
        </p:blipFill>
        <p:spPr>
          <a:xfrm>
            <a:off x="353060" y="798022"/>
            <a:ext cx="787400" cy="38100"/>
          </a:xfrm>
          <a:prstGeom prst="rect">
            <a:avLst/>
          </a:prstGeom>
        </p:spPr>
      </p:pic>
      <p:pic>
        <p:nvPicPr>
          <p:cNvPr id="12" name="Google Shape;21;p3">
            <a:extLst>
              <a:ext uri="{FF2B5EF4-FFF2-40B4-BE49-F238E27FC236}">
                <a16:creationId xmlns:a16="http://schemas.microsoft.com/office/drawing/2014/main" id="{F2A5B0C5-E7D8-F18F-C53F-7DACC9AB4713}"/>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2253828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Title and Content 5">
    <p:spTree>
      <p:nvGrpSpPr>
        <p:cNvPr id="1" name=""/>
        <p:cNvGrpSpPr/>
        <p:nvPr/>
      </p:nvGrpSpPr>
      <p:grpSpPr>
        <a:xfrm>
          <a:off x="0" y="0"/>
          <a:ext cx="0" cy="0"/>
          <a:chOff x="0" y="0"/>
          <a:chExt cx="0" cy="0"/>
        </a:xfrm>
      </p:grpSpPr>
      <p:pic>
        <p:nvPicPr>
          <p:cNvPr id="13" name="Content Placeholder 10" descr="A white and blue background&#10;&#10;AI-generated content may be incorrect.">
            <a:extLst>
              <a:ext uri="{FF2B5EF4-FFF2-40B4-BE49-F238E27FC236}">
                <a16:creationId xmlns:a16="http://schemas.microsoft.com/office/drawing/2014/main" id="{F9CBAA7D-93A3-94F0-470F-D4CD8D1A8CDA}"/>
              </a:ext>
            </a:extLst>
          </p:cNvPr>
          <p:cNvPicPr>
            <a:picLocks noChangeAspect="1"/>
          </p:cNvPicPr>
          <p:nvPr userDrawn="1"/>
        </p:nvPicPr>
        <p:blipFill>
          <a:blip r:embed="rId2" cstate="print">
            <a:alphaModFix amt="35000"/>
            <a:extLst>
              <a:ext uri="{28A0092B-C50C-407E-A947-70E740481C1C}">
                <a14:useLocalDpi xmlns:a14="http://schemas.microsoft.com/office/drawing/2010/main"/>
              </a:ext>
            </a:extLst>
          </a:blip>
          <a:srcRect/>
          <a:stretch>
            <a:fillRect/>
          </a:stretch>
        </p:blipFill>
        <p:spPr>
          <a:xfrm>
            <a:off x="0" y="0"/>
            <a:ext cx="10284031" cy="6858000"/>
          </a:xfrm>
          <a:prstGeom prst="rect">
            <a:avLst/>
          </a:prstGeom>
        </p:spPr>
      </p:pic>
      <p:sp>
        <p:nvSpPr>
          <p:cNvPr id="2" name="Title 1">
            <a:extLst>
              <a:ext uri="{FF2B5EF4-FFF2-40B4-BE49-F238E27FC236}">
                <a16:creationId xmlns:a16="http://schemas.microsoft.com/office/drawing/2014/main" id="{8FC51BB7-31FF-0800-92E9-FCAED9EA8CFB}"/>
              </a:ext>
            </a:extLst>
          </p:cNvPr>
          <p:cNvSpPr>
            <a:spLocks noGrp="1"/>
          </p:cNvSpPr>
          <p:nvPr>
            <p:ph type="title"/>
          </p:nvPr>
        </p:nvSpPr>
        <p:spPr>
          <a:xfrm>
            <a:off x="297630" y="275607"/>
            <a:ext cx="9048251" cy="548640"/>
          </a:xfrm>
        </p:spPr>
        <p:txBody>
          <a:bodyPr anchor="t">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564B817-980C-C9BA-231D-A291EEB665C8}"/>
              </a:ext>
            </a:extLst>
          </p:cNvPr>
          <p:cNvSpPr>
            <a:spLocks noGrp="1"/>
          </p:cNvSpPr>
          <p:nvPr>
            <p:ph type="body" idx="1"/>
          </p:nvPr>
        </p:nvSpPr>
        <p:spPr>
          <a:xfrm>
            <a:off x="839788" y="1358537"/>
            <a:ext cx="5157787"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9159755-E5C4-B31B-981D-E992FEBD8E6D}"/>
              </a:ext>
            </a:extLst>
          </p:cNvPr>
          <p:cNvSpPr>
            <a:spLocks noGrp="1"/>
          </p:cNvSpPr>
          <p:nvPr>
            <p:ph sz="half" idx="2"/>
          </p:nvPr>
        </p:nvSpPr>
        <p:spPr>
          <a:xfrm>
            <a:off x="839788" y="2051821"/>
            <a:ext cx="5157787"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B48EC35-08BC-360C-6041-F2CA2DE553D6}"/>
              </a:ext>
            </a:extLst>
          </p:cNvPr>
          <p:cNvSpPr>
            <a:spLocks noGrp="1"/>
          </p:cNvSpPr>
          <p:nvPr>
            <p:ph type="body" sz="quarter" idx="3"/>
          </p:nvPr>
        </p:nvSpPr>
        <p:spPr>
          <a:xfrm>
            <a:off x="6172200" y="1358537"/>
            <a:ext cx="5183188"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370B15-0D96-E649-C83E-083E333C967D}"/>
              </a:ext>
            </a:extLst>
          </p:cNvPr>
          <p:cNvSpPr>
            <a:spLocks noGrp="1"/>
          </p:cNvSpPr>
          <p:nvPr>
            <p:ph sz="quarter" idx="4"/>
          </p:nvPr>
        </p:nvSpPr>
        <p:spPr>
          <a:xfrm>
            <a:off x="6172200" y="2051821"/>
            <a:ext cx="5183188"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499BF1A4-6015-D074-D16C-C36A1A650A35}"/>
              </a:ext>
            </a:extLst>
          </p:cNvPr>
          <p:cNvPicPr>
            <a:picLocks noChangeAspect="1"/>
          </p:cNvPicPr>
          <p:nvPr userDrawn="1"/>
        </p:nvPicPr>
        <p:blipFill>
          <a:blip r:embed="rId3"/>
          <a:stretch>
            <a:fillRect/>
          </a:stretch>
        </p:blipFill>
        <p:spPr>
          <a:xfrm>
            <a:off x="353060" y="798022"/>
            <a:ext cx="787400" cy="38100"/>
          </a:xfrm>
          <a:prstGeom prst="rect">
            <a:avLst/>
          </a:prstGeom>
        </p:spPr>
      </p:pic>
      <p:pic>
        <p:nvPicPr>
          <p:cNvPr id="12" name="Google Shape;21;p3">
            <a:extLst>
              <a:ext uri="{FF2B5EF4-FFF2-40B4-BE49-F238E27FC236}">
                <a16:creationId xmlns:a16="http://schemas.microsoft.com/office/drawing/2014/main" id="{F2A5B0C5-E7D8-F18F-C53F-7DACC9AB4713}"/>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spTree>
    <p:extLst>
      <p:ext uri="{BB962C8B-B14F-4D97-AF65-F5344CB8AC3E}">
        <p14:creationId xmlns:p14="http://schemas.microsoft.com/office/powerpoint/2010/main" val="27462158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Title and Content 6">
    <p:spTree>
      <p:nvGrpSpPr>
        <p:cNvPr id="1" name=""/>
        <p:cNvGrpSpPr/>
        <p:nvPr/>
      </p:nvGrpSpPr>
      <p:grpSpPr>
        <a:xfrm>
          <a:off x="0" y="0"/>
          <a:ext cx="0" cy="0"/>
          <a:chOff x="0" y="0"/>
          <a:chExt cx="0" cy="0"/>
        </a:xfrm>
      </p:grpSpPr>
      <p:pic>
        <p:nvPicPr>
          <p:cNvPr id="7" name="Picture 6" descr="A blue square with white lines&#10;&#10;AI-generated content may be incorrect.">
            <a:extLst>
              <a:ext uri="{FF2B5EF4-FFF2-40B4-BE49-F238E27FC236}">
                <a16:creationId xmlns:a16="http://schemas.microsoft.com/office/drawing/2014/main" id="{505B2654-2CF7-1BBB-1C4F-58048DE48B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FC51BB7-31FF-0800-92E9-FCAED9EA8CFB}"/>
              </a:ext>
            </a:extLst>
          </p:cNvPr>
          <p:cNvSpPr>
            <a:spLocks noGrp="1"/>
          </p:cNvSpPr>
          <p:nvPr>
            <p:ph type="title"/>
          </p:nvPr>
        </p:nvSpPr>
        <p:spPr>
          <a:xfrm>
            <a:off x="297630" y="275607"/>
            <a:ext cx="9048251" cy="548640"/>
          </a:xfrm>
        </p:spPr>
        <p:txBody>
          <a:bodyPr anchor="t">
            <a:normAutofit/>
          </a:bodyPr>
          <a:lstStyle>
            <a:lvl1pPr>
              <a:defRPr sz="2800" b="1" i="0">
                <a:solidFill>
                  <a:schemeClr val="bg1"/>
                </a:solidFill>
                <a:latin typeface="Lato" panose="020F0502020204030203" pitchFamily="34" charset="77"/>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564B817-980C-C9BA-231D-A291EEB665C8}"/>
              </a:ext>
            </a:extLst>
          </p:cNvPr>
          <p:cNvSpPr>
            <a:spLocks noGrp="1"/>
          </p:cNvSpPr>
          <p:nvPr>
            <p:ph type="body" idx="1"/>
          </p:nvPr>
        </p:nvSpPr>
        <p:spPr>
          <a:xfrm>
            <a:off x="839788" y="1358537"/>
            <a:ext cx="5157787" cy="548640"/>
          </a:xfrm>
        </p:spPr>
        <p:txBody>
          <a:bodyPr anchor="t">
            <a:normAutofit/>
          </a:bodyPr>
          <a:lstStyle>
            <a:lvl1pPr marL="0" indent="0">
              <a:buNone/>
              <a:defRPr sz="2400" b="1">
                <a:solidFill>
                  <a:schemeClr val="bg1"/>
                </a:solidFill>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69159755-E5C4-B31B-981D-E992FEBD8E6D}"/>
              </a:ext>
            </a:extLst>
          </p:cNvPr>
          <p:cNvSpPr>
            <a:spLocks noGrp="1"/>
          </p:cNvSpPr>
          <p:nvPr>
            <p:ph sz="half" idx="2"/>
          </p:nvPr>
        </p:nvSpPr>
        <p:spPr>
          <a:xfrm>
            <a:off x="839788" y="2051821"/>
            <a:ext cx="5157787" cy="3684588"/>
          </a:xfrm>
        </p:spPr>
        <p:txBody>
          <a:bodyPr>
            <a:normAutofit/>
          </a:bodyPr>
          <a:lstStyle>
            <a:lvl1pPr>
              <a:defRPr sz="2000">
                <a:solidFill>
                  <a:schemeClr val="bg1"/>
                </a:solidFill>
                <a:latin typeface="Lato" panose="020F0502020204030203" pitchFamily="34" charset="77"/>
              </a:defRPr>
            </a:lvl1pPr>
            <a:lvl2pPr>
              <a:defRPr sz="1800">
                <a:solidFill>
                  <a:schemeClr val="bg1"/>
                </a:solidFill>
                <a:latin typeface="Lato" panose="020F0502020204030203" pitchFamily="34" charset="77"/>
              </a:defRPr>
            </a:lvl2pPr>
            <a:lvl3pPr>
              <a:defRPr sz="1600">
                <a:solidFill>
                  <a:schemeClr val="bg1"/>
                </a:solidFill>
                <a:latin typeface="Lato" panose="020F0502020204030203" pitchFamily="34" charset="77"/>
              </a:defRPr>
            </a:lvl3pPr>
            <a:lvl4pPr>
              <a:defRPr sz="1400">
                <a:solidFill>
                  <a:schemeClr val="bg1"/>
                </a:solidFill>
                <a:latin typeface="Lato" panose="020F0502020204030203" pitchFamily="34" charset="77"/>
              </a:defRPr>
            </a:lvl4pPr>
            <a:lvl5pPr>
              <a:defRPr sz="1400">
                <a:solidFill>
                  <a:schemeClr val="bg1"/>
                </a:solidFill>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B48EC35-08BC-360C-6041-F2CA2DE553D6}"/>
              </a:ext>
            </a:extLst>
          </p:cNvPr>
          <p:cNvSpPr>
            <a:spLocks noGrp="1"/>
          </p:cNvSpPr>
          <p:nvPr>
            <p:ph type="body" sz="quarter" idx="3"/>
          </p:nvPr>
        </p:nvSpPr>
        <p:spPr>
          <a:xfrm>
            <a:off x="6172200" y="1358537"/>
            <a:ext cx="5183188" cy="548640"/>
          </a:xfrm>
        </p:spPr>
        <p:txBody>
          <a:bodyPr anchor="t">
            <a:normAutofit/>
          </a:bodyPr>
          <a:lstStyle>
            <a:lvl1pPr marL="0" indent="0">
              <a:buNone/>
              <a:defRPr sz="2400" b="1">
                <a:solidFill>
                  <a:schemeClr val="bg1"/>
                </a:solidFill>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370B15-0D96-E649-C83E-083E333C967D}"/>
              </a:ext>
            </a:extLst>
          </p:cNvPr>
          <p:cNvSpPr>
            <a:spLocks noGrp="1"/>
          </p:cNvSpPr>
          <p:nvPr>
            <p:ph sz="quarter" idx="4"/>
          </p:nvPr>
        </p:nvSpPr>
        <p:spPr>
          <a:xfrm>
            <a:off x="6172200" y="2051821"/>
            <a:ext cx="5183188" cy="3684588"/>
          </a:xfrm>
        </p:spPr>
        <p:txBody>
          <a:bodyPr>
            <a:normAutofit/>
          </a:bodyPr>
          <a:lstStyle>
            <a:lvl1pPr>
              <a:defRPr sz="2000">
                <a:solidFill>
                  <a:schemeClr val="bg1"/>
                </a:solidFill>
                <a:latin typeface="Lato" panose="020F0502020204030203" pitchFamily="34" charset="77"/>
              </a:defRPr>
            </a:lvl1pPr>
            <a:lvl2pPr>
              <a:defRPr sz="1800">
                <a:solidFill>
                  <a:schemeClr val="bg1"/>
                </a:solidFill>
                <a:latin typeface="Lato" panose="020F0502020204030203" pitchFamily="34" charset="77"/>
              </a:defRPr>
            </a:lvl2pPr>
            <a:lvl3pPr>
              <a:defRPr sz="1600">
                <a:solidFill>
                  <a:schemeClr val="bg1"/>
                </a:solidFill>
                <a:latin typeface="Lato" panose="020F0502020204030203" pitchFamily="34" charset="77"/>
              </a:defRPr>
            </a:lvl3pPr>
            <a:lvl4pPr>
              <a:defRPr sz="1400">
                <a:solidFill>
                  <a:schemeClr val="bg1"/>
                </a:solidFill>
                <a:latin typeface="Lato" panose="020F0502020204030203" pitchFamily="34" charset="77"/>
              </a:defRPr>
            </a:lvl4pPr>
            <a:lvl5pPr>
              <a:defRPr sz="1400">
                <a:solidFill>
                  <a:schemeClr val="bg1"/>
                </a:solidFill>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2" name="Google Shape;21;p3">
            <a:extLst>
              <a:ext uri="{FF2B5EF4-FFF2-40B4-BE49-F238E27FC236}">
                <a16:creationId xmlns:a16="http://schemas.microsoft.com/office/drawing/2014/main" id="{F2A5B0C5-E7D8-F18F-C53F-7DACC9AB4713}"/>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397235" y="6126210"/>
            <a:ext cx="1449022" cy="419626"/>
          </a:xfrm>
          <a:prstGeom prst="rect">
            <a:avLst/>
          </a:prstGeom>
          <a:noFill/>
          <a:ln>
            <a:noFill/>
          </a:ln>
        </p:spPr>
      </p:pic>
      <p:pic>
        <p:nvPicPr>
          <p:cNvPr id="8" name="Picture 7">
            <a:extLst>
              <a:ext uri="{FF2B5EF4-FFF2-40B4-BE49-F238E27FC236}">
                <a16:creationId xmlns:a16="http://schemas.microsoft.com/office/drawing/2014/main" id="{2A3B91D6-8D13-7DDC-E388-943D68C5D553}"/>
              </a:ext>
            </a:extLst>
          </p:cNvPr>
          <p:cNvPicPr>
            <a:picLocks noChangeAspect="1"/>
          </p:cNvPicPr>
          <p:nvPr userDrawn="1"/>
        </p:nvPicPr>
        <p:blipFill>
          <a:blip r:embed="rId4"/>
          <a:stretch>
            <a:fillRect/>
          </a:stretch>
        </p:blipFill>
        <p:spPr>
          <a:xfrm>
            <a:off x="353060" y="777240"/>
            <a:ext cx="787400" cy="38100"/>
          </a:xfrm>
          <a:prstGeom prst="rect">
            <a:avLst/>
          </a:prstGeom>
        </p:spPr>
      </p:pic>
    </p:spTree>
    <p:extLst>
      <p:ext uri="{BB962C8B-B14F-4D97-AF65-F5344CB8AC3E}">
        <p14:creationId xmlns:p14="http://schemas.microsoft.com/office/powerpoint/2010/main" val="1546779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12192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3060191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12192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6927283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12192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1014841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12192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3677125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blue square with white lines&#10;&#10;AI-generated content may be incorrect.">
            <a:extLst>
              <a:ext uri="{FF2B5EF4-FFF2-40B4-BE49-F238E27FC236}">
                <a16:creationId xmlns:a16="http://schemas.microsoft.com/office/drawing/2014/main" id="{9FD39D15-355F-711F-8AB2-F8614910E5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Google Shape;42;p5">
            <a:extLst>
              <a:ext uri="{FF2B5EF4-FFF2-40B4-BE49-F238E27FC236}">
                <a16:creationId xmlns:a16="http://schemas.microsoft.com/office/drawing/2014/main" id="{1543FA15-BE1E-4756-FC05-F3F55B579D2C}"/>
              </a:ext>
            </a:extLst>
          </p:cNvPr>
          <p:cNvSpPr txBox="1"/>
          <p:nvPr userDrawn="1"/>
        </p:nvSpPr>
        <p:spPr>
          <a:xfrm>
            <a:off x="926853" y="760846"/>
            <a:ext cx="2592871" cy="49551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bg1"/>
                </a:solidFill>
                <a:latin typeface="Arial"/>
                <a:ea typeface="Arial"/>
                <a:cs typeface="Arial"/>
                <a:sym typeface="Arial"/>
              </a:rPr>
              <a:t>Thank you</a:t>
            </a:r>
            <a:endParaRPr dirty="0">
              <a:solidFill>
                <a:schemeClr val="bg1"/>
              </a:solidFil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Siyabulela</a:t>
            </a:r>
            <a:endParaRPr dirty="0">
              <a:solidFill>
                <a:schemeClr val="bg1"/>
              </a:solidFil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bg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bg1"/>
                </a:solidFill>
                <a:latin typeface="Arial"/>
                <a:ea typeface="Arial"/>
                <a:cs typeface="Arial"/>
                <a:sym typeface="Arial"/>
              </a:rPr>
              <a:t>Dankie</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Re a </a:t>
            </a:r>
            <a:r>
              <a:rPr lang="en-US" sz="2600" b="0" i="0" u="none" strike="noStrike" cap="none" dirty="0" err="1">
                <a:solidFill>
                  <a:schemeClr val="bg1"/>
                </a:solidFill>
                <a:latin typeface="Arial"/>
                <a:ea typeface="Arial"/>
                <a:cs typeface="Arial"/>
                <a:sym typeface="Arial"/>
              </a:rPr>
              <a:t>leboga</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Re a </a:t>
            </a:r>
            <a:r>
              <a:rPr lang="en-US" sz="2600" b="0" i="0" u="none" strike="noStrike" cap="none" dirty="0" err="1">
                <a:solidFill>
                  <a:schemeClr val="bg1"/>
                </a:solidFill>
                <a:latin typeface="Arial"/>
                <a:ea typeface="Arial"/>
                <a:cs typeface="Arial"/>
                <a:sym typeface="Arial"/>
              </a:rPr>
              <a:t>leboha</a:t>
            </a:r>
            <a:endParaRPr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Ro </a:t>
            </a:r>
            <a:r>
              <a:rPr lang="en-US" sz="2600" b="0" i="0" u="none" strike="noStrike" cap="none" dirty="0" err="1">
                <a:solidFill>
                  <a:schemeClr val="bg1"/>
                </a:solidFill>
                <a:latin typeface="Arial"/>
                <a:ea typeface="Arial"/>
                <a:cs typeface="Arial"/>
                <a:sym typeface="Arial"/>
              </a:rPr>
              <a:t>livhuwa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bg1"/>
                </a:solidFill>
                <a:latin typeface="Arial"/>
                <a:ea typeface="Arial"/>
                <a:cs typeface="Arial"/>
                <a:sym typeface="Arial"/>
              </a:rPr>
              <a:t>Ha </a:t>
            </a:r>
            <a:r>
              <a:rPr lang="en-US" sz="2600" b="0" i="0" u="none" strike="noStrike" cap="none" dirty="0" err="1">
                <a:solidFill>
                  <a:schemeClr val="bg1"/>
                </a:solidFill>
                <a:latin typeface="Arial"/>
                <a:ea typeface="Arial"/>
                <a:cs typeface="Arial"/>
                <a:sym typeface="Arial"/>
              </a:rPr>
              <a:t>khensa</a:t>
            </a:r>
            <a:endParaRPr sz="2600" b="0" i="0" u="none" strike="noStrike" cap="none"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00971B5C-AC95-3ED1-7107-CC27B0FC184F}"/>
              </a:ext>
            </a:extLst>
          </p:cNvPr>
          <p:cNvPicPr>
            <a:picLocks noChangeAspect="1"/>
          </p:cNvPicPr>
          <p:nvPr userDrawn="1"/>
        </p:nvPicPr>
        <p:blipFill>
          <a:blip r:embed="rId3"/>
          <a:srcRect t="2360" r="14696"/>
          <a:stretch>
            <a:fillRect/>
          </a:stretch>
        </p:blipFill>
        <p:spPr>
          <a:xfrm>
            <a:off x="1714816" y="-1"/>
            <a:ext cx="10477184" cy="5581097"/>
          </a:xfrm>
          <a:prstGeom prst="rect">
            <a:avLst/>
          </a:prstGeom>
        </p:spPr>
      </p:pic>
      <p:pic>
        <p:nvPicPr>
          <p:cNvPr id="6" name="Google Shape;9;p2">
            <a:extLst>
              <a:ext uri="{FF2B5EF4-FFF2-40B4-BE49-F238E27FC236}">
                <a16:creationId xmlns:a16="http://schemas.microsoft.com/office/drawing/2014/main" id="{DB9FEDB6-EC1E-879A-9DBD-AABE67F55A5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10405834" y="6128953"/>
            <a:ext cx="1428729" cy="413750"/>
          </a:xfrm>
          <a:prstGeom prst="rect">
            <a:avLst/>
          </a:prstGeom>
          <a:noFill/>
          <a:ln>
            <a:noFill/>
          </a:ln>
        </p:spPr>
      </p:pic>
    </p:spTree>
    <p:extLst>
      <p:ext uri="{BB962C8B-B14F-4D97-AF65-F5344CB8AC3E}">
        <p14:creationId xmlns:p14="http://schemas.microsoft.com/office/powerpoint/2010/main" val="159865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Livhuwa</a:t>
            </a: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6609467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12367935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81495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13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03930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2026/08/17</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44186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8">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19"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2"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6650248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4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F269B-9D3E-D3D2-19F2-2872F5F8E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C8B848-537E-6DCF-693C-A652360AF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FF8EA1-1331-D2BF-7452-1C6AA49F5B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Lato" panose="020F0502020204030203" pitchFamily="34" charset="77"/>
              </a:defRPr>
            </a:lvl1pPr>
          </a:lstStyle>
          <a:p>
            <a:fld id="{9E01251B-DE43-C04F-A281-F2A2D3DBE8D4}" type="datetimeFigureOut">
              <a:rPr lang="en-US" smtClean="0"/>
              <a:pPr/>
              <a:t>8/17/2026</a:t>
            </a:fld>
            <a:endParaRPr lang="en-US"/>
          </a:p>
        </p:txBody>
      </p:sp>
      <p:sp>
        <p:nvSpPr>
          <p:cNvPr id="5" name="Footer Placeholder 4">
            <a:extLst>
              <a:ext uri="{FF2B5EF4-FFF2-40B4-BE49-F238E27FC236}">
                <a16:creationId xmlns:a16="http://schemas.microsoft.com/office/drawing/2014/main" id="{C1045176-F6FB-2799-A469-83EF20E965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Lato" panose="020F0502020204030203" pitchFamily="34" charset="77"/>
              </a:defRPr>
            </a:lvl1pPr>
          </a:lstStyle>
          <a:p>
            <a:endParaRPr lang="en-US"/>
          </a:p>
        </p:txBody>
      </p:sp>
      <p:sp>
        <p:nvSpPr>
          <p:cNvPr id="6" name="Slide Number Placeholder 5">
            <a:extLst>
              <a:ext uri="{FF2B5EF4-FFF2-40B4-BE49-F238E27FC236}">
                <a16:creationId xmlns:a16="http://schemas.microsoft.com/office/drawing/2014/main" id="{758E33F8-B531-EF0F-A5E1-0A54863C8B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Lato" panose="020F0502020204030203" pitchFamily="34" charset="77"/>
              </a:defRPr>
            </a:lvl1pPr>
          </a:lstStyle>
          <a:p>
            <a:fld id="{EDA5A8D4-BE60-E549-A077-7E68DA784770}" type="slidenum">
              <a:rPr lang="en-US" smtClean="0"/>
              <a:pPr/>
              <a:t>‹#›</a:t>
            </a:fld>
            <a:endParaRPr lang="en-US"/>
          </a:p>
        </p:txBody>
      </p:sp>
    </p:spTree>
    <p:extLst>
      <p:ext uri="{BB962C8B-B14F-4D97-AF65-F5344CB8AC3E}">
        <p14:creationId xmlns:p14="http://schemas.microsoft.com/office/powerpoint/2010/main" val="1396074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64" r:id="rId3"/>
    <p:sldLayoutId id="2147483665" r:id="rId4"/>
    <p:sldLayoutId id="2147483691" r:id="rId5"/>
    <p:sldLayoutId id="2147483692" r:id="rId6"/>
  </p:sldLayoutIdLst>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F269B-9D3E-D3D2-19F2-2872F5F8E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C8B848-537E-6DCF-693C-A652360AF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EFF8EA1-1331-D2BF-7452-1C6AA49F5B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Lato" panose="020F0502020204030203" pitchFamily="34" charset="77"/>
              </a:defRPr>
            </a:lvl1pPr>
          </a:lstStyle>
          <a:p>
            <a:fld id="{9E01251B-DE43-C04F-A281-F2A2D3DBE8D4}" type="datetimeFigureOut">
              <a:rPr lang="en-US" smtClean="0"/>
              <a:pPr/>
              <a:t>8/17/2026</a:t>
            </a:fld>
            <a:endParaRPr lang="en-US"/>
          </a:p>
        </p:txBody>
      </p:sp>
      <p:sp>
        <p:nvSpPr>
          <p:cNvPr id="5" name="Footer Placeholder 4">
            <a:extLst>
              <a:ext uri="{FF2B5EF4-FFF2-40B4-BE49-F238E27FC236}">
                <a16:creationId xmlns:a16="http://schemas.microsoft.com/office/drawing/2014/main" id="{C1045176-F6FB-2799-A469-83EF20E965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Lato" panose="020F0502020204030203" pitchFamily="34" charset="77"/>
              </a:defRPr>
            </a:lvl1pPr>
          </a:lstStyle>
          <a:p>
            <a:endParaRPr lang="en-US"/>
          </a:p>
        </p:txBody>
      </p:sp>
      <p:sp>
        <p:nvSpPr>
          <p:cNvPr id="6" name="Slide Number Placeholder 5">
            <a:extLst>
              <a:ext uri="{FF2B5EF4-FFF2-40B4-BE49-F238E27FC236}">
                <a16:creationId xmlns:a16="http://schemas.microsoft.com/office/drawing/2014/main" id="{758E33F8-B531-EF0F-A5E1-0A54863C8B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Lato" panose="020F0502020204030203" pitchFamily="34" charset="77"/>
              </a:defRPr>
            </a:lvl1pPr>
          </a:lstStyle>
          <a:p>
            <a:fld id="{EDA5A8D4-BE60-E549-A077-7E68DA784770}" type="slidenum">
              <a:rPr lang="en-US" smtClean="0"/>
              <a:pPr/>
              <a:t>‹#›</a:t>
            </a:fld>
            <a:endParaRPr lang="en-US"/>
          </a:p>
        </p:txBody>
      </p:sp>
    </p:spTree>
    <p:extLst>
      <p:ext uri="{BB962C8B-B14F-4D97-AF65-F5344CB8AC3E}">
        <p14:creationId xmlns:p14="http://schemas.microsoft.com/office/powerpoint/2010/main" val="220195297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Lst>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mailto:tenderoffice@sars.gov.za" TargetMode="External"/><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2E79901-4890-184D-87A9-765A534D88A0}"/>
              </a:ext>
            </a:extLst>
          </p:cNvPr>
          <p:cNvSpPr txBox="1">
            <a:spLocks/>
          </p:cNvSpPr>
          <p:nvPr/>
        </p:nvSpPr>
        <p:spPr>
          <a:xfrm>
            <a:off x="3897086" y="735492"/>
            <a:ext cx="8189995"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b="1" dirty="0">
                <a:solidFill>
                  <a:schemeClr val="bg1"/>
                </a:solidFill>
                <a:latin typeface="+mn-lt"/>
              </a:rPr>
              <a:t>NON- COMPULSORY BRIEFING SESSION</a:t>
            </a:r>
          </a:p>
        </p:txBody>
      </p:sp>
      <p:sp>
        <p:nvSpPr>
          <p:cNvPr id="5" name="Text Placeholder 1">
            <a:extLst>
              <a:ext uri="{FF2B5EF4-FFF2-40B4-BE49-F238E27FC236}">
                <a16:creationId xmlns:a16="http://schemas.microsoft.com/office/drawing/2014/main" id="{A7E8B463-4ACF-8908-3268-58DED5EB1137}"/>
              </a:ext>
            </a:extLst>
          </p:cNvPr>
          <p:cNvSpPr txBox="1">
            <a:spLocks/>
          </p:cNvSpPr>
          <p:nvPr/>
        </p:nvSpPr>
        <p:spPr>
          <a:xfrm>
            <a:off x="3672874" y="1461622"/>
            <a:ext cx="8189995"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pPr algn="ctr"/>
            <a:r>
              <a:rPr lang="en-ZA" sz="2400" b="1" dirty="0">
                <a:latin typeface="+mn-lt"/>
              </a:rPr>
              <a:t>SARS RFI 01/2026 </a:t>
            </a:r>
            <a:br>
              <a:rPr lang="en-ZA" sz="2400" b="1" dirty="0">
                <a:latin typeface="+mn-lt"/>
              </a:rPr>
            </a:br>
            <a:r>
              <a:rPr lang="en-ZA" sz="2400" b="1" dirty="0">
                <a:latin typeface="+mn-lt"/>
              </a:rPr>
              <a:t>(PRE-MARKET CONSULTATION) </a:t>
            </a:r>
            <a:br>
              <a:rPr lang="en-ZA" sz="2400" b="1" dirty="0">
                <a:latin typeface="+mn-lt"/>
              </a:rPr>
            </a:br>
            <a:r>
              <a:rPr lang="en-US" sz="2400" b="1" dirty="0">
                <a:latin typeface="+mn-lt"/>
              </a:rPr>
              <a:t>A REQUEST FOR INFORMATION FOR THE PROVISION OF A VENDOR RECONCILIATION AUTOMATION SOLUTION, INCLUDING MAINTENANCE AND SUPPORT FOR A PERIOD OF THREE (3) YEARS. </a:t>
            </a:r>
            <a:r>
              <a:rPr lang="en-ZA" sz="2400" b="1" dirty="0">
                <a:latin typeface="+mn-lt"/>
              </a:rPr>
              <a:t>	</a:t>
            </a:r>
          </a:p>
          <a:p>
            <a:pPr algn="ctr"/>
            <a:endParaRPr lang="en-US" sz="2400" b="1" dirty="0">
              <a:latin typeface="+mn-lt"/>
            </a:endParaRPr>
          </a:p>
        </p:txBody>
      </p:sp>
      <p:sp>
        <p:nvSpPr>
          <p:cNvPr id="6" name="Text Placeholder 1">
            <a:extLst>
              <a:ext uri="{FF2B5EF4-FFF2-40B4-BE49-F238E27FC236}">
                <a16:creationId xmlns:a16="http://schemas.microsoft.com/office/drawing/2014/main" id="{1EC2171E-75BB-15B8-70B5-EEB607CE7D99}"/>
              </a:ext>
            </a:extLst>
          </p:cNvPr>
          <p:cNvSpPr txBox="1">
            <a:spLocks/>
          </p:cNvSpPr>
          <p:nvPr/>
        </p:nvSpPr>
        <p:spPr>
          <a:xfrm>
            <a:off x="3987205" y="3925635"/>
            <a:ext cx="8204795" cy="1883752"/>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sz="2400" b="1" dirty="0">
                <a:solidFill>
                  <a:schemeClr val="bg1"/>
                </a:solidFill>
                <a:latin typeface="+mn-lt"/>
              </a:rPr>
              <a:t>BRIEFING SESSION DATE: 14 AUGUST 2026</a:t>
            </a:r>
          </a:p>
          <a:p>
            <a:r>
              <a:rPr lang="en-US" sz="2400" b="1" dirty="0">
                <a:solidFill>
                  <a:schemeClr val="bg1"/>
                </a:solidFill>
                <a:latin typeface="+mn-lt"/>
              </a:rPr>
              <a:t>CLOSING DATE: 24 AUGUST 2026 at 11h00</a:t>
            </a:r>
          </a:p>
        </p:txBody>
      </p:sp>
    </p:spTree>
    <p:extLst>
      <p:ext uri="{BB962C8B-B14F-4D97-AF65-F5344CB8AC3E}">
        <p14:creationId xmlns:p14="http://schemas.microsoft.com/office/powerpoint/2010/main" val="1054604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a:extLst>
            <a:ext uri="{FF2B5EF4-FFF2-40B4-BE49-F238E27FC236}">
              <a16:creationId xmlns:a16="http://schemas.microsoft.com/office/drawing/2014/main" id="{FEBEC3BB-5BCC-059B-59B6-CC645638940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BDFDB4-8163-5F51-96E8-7548C8FB4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ED84070D-4027-3A71-6157-C5574B68D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Google Shape;139;p28">
            <a:extLst>
              <a:ext uri="{FF2B5EF4-FFF2-40B4-BE49-F238E27FC236}">
                <a16:creationId xmlns:a16="http://schemas.microsoft.com/office/drawing/2014/main" id="{0B6F4A83-2184-24E7-8E5A-5BA8D75CC4A0}"/>
              </a:ext>
            </a:extLst>
          </p:cNvPr>
          <p:cNvSpPr txBox="1"/>
          <p:nvPr/>
        </p:nvSpPr>
        <p:spPr>
          <a:xfrm>
            <a:off x="1108982" y="1734994"/>
            <a:ext cx="9563780" cy="2177328"/>
          </a:xfrm>
          <a:prstGeom prst="rect">
            <a:avLst/>
          </a:prstGeom>
        </p:spPr>
        <p:txBody>
          <a:bodyPr spcFirstLastPara="1" vert="horz" lIns="91440" tIns="45720" rIns="91440" bIns="45720" rtlCol="0" anchor="ctr" anchorCtr="0">
            <a:normAutofit/>
          </a:bodyPr>
          <a:lstStyle/>
          <a:p>
            <a:pPr lvl="0" algn="ctr">
              <a:defRPr/>
            </a:pPr>
            <a:r>
              <a:rPr lang="en-GB" sz="5400" b="1" dirty="0">
                <a:solidFill>
                  <a:srgbClr val="002060"/>
                </a:solidFill>
                <a:ea typeface="Lato"/>
                <a:cs typeface="Lato"/>
                <a:sym typeface="Lato"/>
              </a:rPr>
              <a:t>   BACKGROUND AND  	BUSINESS REQUIREMENT</a:t>
            </a:r>
            <a:r>
              <a:rPr lang="en-GB" sz="5400" b="1" dirty="0">
                <a:solidFill>
                  <a:schemeClr val="bg1"/>
                </a:solidFill>
                <a:ea typeface="Lato"/>
                <a:cs typeface="Lato"/>
                <a:sym typeface="Lato"/>
              </a:rPr>
              <a:t>S</a:t>
            </a:r>
          </a:p>
        </p:txBody>
      </p:sp>
      <p:sp>
        <p:nvSpPr>
          <p:cNvPr id="13" name="Rectangle: Rounded Corners 12">
            <a:extLst>
              <a:ext uri="{FF2B5EF4-FFF2-40B4-BE49-F238E27FC236}">
                <a16:creationId xmlns:a16="http://schemas.microsoft.com/office/drawing/2014/main" id="{30959BDF-8D1D-8F98-69C8-4F92083AA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139;p28">
            <a:extLst>
              <a:ext uri="{FF2B5EF4-FFF2-40B4-BE49-F238E27FC236}">
                <a16:creationId xmlns:a16="http://schemas.microsoft.com/office/drawing/2014/main" id="{7B73615D-D05A-CD02-3733-D6BAF5E1E891}"/>
              </a:ext>
            </a:extLst>
          </p:cNvPr>
          <p:cNvSpPr txBox="1"/>
          <p:nvPr/>
        </p:nvSpPr>
        <p:spPr>
          <a:xfrm>
            <a:off x="766082" y="5620925"/>
            <a:ext cx="10930618" cy="369291"/>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GB" dirty="0">
                <a:solidFill>
                  <a:srgbClr val="002060"/>
                </a:solidFill>
                <a:ea typeface="Lato"/>
                <a:cs typeface="Lato"/>
                <a:sym typeface="Lato"/>
              </a:rPr>
              <a:t>Bidders are requested to refer to the issued, </a:t>
            </a:r>
            <a:r>
              <a:rPr lang="en-US" dirty="0">
                <a:solidFill>
                  <a:srgbClr val="002060"/>
                </a:solidFill>
                <a:ea typeface="Lato"/>
                <a:cs typeface="Lato"/>
                <a:sym typeface="Lato"/>
              </a:rPr>
              <a:t>SARS RFI 01-2026 DRAFT Business Requirements Specification</a:t>
            </a:r>
            <a:endParaRPr lang="en-GB" dirty="0">
              <a:solidFill>
                <a:srgbClr val="002060"/>
              </a:solidFill>
              <a:ea typeface="Lato"/>
              <a:cs typeface="Lato"/>
              <a:sym typeface="Lato"/>
            </a:endParaRPr>
          </a:p>
        </p:txBody>
      </p:sp>
    </p:spTree>
    <p:extLst>
      <p:ext uri="{BB962C8B-B14F-4D97-AF65-F5344CB8AC3E}">
        <p14:creationId xmlns:p14="http://schemas.microsoft.com/office/powerpoint/2010/main" val="117103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C767F-62B1-983A-7DCF-5B1389B9136C}"/>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8DC72A4-5ABF-8F06-C7A1-F494EDFAF8F6}"/>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3.1 BACKGROUND</a:t>
            </a:r>
          </a:p>
        </p:txBody>
      </p:sp>
      <p:sp>
        <p:nvSpPr>
          <p:cNvPr id="2" name="Rectangle 1">
            <a:extLst>
              <a:ext uri="{FF2B5EF4-FFF2-40B4-BE49-F238E27FC236}">
                <a16:creationId xmlns:a16="http://schemas.microsoft.com/office/drawing/2014/main" id="{A99AA31B-C6FA-A99C-82BC-CBDF56BE12CB}"/>
              </a:ext>
            </a:extLst>
          </p:cNvPr>
          <p:cNvSpPr/>
          <p:nvPr/>
        </p:nvSpPr>
        <p:spPr>
          <a:xfrm>
            <a:off x="862641" y="903514"/>
            <a:ext cx="6430788" cy="53993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a:extLst>
              <a:ext uri="{FF2B5EF4-FFF2-40B4-BE49-F238E27FC236}">
                <a16:creationId xmlns:a16="http://schemas.microsoft.com/office/drawing/2014/main" id="{8618A0B9-5CEA-9730-9444-F07EB25F1AAC}"/>
              </a:ext>
            </a:extLst>
          </p:cNvPr>
          <p:cNvSpPr/>
          <p:nvPr/>
        </p:nvSpPr>
        <p:spPr>
          <a:xfrm>
            <a:off x="3583660" y="1338942"/>
            <a:ext cx="7837714" cy="461554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t>SARS currently performs vendor account reconciliations through a predominantly manual process involving the collection, review, comparison, and reconciliation of vendor statements against financial records maintained within SAP and supporting documentation. This process is </a:t>
            </a:r>
            <a:r>
              <a:rPr lang="en-US" sz="2000" dirty="0" err="1"/>
              <a:t>labour-intensive</a:t>
            </a:r>
            <a:r>
              <a:rPr lang="en-US" sz="2000" dirty="0"/>
              <a:t>, time-consuming, and dependent on spreadsheets and manual intervention.</a:t>
            </a:r>
          </a:p>
          <a:p>
            <a:pPr algn="just"/>
            <a:endParaRPr lang="en-US" sz="2000" dirty="0"/>
          </a:p>
          <a:p>
            <a:pPr algn="just"/>
            <a:r>
              <a:rPr lang="en-US" sz="2000" dirty="0"/>
              <a:t>The RFI is issued as a pre-market consultation to obtain industry input on SARS’s draft documents for the Vendor Reconciliation Automation Solution, including the draft Business Requirements Specification, SAP alignment considerations, evaluation criteria, pricing approach, and related implementation requirements.</a:t>
            </a:r>
            <a:endParaRPr lang="en-ZA" sz="2000" dirty="0"/>
          </a:p>
        </p:txBody>
      </p:sp>
    </p:spTree>
    <p:extLst>
      <p:ext uri="{BB962C8B-B14F-4D97-AF65-F5344CB8AC3E}">
        <p14:creationId xmlns:p14="http://schemas.microsoft.com/office/powerpoint/2010/main" val="4149273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D4220-990B-2D01-04E1-8B40C2168159}"/>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068105B0-3489-EDC1-758E-DC994C747BBD}"/>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3.2 Key Requirements and Capabilities</a:t>
            </a:r>
          </a:p>
        </p:txBody>
      </p:sp>
      <p:sp>
        <p:nvSpPr>
          <p:cNvPr id="2" name="Rectangle 1">
            <a:extLst>
              <a:ext uri="{FF2B5EF4-FFF2-40B4-BE49-F238E27FC236}">
                <a16:creationId xmlns:a16="http://schemas.microsoft.com/office/drawing/2014/main" id="{5BC358E7-4C60-4BC3-D4EE-E10B3A917436}"/>
              </a:ext>
            </a:extLst>
          </p:cNvPr>
          <p:cNvSpPr/>
          <p:nvPr/>
        </p:nvSpPr>
        <p:spPr>
          <a:xfrm>
            <a:off x="5456412" y="947057"/>
            <a:ext cx="6430788" cy="53993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a:extLst>
              <a:ext uri="{FF2B5EF4-FFF2-40B4-BE49-F238E27FC236}">
                <a16:creationId xmlns:a16="http://schemas.microsoft.com/office/drawing/2014/main" id="{1FAE4E21-9236-3C03-8E82-32AE389ADE2C}"/>
              </a:ext>
            </a:extLst>
          </p:cNvPr>
          <p:cNvSpPr/>
          <p:nvPr/>
        </p:nvSpPr>
        <p:spPr>
          <a:xfrm>
            <a:off x="862642" y="1295399"/>
            <a:ext cx="7837714" cy="461554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dirty="0"/>
              <a:t>The draft documents focus on a Vendor Reconciliation Automation Solution that is compatible with and/or housed within SAP and supports integration with SAP ECC and/or SAP S/4HANA. Key focus areas include vendor statement ingestion, automated matching against SAP records, exception identification and management, workflow-driven review and approval, reporting, dashboards, audit trails, security, scalability, and maintenance and support.</a:t>
            </a:r>
          </a:p>
          <a:p>
            <a:pPr algn="just"/>
            <a:endParaRPr lang="en-US" dirty="0"/>
          </a:p>
          <a:p>
            <a:pPr algn="just"/>
            <a:r>
              <a:rPr lang="en-US" dirty="0"/>
              <a:t>Respondents are requested to provide industry input on the practicality, clarity, and market alignment of the draft requirements, without proposing changes that would alter the underlying SARS IT architecture.</a:t>
            </a:r>
            <a:endParaRPr lang="en-ZA" dirty="0"/>
          </a:p>
        </p:txBody>
      </p:sp>
    </p:spTree>
    <p:extLst>
      <p:ext uri="{BB962C8B-B14F-4D97-AF65-F5344CB8AC3E}">
        <p14:creationId xmlns:p14="http://schemas.microsoft.com/office/powerpoint/2010/main" val="1148803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B87AB-EBED-BE0A-A690-D412DEF5E7DF}"/>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C19578ED-FB54-A8B9-E912-657133A38C5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3.3 Benefits and Expected Outcome</a:t>
            </a:r>
          </a:p>
        </p:txBody>
      </p:sp>
      <p:sp>
        <p:nvSpPr>
          <p:cNvPr id="2" name="Rectangle 1">
            <a:extLst>
              <a:ext uri="{FF2B5EF4-FFF2-40B4-BE49-F238E27FC236}">
                <a16:creationId xmlns:a16="http://schemas.microsoft.com/office/drawing/2014/main" id="{DDE2AFBA-4113-8E5A-B00C-F910AE68F73C}"/>
              </a:ext>
            </a:extLst>
          </p:cNvPr>
          <p:cNvSpPr/>
          <p:nvPr/>
        </p:nvSpPr>
        <p:spPr>
          <a:xfrm>
            <a:off x="862641" y="903514"/>
            <a:ext cx="6430788" cy="53993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a:extLst>
              <a:ext uri="{FF2B5EF4-FFF2-40B4-BE49-F238E27FC236}">
                <a16:creationId xmlns:a16="http://schemas.microsoft.com/office/drawing/2014/main" id="{95DCFED9-7A0D-D6A8-4666-4D3A938A20D0}"/>
              </a:ext>
            </a:extLst>
          </p:cNvPr>
          <p:cNvSpPr/>
          <p:nvPr/>
        </p:nvSpPr>
        <p:spPr>
          <a:xfrm>
            <a:off x="3583660" y="1338942"/>
            <a:ext cx="7837714" cy="461554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dirty="0"/>
              <a:t>The RFI is expected to provide SARS with market insight and practical industry input to enhance the quality and clarity of the draft documents. </a:t>
            </a:r>
          </a:p>
          <a:p>
            <a:pPr algn="just"/>
            <a:endParaRPr lang="en-US" dirty="0"/>
          </a:p>
          <a:p>
            <a:pPr algn="just"/>
            <a:r>
              <a:rPr lang="en-US" dirty="0"/>
              <a:t>The intended outcome is to support and enhance SARS's understanding of prevailing market capabilities, industry practices, and considerations relevant to the Vendor Reconciliation Automation initiative.</a:t>
            </a:r>
            <a:endParaRPr lang="en-ZA" dirty="0"/>
          </a:p>
          <a:p>
            <a:pPr algn="just"/>
            <a:endParaRPr lang="en-US" dirty="0"/>
          </a:p>
        </p:txBody>
      </p:sp>
    </p:spTree>
    <p:extLst>
      <p:ext uri="{BB962C8B-B14F-4D97-AF65-F5344CB8AC3E}">
        <p14:creationId xmlns:p14="http://schemas.microsoft.com/office/powerpoint/2010/main" val="1803062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a:extLst>
            <a:ext uri="{FF2B5EF4-FFF2-40B4-BE49-F238E27FC236}">
              <a16:creationId xmlns:a16="http://schemas.microsoft.com/office/drawing/2014/main" id="{81AC95E8-656B-2096-B9DB-396D229E2C8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103252-0A9C-66D2-EA28-003108909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72D416F-7E61-6990-BB85-CAB181BFE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Google Shape;139;p28">
            <a:extLst>
              <a:ext uri="{FF2B5EF4-FFF2-40B4-BE49-F238E27FC236}">
                <a16:creationId xmlns:a16="http://schemas.microsoft.com/office/drawing/2014/main" id="{53243922-3992-3581-85F1-D45039D05A4D}"/>
              </a:ext>
            </a:extLst>
          </p:cNvPr>
          <p:cNvSpPr txBox="1"/>
          <p:nvPr/>
        </p:nvSpPr>
        <p:spPr>
          <a:xfrm>
            <a:off x="1108982" y="1734994"/>
            <a:ext cx="9563780" cy="2177328"/>
          </a:xfrm>
          <a:prstGeom prst="rect">
            <a:avLst/>
          </a:prstGeom>
        </p:spPr>
        <p:txBody>
          <a:bodyPr spcFirstLastPara="1" vert="horz" lIns="91440" tIns="45720" rIns="91440" bIns="45720" rtlCol="0" anchor="ctr" anchorCtr="0">
            <a:normAutofit/>
          </a:bodyPr>
          <a:lstStyle/>
          <a:p>
            <a:pPr algn="ctr">
              <a:defRPr/>
            </a:pPr>
            <a:r>
              <a:rPr lang="en-US" sz="5400" b="1" dirty="0">
                <a:solidFill>
                  <a:srgbClr val="002060"/>
                </a:solidFill>
                <a:ea typeface="Lato"/>
                <a:cs typeface="Lato"/>
                <a:sym typeface="Lato"/>
              </a:rPr>
              <a:t>RFI SUBMISSION AND CONTACT DETAILS</a:t>
            </a:r>
            <a:endParaRPr lang="en-GB" sz="5400" b="1" dirty="0">
              <a:solidFill>
                <a:schemeClr val="bg1"/>
              </a:solidFill>
              <a:ea typeface="Lato"/>
              <a:cs typeface="Lato"/>
              <a:sym typeface="Lato"/>
            </a:endParaRPr>
          </a:p>
        </p:txBody>
      </p:sp>
      <p:sp>
        <p:nvSpPr>
          <p:cNvPr id="13" name="Rectangle: Rounded Corners 12">
            <a:extLst>
              <a:ext uri="{FF2B5EF4-FFF2-40B4-BE49-F238E27FC236}">
                <a16:creationId xmlns:a16="http://schemas.microsoft.com/office/drawing/2014/main" id="{A46C791D-7B8C-1925-5E74-1EFA1397E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159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2D2E0-DD7C-B8F1-C138-BA3C5E80CA80}"/>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5D8E859A-7B27-A3DB-43B0-991CDF8965FF}"/>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 </a:t>
            </a:r>
            <a:r>
              <a:rPr lang="en-GB" sz="2800" b="1" kern="0" dirty="0">
                <a:solidFill>
                  <a:prstClr val="white"/>
                </a:solidFill>
              </a:rPr>
              <a:t>RFI SUBMISSION AND CONTACT DETAILS</a:t>
            </a:r>
            <a:endParaRPr lang="en-ZA" sz="2800" b="1" kern="0" dirty="0">
              <a:solidFill>
                <a:prstClr val="white"/>
              </a:solidFill>
            </a:endParaRPr>
          </a:p>
        </p:txBody>
      </p:sp>
      <p:graphicFrame>
        <p:nvGraphicFramePr>
          <p:cNvPr id="8" name="TextBox 5">
            <a:extLst>
              <a:ext uri="{FF2B5EF4-FFF2-40B4-BE49-F238E27FC236}">
                <a16:creationId xmlns:a16="http://schemas.microsoft.com/office/drawing/2014/main" id="{D769ACF5-08B9-D7A5-D86B-6A5AC9D94E24}"/>
              </a:ext>
            </a:extLst>
          </p:cNvPr>
          <p:cNvGraphicFramePr/>
          <p:nvPr>
            <p:extLst>
              <p:ext uri="{D42A27DB-BD31-4B8C-83A1-F6EECF244321}">
                <p14:modId xmlns:p14="http://schemas.microsoft.com/office/powerpoint/2010/main" val="1576954087"/>
              </p:ext>
            </p:extLst>
          </p:nvPr>
        </p:nvGraphicFramePr>
        <p:xfrm>
          <a:off x="1084053" y="1420104"/>
          <a:ext cx="10023894" cy="4017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0030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2C6C277-6576-BA67-B26D-3D2742D940E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3050B1A9-6276-019E-6861-76ECD20146C8}"/>
              </a:ext>
            </a:extLst>
          </p:cNvPr>
          <p:cNvSpPr txBox="1"/>
          <p:nvPr/>
        </p:nvSpPr>
        <p:spPr>
          <a:xfrm>
            <a:off x="2132114" y="888548"/>
            <a:ext cx="9599491" cy="830956"/>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rgbClr val="002060"/>
                </a:solidFill>
                <a:ea typeface="Lato"/>
                <a:cs typeface="Lato"/>
                <a:sym typeface="Lato"/>
              </a:rPr>
              <a:t>QUESTIONS AND ANSWERS</a:t>
            </a:r>
          </a:p>
        </p:txBody>
      </p:sp>
      <p:pic>
        <p:nvPicPr>
          <p:cNvPr id="3" name="Graphic 2" descr="Questions with solid fill">
            <a:extLst>
              <a:ext uri="{FF2B5EF4-FFF2-40B4-BE49-F238E27FC236}">
                <a16:creationId xmlns:a16="http://schemas.microsoft.com/office/drawing/2014/main" id="{64D7B328-6DF1-CC9F-6E80-76619D87CC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65762" y="2186796"/>
            <a:ext cx="3384431" cy="3384431"/>
          </a:xfrm>
          <a:prstGeom prst="rect">
            <a:avLst/>
          </a:prstGeom>
        </p:spPr>
      </p:pic>
    </p:spTree>
    <p:extLst>
      <p:ext uri="{BB962C8B-B14F-4D97-AF65-F5344CB8AC3E}">
        <p14:creationId xmlns:p14="http://schemas.microsoft.com/office/powerpoint/2010/main" val="2586195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29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3B16-1DC1-EC33-8180-A64D6598F740}"/>
              </a:ext>
            </a:extLst>
          </p:cNvPr>
          <p:cNvSpPr>
            <a:spLocks noGrp="1"/>
          </p:cNvSpPr>
          <p:nvPr>
            <p:ph type="title"/>
          </p:nvPr>
        </p:nvSpPr>
        <p:spPr/>
        <p:txBody>
          <a:bodyPr/>
          <a:lstStyle/>
          <a:p>
            <a:r>
              <a:rPr lang="en-US" dirty="0"/>
              <a:t>Contents</a:t>
            </a:r>
          </a:p>
        </p:txBody>
      </p:sp>
      <p:sp>
        <p:nvSpPr>
          <p:cNvPr id="8" name="Rounded Rectangle 4">
            <a:extLst>
              <a:ext uri="{FF2B5EF4-FFF2-40B4-BE49-F238E27FC236}">
                <a16:creationId xmlns:a16="http://schemas.microsoft.com/office/drawing/2014/main" id="{E8CC912F-9283-4822-E49A-BCDD3C44E1D8}"/>
              </a:ext>
            </a:extLst>
          </p:cNvPr>
          <p:cNvSpPr/>
          <p:nvPr/>
        </p:nvSpPr>
        <p:spPr>
          <a:xfrm>
            <a:off x="646953" y="1355559"/>
            <a:ext cx="4627958" cy="446088"/>
          </a:xfrm>
          <a:prstGeom prst="roundRect">
            <a:avLst/>
          </a:prstGeom>
          <a:noFill/>
          <a:ln w="25400" cap="flat" cmpd="sng" algn="ctr">
            <a:noFill/>
            <a:prstDash val="solid"/>
          </a:ln>
          <a:effectLst/>
        </p:spPr>
        <p:txBody>
          <a:bodyPr anchor="ctr"/>
          <a:lstStyle/>
          <a:p>
            <a:pPr>
              <a:defRPr/>
            </a:pPr>
            <a:r>
              <a:rPr lang="en-ZA" sz="2000" b="1" kern="0" dirty="0">
                <a:solidFill>
                  <a:srgbClr val="002060"/>
                </a:solidFill>
                <a:latin typeface="Constantia"/>
              </a:rPr>
              <a:t>1</a:t>
            </a:r>
            <a:r>
              <a:rPr lang="en-ZA" sz="2000" b="1" kern="0" dirty="0">
                <a:solidFill>
                  <a:srgbClr val="002060"/>
                </a:solidFill>
                <a:latin typeface="Aptos" panose="020B0004020202020204" pitchFamily="34" charset="0"/>
              </a:rPr>
              <a:t>. WELCOME AND INTRODUCTION</a:t>
            </a:r>
          </a:p>
        </p:txBody>
      </p:sp>
      <p:sp>
        <p:nvSpPr>
          <p:cNvPr id="10" name="Rounded Rectangle 4">
            <a:extLst>
              <a:ext uri="{FF2B5EF4-FFF2-40B4-BE49-F238E27FC236}">
                <a16:creationId xmlns:a16="http://schemas.microsoft.com/office/drawing/2014/main" id="{6491C92A-6732-98E9-F197-5D7A2D8D259E}"/>
              </a:ext>
            </a:extLst>
          </p:cNvPr>
          <p:cNvSpPr/>
          <p:nvPr/>
        </p:nvSpPr>
        <p:spPr>
          <a:xfrm>
            <a:off x="645366" y="2043993"/>
            <a:ext cx="8172884" cy="446087"/>
          </a:xfrm>
          <a:prstGeom prst="roundRect">
            <a:avLst/>
          </a:prstGeom>
          <a:noFill/>
          <a:ln w="25400" cap="flat" cmpd="sng" algn="ctr">
            <a:noFill/>
            <a:prstDash val="solid"/>
          </a:ln>
          <a:effectLst/>
        </p:spPr>
        <p:txBody>
          <a:bodyPr anchor="ctr"/>
          <a:lstStyle/>
          <a:p>
            <a:pPr>
              <a:defRPr/>
            </a:pPr>
            <a:r>
              <a:rPr lang="en-ZA" sz="2000" b="1" kern="0" dirty="0">
                <a:solidFill>
                  <a:srgbClr val="002060"/>
                </a:solidFill>
                <a:latin typeface="Aptos" panose="020B0004020202020204" pitchFamily="34" charset="0"/>
              </a:rPr>
              <a:t>2. PURPOSE, PROCEDURES AND GOVERNANCE REQUIREMENTS</a:t>
            </a:r>
          </a:p>
        </p:txBody>
      </p:sp>
      <p:sp>
        <p:nvSpPr>
          <p:cNvPr id="11" name="Rounded Rectangle 5">
            <a:extLst>
              <a:ext uri="{FF2B5EF4-FFF2-40B4-BE49-F238E27FC236}">
                <a16:creationId xmlns:a16="http://schemas.microsoft.com/office/drawing/2014/main" id="{D93E939E-C2CE-BA8E-A1D3-42C083D91473}"/>
              </a:ext>
            </a:extLst>
          </p:cNvPr>
          <p:cNvSpPr/>
          <p:nvPr/>
        </p:nvSpPr>
        <p:spPr>
          <a:xfrm>
            <a:off x="646953" y="2894454"/>
            <a:ext cx="6049199" cy="446088"/>
          </a:xfrm>
          <a:prstGeom prst="roundRect">
            <a:avLst/>
          </a:prstGeom>
          <a:noFill/>
          <a:ln w="25400" cap="flat" cmpd="sng" algn="ctr">
            <a:noFill/>
            <a:prstDash val="solid"/>
          </a:ln>
          <a:effectLst/>
        </p:spPr>
        <p:txBody>
          <a:bodyPr anchor="ctr"/>
          <a:lstStyle/>
          <a:p>
            <a:pPr>
              <a:defRPr/>
            </a:pPr>
            <a:r>
              <a:rPr lang="en-ZA" sz="2000" b="1" kern="0" dirty="0">
                <a:solidFill>
                  <a:srgbClr val="002060"/>
                </a:solidFill>
                <a:latin typeface="Aptos" panose="020B0004020202020204" pitchFamily="34" charset="0"/>
              </a:rPr>
              <a:t>3. BACKGROUND AND BUSINESS REQUIREMENTS</a:t>
            </a:r>
          </a:p>
        </p:txBody>
      </p:sp>
      <p:sp>
        <p:nvSpPr>
          <p:cNvPr id="12" name="Rounded Rectangle 7">
            <a:extLst>
              <a:ext uri="{FF2B5EF4-FFF2-40B4-BE49-F238E27FC236}">
                <a16:creationId xmlns:a16="http://schemas.microsoft.com/office/drawing/2014/main" id="{237A44A2-057D-96B8-2098-E48BF180CF28}"/>
              </a:ext>
            </a:extLst>
          </p:cNvPr>
          <p:cNvSpPr/>
          <p:nvPr/>
        </p:nvSpPr>
        <p:spPr>
          <a:xfrm>
            <a:off x="645366" y="3744916"/>
            <a:ext cx="4799012" cy="446087"/>
          </a:xfrm>
          <a:prstGeom prst="roundRect">
            <a:avLst/>
          </a:prstGeom>
          <a:noFill/>
          <a:ln w="25400" cap="flat" cmpd="sng" algn="ctr">
            <a:noFill/>
            <a:prstDash val="solid"/>
          </a:ln>
          <a:effectLst/>
        </p:spPr>
        <p:txBody>
          <a:bodyPr anchor="ctr"/>
          <a:lstStyle/>
          <a:p>
            <a:pPr>
              <a:defRPr/>
            </a:pPr>
            <a:r>
              <a:rPr lang="en-ZA" sz="2000" b="1" kern="0" dirty="0">
                <a:solidFill>
                  <a:srgbClr val="002060"/>
                </a:solidFill>
                <a:latin typeface="Aptos" panose="020B0004020202020204" pitchFamily="34" charset="0"/>
              </a:rPr>
              <a:t>4. RFI TIMELINES</a:t>
            </a:r>
          </a:p>
        </p:txBody>
      </p:sp>
      <p:sp>
        <p:nvSpPr>
          <p:cNvPr id="13" name="Rounded Rectangle 11">
            <a:extLst>
              <a:ext uri="{FF2B5EF4-FFF2-40B4-BE49-F238E27FC236}">
                <a16:creationId xmlns:a16="http://schemas.microsoft.com/office/drawing/2014/main" id="{204D68A4-C0FE-6FE9-637B-879582F7B305}"/>
              </a:ext>
            </a:extLst>
          </p:cNvPr>
          <p:cNvSpPr/>
          <p:nvPr/>
        </p:nvSpPr>
        <p:spPr>
          <a:xfrm>
            <a:off x="645365" y="4609194"/>
            <a:ext cx="7620793" cy="446087"/>
          </a:xfrm>
          <a:prstGeom prst="roundRect">
            <a:avLst/>
          </a:prstGeom>
          <a:noFill/>
          <a:ln w="25400" cap="flat" cmpd="sng" algn="ctr">
            <a:noFill/>
            <a:prstDash val="solid"/>
          </a:ln>
          <a:effectLst/>
        </p:spPr>
        <p:txBody>
          <a:bodyPr anchor="ctr"/>
          <a:lstStyle/>
          <a:p>
            <a:pPr fontAlgn="base">
              <a:spcBef>
                <a:spcPct val="0"/>
              </a:spcBef>
              <a:spcAft>
                <a:spcPct val="0"/>
              </a:spcAft>
              <a:defRPr/>
            </a:pPr>
            <a:r>
              <a:rPr lang="en-ZA" sz="2000" b="1" kern="0" dirty="0">
                <a:solidFill>
                  <a:srgbClr val="002060"/>
                </a:solidFill>
                <a:latin typeface="Aptos" panose="020B0004020202020204" pitchFamily="34" charset="0"/>
              </a:rPr>
              <a:t>5. RFI SUBMISSION AND CONTACT DETAILS</a:t>
            </a:r>
          </a:p>
        </p:txBody>
      </p:sp>
      <p:sp>
        <p:nvSpPr>
          <p:cNvPr id="14" name="Rounded Rectangle 12">
            <a:extLst>
              <a:ext uri="{FF2B5EF4-FFF2-40B4-BE49-F238E27FC236}">
                <a16:creationId xmlns:a16="http://schemas.microsoft.com/office/drawing/2014/main" id="{D39B7F90-6717-2C03-F3BE-BB638CC04426}"/>
              </a:ext>
            </a:extLst>
          </p:cNvPr>
          <p:cNvSpPr/>
          <p:nvPr/>
        </p:nvSpPr>
        <p:spPr>
          <a:xfrm>
            <a:off x="657188" y="5473472"/>
            <a:ext cx="4775367" cy="446087"/>
          </a:xfrm>
          <a:prstGeom prst="roundRect">
            <a:avLst/>
          </a:prstGeom>
          <a:noFill/>
          <a:ln w="25400" cap="flat" cmpd="sng" algn="ctr">
            <a:noFill/>
            <a:prstDash val="solid"/>
          </a:ln>
          <a:effectLst/>
        </p:spPr>
        <p:txBody>
          <a:bodyPr anchor="ctr"/>
          <a:lstStyle/>
          <a:p>
            <a:pPr fontAlgn="base">
              <a:spcBef>
                <a:spcPct val="0"/>
              </a:spcBef>
              <a:spcAft>
                <a:spcPct val="0"/>
              </a:spcAft>
              <a:defRPr/>
            </a:pPr>
            <a:r>
              <a:rPr lang="en-ZA" sz="2000" b="1" kern="0" dirty="0">
                <a:solidFill>
                  <a:srgbClr val="002060"/>
                </a:solidFill>
                <a:latin typeface="Aptos" panose="020B0004020202020204" pitchFamily="34" charset="0"/>
              </a:rPr>
              <a:t>6. Q &amp; A</a:t>
            </a:r>
          </a:p>
        </p:txBody>
      </p:sp>
    </p:spTree>
    <p:extLst>
      <p:ext uri="{BB962C8B-B14F-4D97-AF65-F5344CB8AC3E}">
        <p14:creationId xmlns:p14="http://schemas.microsoft.com/office/powerpoint/2010/main" val="381612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a:extLst>
            <a:ext uri="{FF2B5EF4-FFF2-40B4-BE49-F238E27FC236}">
              <a16:creationId xmlns:a16="http://schemas.microsoft.com/office/drawing/2014/main" id="{0309D5A5-321B-9F28-F317-B49D2F3EF6F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Google Shape;139;p28">
            <a:extLst>
              <a:ext uri="{FF2B5EF4-FFF2-40B4-BE49-F238E27FC236}">
                <a16:creationId xmlns:a16="http://schemas.microsoft.com/office/drawing/2014/main" id="{20C1E918-A3B5-53E7-C876-2E7CB5DE0AAB}"/>
              </a:ext>
            </a:extLst>
          </p:cNvPr>
          <p:cNvSpPr txBox="1"/>
          <p:nvPr/>
        </p:nvSpPr>
        <p:spPr>
          <a:xfrm>
            <a:off x="1519238" y="1503580"/>
            <a:ext cx="8582025" cy="2177328"/>
          </a:xfrm>
          <a:prstGeom prst="rect">
            <a:avLst/>
          </a:prstGeom>
        </p:spPr>
        <p:txBody>
          <a:bodyPr spcFirstLastPara="1" vert="horz" lIns="91440" tIns="45720" rIns="91440" bIns="45720" rtlCol="0" anchor="ctr" anchorCtr="0">
            <a:normAutofit/>
          </a:bodyPr>
          <a:lstStyle/>
          <a:p>
            <a:pPr marL="571500" marR="0" lvl="0" indent="-571500" algn="ctr" fontAlgn="auto">
              <a:lnSpc>
                <a:spcPct val="90000"/>
              </a:lnSpc>
              <a:spcBef>
                <a:spcPct val="0"/>
              </a:spcBef>
              <a:spcAft>
                <a:spcPts val="600"/>
              </a:spcAft>
              <a:buClrTx/>
              <a:buSzTx/>
              <a:tabLst/>
              <a:defRPr/>
            </a:pPr>
            <a:r>
              <a:rPr lang="en-US" sz="6000" b="1" kern="0" dirty="0">
                <a:solidFill>
                  <a:srgbClr val="002060"/>
                </a:solidFill>
                <a:latin typeface="Aptos" panose="020B0004020202020204" pitchFamily="34" charset="0"/>
                <a:sym typeface="Lato"/>
              </a:rPr>
              <a:t>   WELCOME &amp; INTRODUCTION </a:t>
            </a:r>
          </a:p>
        </p:txBody>
      </p:sp>
      <p:sp>
        <p:nvSpPr>
          <p:cNvPr id="13" name="Rectangle: Rounded Corners 12">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41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EF873-CB30-1743-5206-30586907B7BA}"/>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9DAB891E-0102-49F2-794F-6789EA69E0F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 PURPOSE</a:t>
            </a:r>
          </a:p>
        </p:txBody>
      </p:sp>
      <p:sp>
        <p:nvSpPr>
          <p:cNvPr id="3" name="TextBox 2">
            <a:extLst>
              <a:ext uri="{FF2B5EF4-FFF2-40B4-BE49-F238E27FC236}">
                <a16:creationId xmlns:a16="http://schemas.microsoft.com/office/drawing/2014/main" id="{B8BE8F51-384B-573E-F7D5-4D3EE051BD17}"/>
              </a:ext>
            </a:extLst>
          </p:cNvPr>
          <p:cNvSpPr txBox="1"/>
          <p:nvPr/>
        </p:nvSpPr>
        <p:spPr>
          <a:xfrm>
            <a:off x="862642" y="1400522"/>
            <a:ext cx="9751570" cy="3170099"/>
          </a:xfrm>
          <a:prstGeom prst="rect">
            <a:avLst/>
          </a:prstGeom>
          <a:noFill/>
          <a:ln>
            <a:solidFill>
              <a:srgbClr val="005086"/>
            </a:solidFill>
          </a:ln>
        </p:spPr>
        <p:txBody>
          <a:bodyPr wrap="square">
            <a:spAutoFit/>
          </a:bodyPr>
          <a:lstStyle/>
          <a:p>
            <a:pPr marL="285750" indent="-285750">
              <a:buFont typeface="Wingdings" panose="05000000000000000000" pitchFamily="2" charset="2"/>
              <a:buChar char="§"/>
            </a:pPr>
            <a:endParaRPr lang="en-ZA" sz="2000" dirty="0">
              <a:solidFill>
                <a:srgbClr val="002060"/>
              </a:solidFill>
            </a:endParaRPr>
          </a:p>
          <a:p>
            <a:pPr marL="285750" indent="-285750">
              <a:buFont typeface="Wingdings" panose="05000000000000000000" pitchFamily="2" charset="2"/>
              <a:buChar char="§"/>
            </a:pPr>
            <a:r>
              <a:rPr lang="en-ZA" sz="2000" dirty="0">
                <a:solidFill>
                  <a:srgbClr val="002060"/>
                </a:solidFill>
              </a:rPr>
              <a:t>It may contain</a:t>
            </a:r>
          </a:p>
          <a:p>
            <a:pPr marL="742950" lvl="1" indent="-285750">
              <a:buFont typeface="Courier New" panose="02070309020205020404" pitchFamily="49" charset="0"/>
              <a:buChar char="o"/>
            </a:pPr>
            <a:r>
              <a:rPr lang="en-GB" sz="2000" dirty="0">
                <a:solidFill>
                  <a:srgbClr val="002060"/>
                </a:solidFill>
              </a:rPr>
              <a:t>additional information</a:t>
            </a:r>
          </a:p>
          <a:p>
            <a:pPr marL="742950" lvl="1" indent="-285750">
              <a:buFont typeface="Courier New" panose="02070309020205020404" pitchFamily="49" charset="0"/>
              <a:buChar char="o"/>
            </a:pPr>
            <a:r>
              <a:rPr lang="en-GB" sz="2000" dirty="0">
                <a:solidFill>
                  <a:srgbClr val="002060"/>
                </a:solidFill>
              </a:rPr>
              <a:t>additional rules that must be adhered to</a:t>
            </a:r>
            <a:r>
              <a:rPr lang="en-ZA" sz="2000" dirty="0">
                <a:solidFill>
                  <a:srgbClr val="002060"/>
                </a:solidFill>
              </a:rPr>
              <a:t>  </a:t>
            </a:r>
          </a:p>
          <a:p>
            <a:pPr marL="285750" indent="-285750">
              <a:buFont typeface="Wingdings" panose="05000000000000000000" pitchFamily="2" charset="2"/>
              <a:buChar char="§"/>
            </a:pPr>
            <a:r>
              <a:rPr lang="en-ZA" sz="2000" b="0" i="0" u="none" strike="noStrike" baseline="0" dirty="0">
                <a:solidFill>
                  <a:srgbClr val="002060"/>
                </a:solidFill>
              </a:rPr>
              <a:t> It does not </a:t>
            </a:r>
          </a:p>
          <a:p>
            <a:pPr marL="742950" lvl="1" indent="-285750">
              <a:buFont typeface="Courier New" panose="02070309020205020404" pitchFamily="49" charset="0"/>
              <a:buChar char="o"/>
            </a:pPr>
            <a:r>
              <a:rPr lang="en-ZA" sz="2000" dirty="0">
                <a:solidFill>
                  <a:srgbClr val="002060"/>
                </a:solidFill>
              </a:rPr>
              <a:t>cover every item in the RFI</a:t>
            </a:r>
          </a:p>
          <a:p>
            <a:pPr marL="742950" lvl="1" indent="-285750">
              <a:buFont typeface="Courier New" panose="02070309020205020404" pitchFamily="49" charset="0"/>
              <a:buChar char="o"/>
            </a:pPr>
            <a:r>
              <a:rPr lang="en-ZA" sz="2000" dirty="0">
                <a:solidFill>
                  <a:srgbClr val="002060"/>
                </a:solidFill>
              </a:rPr>
              <a:t>replace any of the issued RFI material</a:t>
            </a:r>
          </a:p>
          <a:p>
            <a:pPr marL="742950" lvl="1" indent="-285750">
              <a:buFont typeface="Courier New" panose="02070309020205020404" pitchFamily="49" charset="0"/>
              <a:buChar char="o"/>
            </a:pPr>
            <a:r>
              <a:rPr lang="en-ZA" sz="2000" dirty="0">
                <a:solidFill>
                  <a:srgbClr val="002060"/>
                </a:solidFill>
              </a:rPr>
              <a:t>Change any of the RFI rules unless explicitly communicated in writing</a:t>
            </a:r>
            <a:endParaRPr lang="en-ZA" sz="2000" b="0" i="0" u="none" strike="noStrike" baseline="0" dirty="0">
              <a:solidFill>
                <a:srgbClr val="002060"/>
              </a:solidFill>
            </a:endParaRPr>
          </a:p>
          <a:p>
            <a:pPr marL="285750" indent="-285750">
              <a:buFont typeface="Wingdings" panose="05000000000000000000" pitchFamily="2" charset="2"/>
              <a:buChar char="§"/>
            </a:pPr>
            <a:r>
              <a:rPr lang="en-GB" sz="2000" dirty="0">
                <a:solidFill>
                  <a:srgbClr val="002060"/>
                </a:solidFill>
              </a:rPr>
              <a:t>The briefing session slides will be posted on the e-tender and SARS website</a:t>
            </a:r>
          </a:p>
          <a:p>
            <a:pPr marL="285750" indent="-285750">
              <a:buFont typeface="Wingdings" panose="05000000000000000000" pitchFamily="2" charset="2"/>
              <a:buChar char="§"/>
            </a:pPr>
            <a:r>
              <a:rPr lang="en-GB" sz="2000" dirty="0">
                <a:solidFill>
                  <a:srgbClr val="002060"/>
                </a:solidFill>
              </a:rPr>
              <a:t>The RFI pack remains the primary source of information for the Bidder to respond</a:t>
            </a:r>
            <a:endParaRPr lang="en-ZA" sz="2000" dirty="0">
              <a:solidFill>
                <a:srgbClr val="002060"/>
              </a:solidFill>
            </a:endParaRPr>
          </a:p>
        </p:txBody>
      </p:sp>
      <p:sp>
        <p:nvSpPr>
          <p:cNvPr id="4" name="TextBox 3">
            <a:extLst>
              <a:ext uri="{FF2B5EF4-FFF2-40B4-BE49-F238E27FC236}">
                <a16:creationId xmlns:a16="http://schemas.microsoft.com/office/drawing/2014/main" id="{6FFEAE29-102D-6838-B4F7-E310B971EC89}"/>
              </a:ext>
            </a:extLst>
          </p:cNvPr>
          <p:cNvSpPr txBox="1"/>
          <p:nvPr/>
        </p:nvSpPr>
        <p:spPr>
          <a:xfrm>
            <a:off x="1272481" y="1200467"/>
            <a:ext cx="4558975" cy="400110"/>
          </a:xfrm>
          <a:prstGeom prst="rect">
            <a:avLst/>
          </a:prstGeom>
          <a:solidFill>
            <a:schemeClr val="tx2">
              <a:lumMod val="90000"/>
              <a:lumOff val="10000"/>
            </a:schemeClr>
          </a:solidFill>
          <a:effectLst>
            <a:softEdge rad="0"/>
          </a:effectLst>
        </p:spPr>
        <p:txBody>
          <a:bodyPr wrap="square">
            <a:spAutoFit/>
          </a:bodyPr>
          <a:lstStyle/>
          <a:p>
            <a:r>
              <a:rPr lang="en-ZA" sz="2000" b="1" kern="0" dirty="0">
                <a:solidFill>
                  <a:schemeClr val="bg1"/>
                </a:solidFill>
                <a:latin typeface="Aptos" panose="020B0004020202020204" pitchFamily="34" charset="0"/>
              </a:rPr>
              <a:t>Non-Compulsory Briefing Session</a:t>
            </a:r>
          </a:p>
        </p:txBody>
      </p:sp>
    </p:spTree>
    <p:extLst>
      <p:ext uri="{BB962C8B-B14F-4D97-AF65-F5344CB8AC3E}">
        <p14:creationId xmlns:p14="http://schemas.microsoft.com/office/powerpoint/2010/main" val="200069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C7A1-E96F-B245-3CB9-8D09DB51BD3C}"/>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A68BF884-161E-715C-CD96-79AD5AEC618C}"/>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 PURPOSE</a:t>
            </a:r>
          </a:p>
        </p:txBody>
      </p:sp>
      <p:sp>
        <p:nvSpPr>
          <p:cNvPr id="4" name="TextBox 3">
            <a:extLst>
              <a:ext uri="{FF2B5EF4-FFF2-40B4-BE49-F238E27FC236}">
                <a16:creationId xmlns:a16="http://schemas.microsoft.com/office/drawing/2014/main" id="{31BB4B41-5183-7BFE-892B-E4FFF7616CFC}"/>
              </a:ext>
            </a:extLst>
          </p:cNvPr>
          <p:cNvSpPr txBox="1"/>
          <p:nvPr/>
        </p:nvSpPr>
        <p:spPr>
          <a:xfrm>
            <a:off x="862642" y="788443"/>
            <a:ext cx="4558975" cy="400110"/>
          </a:xfrm>
          <a:prstGeom prst="rect">
            <a:avLst/>
          </a:prstGeom>
          <a:solidFill>
            <a:schemeClr val="tx2">
              <a:lumMod val="90000"/>
              <a:lumOff val="10000"/>
            </a:schemeClr>
          </a:solidFill>
          <a:effectLst>
            <a:softEdge rad="0"/>
          </a:effectLst>
        </p:spPr>
        <p:txBody>
          <a:bodyPr wrap="square">
            <a:spAutoFit/>
          </a:bodyPr>
          <a:lstStyle/>
          <a:p>
            <a:r>
              <a:rPr lang="en-ZA" sz="2000" b="1" kern="0" dirty="0">
                <a:solidFill>
                  <a:schemeClr val="bg1"/>
                </a:solidFill>
                <a:latin typeface="Aptos" panose="020B0004020202020204" pitchFamily="34" charset="0"/>
              </a:rPr>
              <a:t>The purpose of an RFI</a:t>
            </a:r>
          </a:p>
        </p:txBody>
      </p:sp>
      <p:graphicFrame>
        <p:nvGraphicFramePr>
          <p:cNvPr id="7" name="TextBox 2">
            <a:extLst>
              <a:ext uri="{FF2B5EF4-FFF2-40B4-BE49-F238E27FC236}">
                <a16:creationId xmlns:a16="http://schemas.microsoft.com/office/drawing/2014/main" id="{82CD7C0D-A6A8-2C4D-58CF-7B184E7C3766}"/>
              </a:ext>
            </a:extLst>
          </p:cNvPr>
          <p:cNvGraphicFramePr/>
          <p:nvPr>
            <p:extLst>
              <p:ext uri="{D42A27DB-BD31-4B8C-83A1-F6EECF244321}">
                <p14:modId xmlns:p14="http://schemas.microsoft.com/office/powerpoint/2010/main" val="795748436"/>
              </p:ext>
            </p:extLst>
          </p:nvPr>
        </p:nvGraphicFramePr>
        <p:xfrm>
          <a:off x="862642" y="1400522"/>
          <a:ext cx="10558732" cy="4669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7047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67A97-95EC-91A3-2268-436DD73C062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A2CA438E-E791-4EEA-C248-05BF31B10B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2.1 PROCEDURES DURING THE BRIEFING SESSION</a:t>
            </a:r>
          </a:p>
        </p:txBody>
      </p:sp>
      <p:sp>
        <p:nvSpPr>
          <p:cNvPr id="3" name="TextBox 2">
            <a:extLst>
              <a:ext uri="{FF2B5EF4-FFF2-40B4-BE49-F238E27FC236}">
                <a16:creationId xmlns:a16="http://schemas.microsoft.com/office/drawing/2014/main" id="{3808388D-5332-EDB0-9511-CCAFB9A5A4B5}"/>
              </a:ext>
            </a:extLst>
          </p:cNvPr>
          <p:cNvSpPr txBox="1"/>
          <p:nvPr/>
        </p:nvSpPr>
        <p:spPr>
          <a:xfrm>
            <a:off x="1015042" y="4805733"/>
            <a:ext cx="9904476" cy="400110"/>
          </a:xfrm>
          <a:prstGeom prst="rect">
            <a:avLst/>
          </a:prstGeom>
          <a:noFill/>
          <a:ln>
            <a:solidFill>
              <a:srgbClr val="005086"/>
            </a:solidFill>
          </a:ln>
        </p:spPr>
        <p:txBody>
          <a:bodyPr wrap="square">
            <a:spAutoFit/>
          </a:bodyPr>
          <a:lstStyle/>
          <a:p>
            <a:pPr marL="285750" indent="-285750">
              <a:buFont typeface="Wingdings" panose="05000000000000000000" pitchFamily="2" charset="2"/>
              <a:buChar char="§"/>
            </a:pPr>
            <a:endParaRPr lang="en-ZA" sz="2000" dirty="0">
              <a:solidFill>
                <a:srgbClr val="002060"/>
              </a:solidFill>
            </a:endParaRPr>
          </a:p>
        </p:txBody>
      </p:sp>
      <p:sp>
        <p:nvSpPr>
          <p:cNvPr id="6" name="TextBox 5">
            <a:extLst>
              <a:ext uri="{FF2B5EF4-FFF2-40B4-BE49-F238E27FC236}">
                <a16:creationId xmlns:a16="http://schemas.microsoft.com/office/drawing/2014/main" id="{4F2FBF81-203C-7DF6-B235-51858039021E}"/>
              </a:ext>
            </a:extLst>
          </p:cNvPr>
          <p:cNvSpPr txBox="1"/>
          <p:nvPr/>
        </p:nvSpPr>
        <p:spPr>
          <a:xfrm>
            <a:off x="1272481" y="4759566"/>
            <a:ext cx="4558975" cy="400110"/>
          </a:xfrm>
          <a:prstGeom prst="rect">
            <a:avLst/>
          </a:prstGeom>
          <a:solidFill>
            <a:schemeClr val="tx2">
              <a:lumMod val="90000"/>
              <a:lumOff val="10000"/>
            </a:schemeClr>
          </a:solidFill>
          <a:effectLst>
            <a:softEdge rad="0"/>
          </a:effectLst>
        </p:spPr>
        <p:txBody>
          <a:bodyPr wrap="square">
            <a:spAutoFit/>
          </a:bodyPr>
          <a:lstStyle/>
          <a:p>
            <a:r>
              <a:rPr lang="en-ZA" sz="2000" b="1" kern="0" dirty="0">
                <a:solidFill>
                  <a:schemeClr val="bg1"/>
                </a:solidFill>
                <a:latin typeface="Aptos" panose="020B0004020202020204" pitchFamily="34" charset="0"/>
              </a:rPr>
              <a:t>The session is being recorded</a:t>
            </a:r>
          </a:p>
        </p:txBody>
      </p:sp>
      <p:graphicFrame>
        <p:nvGraphicFramePr>
          <p:cNvPr id="9" name="TextBox 1">
            <a:extLst>
              <a:ext uri="{FF2B5EF4-FFF2-40B4-BE49-F238E27FC236}">
                <a16:creationId xmlns:a16="http://schemas.microsoft.com/office/drawing/2014/main" id="{047D6181-2FFE-C468-87DB-492DBAA496DF}"/>
              </a:ext>
            </a:extLst>
          </p:cNvPr>
          <p:cNvGraphicFramePr/>
          <p:nvPr>
            <p:extLst>
              <p:ext uri="{D42A27DB-BD31-4B8C-83A1-F6EECF244321}">
                <p14:modId xmlns:p14="http://schemas.microsoft.com/office/powerpoint/2010/main" val="3290207666"/>
              </p:ext>
            </p:extLst>
          </p:nvPr>
        </p:nvGraphicFramePr>
        <p:xfrm>
          <a:off x="1015041" y="1552922"/>
          <a:ext cx="9904477"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0306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F452-5FAB-ED5C-9900-7AD994EAEF41}"/>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FC80D7-6B0E-697A-D0F7-3BCFA157D2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2.2 GOVERNANCE REQUIREMENTS</a:t>
            </a:r>
          </a:p>
        </p:txBody>
      </p:sp>
      <p:graphicFrame>
        <p:nvGraphicFramePr>
          <p:cNvPr id="10" name="TextBox 7">
            <a:extLst>
              <a:ext uri="{FF2B5EF4-FFF2-40B4-BE49-F238E27FC236}">
                <a16:creationId xmlns:a16="http://schemas.microsoft.com/office/drawing/2014/main" id="{B5108615-B78A-9181-85C0-C6021C2094B5}"/>
              </a:ext>
            </a:extLst>
          </p:cNvPr>
          <p:cNvGraphicFramePr/>
          <p:nvPr>
            <p:extLst>
              <p:ext uri="{D42A27DB-BD31-4B8C-83A1-F6EECF244321}">
                <p14:modId xmlns:p14="http://schemas.microsoft.com/office/powerpoint/2010/main" val="3262454879"/>
              </p:ext>
            </p:extLst>
          </p:nvPr>
        </p:nvGraphicFramePr>
        <p:xfrm>
          <a:off x="1951938" y="1712090"/>
          <a:ext cx="8380139" cy="3741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835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a:extLst>
            <a:ext uri="{FF2B5EF4-FFF2-40B4-BE49-F238E27FC236}">
              <a16:creationId xmlns:a16="http://schemas.microsoft.com/office/drawing/2014/main" id="{CA0DB821-B0FA-FFA9-DFF6-CE1D805F566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541840A-65BE-2B8E-BF3E-2B42171C5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60276399-CE7C-BE23-CDDD-BF65686FF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Google Shape;139;p28">
            <a:extLst>
              <a:ext uri="{FF2B5EF4-FFF2-40B4-BE49-F238E27FC236}">
                <a16:creationId xmlns:a16="http://schemas.microsoft.com/office/drawing/2014/main" id="{18CB0C35-EEF4-A897-62ED-86E8D27EAF51}"/>
              </a:ext>
            </a:extLst>
          </p:cNvPr>
          <p:cNvSpPr txBox="1"/>
          <p:nvPr/>
        </p:nvSpPr>
        <p:spPr>
          <a:xfrm>
            <a:off x="1108982" y="1734994"/>
            <a:ext cx="9563780" cy="2177328"/>
          </a:xfrm>
          <a:prstGeom prst="rect">
            <a:avLst/>
          </a:prstGeom>
        </p:spPr>
        <p:txBody>
          <a:bodyPr spcFirstLastPara="1" vert="horz" lIns="91440" tIns="45720" rIns="91440" bIns="45720" rtlCol="0" anchor="ctr" anchorCtr="0">
            <a:normAutofit/>
          </a:bodyPr>
          <a:lstStyle/>
          <a:p>
            <a:pPr algn="ctr">
              <a:defRPr/>
            </a:pPr>
            <a:r>
              <a:rPr lang="en-GB" sz="5400" b="1" dirty="0">
                <a:solidFill>
                  <a:srgbClr val="002060"/>
                </a:solidFill>
                <a:ea typeface="Lato"/>
                <a:cs typeface="Lato"/>
                <a:sym typeface="Lato"/>
              </a:rPr>
              <a:t>   </a:t>
            </a:r>
            <a:r>
              <a:rPr lang="en-ZA" sz="5400" b="1" kern="0" dirty="0">
                <a:solidFill>
                  <a:srgbClr val="002060"/>
                </a:solidFill>
                <a:latin typeface="Aptos" panose="020B0004020202020204" pitchFamily="34" charset="0"/>
              </a:rPr>
              <a:t> RFI TIMELINES</a:t>
            </a:r>
            <a:r>
              <a:rPr lang="en-GB" sz="5400" b="1" dirty="0">
                <a:solidFill>
                  <a:schemeClr val="bg1"/>
                </a:solidFill>
                <a:ea typeface="Lato"/>
                <a:cs typeface="Lato"/>
                <a:sym typeface="Lato"/>
              </a:rPr>
              <a:t>S</a:t>
            </a:r>
          </a:p>
        </p:txBody>
      </p:sp>
      <p:sp>
        <p:nvSpPr>
          <p:cNvPr id="13" name="Rectangle: Rounded Corners 12">
            <a:extLst>
              <a:ext uri="{FF2B5EF4-FFF2-40B4-BE49-F238E27FC236}">
                <a16:creationId xmlns:a16="http://schemas.microsoft.com/office/drawing/2014/main" id="{29B03ED4-F682-782B-DB1B-5716605C2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8665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DA2CB-EE5D-A3C7-385E-868081CA455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BC5ADC3E-3979-B51C-5A6C-EB3790B0A77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4. RFI TIMELINES</a:t>
            </a:r>
          </a:p>
        </p:txBody>
      </p:sp>
      <p:sp>
        <p:nvSpPr>
          <p:cNvPr id="3" name="TextBox 2">
            <a:extLst>
              <a:ext uri="{FF2B5EF4-FFF2-40B4-BE49-F238E27FC236}">
                <a16:creationId xmlns:a16="http://schemas.microsoft.com/office/drawing/2014/main" id="{DF347F95-23FD-6FD5-E213-D87ABF274E1B}"/>
              </a:ext>
            </a:extLst>
          </p:cNvPr>
          <p:cNvSpPr txBox="1"/>
          <p:nvPr/>
        </p:nvSpPr>
        <p:spPr>
          <a:xfrm>
            <a:off x="6635803" y="1232615"/>
            <a:ext cx="4751295" cy="3233449"/>
          </a:xfrm>
          <a:prstGeom prst="rect">
            <a:avLst/>
          </a:prstGeom>
          <a:noFill/>
          <a:ln>
            <a:solidFill>
              <a:srgbClr val="005086"/>
            </a:solidFill>
          </a:ln>
        </p:spPr>
        <p:txBody>
          <a:bodyPr wrap="square">
            <a:spAutoFit/>
          </a:bodyPr>
          <a:lstStyle/>
          <a:p>
            <a:pPr algn="l">
              <a:lnSpc>
                <a:spcPct val="150000"/>
              </a:lnSpc>
            </a:pPr>
            <a:r>
              <a:rPr lang="en-GB" sz="2000" b="1" dirty="0"/>
              <a:t>6</a:t>
            </a:r>
            <a:r>
              <a:rPr lang="en-GB" sz="2000" b="1" i="0" u="none" strike="noStrike" baseline="0" dirty="0"/>
              <a:t> August 2026</a:t>
            </a:r>
          </a:p>
          <a:p>
            <a:pPr algn="l">
              <a:lnSpc>
                <a:spcPct val="150000"/>
              </a:lnSpc>
            </a:pPr>
            <a:endParaRPr lang="en-GB" sz="2000" dirty="0">
              <a:solidFill>
                <a:srgbClr val="002060"/>
              </a:solidFill>
            </a:endParaRPr>
          </a:p>
          <a:p>
            <a:pPr>
              <a:lnSpc>
                <a:spcPct val="150000"/>
              </a:lnSpc>
            </a:pPr>
            <a:r>
              <a:rPr lang="en-GB" b="1" dirty="0"/>
              <a:t>6 August 2026 to 17 August 2026</a:t>
            </a:r>
            <a:endParaRPr lang="en-GB" sz="2000" i="0" u="none" strike="noStrike" baseline="0" dirty="0">
              <a:solidFill>
                <a:srgbClr val="002060"/>
              </a:solidFill>
            </a:endParaRPr>
          </a:p>
          <a:p>
            <a:pPr algn="l">
              <a:lnSpc>
                <a:spcPct val="150000"/>
              </a:lnSpc>
            </a:pPr>
            <a:endParaRPr lang="en-GB" sz="2000" i="0" u="none" strike="noStrike" baseline="0" dirty="0">
              <a:solidFill>
                <a:srgbClr val="002060"/>
              </a:solidFill>
            </a:endParaRPr>
          </a:p>
          <a:p>
            <a:pPr>
              <a:lnSpc>
                <a:spcPct val="150000"/>
              </a:lnSpc>
            </a:pPr>
            <a:r>
              <a:rPr lang="en-GB" b="1" dirty="0"/>
              <a:t>6 August 2026 to 18 August 2026</a:t>
            </a:r>
            <a:endParaRPr lang="en-GB" sz="2000" dirty="0">
              <a:solidFill>
                <a:srgbClr val="002060"/>
              </a:solidFill>
            </a:endParaRPr>
          </a:p>
          <a:p>
            <a:pPr algn="l">
              <a:lnSpc>
                <a:spcPct val="150000"/>
              </a:lnSpc>
            </a:pPr>
            <a:endParaRPr lang="en-GB" sz="2000" i="0" u="none" strike="noStrike" baseline="0" dirty="0">
              <a:solidFill>
                <a:srgbClr val="002060"/>
              </a:solidFill>
            </a:endParaRPr>
          </a:p>
          <a:p>
            <a:pPr algn="l">
              <a:lnSpc>
                <a:spcPct val="150000"/>
              </a:lnSpc>
            </a:pPr>
            <a:r>
              <a:rPr lang="en-GB" sz="2000" i="0" u="none" strike="noStrike" baseline="0" dirty="0">
                <a:solidFill>
                  <a:srgbClr val="FF0000"/>
                </a:solidFill>
              </a:rPr>
              <a:t>24 August 2026 at 11h00 </a:t>
            </a:r>
            <a:endParaRPr lang="en-ZA" sz="2000" dirty="0">
              <a:solidFill>
                <a:srgbClr val="FF0000"/>
              </a:solidFill>
            </a:endParaRPr>
          </a:p>
        </p:txBody>
      </p:sp>
      <p:sp>
        <p:nvSpPr>
          <p:cNvPr id="6" name="TextBox 5">
            <a:extLst>
              <a:ext uri="{FF2B5EF4-FFF2-40B4-BE49-F238E27FC236}">
                <a16:creationId xmlns:a16="http://schemas.microsoft.com/office/drawing/2014/main" id="{26A1E42D-D371-713F-DFF3-49A5444BCB7E}"/>
              </a:ext>
            </a:extLst>
          </p:cNvPr>
          <p:cNvSpPr txBox="1"/>
          <p:nvPr/>
        </p:nvSpPr>
        <p:spPr>
          <a:xfrm>
            <a:off x="1011573" y="5225516"/>
            <a:ext cx="7908139" cy="369332"/>
          </a:xfrm>
          <a:prstGeom prst="rect">
            <a:avLst/>
          </a:prstGeom>
          <a:noFill/>
        </p:spPr>
        <p:txBody>
          <a:bodyPr wrap="square">
            <a:spAutoFit/>
          </a:bodyPr>
          <a:lstStyle/>
          <a:p>
            <a:pPr algn="l"/>
            <a:r>
              <a:rPr lang="en-GB" sz="1800" b="0" i="0" u="none" strike="noStrike" baseline="0" dirty="0">
                <a:solidFill>
                  <a:srgbClr val="002060"/>
                </a:solidFill>
              </a:rPr>
              <a:t>Any enquiries must be referred, in writing via email: </a:t>
            </a:r>
            <a:r>
              <a:rPr lang="en-ZA" sz="1800" b="0" i="0" u="none" strike="noStrike" baseline="0" dirty="0">
                <a:solidFill>
                  <a:srgbClr val="FF0000"/>
                </a:solidFill>
                <a:hlinkClick r:id="rId3">
                  <a:extLst>
                    <a:ext uri="{A12FA001-AC4F-418D-AE19-62706E023703}">
                      <ahyp:hlinkClr xmlns:ahyp="http://schemas.microsoft.com/office/drawing/2018/hyperlinkcolor" val="tx"/>
                    </a:ext>
                  </a:extLst>
                </a:hlinkClick>
              </a:rPr>
              <a:t>tenderoffice@sars.gov.za</a:t>
            </a:r>
            <a:r>
              <a:rPr lang="en-ZA" sz="1800" b="0" i="0" u="none" strike="noStrike" baseline="0" dirty="0">
                <a:solidFill>
                  <a:srgbClr val="FF0000"/>
                </a:solidFill>
              </a:rPr>
              <a:t> </a:t>
            </a:r>
            <a:endParaRPr lang="en-ZA" dirty="0">
              <a:solidFill>
                <a:srgbClr val="FF0000"/>
              </a:solidFill>
            </a:endParaRPr>
          </a:p>
        </p:txBody>
      </p:sp>
      <p:cxnSp>
        <p:nvCxnSpPr>
          <p:cNvPr id="7" name="Straight Connector 6">
            <a:extLst>
              <a:ext uri="{FF2B5EF4-FFF2-40B4-BE49-F238E27FC236}">
                <a16:creationId xmlns:a16="http://schemas.microsoft.com/office/drawing/2014/main" id="{8563140C-1C48-1505-A18D-F1766D56CACF}"/>
              </a:ext>
            </a:extLst>
          </p:cNvPr>
          <p:cNvCxnSpPr/>
          <p:nvPr/>
        </p:nvCxnSpPr>
        <p:spPr>
          <a:xfrm>
            <a:off x="1039905" y="5089586"/>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529729C-AF9E-466A-3BBC-1DF0BA3B36E6}"/>
              </a:ext>
            </a:extLst>
          </p:cNvPr>
          <p:cNvCxnSpPr/>
          <p:nvPr/>
        </p:nvCxnSpPr>
        <p:spPr>
          <a:xfrm>
            <a:off x="1039905" y="5871847"/>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graphicFrame>
        <p:nvGraphicFramePr>
          <p:cNvPr id="13" name="TextBox 7">
            <a:extLst>
              <a:ext uri="{FF2B5EF4-FFF2-40B4-BE49-F238E27FC236}">
                <a16:creationId xmlns:a16="http://schemas.microsoft.com/office/drawing/2014/main" id="{11D1A5F9-7F15-A79C-F30E-FD26CD4531AB}"/>
              </a:ext>
            </a:extLst>
          </p:cNvPr>
          <p:cNvGraphicFramePr/>
          <p:nvPr>
            <p:extLst>
              <p:ext uri="{D42A27DB-BD31-4B8C-83A1-F6EECF244321}">
                <p14:modId xmlns:p14="http://schemas.microsoft.com/office/powerpoint/2010/main" val="1487144764"/>
              </p:ext>
            </p:extLst>
          </p:nvPr>
        </p:nvGraphicFramePr>
        <p:xfrm>
          <a:off x="1132113" y="1186449"/>
          <a:ext cx="5318631" cy="33257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Rounded Corners 3">
            <a:extLst>
              <a:ext uri="{FF2B5EF4-FFF2-40B4-BE49-F238E27FC236}">
                <a16:creationId xmlns:a16="http://schemas.microsoft.com/office/drawing/2014/main" id="{0BAC259E-C037-6DBA-B3D8-008D8AE94605}"/>
              </a:ext>
            </a:extLst>
          </p:cNvPr>
          <p:cNvSpPr/>
          <p:nvPr/>
        </p:nvSpPr>
        <p:spPr>
          <a:xfrm>
            <a:off x="1251857" y="1232615"/>
            <a:ext cx="555172" cy="541742"/>
          </a:xfrm>
          <a:prstGeom prst="roundRect">
            <a:avLst/>
          </a:prstGeom>
          <a:solidFill>
            <a:srgbClr val="005087">
              <a:tint val="40000"/>
              <a:hueOff val="0"/>
              <a:satOff val="0"/>
              <a:lumOff val="0"/>
              <a:alphaOff val="0"/>
            </a:srgbClr>
          </a:solidFill>
          <a:ln>
            <a:noFill/>
          </a:ln>
          <a:effectLst/>
        </p:spPr>
        <p:txBody>
          <a:bodyPr rtlCol="0" anchor="ctr"/>
          <a:lstStyle/>
          <a:p>
            <a:pPr algn="ctr"/>
            <a:endParaRPr lang="en-ZA"/>
          </a:p>
        </p:txBody>
      </p:sp>
      <p:sp>
        <p:nvSpPr>
          <p:cNvPr id="8" name="Rectangle: Rounded Corners 7">
            <a:extLst>
              <a:ext uri="{FF2B5EF4-FFF2-40B4-BE49-F238E27FC236}">
                <a16:creationId xmlns:a16="http://schemas.microsoft.com/office/drawing/2014/main" id="{E413BC0E-9C46-128A-78D4-4EC492F502A5}"/>
              </a:ext>
            </a:extLst>
          </p:cNvPr>
          <p:cNvSpPr/>
          <p:nvPr/>
        </p:nvSpPr>
        <p:spPr>
          <a:xfrm>
            <a:off x="1317172" y="2140068"/>
            <a:ext cx="555172" cy="541742"/>
          </a:xfrm>
          <a:prstGeom prst="roundRect">
            <a:avLst/>
          </a:prstGeom>
          <a:solidFill>
            <a:srgbClr val="005087">
              <a:tint val="40000"/>
              <a:hueOff val="0"/>
              <a:satOff val="0"/>
              <a:lumOff val="0"/>
              <a:alphaOff val="0"/>
            </a:srgbClr>
          </a:solidFill>
          <a:ln>
            <a:noFill/>
          </a:ln>
          <a:effectLst/>
        </p:spPr>
        <p:txBody>
          <a:bodyPr rtlCol="0" anchor="ctr"/>
          <a:lstStyle/>
          <a:p>
            <a:pPr algn="ctr"/>
            <a:endParaRPr lang="en-ZA"/>
          </a:p>
        </p:txBody>
      </p:sp>
      <p:sp>
        <p:nvSpPr>
          <p:cNvPr id="10" name="Rectangle: Rounded Corners 9">
            <a:extLst>
              <a:ext uri="{FF2B5EF4-FFF2-40B4-BE49-F238E27FC236}">
                <a16:creationId xmlns:a16="http://schemas.microsoft.com/office/drawing/2014/main" id="{A23ABF79-4C0D-0E40-6631-E0537392D2FB}"/>
              </a:ext>
            </a:extLst>
          </p:cNvPr>
          <p:cNvSpPr/>
          <p:nvPr/>
        </p:nvSpPr>
        <p:spPr>
          <a:xfrm>
            <a:off x="1251857" y="2985008"/>
            <a:ext cx="555172" cy="541742"/>
          </a:xfrm>
          <a:prstGeom prst="roundRect">
            <a:avLst/>
          </a:prstGeom>
          <a:solidFill>
            <a:srgbClr val="005087">
              <a:tint val="40000"/>
              <a:hueOff val="0"/>
              <a:satOff val="0"/>
              <a:lumOff val="0"/>
              <a:alphaOff val="0"/>
            </a:srgbClr>
          </a:solidFill>
          <a:ln>
            <a:noFill/>
          </a:ln>
          <a:effectLst/>
        </p:spPr>
        <p:txBody>
          <a:bodyPr rtlCol="0" anchor="ctr"/>
          <a:lstStyle/>
          <a:p>
            <a:pPr algn="ctr"/>
            <a:endParaRPr lang="en-ZA"/>
          </a:p>
        </p:txBody>
      </p:sp>
      <p:sp>
        <p:nvSpPr>
          <p:cNvPr id="11" name="Rectangle: Rounded Corners 10">
            <a:extLst>
              <a:ext uri="{FF2B5EF4-FFF2-40B4-BE49-F238E27FC236}">
                <a16:creationId xmlns:a16="http://schemas.microsoft.com/office/drawing/2014/main" id="{7BB40215-C3F4-1A31-B974-E2D350F0D52A}"/>
              </a:ext>
            </a:extLst>
          </p:cNvPr>
          <p:cNvSpPr/>
          <p:nvPr/>
        </p:nvSpPr>
        <p:spPr>
          <a:xfrm>
            <a:off x="1186542" y="3829948"/>
            <a:ext cx="555172" cy="541742"/>
          </a:xfrm>
          <a:prstGeom prst="roundRect">
            <a:avLst/>
          </a:prstGeom>
          <a:solidFill>
            <a:srgbClr val="005087">
              <a:tint val="40000"/>
              <a:hueOff val="0"/>
              <a:satOff val="0"/>
              <a:lumOff val="0"/>
              <a:alphaOff val="0"/>
            </a:srgbClr>
          </a:solidFill>
          <a:ln>
            <a:noFill/>
          </a:ln>
          <a:effectLst/>
        </p:spPr>
        <p:txBody>
          <a:bodyPr rtlCol="0" anchor="ctr"/>
          <a:lstStyle/>
          <a:p>
            <a:pPr algn="ctr"/>
            <a:endParaRPr lang="en-ZA"/>
          </a:p>
        </p:txBody>
      </p:sp>
    </p:spTree>
    <p:extLst>
      <p:ext uri="{BB962C8B-B14F-4D97-AF65-F5344CB8AC3E}">
        <p14:creationId xmlns:p14="http://schemas.microsoft.com/office/powerpoint/2010/main" val="272684709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pt626F.tmp">
  <a:themeElements>
    <a:clrScheme name="Embed SARS colours">
      <a:dk1>
        <a:srgbClr val="000000"/>
      </a:dk1>
      <a:lt1>
        <a:srgbClr val="FFFFFF"/>
      </a:lt1>
      <a:dk2>
        <a:srgbClr val="0E2841"/>
      </a:dk2>
      <a:lt2>
        <a:srgbClr val="E8E8E8"/>
      </a:lt2>
      <a:accent1>
        <a:srgbClr val="005087"/>
      </a:accent1>
      <a:accent2>
        <a:srgbClr val="004471"/>
      </a:accent2>
      <a:accent3>
        <a:srgbClr val="B0B1AF"/>
      </a:accent3>
      <a:accent4>
        <a:srgbClr val="0F9ED5"/>
      </a:accent4>
      <a:accent5>
        <a:srgbClr val="7CC0D7"/>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Embed SARS colours">
      <a:dk1>
        <a:srgbClr val="000000"/>
      </a:dk1>
      <a:lt1>
        <a:srgbClr val="FFFFFF"/>
      </a:lt1>
      <a:dk2>
        <a:srgbClr val="0E2841"/>
      </a:dk2>
      <a:lt2>
        <a:srgbClr val="E8E8E8"/>
      </a:lt2>
      <a:accent1>
        <a:srgbClr val="005087"/>
      </a:accent1>
      <a:accent2>
        <a:srgbClr val="004471"/>
      </a:accent2>
      <a:accent3>
        <a:srgbClr val="B0B1AF"/>
      </a:accent3>
      <a:accent4>
        <a:srgbClr val="0F9ED5"/>
      </a:accent4>
      <a:accent5>
        <a:srgbClr val="7CC0D7"/>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b8f4d4-a3ef-465d-9d5f-5d1a8a3245d5">
      <Terms xmlns="http://schemas.microsoft.com/office/infopath/2007/PartnerControls"/>
    </lcf76f155ced4ddcb4097134ff3c332f>
    <TaxCatchAll xmlns="885a3a58-86a2-47e7-b888-a2b77ff241f7" xsi:nil="true"/>
    <Date xmlns="4cb8f4d4-a3ef-465d-9d5f-5d1a8a3245d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F82E53A0B8F842B9B9B4A1A177D4BD" ma:contentTypeVersion="15" ma:contentTypeDescription="Create a new document." ma:contentTypeScope="" ma:versionID="59654ea9088149eead3994fb1e435195">
  <xsd:schema xmlns:xsd="http://www.w3.org/2001/XMLSchema" xmlns:xs="http://www.w3.org/2001/XMLSchema" xmlns:p="http://schemas.microsoft.com/office/2006/metadata/properties" xmlns:ns2="4cb8f4d4-a3ef-465d-9d5f-5d1a8a3245d5" xmlns:ns3="885a3a58-86a2-47e7-b888-a2b77ff241f7" targetNamespace="http://schemas.microsoft.com/office/2006/metadata/properties" ma:root="true" ma:fieldsID="3e01a5316c1ade9b51f24b63c5c3c29f" ns2:_="" ns3:_="">
    <xsd:import namespace="4cb8f4d4-a3ef-465d-9d5f-5d1a8a3245d5"/>
    <xsd:import namespace="885a3a58-86a2-47e7-b888-a2b77ff241f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Dat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b8f4d4-a3ef-465d-9d5f-5d1a8a3245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Date" ma:index="20" nillable="true" ma:displayName="Date" ma:format="DateTime" ma:internalName="Date">
      <xsd:simpleType>
        <xsd:restriction base="dms:DateTime"/>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a3a58-86a2-47e7-b888-a2b77ff241f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d43038a-0862-434f-bbab-fb105328c7ad}" ma:internalName="TaxCatchAll" ma:showField="CatchAllData" ma:web="885a3a58-86a2-47e7-b888-a2b77ff241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A93D43-DF98-4795-8AF2-B2281FA36F12}">
  <ds:schemaRefs>
    <ds:schemaRef ds:uri="http://schemas.microsoft.com/sharepoint/v3/contenttype/forms"/>
  </ds:schemaRefs>
</ds:datastoreItem>
</file>

<file path=customXml/itemProps2.xml><?xml version="1.0" encoding="utf-8"?>
<ds:datastoreItem xmlns:ds="http://schemas.openxmlformats.org/officeDocument/2006/customXml" ds:itemID="{C8A0B707-1701-4E9D-BC49-11C6EFD5D986}">
  <ds:schemaRefs>
    <ds:schemaRef ds:uri="http://schemas.microsoft.com/office/infopath/2007/PartnerControls"/>
    <ds:schemaRef ds:uri="http://www.w3.org/XML/1998/namespace"/>
    <ds:schemaRef ds:uri="http://schemas.microsoft.com/office/2006/documentManagement/types"/>
    <ds:schemaRef ds:uri="http://purl.org/dc/dcmitype/"/>
    <ds:schemaRef ds:uri="http://purl.org/dc/elements/1.1/"/>
    <ds:schemaRef ds:uri="885a3a58-86a2-47e7-b888-a2b77ff241f7"/>
    <ds:schemaRef ds:uri="http://schemas.microsoft.com/office/2006/metadata/properties"/>
    <ds:schemaRef ds:uri="http://schemas.openxmlformats.org/package/2006/metadata/core-properties"/>
    <ds:schemaRef ds:uri="4cb8f4d4-a3ef-465d-9d5f-5d1a8a3245d5"/>
    <ds:schemaRef ds:uri="http://purl.org/dc/terms/"/>
  </ds:schemaRefs>
</ds:datastoreItem>
</file>

<file path=customXml/itemProps3.xml><?xml version="1.0" encoding="utf-8"?>
<ds:datastoreItem xmlns:ds="http://schemas.openxmlformats.org/officeDocument/2006/customXml" ds:itemID="{BDD59F19-BE61-4DBC-8D60-0C77F5BA0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b8f4d4-a3ef-465d-9d5f-5d1a8a3245d5"/>
    <ds:schemaRef ds:uri="885a3a58-86a2-47e7-b888-a2b77ff241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5768</TotalTime>
  <Words>835</Words>
  <Application>Microsoft Office PowerPoint</Application>
  <PresentationFormat>Widescreen</PresentationFormat>
  <Paragraphs>83</Paragraphs>
  <Slides>17</Slides>
  <Notes>11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17</vt:i4>
      </vt:variant>
    </vt:vector>
  </HeadingPairs>
  <TitlesOfParts>
    <vt:vector size="29" baseType="lpstr">
      <vt:lpstr>Aptos</vt:lpstr>
      <vt:lpstr>Aptos Display</vt:lpstr>
      <vt:lpstr>Arial</vt:lpstr>
      <vt:lpstr>Calibri</vt:lpstr>
      <vt:lpstr>Constantia</vt:lpstr>
      <vt:lpstr>Courier New</vt:lpstr>
      <vt:lpstr>Lato</vt:lpstr>
      <vt:lpstr>Lato Black</vt:lpstr>
      <vt:lpstr>Wingdings</vt:lpstr>
      <vt:lpstr>1_Office Theme</vt:lpstr>
      <vt:lpstr>ppt626F.tmp</vt:lpstr>
      <vt:lpstr>Office Theme</vt:lpstr>
      <vt:lpstr>PowerPoint Presentation</vt:lpstr>
      <vt:lpstr>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Keanu Diergraadt</dc:creator>
  <cp:lastModifiedBy>Neo Nare</cp:lastModifiedBy>
  <cp:revision>59</cp:revision>
  <dcterms:created xsi:type="dcterms:W3CDTF">2025-03-17T10:13:33Z</dcterms:created>
  <dcterms:modified xsi:type="dcterms:W3CDTF">2026-08-17T12:37:09Z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0x01010049F82E53A0B8F842B9B9B4A1A177D4BD</vt:lpwstr>
  </property>
  <property fmtid="{D5CDD505-2E9C-101B-9397-08002B2CF9AE}" pid="3" name="MediaServiceImageTags">
    <vt:lpwstr/>
  </property>
</Properties>
</file>