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667" r:id="rId5"/>
  </p:sldMasterIdLst>
  <p:notesMasterIdLst>
    <p:notesMasterId r:id="rId53"/>
  </p:notesMasterIdLst>
  <p:handoutMasterIdLst>
    <p:handoutMasterId r:id="rId54"/>
  </p:handoutMasterIdLst>
  <p:sldIdLst>
    <p:sldId id="327" r:id="rId6"/>
    <p:sldId id="568" r:id="rId7"/>
    <p:sldId id="564" r:id="rId8"/>
    <p:sldId id="720" r:id="rId9"/>
    <p:sldId id="689" r:id="rId10"/>
    <p:sldId id="754" r:id="rId11"/>
    <p:sldId id="777" r:id="rId12"/>
    <p:sldId id="753" r:id="rId13"/>
    <p:sldId id="761" r:id="rId14"/>
    <p:sldId id="798" r:id="rId15"/>
    <p:sldId id="703" r:id="rId16"/>
    <p:sldId id="762" r:id="rId17"/>
    <p:sldId id="360" r:id="rId18"/>
    <p:sldId id="794" r:id="rId19"/>
    <p:sldId id="797" r:id="rId20"/>
    <p:sldId id="361" r:id="rId21"/>
    <p:sldId id="362" r:id="rId22"/>
    <p:sldId id="363" r:id="rId23"/>
    <p:sldId id="726" r:id="rId24"/>
    <p:sldId id="725" r:id="rId25"/>
    <p:sldId id="372" r:id="rId26"/>
    <p:sldId id="373" r:id="rId27"/>
    <p:sldId id="778" r:id="rId28"/>
    <p:sldId id="799" r:id="rId29"/>
    <p:sldId id="773" r:id="rId30"/>
    <p:sldId id="780" r:id="rId31"/>
    <p:sldId id="781" r:id="rId32"/>
    <p:sldId id="783" r:id="rId33"/>
    <p:sldId id="710" r:id="rId34"/>
    <p:sldId id="766" r:id="rId35"/>
    <p:sldId id="792" r:id="rId36"/>
    <p:sldId id="735" r:id="rId37"/>
    <p:sldId id="740" r:id="rId38"/>
    <p:sldId id="785" r:id="rId39"/>
    <p:sldId id="786" r:id="rId40"/>
    <p:sldId id="787" r:id="rId41"/>
    <p:sldId id="768" r:id="rId42"/>
    <p:sldId id="788" r:id="rId43"/>
    <p:sldId id="789" r:id="rId44"/>
    <p:sldId id="769" r:id="rId45"/>
    <p:sldId id="729" r:id="rId46"/>
    <p:sldId id="743" r:id="rId47"/>
    <p:sldId id="770" r:id="rId48"/>
    <p:sldId id="772" r:id="rId49"/>
    <p:sldId id="790" r:id="rId50"/>
    <p:sldId id="326" r:id="rId51"/>
    <p:sldId id="284" r:id="rId52"/>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709614-C9A1-EE84-463D-74970DF02ADC}" name="Janette Smit" initials="JS" userId="S::jismit@sars.gov.za::f8cc9203-dafd-4a4b-97f8-72b18490733b" providerId="AD"/>
  <p188:author id="{0A006C21-EBA8-A257-A6E1-2F3CB5627579}" name="Cyril Mvinjelwa" initials="CM" userId="S::CMvinjelwa@sars.gov.za::6ba90ffe-ee17-43c1-8539-1dad1c1d54c7" providerId="AD"/>
  <p188:author id="{BAEAF131-FCFB-4B31-ED27-1A21258E09A0}" name="RF Team" initials="RF Team" userId="RF Team" providerId="None"/>
  <p188:author id="{B77BBC4C-FBF0-A5C0-DB4A-925F85228CC0}" name="Anthea Mara" initials="AM" userId="S::amara@sars.gov.za::72caf701-4b3a-4a0e-9537-33d627a42a63" providerId="AD"/>
  <p188:author id="{AB06068F-9D98-5FF0-215C-94F4347BAF98}" name="Itumeleng Molefe" initials="IM" userId="S::Imolefe1@sars.gov.za::e2eff7b6-d5fc-415b-b58e-73c3c1666e0d" providerId="AD"/>
  <p188:author id="{5040A7CB-F2EF-2148-7CF4-C2DCF0AD81F2}" name="Petrus Maruma" initials="PM" userId="S::pmaruma@sars.gov.za::1497fbfe-08ba-4116-bb78-792ae06521c9" providerId="AD"/>
  <p188:author id="{BEA600E1-CF67-4E64-90A2-E93B83A606A5}" name="Yamkela Somi" initials="YS" userId="S::YSomi@sars.gov.za::f4d0e374-e02c-44a0-b779-ecca47f5493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69E"/>
    <a:srgbClr val="004C85"/>
    <a:srgbClr val="003192"/>
    <a:srgbClr val="002E8A"/>
    <a:srgbClr val="003399"/>
    <a:srgbClr val="003CB4"/>
    <a:srgbClr val="00359E"/>
    <a:srgbClr val="452CFC"/>
    <a:srgbClr val="292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60" y="72"/>
      </p:cViewPr>
      <p:guideLst>
        <p:guide orient="horz" pos="2160"/>
        <p:guide pos="2880"/>
      </p:guideLst>
    </p:cSldViewPr>
  </p:slideViewPr>
  <p:outlineViewPr>
    <p:cViewPr>
      <p:scale>
        <a:sx n="33" d="100"/>
        <a:sy n="33" d="100"/>
      </p:scale>
      <p:origin x="0" y="-32918"/>
    </p:cViewPr>
  </p:outlineViewPr>
  <p:notesTextViewPr>
    <p:cViewPr>
      <p:scale>
        <a:sx n="1" d="1"/>
        <a:sy n="1" d="1"/>
      </p:scale>
      <p:origin x="0" y="0"/>
    </p:cViewPr>
  </p:notesTextViewPr>
  <p:sorterViewPr>
    <p:cViewPr>
      <p:scale>
        <a:sx n="100" d="100"/>
        <a:sy n="100" d="100"/>
      </p:scale>
      <p:origin x="0" y="-2688"/>
    </p:cViewPr>
  </p:sorterViewPr>
  <p:notesViewPr>
    <p:cSldViewPr snapToGrid="0" snapToObjects="1">
      <p:cViewPr varScale="1">
        <p:scale>
          <a:sx n="58" d="100"/>
          <a:sy n="58" d="100"/>
        </p:scale>
        <p:origin x="3269"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diagrams/_rels/data15.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E8B63-7A19-49B5-A9D9-F58CCEDF8E06}"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ZA"/>
        </a:p>
      </dgm:t>
    </dgm:pt>
    <dgm:pt modelId="{2FFCD9BA-4EDF-4F78-B297-F127BC5E06D3}">
      <dgm:prSet phldrT="[Text]" custT="1"/>
      <dgm:spPr/>
      <dgm:t>
        <a:bodyPr/>
        <a:lstStyle/>
        <a:p>
          <a:r>
            <a:rPr lang="en-ZA" sz="2400" dirty="0"/>
            <a:t>Legislation</a:t>
          </a:r>
        </a:p>
      </dgm:t>
    </dgm:pt>
    <dgm:pt modelId="{CFE0BAD1-7CE2-46E3-A59C-FB62037AB358}" type="parTrans" cxnId="{57658151-BB5C-49D1-A46E-9BE93CCFE7A6}">
      <dgm:prSet/>
      <dgm:spPr/>
      <dgm:t>
        <a:bodyPr/>
        <a:lstStyle/>
        <a:p>
          <a:endParaRPr lang="en-ZA"/>
        </a:p>
      </dgm:t>
    </dgm:pt>
    <dgm:pt modelId="{CCD71390-E8B5-4607-AAFC-7AB60B3AD504}" type="sibTrans" cxnId="{57658151-BB5C-49D1-A46E-9BE93CCFE7A6}">
      <dgm:prSet/>
      <dgm:spPr/>
      <dgm:t>
        <a:bodyPr/>
        <a:lstStyle/>
        <a:p>
          <a:endParaRPr lang="en-ZA"/>
        </a:p>
      </dgm:t>
    </dgm:pt>
    <dgm:pt modelId="{166C4C9B-3512-4680-8EF7-42676645CFB0}">
      <dgm:prSet phldrT="[Text]" custT="1"/>
      <dgm:spPr/>
      <dgm:t>
        <a:bodyPr/>
        <a:lstStyle/>
        <a:p>
          <a:r>
            <a:rPr lang="en-ZA" sz="2400" dirty="0"/>
            <a:t>Harmonised System</a:t>
          </a:r>
        </a:p>
      </dgm:t>
    </dgm:pt>
    <dgm:pt modelId="{F7076C3B-A6C1-4F8A-90BC-B608428948B0}" type="parTrans" cxnId="{C3C511A0-A9A3-410D-97E5-2B41316D79D2}">
      <dgm:prSet/>
      <dgm:spPr/>
      <dgm:t>
        <a:bodyPr/>
        <a:lstStyle/>
        <a:p>
          <a:endParaRPr lang="en-ZA"/>
        </a:p>
      </dgm:t>
    </dgm:pt>
    <dgm:pt modelId="{86913D72-5537-47CC-9125-43CF9064EB78}" type="sibTrans" cxnId="{C3C511A0-A9A3-410D-97E5-2B41316D79D2}">
      <dgm:prSet/>
      <dgm:spPr/>
      <dgm:t>
        <a:bodyPr/>
        <a:lstStyle/>
        <a:p>
          <a:endParaRPr lang="en-ZA"/>
        </a:p>
      </dgm:t>
    </dgm:pt>
    <dgm:pt modelId="{726C91E2-4457-4E61-8D3F-F7EC7D6C98F7}">
      <dgm:prSet phldrT="[Text]" custT="1"/>
      <dgm:spPr/>
      <dgm:t>
        <a:bodyPr/>
        <a:lstStyle/>
        <a:p>
          <a:r>
            <a:rPr lang="en-ZA" sz="2400" dirty="0"/>
            <a:t> Stage Consignment</a:t>
          </a:r>
        </a:p>
      </dgm:t>
    </dgm:pt>
    <dgm:pt modelId="{A536464B-01A3-495C-9CED-CA59E645AD6B}" type="parTrans" cxnId="{C1538DCB-624D-4416-A9EF-85AD2461E495}">
      <dgm:prSet/>
      <dgm:spPr/>
      <dgm:t>
        <a:bodyPr/>
        <a:lstStyle/>
        <a:p>
          <a:endParaRPr lang="en-ZA"/>
        </a:p>
      </dgm:t>
    </dgm:pt>
    <dgm:pt modelId="{CA20E972-A7CC-41C5-B7C5-C8BACB52195D}" type="sibTrans" cxnId="{C1538DCB-624D-4416-A9EF-85AD2461E495}">
      <dgm:prSet/>
      <dgm:spPr/>
      <dgm:t>
        <a:bodyPr/>
        <a:lstStyle/>
        <a:p>
          <a:endParaRPr lang="en-ZA"/>
        </a:p>
      </dgm:t>
    </dgm:pt>
    <dgm:pt modelId="{1EC43076-6622-48E9-8DE2-6A88327007CF}">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ZA" sz="2400" dirty="0"/>
        </a:p>
        <a:p>
          <a:pPr marL="0" marR="0" lvl="0" indent="0" defTabSz="914400" eaLnBrk="1" fontAlgn="auto" latinLnBrk="0" hangingPunct="1">
            <a:lnSpc>
              <a:spcPct val="100000"/>
            </a:lnSpc>
            <a:spcBef>
              <a:spcPts val="0"/>
            </a:spcBef>
            <a:spcAft>
              <a:spcPts val="0"/>
            </a:spcAft>
            <a:buClrTx/>
            <a:buSzTx/>
            <a:buFontTx/>
            <a:buNone/>
            <a:tabLst/>
            <a:defRPr/>
          </a:pPr>
          <a:r>
            <a:rPr lang="en-ZA" sz="2400" dirty="0"/>
            <a:t>Revised Kyoto Convention</a:t>
          </a:r>
        </a:p>
        <a:p>
          <a:pPr marL="0" lvl="0" defTabSz="1066800">
            <a:lnSpc>
              <a:spcPct val="90000"/>
            </a:lnSpc>
            <a:spcBef>
              <a:spcPct val="0"/>
            </a:spcBef>
            <a:spcAft>
              <a:spcPct val="35000"/>
            </a:spcAft>
            <a:buNone/>
          </a:pPr>
          <a:endParaRPr lang="en-ZA" sz="2400" dirty="0"/>
        </a:p>
      </dgm:t>
    </dgm:pt>
    <dgm:pt modelId="{F580D6B1-F413-483B-B372-2A622289DDC5}" type="parTrans" cxnId="{BA13259C-141A-4347-819F-AA09C5715400}">
      <dgm:prSet/>
      <dgm:spPr/>
      <dgm:t>
        <a:bodyPr/>
        <a:lstStyle/>
        <a:p>
          <a:endParaRPr lang="en-ZA"/>
        </a:p>
      </dgm:t>
    </dgm:pt>
    <dgm:pt modelId="{8C0A1036-B4D1-4E7B-A2CE-41C8EF00A445}" type="sibTrans" cxnId="{BA13259C-141A-4347-819F-AA09C5715400}">
      <dgm:prSet/>
      <dgm:spPr/>
      <dgm:t>
        <a:bodyPr/>
        <a:lstStyle/>
        <a:p>
          <a:endParaRPr lang="en-ZA"/>
        </a:p>
      </dgm:t>
    </dgm:pt>
    <dgm:pt modelId="{1EF6901C-43E9-4DB9-AF98-D0F7E557120E}">
      <dgm:prSet phldrT="[Text]" custT="1"/>
      <dgm:spPr/>
      <dgm:t>
        <a:bodyPr/>
        <a:lstStyle/>
        <a:p>
          <a:r>
            <a:rPr lang="en-ZA" sz="2400" dirty="0"/>
            <a:t>Disputes</a:t>
          </a:r>
        </a:p>
      </dgm:t>
    </dgm:pt>
    <dgm:pt modelId="{F19EE671-9BBE-434B-8FAF-DF56A902A792}" type="parTrans" cxnId="{1E5BFA95-B3CC-486B-8DC5-2191FA31875B}">
      <dgm:prSet/>
      <dgm:spPr/>
      <dgm:t>
        <a:bodyPr/>
        <a:lstStyle/>
        <a:p>
          <a:endParaRPr lang="en-ZA"/>
        </a:p>
      </dgm:t>
    </dgm:pt>
    <dgm:pt modelId="{E05246A2-FE42-46DB-B181-E878858B5FFE}" type="sibTrans" cxnId="{1E5BFA95-B3CC-486B-8DC5-2191FA31875B}">
      <dgm:prSet/>
      <dgm:spPr/>
      <dgm:t>
        <a:bodyPr/>
        <a:lstStyle/>
        <a:p>
          <a:endParaRPr lang="en-ZA"/>
        </a:p>
      </dgm:t>
    </dgm:pt>
    <dgm:pt modelId="{350D05BE-6586-4D63-B5E6-986AB2F049BD}">
      <dgm:prSet phldrT="[Text]" custT="1"/>
      <dgm:spPr/>
      <dgm:t>
        <a:bodyPr/>
        <a:lstStyle/>
        <a:p>
          <a:r>
            <a:rPr lang="en-ZA" sz="2400" dirty="0"/>
            <a:t>Tariff Determination Process</a:t>
          </a:r>
        </a:p>
      </dgm:t>
    </dgm:pt>
    <dgm:pt modelId="{370705B5-EAF5-4BAC-981D-CE01178D71B5}" type="parTrans" cxnId="{BC3AFED2-6EAD-4C70-BC92-89F896A7B766}">
      <dgm:prSet/>
      <dgm:spPr/>
      <dgm:t>
        <a:bodyPr/>
        <a:lstStyle/>
        <a:p>
          <a:endParaRPr lang="en-ZA"/>
        </a:p>
      </dgm:t>
    </dgm:pt>
    <dgm:pt modelId="{7155F132-1379-4433-9055-ED8E43C4C020}" type="sibTrans" cxnId="{BC3AFED2-6EAD-4C70-BC92-89F896A7B766}">
      <dgm:prSet/>
      <dgm:spPr/>
      <dgm:t>
        <a:bodyPr/>
        <a:lstStyle/>
        <a:p>
          <a:endParaRPr lang="en-ZA"/>
        </a:p>
      </dgm:t>
    </dgm:pt>
    <dgm:pt modelId="{A1B1F2D5-E0AA-47CC-BC24-E3211E9BDC8B}">
      <dgm:prSet phldrT="[Text]" custT="1"/>
      <dgm:spPr/>
      <dgm:t>
        <a:bodyPr/>
        <a:lstStyle/>
        <a:p>
          <a:r>
            <a:rPr lang="en-ZA" sz="2000" dirty="0"/>
            <a:t> </a:t>
          </a:r>
          <a:r>
            <a:rPr lang="en-ZA" sz="2400" dirty="0"/>
            <a:t>Non-Compliance</a:t>
          </a:r>
        </a:p>
      </dgm:t>
    </dgm:pt>
    <dgm:pt modelId="{CC5A7255-6D48-4F80-9ADC-A427A64A6C59}" type="parTrans" cxnId="{688DAA1F-6105-477B-B13E-63E2B28C98E7}">
      <dgm:prSet/>
      <dgm:spPr/>
      <dgm:t>
        <a:bodyPr/>
        <a:lstStyle/>
        <a:p>
          <a:endParaRPr lang="en-ZA"/>
        </a:p>
      </dgm:t>
    </dgm:pt>
    <dgm:pt modelId="{59F8211E-5272-46EE-B1D6-9960AB9609EF}" type="sibTrans" cxnId="{688DAA1F-6105-477B-B13E-63E2B28C98E7}">
      <dgm:prSet/>
      <dgm:spPr/>
      <dgm:t>
        <a:bodyPr/>
        <a:lstStyle/>
        <a:p>
          <a:endParaRPr lang="en-ZA"/>
        </a:p>
      </dgm:t>
    </dgm:pt>
    <dgm:pt modelId="{EE74C4BD-4245-4012-B8F9-EE598D79617D}" type="pres">
      <dgm:prSet presAssocID="{BEFE8B63-7A19-49B5-A9D9-F58CCEDF8E06}" presName="compositeShape" presStyleCnt="0">
        <dgm:presLayoutVars>
          <dgm:dir/>
          <dgm:resizeHandles/>
        </dgm:presLayoutVars>
      </dgm:prSet>
      <dgm:spPr/>
    </dgm:pt>
    <dgm:pt modelId="{1D389094-D84E-4157-9730-0A063581E113}" type="pres">
      <dgm:prSet presAssocID="{BEFE8B63-7A19-49B5-A9D9-F58CCEDF8E06}" presName="pyramid" presStyleLbl="node1" presStyleIdx="0" presStyleCnt="1" custLinFactNeighborX="-14910" custLinFactNeighborY="926"/>
      <dgm:spPr/>
    </dgm:pt>
    <dgm:pt modelId="{33585158-8091-488F-A085-18519B3AA647}" type="pres">
      <dgm:prSet presAssocID="{BEFE8B63-7A19-49B5-A9D9-F58CCEDF8E06}" presName="theList" presStyleCnt="0"/>
      <dgm:spPr/>
    </dgm:pt>
    <dgm:pt modelId="{A87B8A46-9829-48DB-A7B4-D611683D23D1}" type="pres">
      <dgm:prSet presAssocID="{2FFCD9BA-4EDF-4F78-B297-F127BC5E06D3}" presName="aNode" presStyleLbl="fgAcc1" presStyleIdx="0" presStyleCnt="7" custScaleX="207155" custLinFactNeighborX="31416" custLinFactNeighborY="-23655">
        <dgm:presLayoutVars>
          <dgm:bulletEnabled val="1"/>
        </dgm:presLayoutVars>
      </dgm:prSet>
      <dgm:spPr/>
    </dgm:pt>
    <dgm:pt modelId="{B969F46E-AC13-4B36-B23F-55EC2FF13612}" type="pres">
      <dgm:prSet presAssocID="{2FFCD9BA-4EDF-4F78-B297-F127BC5E06D3}" presName="aSpace" presStyleCnt="0"/>
      <dgm:spPr/>
    </dgm:pt>
    <dgm:pt modelId="{6E13181B-00DE-4E16-B176-F2F99DDB2EE1}" type="pres">
      <dgm:prSet presAssocID="{1EC43076-6622-48E9-8DE2-6A88327007CF}" presName="aNode" presStyleLbl="fgAcc1" presStyleIdx="1" presStyleCnt="7" custScaleX="207155" custLinFactY="1663" custLinFactNeighborX="22938" custLinFactNeighborY="100000">
        <dgm:presLayoutVars>
          <dgm:bulletEnabled val="1"/>
        </dgm:presLayoutVars>
      </dgm:prSet>
      <dgm:spPr/>
    </dgm:pt>
    <dgm:pt modelId="{2BEAF941-9745-4374-A4DB-CE87EEDD60AC}" type="pres">
      <dgm:prSet presAssocID="{1EC43076-6622-48E9-8DE2-6A88327007CF}" presName="aSpace" presStyleCnt="0"/>
      <dgm:spPr/>
    </dgm:pt>
    <dgm:pt modelId="{6AA4E66D-C965-47C6-9A43-BB118796A7B2}" type="pres">
      <dgm:prSet presAssocID="{1EF6901C-43E9-4DB9-AF98-D0F7E557120E}" presName="aNode" presStyleLbl="fgAcc1" presStyleIdx="2" presStyleCnt="7" custScaleX="207155" custLinFactY="442991" custLinFactNeighborX="22938" custLinFactNeighborY="500000">
        <dgm:presLayoutVars>
          <dgm:bulletEnabled val="1"/>
        </dgm:presLayoutVars>
      </dgm:prSet>
      <dgm:spPr/>
    </dgm:pt>
    <dgm:pt modelId="{F486C2BE-E460-4514-A88D-5F49650FF5E3}" type="pres">
      <dgm:prSet presAssocID="{1EF6901C-43E9-4DB9-AF98-D0F7E557120E}" presName="aSpace" presStyleCnt="0"/>
      <dgm:spPr/>
    </dgm:pt>
    <dgm:pt modelId="{963C8DAB-9CF1-49C7-AAC7-8DB6D90F6A1A}" type="pres">
      <dgm:prSet presAssocID="{166C4C9B-3512-4680-8EF7-42676645CFB0}" presName="aNode" presStyleLbl="fgAcc1" presStyleIdx="3" presStyleCnt="7" custScaleX="207155" custLinFactY="-78328" custLinFactNeighborX="22938" custLinFactNeighborY="-100000">
        <dgm:presLayoutVars>
          <dgm:bulletEnabled val="1"/>
        </dgm:presLayoutVars>
      </dgm:prSet>
      <dgm:spPr/>
    </dgm:pt>
    <dgm:pt modelId="{54408943-C7F0-4C6D-87C4-D3FDC5B2EEC9}" type="pres">
      <dgm:prSet presAssocID="{166C4C9B-3512-4680-8EF7-42676645CFB0}" presName="aSpace" presStyleCnt="0"/>
      <dgm:spPr/>
    </dgm:pt>
    <dgm:pt modelId="{E0118D21-7452-43D9-B624-008B6CBE7C7E}" type="pres">
      <dgm:prSet presAssocID="{726C91E2-4457-4E61-8D3F-F7EC7D6C98F7}" presName="aNode" presStyleLbl="fgAcc1" presStyleIdx="4" presStyleCnt="7" custScaleX="207155" custLinFactY="129612" custLinFactNeighborX="22938" custLinFactNeighborY="200000">
        <dgm:presLayoutVars>
          <dgm:bulletEnabled val="1"/>
        </dgm:presLayoutVars>
      </dgm:prSet>
      <dgm:spPr/>
    </dgm:pt>
    <dgm:pt modelId="{43ED2710-2C19-42AF-9ED9-FC5226879FC1}" type="pres">
      <dgm:prSet presAssocID="{726C91E2-4457-4E61-8D3F-F7EC7D6C98F7}" presName="aSpace" presStyleCnt="0"/>
      <dgm:spPr/>
    </dgm:pt>
    <dgm:pt modelId="{C77332A2-7354-4521-93BC-41A6E7773C74}" type="pres">
      <dgm:prSet presAssocID="{350D05BE-6586-4D63-B5E6-986AB2F049BD}" presName="aNode" presStyleLbl="fgAcc1" presStyleIdx="5" presStyleCnt="7" custScaleX="207155" custLinFactY="-62620" custLinFactNeighborX="23990" custLinFactNeighborY="-100000">
        <dgm:presLayoutVars>
          <dgm:bulletEnabled val="1"/>
        </dgm:presLayoutVars>
      </dgm:prSet>
      <dgm:spPr/>
    </dgm:pt>
    <dgm:pt modelId="{CBA717F3-3176-407E-A446-A257398C4386}" type="pres">
      <dgm:prSet presAssocID="{350D05BE-6586-4D63-B5E6-986AB2F049BD}" presName="aSpace" presStyleCnt="0"/>
      <dgm:spPr/>
    </dgm:pt>
    <dgm:pt modelId="{D0CD6AAD-87CC-4EFB-AAA7-CD7E50BEDDC1}" type="pres">
      <dgm:prSet presAssocID="{A1B1F2D5-E0AA-47CC-BC24-E3211E9BDC8B}" presName="aNode" presStyleLbl="fgAcc1" presStyleIdx="6" presStyleCnt="7" custScaleX="207155" custLinFactY="-263927" custLinFactNeighborX="22938" custLinFactNeighborY="-300000">
        <dgm:presLayoutVars>
          <dgm:bulletEnabled val="1"/>
        </dgm:presLayoutVars>
      </dgm:prSet>
      <dgm:spPr/>
    </dgm:pt>
    <dgm:pt modelId="{8DB1D82C-523D-496A-B88A-44335D02A3D5}" type="pres">
      <dgm:prSet presAssocID="{A1B1F2D5-E0AA-47CC-BC24-E3211E9BDC8B}" presName="aSpace" presStyleCnt="0"/>
      <dgm:spPr/>
    </dgm:pt>
  </dgm:ptLst>
  <dgm:cxnLst>
    <dgm:cxn modelId="{0821391A-664F-4B03-83A3-8AD0CFCD94A9}" type="presOf" srcId="{1EF6901C-43E9-4DB9-AF98-D0F7E557120E}" destId="{6AA4E66D-C965-47C6-9A43-BB118796A7B2}" srcOrd="0" destOrd="0" presId="urn:microsoft.com/office/officeart/2005/8/layout/pyramid2"/>
    <dgm:cxn modelId="{688DAA1F-6105-477B-B13E-63E2B28C98E7}" srcId="{BEFE8B63-7A19-49B5-A9D9-F58CCEDF8E06}" destId="{A1B1F2D5-E0AA-47CC-BC24-E3211E9BDC8B}" srcOrd="6" destOrd="0" parTransId="{CC5A7255-6D48-4F80-9ADC-A427A64A6C59}" sibTransId="{59F8211E-5272-46EE-B1D6-9960AB9609EF}"/>
    <dgm:cxn modelId="{E55B4240-4037-4D79-81FC-AB82F5D8A85B}" type="presOf" srcId="{1EC43076-6622-48E9-8DE2-6A88327007CF}" destId="{6E13181B-00DE-4E16-B176-F2F99DDB2EE1}" srcOrd="0" destOrd="0" presId="urn:microsoft.com/office/officeart/2005/8/layout/pyramid2"/>
    <dgm:cxn modelId="{894B3C6E-C8D2-480F-900E-063158BC1761}" type="presOf" srcId="{726C91E2-4457-4E61-8D3F-F7EC7D6C98F7}" destId="{E0118D21-7452-43D9-B624-008B6CBE7C7E}" srcOrd="0" destOrd="0" presId="urn:microsoft.com/office/officeart/2005/8/layout/pyramid2"/>
    <dgm:cxn modelId="{57658151-BB5C-49D1-A46E-9BE93CCFE7A6}" srcId="{BEFE8B63-7A19-49B5-A9D9-F58CCEDF8E06}" destId="{2FFCD9BA-4EDF-4F78-B297-F127BC5E06D3}" srcOrd="0" destOrd="0" parTransId="{CFE0BAD1-7CE2-46E3-A59C-FB62037AB358}" sibTransId="{CCD71390-E8B5-4607-AAFC-7AB60B3AD504}"/>
    <dgm:cxn modelId="{8200FD86-6B66-45ED-B790-8A645855D3AB}" type="presOf" srcId="{166C4C9B-3512-4680-8EF7-42676645CFB0}" destId="{963C8DAB-9CF1-49C7-AAC7-8DB6D90F6A1A}" srcOrd="0" destOrd="0" presId="urn:microsoft.com/office/officeart/2005/8/layout/pyramid2"/>
    <dgm:cxn modelId="{1E5BFA95-B3CC-486B-8DC5-2191FA31875B}" srcId="{BEFE8B63-7A19-49B5-A9D9-F58CCEDF8E06}" destId="{1EF6901C-43E9-4DB9-AF98-D0F7E557120E}" srcOrd="2" destOrd="0" parTransId="{F19EE671-9BBE-434B-8FAF-DF56A902A792}" sibTransId="{E05246A2-FE42-46DB-B181-E878858B5FFE}"/>
    <dgm:cxn modelId="{BA13259C-141A-4347-819F-AA09C5715400}" srcId="{BEFE8B63-7A19-49B5-A9D9-F58CCEDF8E06}" destId="{1EC43076-6622-48E9-8DE2-6A88327007CF}" srcOrd="1" destOrd="0" parTransId="{F580D6B1-F413-483B-B372-2A622289DDC5}" sibTransId="{8C0A1036-B4D1-4E7B-A2CE-41C8EF00A445}"/>
    <dgm:cxn modelId="{C3C511A0-A9A3-410D-97E5-2B41316D79D2}" srcId="{BEFE8B63-7A19-49B5-A9D9-F58CCEDF8E06}" destId="{166C4C9B-3512-4680-8EF7-42676645CFB0}" srcOrd="3" destOrd="0" parTransId="{F7076C3B-A6C1-4F8A-90BC-B608428948B0}" sibTransId="{86913D72-5537-47CC-9125-43CF9064EB78}"/>
    <dgm:cxn modelId="{77718AA6-879C-4B2A-9F87-2EF32E39001B}" type="presOf" srcId="{350D05BE-6586-4D63-B5E6-986AB2F049BD}" destId="{C77332A2-7354-4521-93BC-41A6E7773C74}" srcOrd="0" destOrd="0" presId="urn:microsoft.com/office/officeart/2005/8/layout/pyramid2"/>
    <dgm:cxn modelId="{405789AA-7E3E-40FB-A81C-0DE0CD3BDC5C}" type="presOf" srcId="{A1B1F2D5-E0AA-47CC-BC24-E3211E9BDC8B}" destId="{D0CD6AAD-87CC-4EFB-AAA7-CD7E50BEDDC1}" srcOrd="0" destOrd="0" presId="urn:microsoft.com/office/officeart/2005/8/layout/pyramid2"/>
    <dgm:cxn modelId="{9685A8C9-A4F0-49BD-9B16-67466FE70D98}" type="presOf" srcId="{2FFCD9BA-4EDF-4F78-B297-F127BC5E06D3}" destId="{A87B8A46-9829-48DB-A7B4-D611683D23D1}" srcOrd="0" destOrd="0" presId="urn:microsoft.com/office/officeart/2005/8/layout/pyramid2"/>
    <dgm:cxn modelId="{C1538DCB-624D-4416-A9EF-85AD2461E495}" srcId="{BEFE8B63-7A19-49B5-A9D9-F58CCEDF8E06}" destId="{726C91E2-4457-4E61-8D3F-F7EC7D6C98F7}" srcOrd="4" destOrd="0" parTransId="{A536464B-01A3-495C-9CED-CA59E645AD6B}" sibTransId="{CA20E972-A7CC-41C5-B7C5-C8BACB52195D}"/>
    <dgm:cxn modelId="{BC3AFED2-6EAD-4C70-BC92-89F896A7B766}" srcId="{BEFE8B63-7A19-49B5-A9D9-F58CCEDF8E06}" destId="{350D05BE-6586-4D63-B5E6-986AB2F049BD}" srcOrd="5" destOrd="0" parTransId="{370705B5-EAF5-4BAC-981D-CE01178D71B5}" sibTransId="{7155F132-1379-4433-9055-ED8E43C4C020}"/>
    <dgm:cxn modelId="{6F552AD9-4723-41B5-AB23-9A79C9E8643D}" type="presOf" srcId="{BEFE8B63-7A19-49B5-A9D9-F58CCEDF8E06}" destId="{EE74C4BD-4245-4012-B8F9-EE598D79617D}" srcOrd="0" destOrd="0" presId="urn:microsoft.com/office/officeart/2005/8/layout/pyramid2"/>
    <dgm:cxn modelId="{DD74015E-2794-42AA-80D6-DF2A40D04E67}" type="presParOf" srcId="{EE74C4BD-4245-4012-B8F9-EE598D79617D}" destId="{1D389094-D84E-4157-9730-0A063581E113}" srcOrd="0" destOrd="0" presId="urn:microsoft.com/office/officeart/2005/8/layout/pyramid2"/>
    <dgm:cxn modelId="{64CD8EB3-CA43-4AED-B701-4777881A2C4E}" type="presParOf" srcId="{EE74C4BD-4245-4012-B8F9-EE598D79617D}" destId="{33585158-8091-488F-A085-18519B3AA647}" srcOrd="1" destOrd="0" presId="urn:microsoft.com/office/officeart/2005/8/layout/pyramid2"/>
    <dgm:cxn modelId="{9A524CCB-B5BA-4900-A5E4-A8904B7981C1}" type="presParOf" srcId="{33585158-8091-488F-A085-18519B3AA647}" destId="{A87B8A46-9829-48DB-A7B4-D611683D23D1}" srcOrd="0" destOrd="0" presId="urn:microsoft.com/office/officeart/2005/8/layout/pyramid2"/>
    <dgm:cxn modelId="{1DCAED1C-99A2-4987-8BF2-F75B4E339E3E}" type="presParOf" srcId="{33585158-8091-488F-A085-18519B3AA647}" destId="{B969F46E-AC13-4B36-B23F-55EC2FF13612}" srcOrd="1" destOrd="0" presId="urn:microsoft.com/office/officeart/2005/8/layout/pyramid2"/>
    <dgm:cxn modelId="{7B07FA7A-AD36-4A36-B5B0-A886779D055C}" type="presParOf" srcId="{33585158-8091-488F-A085-18519B3AA647}" destId="{6E13181B-00DE-4E16-B176-F2F99DDB2EE1}" srcOrd="2" destOrd="0" presId="urn:microsoft.com/office/officeart/2005/8/layout/pyramid2"/>
    <dgm:cxn modelId="{858897B5-0541-4855-890F-310561AE0F9F}" type="presParOf" srcId="{33585158-8091-488F-A085-18519B3AA647}" destId="{2BEAF941-9745-4374-A4DB-CE87EEDD60AC}" srcOrd="3" destOrd="0" presId="urn:microsoft.com/office/officeart/2005/8/layout/pyramid2"/>
    <dgm:cxn modelId="{EF38198F-EAC6-4013-9520-1620836BFD5D}" type="presParOf" srcId="{33585158-8091-488F-A085-18519B3AA647}" destId="{6AA4E66D-C965-47C6-9A43-BB118796A7B2}" srcOrd="4" destOrd="0" presId="urn:microsoft.com/office/officeart/2005/8/layout/pyramid2"/>
    <dgm:cxn modelId="{8CAD2033-2D45-42A3-A335-29B2C260AD13}" type="presParOf" srcId="{33585158-8091-488F-A085-18519B3AA647}" destId="{F486C2BE-E460-4514-A88D-5F49650FF5E3}" srcOrd="5" destOrd="0" presId="urn:microsoft.com/office/officeart/2005/8/layout/pyramid2"/>
    <dgm:cxn modelId="{513E049B-FE84-481B-92E1-CC21F5FA14A7}" type="presParOf" srcId="{33585158-8091-488F-A085-18519B3AA647}" destId="{963C8DAB-9CF1-49C7-AAC7-8DB6D90F6A1A}" srcOrd="6" destOrd="0" presId="urn:microsoft.com/office/officeart/2005/8/layout/pyramid2"/>
    <dgm:cxn modelId="{4D7D8B40-FD43-4A89-A15F-040D2C635CB2}" type="presParOf" srcId="{33585158-8091-488F-A085-18519B3AA647}" destId="{54408943-C7F0-4C6D-87C4-D3FDC5B2EEC9}" srcOrd="7" destOrd="0" presId="urn:microsoft.com/office/officeart/2005/8/layout/pyramid2"/>
    <dgm:cxn modelId="{2A5057B7-EDD8-4AE0-B824-97340B245148}" type="presParOf" srcId="{33585158-8091-488F-A085-18519B3AA647}" destId="{E0118D21-7452-43D9-B624-008B6CBE7C7E}" srcOrd="8" destOrd="0" presId="urn:microsoft.com/office/officeart/2005/8/layout/pyramid2"/>
    <dgm:cxn modelId="{3B6A0949-7EAC-48CA-888E-7010A0F4C6B2}" type="presParOf" srcId="{33585158-8091-488F-A085-18519B3AA647}" destId="{43ED2710-2C19-42AF-9ED9-FC5226879FC1}" srcOrd="9" destOrd="0" presId="urn:microsoft.com/office/officeart/2005/8/layout/pyramid2"/>
    <dgm:cxn modelId="{7803DDB6-164A-416B-BD91-8EF459DCC1A4}" type="presParOf" srcId="{33585158-8091-488F-A085-18519B3AA647}" destId="{C77332A2-7354-4521-93BC-41A6E7773C74}" srcOrd="10" destOrd="0" presId="urn:microsoft.com/office/officeart/2005/8/layout/pyramid2"/>
    <dgm:cxn modelId="{6D20CAB7-E152-4189-88E2-8AD223CA606F}" type="presParOf" srcId="{33585158-8091-488F-A085-18519B3AA647}" destId="{CBA717F3-3176-407E-A446-A257398C4386}" srcOrd="11" destOrd="0" presId="urn:microsoft.com/office/officeart/2005/8/layout/pyramid2"/>
    <dgm:cxn modelId="{C53E5D11-6061-4B3A-AAE6-1AEA9BEC7743}" type="presParOf" srcId="{33585158-8091-488F-A085-18519B3AA647}" destId="{D0CD6AAD-87CC-4EFB-AAA7-CD7E50BEDDC1}" srcOrd="12" destOrd="0" presId="urn:microsoft.com/office/officeart/2005/8/layout/pyramid2"/>
    <dgm:cxn modelId="{C8A9B87E-BB50-4B23-B12E-372E92990A01}" type="presParOf" srcId="{33585158-8091-488F-A085-18519B3AA647}" destId="{8DB1D82C-523D-496A-B88A-44335D02A3D5}" srcOrd="1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DEE96E-A025-4367-A033-93F11C8FD1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C7950505-0086-43C1-AA34-8FBB27EAB557}">
      <dgm:prSet phldrT="[Text]" custT="1"/>
      <dgm:spPr/>
      <dgm:t>
        <a:bodyPr/>
        <a:lstStyle/>
        <a:p>
          <a:r>
            <a:rPr lang="en-ZA" sz="1800" dirty="0">
              <a:effectLst/>
              <a:latin typeface="Calibri" panose="020F0502020204030204" pitchFamily="34" charset="0"/>
              <a:ea typeface="Times New Roman" panose="02020603050405020304" pitchFamily="18" charset="0"/>
            </a:rPr>
            <a:t>Arrangement of Sections and chapters is based on:</a:t>
          </a:r>
          <a:endParaRPr lang="en-ZA" sz="1800" dirty="0"/>
        </a:p>
      </dgm:t>
    </dgm:pt>
    <dgm:pt modelId="{1C855C15-7CA9-4834-9415-A7FC0E89DE22}" type="parTrans" cxnId="{870778DE-ADDA-4B5A-AC7F-D312EF003230}">
      <dgm:prSet/>
      <dgm:spPr/>
      <dgm:t>
        <a:bodyPr/>
        <a:lstStyle/>
        <a:p>
          <a:endParaRPr lang="en-ZA"/>
        </a:p>
      </dgm:t>
    </dgm:pt>
    <dgm:pt modelId="{00554847-A91F-4FB3-9FC8-78B3230293F0}" type="sibTrans" cxnId="{870778DE-ADDA-4B5A-AC7F-D312EF003230}">
      <dgm:prSet/>
      <dgm:spPr/>
      <dgm:t>
        <a:bodyPr/>
        <a:lstStyle/>
        <a:p>
          <a:endParaRPr lang="en-ZA"/>
        </a:p>
      </dgm:t>
    </dgm:pt>
    <dgm:pt modelId="{0568E0C3-CFD0-43EB-AEF2-70083A502FFB}">
      <dgm:prSet phldrT="[Text]" custT="1"/>
      <dgm:spPr/>
      <dgm:t>
        <a:bodyPr/>
        <a:lstStyle/>
        <a:p>
          <a:r>
            <a:rPr lang="en-ZA" sz="1800" dirty="0">
              <a:latin typeface="+mn-lt"/>
              <a:ea typeface="Times New Roman" panose="02020603050405020304" pitchFamily="18" charset="0"/>
            </a:rPr>
            <a:t>M</a:t>
          </a:r>
          <a:r>
            <a:rPr lang="en-ZA" sz="1800" dirty="0">
              <a:effectLst/>
              <a:latin typeface="+mn-lt"/>
              <a:ea typeface="Times New Roman" panose="02020603050405020304" pitchFamily="18" charset="0"/>
            </a:rPr>
            <a:t>aterial content</a:t>
          </a:r>
          <a:endParaRPr lang="en-ZA" sz="1800" dirty="0">
            <a:latin typeface="+mn-lt"/>
          </a:endParaRPr>
        </a:p>
      </dgm:t>
    </dgm:pt>
    <dgm:pt modelId="{4F2F9903-8152-4768-89EB-BDCE39C79677}" type="parTrans" cxnId="{66E9B827-85B5-42FD-B80D-F41FA2351D76}">
      <dgm:prSet/>
      <dgm:spPr/>
      <dgm:t>
        <a:bodyPr/>
        <a:lstStyle/>
        <a:p>
          <a:endParaRPr lang="en-ZA"/>
        </a:p>
      </dgm:t>
    </dgm:pt>
    <dgm:pt modelId="{89E1A7B6-5D47-419C-8A39-2DD15C981BC7}" type="sibTrans" cxnId="{66E9B827-85B5-42FD-B80D-F41FA2351D76}">
      <dgm:prSet/>
      <dgm:spPr/>
      <dgm:t>
        <a:bodyPr/>
        <a:lstStyle/>
        <a:p>
          <a:endParaRPr lang="en-ZA"/>
        </a:p>
      </dgm:t>
    </dgm:pt>
    <dgm:pt modelId="{18431138-67F7-490A-BD6D-E6AD7998FA93}">
      <dgm:prSet phldrT="[Text]" custT="1"/>
      <dgm:spPr/>
      <dgm:t>
        <a:bodyPr/>
        <a:lstStyle/>
        <a:p>
          <a:r>
            <a:rPr lang="en-ZA" sz="1800" b="0" dirty="0">
              <a:effectLst/>
              <a:latin typeface="Calibri" panose="020F0502020204030204" pitchFamily="34" charset="0"/>
              <a:ea typeface="Calibri" panose="020F0502020204030204" pitchFamily="34" charset="0"/>
            </a:rPr>
            <a:t>Legal Notes</a:t>
          </a:r>
          <a:endParaRPr lang="en-ZA" sz="1800" b="0" dirty="0"/>
        </a:p>
      </dgm:t>
    </dgm:pt>
    <dgm:pt modelId="{EC9EA3FA-A5F5-4F6E-8032-7186A2354F80}" type="parTrans" cxnId="{6DB1F71C-9881-4882-8795-AA54BAE663CD}">
      <dgm:prSet/>
      <dgm:spPr/>
      <dgm:t>
        <a:bodyPr/>
        <a:lstStyle/>
        <a:p>
          <a:endParaRPr lang="en-ZA"/>
        </a:p>
      </dgm:t>
    </dgm:pt>
    <dgm:pt modelId="{85C02956-C20A-407C-9662-9D144DEC10C3}" type="sibTrans" cxnId="{6DB1F71C-9881-4882-8795-AA54BAE663CD}">
      <dgm:prSet/>
      <dgm:spPr/>
      <dgm:t>
        <a:bodyPr/>
        <a:lstStyle/>
        <a:p>
          <a:endParaRPr lang="en-ZA"/>
        </a:p>
      </dgm:t>
    </dgm:pt>
    <dgm:pt modelId="{CFF3787B-124B-46CF-99DA-0982B8412445}">
      <dgm:prSet custT="1"/>
      <dgm:spPr/>
      <dgm:t>
        <a:bodyPr/>
        <a:lstStyle/>
        <a:p>
          <a:endParaRPr lang="en-ZA" sz="1800" dirty="0">
            <a:effectLst/>
            <a:latin typeface="+mn-lt"/>
            <a:ea typeface="Times New Roman" panose="02020603050405020304" pitchFamily="18" charset="0"/>
          </a:endParaRPr>
        </a:p>
      </dgm:t>
    </dgm:pt>
    <dgm:pt modelId="{47435918-AEDD-4BB1-9DCF-7ABD15E50610}" type="parTrans" cxnId="{B6DB902C-F1F3-43D4-9B8D-39FA2B576DC4}">
      <dgm:prSet/>
      <dgm:spPr/>
      <dgm:t>
        <a:bodyPr/>
        <a:lstStyle/>
        <a:p>
          <a:endParaRPr lang="en-ZA"/>
        </a:p>
      </dgm:t>
    </dgm:pt>
    <dgm:pt modelId="{D7EB96BA-C06A-4765-A500-5A6132C65C9B}" type="sibTrans" cxnId="{B6DB902C-F1F3-43D4-9B8D-39FA2B576DC4}">
      <dgm:prSet/>
      <dgm:spPr/>
      <dgm:t>
        <a:bodyPr/>
        <a:lstStyle/>
        <a:p>
          <a:endParaRPr lang="en-ZA"/>
        </a:p>
      </dgm:t>
    </dgm:pt>
    <dgm:pt modelId="{79395CBB-7986-4910-9174-6895B71032D9}">
      <dgm:prSet custT="1"/>
      <dgm:spPr/>
      <dgm:t>
        <a:bodyPr/>
        <a:lstStyle/>
        <a:p>
          <a:r>
            <a:rPr lang="en-ZA" sz="1800">
              <a:effectLst/>
              <a:latin typeface="+mn-lt"/>
              <a:ea typeface="Times New Roman" panose="02020603050405020304" pitchFamily="18" charset="0"/>
            </a:rPr>
            <a:t>It is based on usages </a:t>
          </a:r>
          <a:endParaRPr lang="en-ZA" sz="1800" dirty="0">
            <a:effectLst/>
            <a:latin typeface="+mn-lt"/>
            <a:ea typeface="Times New Roman" panose="02020603050405020304" pitchFamily="18" charset="0"/>
          </a:endParaRPr>
        </a:p>
      </dgm:t>
    </dgm:pt>
    <dgm:pt modelId="{80CF462F-17B2-497F-B45C-9102399CE446}" type="parTrans" cxnId="{BAEC0871-7A55-4829-BA7B-7A5B034B86CB}">
      <dgm:prSet/>
      <dgm:spPr/>
      <dgm:t>
        <a:bodyPr/>
        <a:lstStyle/>
        <a:p>
          <a:endParaRPr lang="en-ZA"/>
        </a:p>
      </dgm:t>
    </dgm:pt>
    <dgm:pt modelId="{DED4AA69-4C92-4832-8425-D48AFF81190C}" type="sibTrans" cxnId="{BAEC0871-7A55-4829-BA7B-7A5B034B86CB}">
      <dgm:prSet/>
      <dgm:spPr/>
      <dgm:t>
        <a:bodyPr/>
        <a:lstStyle/>
        <a:p>
          <a:endParaRPr lang="en-ZA"/>
        </a:p>
      </dgm:t>
    </dgm:pt>
    <dgm:pt modelId="{72101031-20AA-4354-B968-D80881F93759}">
      <dgm:prSet custT="1"/>
      <dgm:spPr/>
      <dgm:t>
        <a:bodyPr/>
        <a:lstStyle/>
        <a:p>
          <a:endParaRPr lang="en-ZA" sz="1800" dirty="0">
            <a:effectLst/>
            <a:latin typeface="+mn-lt"/>
            <a:ea typeface="Times New Roman" panose="02020603050405020304" pitchFamily="18" charset="0"/>
          </a:endParaRPr>
        </a:p>
      </dgm:t>
    </dgm:pt>
    <dgm:pt modelId="{F9CFC43A-5D3F-4C2E-9936-3F8A4D4D1E66}" type="parTrans" cxnId="{B8631F38-8CEB-4C26-9070-DB60F1F1ADD1}">
      <dgm:prSet/>
      <dgm:spPr/>
      <dgm:t>
        <a:bodyPr/>
        <a:lstStyle/>
        <a:p>
          <a:endParaRPr lang="en-ZA"/>
        </a:p>
      </dgm:t>
    </dgm:pt>
    <dgm:pt modelId="{CBFCB12F-E3E0-4464-8200-4E6E2054F49E}" type="sibTrans" cxnId="{B8631F38-8CEB-4C26-9070-DB60F1F1ADD1}">
      <dgm:prSet/>
      <dgm:spPr/>
      <dgm:t>
        <a:bodyPr/>
        <a:lstStyle/>
        <a:p>
          <a:endParaRPr lang="en-ZA"/>
        </a:p>
      </dgm:t>
    </dgm:pt>
    <dgm:pt modelId="{9BB3F720-AED7-4549-A847-EBA2B26A01F2}">
      <dgm:prSet custT="1"/>
      <dgm:spPr/>
      <dgm:t>
        <a:bodyPr/>
        <a:lstStyle/>
        <a:p>
          <a:r>
            <a:rPr lang="en-ZA" sz="1800" dirty="0">
              <a:effectLst/>
              <a:latin typeface="+mn-lt"/>
              <a:ea typeface="Times New Roman" panose="02020603050405020304" pitchFamily="18" charset="0"/>
            </a:rPr>
            <a:t>Stage of processing </a:t>
          </a:r>
        </a:p>
      </dgm:t>
    </dgm:pt>
    <dgm:pt modelId="{53EFB094-73CB-4072-BF5C-BDF65A953673}" type="parTrans" cxnId="{60B96735-7FF8-4E57-8576-2511071B76E0}">
      <dgm:prSet/>
      <dgm:spPr/>
      <dgm:t>
        <a:bodyPr/>
        <a:lstStyle/>
        <a:p>
          <a:endParaRPr lang="en-ZA"/>
        </a:p>
      </dgm:t>
    </dgm:pt>
    <dgm:pt modelId="{5C7CF201-6433-47E4-A4B6-A5AAA895C5B5}" type="sibTrans" cxnId="{60B96735-7FF8-4E57-8576-2511071B76E0}">
      <dgm:prSet/>
      <dgm:spPr/>
      <dgm:t>
        <a:bodyPr/>
        <a:lstStyle/>
        <a:p>
          <a:endParaRPr lang="en-ZA"/>
        </a:p>
      </dgm:t>
    </dgm:pt>
    <dgm:pt modelId="{5B1772D6-E14C-4866-A241-19E8F522E255}">
      <dgm:prSet phldrT="[Text]" custT="1"/>
      <dgm:spPr/>
      <dgm:t>
        <a:bodyPr/>
        <a:lstStyle/>
        <a:p>
          <a:r>
            <a:rPr lang="en-ZA" sz="1800" dirty="0">
              <a:effectLst/>
              <a:latin typeface="+mn-lt"/>
              <a:ea typeface="Calibri" panose="020F0502020204030204" pitchFamily="34" charset="0"/>
            </a:rPr>
            <a:t>Sections, Chapters, and subheading notes provide the legal basis for the classification of goods.</a:t>
          </a:r>
          <a:endParaRPr lang="en-ZA" sz="1800" dirty="0">
            <a:latin typeface="+mn-lt"/>
          </a:endParaRPr>
        </a:p>
      </dgm:t>
    </dgm:pt>
    <dgm:pt modelId="{274148B7-8394-4AE1-9781-5C789EC27C18}" type="parTrans" cxnId="{41CE7E02-3A60-421C-8E0D-016395A04989}">
      <dgm:prSet/>
      <dgm:spPr/>
      <dgm:t>
        <a:bodyPr/>
        <a:lstStyle/>
        <a:p>
          <a:endParaRPr lang="en-ZA"/>
        </a:p>
      </dgm:t>
    </dgm:pt>
    <dgm:pt modelId="{D8E3CE09-0FDD-4AEA-ADF5-7F9B6353BE13}" type="sibTrans" cxnId="{41CE7E02-3A60-421C-8E0D-016395A04989}">
      <dgm:prSet/>
      <dgm:spPr/>
      <dgm:t>
        <a:bodyPr/>
        <a:lstStyle/>
        <a:p>
          <a:endParaRPr lang="en-ZA"/>
        </a:p>
      </dgm:t>
    </dgm:pt>
    <dgm:pt modelId="{65F850A0-5107-4EBF-87D5-C30F9B4A969B}">
      <dgm:prSet custT="1"/>
      <dgm:spPr/>
      <dgm:t>
        <a:bodyPr/>
        <a:lstStyle/>
        <a:p>
          <a:endParaRPr lang="en-ZA" sz="1800" dirty="0">
            <a:effectLst/>
            <a:latin typeface="+mn-lt"/>
            <a:ea typeface="Times New Roman" panose="02020603050405020304" pitchFamily="18" charset="0"/>
          </a:endParaRPr>
        </a:p>
      </dgm:t>
    </dgm:pt>
    <dgm:pt modelId="{F143DA1F-8B9E-4352-B90C-1C11F0AEFA5B}" type="parTrans" cxnId="{4375D7E1-8BC8-4E3D-AB71-2CEC88BE8D83}">
      <dgm:prSet/>
      <dgm:spPr/>
      <dgm:t>
        <a:bodyPr/>
        <a:lstStyle/>
        <a:p>
          <a:endParaRPr lang="en-ZA"/>
        </a:p>
      </dgm:t>
    </dgm:pt>
    <dgm:pt modelId="{24711A94-96C2-4A89-B9B3-54B6825EFA94}" type="sibTrans" cxnId="{4375D7E1-8BC8-4E3D-AB71-2CEC88BE8D83}">
      <dgm:prSet/>
      <dgm:spPr/>
      <dgm:t>
        <a:bodyPr/>
        <a:lstStyle/>
        <a:p>
          <a:endParaRPr lang="en-ZA"/>
        </a:p>
      </dgm:t>
    </dgm:pt>
    <dgm:pt modelId="{B8274CAC-5C66-42C9-B444-1989F8CD8C2D}" type="pres">
      <dgm:prSet presAssocID="{E5DEE96E-A025-4367-A033-93F11C8FD17D}" presName="linear" presStyleCnt="0">
        <dgm:presLayoutVars>
          <dgm:animLvl val="lvl"/>
          <dgm:resizeHandles val="exact"/>
        </dgm:presLayoutVars>
      </dgm:prSet>
      <dgm:spPr/>
    </dgm:pt>
    <dgm:pt modelId="{F07A04E8-918E-4CA9-8D87-D31BD2569890}" type="pres">
      <dgm:prSet presAssocID="{C7950505-0086-43C1-AA34-8FBB27EAB557}" presName="parentText" presStyleLbl="node1" presStyleIdx="0" presStyleCnt="2">
        <dgm:presLayoutVars>
          <dgm:chMax val="0"/>
          <dgm:bulletEnabled val="1"/>
        </dgm:presLayoutVars>
      </dgm:prSet>
      <dgm:spPr/>
    </dgm:pt>
    <dgm:pt modelId="{8EE91732-7B2F-4098-A6C5-A0FE2EDEA99C}" type="pres">
      <dgm:prSet presAssocID="{C7950505-0086-43C1-AA34-8FBB27EAB557}" presName="childText" presStyleLbl="revTx" presStyleIdx="0" presStyleCnt="2">
        <dgm:presLayoutVars>
          <dgm:bulletEnabled val="1"/>
        </dgm:presLayoutVars>
      </dgm:prSet>
      <dgm:spPr/>
    </dgm:pt>
    <dgm:pt modelId="{B88DDFDB-230F-4610-9261-2D6C90C4C713}" type="pres">
      <dgm:prSet presAssocID="{18431138-67F7-490A-BD6D-E6AD7998FA93}" presName="parentText" presStyleLbl="node1" presStyleIdx="1" presStyleCnt="2">
        <dgm:presLayoutVars>
          <dgm:chMax val="0"/>
          <dgm:bulletEnabled val="1"/>
        </dgm:presLayoutVars>
      </dgm:prSet>
      <dgm:spPr/>
    </dgm:pt>
    <dgm:pt modelId="{6DC32212-BBDD-4BB4-B991-E7AC6B0CA18D}" type="pres">
      <dgm:prSet presAssocID="{18431138-67F7-490A-BD6D-E6AD7998FA93}" presName="childText" presStyleLbl="revTx" presStyleIdx="1" presStyleCnt="2">
        <dgm:presLayoutVars>
          <dgm:bulletEnabled val="1"/>
        </dgm:presLayoutVars>
      </dgm:prSet>
      <dgm:spPr/>
    </dgm:pt>
  </dgm:ptLst>
  <dgm:cxnLst>
    <dgm:cxn modelId="{41CE7E02-3A60-421C-8E0D-016395A04989}" srcId="{18431138-67F7-490A-BD6D-E6AD7998FA93}" destId="{5B1772D6-E14C-4866-A241-19E8F522E255}" srcOrd="0" destOrd="0" parTransId="{274148B7-8394-4AE1-9781-5C789EC27C18}" sibTransId="{D8E3CE09-0FDD-4AEA-ADF5-7F9B6353BE13}"/>
    <dgm:cxn modelId="{4C2C9414-25CE-427D-8CA0-2B99F5A8A3DB}" type="presOf" srcId="{72101031-20AA-4354-B968-D80881F93759}" destId="{8EE91732-7B2F-4098-A6C5-A0FE2EDEA99C}" srcOrd="0" destOrd="3" presId="urn:microsoft.com/office/officeart/2005/8/layout/vList2"/>
    <dgm:cxn modelId="{36380B16-9066-4078-9DF4-F96C2CC6CDCD}" type="presOf" srcId="{5B1772D6-E14C-4866-A241-19E8F522E255}" destId="{6DC32212-BBDD-4BB4-B991-E7AC6B0CA18D}" srcOrd="0" destOrd="0" presId="urn:microsoft.com/office/officeart/2005/8/layout/vList2"/>
    <dgm:cxn modelId="{B5DA191A-625D-4637-99A4-44742B8332FC}" type="presOf" srcId="{CFF3787B-124B-46CF-99DA-0982B8412445}" destId="{8EE91732-7B2F-4098-A6C5-A0FE2EDEA99C}" srcOrd="0" destOrd="1" presId="urn:microsoft.com/office/officeart/2005/8/layout/vList2"/>
    <dgm:cxn modelId="{6DB1F71C-9881-4882-8795-AA54BAE663CD}" srcId="{E5DEE96E-A025-4367-A033-93F11C8FD17D}" destId="{18431138-67F7-490A-BD6D-E6AD7998FA93}" srcOrd="1" destOrd="0" parTransId="{EC9EA3FA-A5F5-4F6E-8032-7186A2354F80}" sibTransId="{85C02956-C20A-407C-9662-9D144DEC10C3}"/>
    <dgm:cxn modelId="{66E9B827-85B5-42FD-B80D-F41FA2351D76}" srcId="{C7950505-0086-43C1-AA34-8FBB27EAB557}" destId="{0568E0C3-CFD0-43EB-AEF2-70083A502FFB}" srcOrd="0" destOrd="0" parTransId="{4F2F9903-8152-4768-89EB-BDCE39C79677}" sibTransId="{89E1A7B6-5D47-419C-8A39-2DD15C981BC7}"/>
    <dgm:cxn modelId="{B6DB902C-F1F3-43D4-9B8D-39FA2B576DC4}" srcId="{C7950505-0086-43C1-AA34-8FBB27EAB557}" destId="{CFF3787B-124B-46CF-99DA-0982B8412445}" srcOrd="1" destOrd="0" parTransId="{47435918-AEDD-4BB1-9DCF-7ABD15E50610}" sibTransId="{D7EB96BA-C06A-4765-A500-5A6132C65C9B}"/>
    <dgm:cxn modelId="{60B96735-7FF8-4E57-8576-2511071B76E0}" srcId="{C7950505-0086-43C1-AA34-8FBB27EAB557}" destId="{9BB3F720-AED7-4549-A847-EBA2B26A01F2}" srcOrd="4" destOrd="0" parTransId="{53EFB094-73CB-4072-BF5C-BDF65A953673}" sibTransId="{5C7CF201-6433-47E4-A4B6-A5AAA895C5B5}"/>
    <dgm:cxn modelId="{B8631F38-8CEB-4C26-9070-DB60F1F1ADD1}" srcId="{C7950505-0086-43C1-AA34-8FBB27EAB557}" destId="{72101031-20AA-4354-B968-D80881F93759}" srcOrd="3" destOrd="0" parTransId="{F9CFC43A-5D3F-4C2E-9936-3F8A4D4D1E66}" sibTransId="{CBFCB12F-E3E0-4464-8200-4E6E2054F49E}"/>
    <dgm:cxn modelId="{E54F1244-D7E5-48DA-9B27-014D4094B018}" type="presOf" srcId="{C7950505-0086-43C1-AA34-8FBB27EAB557}" destId="{F07A04E8-918E-4CA9-8D87-D31BD2569890}" srcOrd="0" destOrd="0" presId="urn:microsoft.com/office/officeart/2005/8/layout/vList2"/>
    <dgm:cxn modelId="{BAEC0871-7A55-4829-BA7B-7A5B034B86CB}" srcId="{C7950505-0086-43C1-AA34-8FBB27EAB557}" destId="{79395CBB-7986-4910-9174-6895B71032D9}" srcOrd="2" destOrd="0" parTransId="{80CF462F-17B2-497F-B45C-9102399CE446}" sibTransId="{DED4AA69-4C92-4832-8425-D48AFF81190C}"/>
    <dgm:cxn modelId="{55A70095-B33B-48DB-8585-897F72EE3358}" type="presOf" srcId="{9BB3F720-AED7-4549-A847-EBA2B26A01F2}" destId="{8EE91732-7B2F-4098-A6C5-A0FE2EDEA99C}" srcOrd="0" destOrd="4" presId="urn:microsoft.com/office/officeart/2005/8/layout/vList2"/>
    <dgm:cxn modelId="{77D1FEB6-900B-4AB5-BDEA-1C19D20684F1}" type="presOf" srcId="{65F850A0-5107-4EBF-87D5-C30F9B4A969B}" destId="{8EE91732-7B2F-4098-A6C5-A0FE2EDEA99C}" srcOrd="0" destOrd="5" presId="urn:microsoft.com/office/officeart/2005/8/layout/vList2"/>
    <dgm:cxn modelId="{EAB023B7-3503-4AD7-B566-BAE0C17795A8}" type="presOf" srcId="{E5DEE96E-A025-4367-A033-93F11C8FD17D}" destId="{B8274CAC-5C66-42C9-B444-1989F8CD8C2D}" srcOrd="0" destOrd="0" presId="urn:microsoft.com/office/officeart/2005/8/layout/vList2"/>
    <dgm:cxn modelId="{9CBFBCD4-03AF-4495-BDF8-91EF3DD85328}" type="presOf" srcId="{0568E0C3-CFD0-43EB-AEF2-70083A502FFB}" destId="{8EE91732-7B2F-4098-A6C5-A0FE2EDEA99C}" srcOrd="0" destOrd="0" presId="urn:microsoft.com/office/officeart/2005/8/layout/vList2"/>
    <dgm:cxn modelId="{870778DE-ADDA-4B5A-AC7F-D312EF003230}" srcId="{E5DEE96E-A025-4367-A033-93F11C8FD17D}" destId="{C7950505-0086-43C1-AA34-8FBB27EAB557}" srcOrd="0" destOrd="0" parTransId="{1C855C15-7CA9-4834-9415-A7FC0E89DE22}" sibTransId="{00554847-A91F-4FB3-9FC8-78B3230293F0}"/>
    <dgm:cxn modelId="{403BB7DF-0020-4A29-9C75-234D45754905}" type="presOf" srcId="{18431138-67F7-490A-BD6D-E6AD7998FA93}" destId="{B88DDFDB-230F-4610-9261-2D6C90C4C713}" srcOrd="0" destOrd="0" presId="urn:microsoft.com/office/officeart/2005/8/layout/vList2"/>
    <dgm:cxn modelId="{4375D7E1-8BC8-4E3D-AB71-2CEC88BE8D83}" srcId="{C7950505-0086-43C1-AA34-8FBB27EAB557}" destId="{65F850A0-5107-4EBF-87D5-C30F9B4A969B}" srcOrd="5" destOrd="0" parTransId="{F143DA1F-8B9E-4352-B90C-1C11F0AEFA5B}" sibTransId="{24711A94-96C2-4A89-B9B3-54B6825EFA94}"/>
    <dgm:cxn modelId="{FAF9E0F6-EF25-4140-B6CA-543A40BCFDAA}" type="presOf" srcId="{79395CBB-7986-4910-9174-6895B71032D9}" destId="{8EE91732-7B2F-4098-A6C5-A0FE2EDEA99C}" srcOrd="0" destOrd="2" presId="urn:microsoft.com/office/officeart/2005/8/layout/vList2"/>
    <dgm:cxn modelId="{BE7FEFA5-D934-4BFA-8A24-C0D8E4E9E957}" type="presParOf" srcId="{B8274CAC-5C66-42C9-B444-1989F8CD8C2D}" destId="{F07A04E8-918E-4CA9-8D87-D31BD2569890}" srcOrd="0" destOrd="0" presId="urn:microsoft.com/office/officeart/2005/8/layout/vList2"/>
    <dgm:cxn modelId="{2D0D420C-523C-4EBE-BA30-711F7F5C6D32}" type="presParOf" srcId="{B8274CAC-5C66-42C9-B444-1989F8CD8C2D}" destId="{8EE91732-7B2F-4098-A6C5-A0FE2EDEA99C}" srcOrd="1" destOrd="0" presId="urn:microsoft.com/office/officeart/2005/8/layout/vList2"/>
    <dgm:cxn modelId="{23BD6127-C754-4CE1-A365-D285E7D5135F}" type="presParOf" srcId="{B8274CAC-5C66-42C9-B444-1989F8CD8C2D}" destId="{B88DDFDB-230F-4610-9261-2D6C90C4C713}" srcOrd="2" destOrd="0" presId="urn:microsoft.com/office/officeart/2005/8/layout/vList2"/>
    <dgm:cxn modelId="{95C2EC27-9719-4A3F-8130-8AAE9D38C4E4}" type="presParOf" srcId="{B8274CAC-5C66-42C9-B444-1989F8CD8C2D}" destId="{6DC32212-BBDD-4BB4-B991-E7AC6B0CA18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62ED06-911D-40D2-94AB-F41E25F50B59}"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ZA"/>
        </a:p>
      </dgm:t>
    </dgm:pt>
    <dgm:pt modelId="{4538D26B-F06C-43B0-96D5-CCDE2C1A7223}">
      <dgm:prSet phldrT="[Text]" custT="1"/>
      <dgm:spPr/>
      <dgm:t>
        <a:bodyPr/>
        <a:lstStyle/>
        <a:p>
          <a:r>
            <a:rPr lang="en-GB" sz="1700" b="0" i="0" u="none" strike="noStrike" baseline="0" dirty="0">
              <a:solidFill>
                <a:srgbClr val="000000"/>
              </a:solidFill>
              <a:latin typeface="+mn-lt"/>
            </a:rPr>
            <a:t>Failure to adhere to the provisions of the Act is considered an offence</a:t>
          </a:r>
          <a:endParaRPr lang="en-ZA" sz="1700" dirty="0">
            <a:latin typeface="+mn-lt"/>
          </a:endParaRPr>
        </a:p>
      </dgm:t>
    </dgm:pt>
    <dgm:pt modelId="{8AC3454A-26F5-41D9-841E-0BF217436762}" type="parTrans" cxnId="{74C6C3C9-86A9-4F01-B8B5-2A5B6C0EF9B8}">
      <dgm:prSet/>
      <dgm:spPr/>
      <dgm:t>
        <a:bodyPr/>
        <a:lstStyle/>
        <a:p>
          <a:endParaRPr lang="en-ZA" sz="1700"/>
        </a:p>
      </dgm:t>
    </dgm:pt>
    <dgm:pt modelId="{9E9133D3-F9C5-4CB3-A69D-55B361003953}" type="sibTrans" cxnId="{74C6C3C9-86A9-4F01-B8B5-2A5B6C0EF9B8}">
      <dgm:prSet/>
      <dgm:spPr/>
      <dgm:t>
        <a:bodyPr/>
        <a:lstStyle/>
        <a:p>
          <a:endParaRPr lang="en-ZA" sz="1700"/>
        </a:p>
      </dgm:t>
    </dgm:pt>
    <dgm:pt modelId="{CF3C8E01-F987-4678-8D75-C838C5A45CCF}" type="asst">
      <dgm:prSet phldrT="[Text]" custT="1"/>
      <dgm:spPr/>
      <dgm:t>
        <a:bodyPr/>
        <a:lstStyle/>
        <a:p>
          <a:r>
            <a:rPr lang="en-GB" sz="1700" b="0" i="0" u="none" strike="noStrike" baseline="0" dirty="0">
              <a:solidFill>
                <a:srgbClr val="000000"/>
              </a:solidFill>
              <a:latin typeface="+mn-lt"/>
            </a:rPr>
            <a:t>Offences may render the recipient or importer liable to, as provided for in the Act: </a:t>
          </a:r>
          <a:endParaRPr lang="en-ZA" sz="1700" dirty="0">
            <a:latin typeface="+mn-lt"/>
          </a:endParaRPr>
        </a:p>
      </dgm:t>
    </dgm:pt>
    <dgm:pt modelId="{7AC55F7D-1F45-41B3-8FF1-DE54DC02EE15}" type="parTrans" cxnId="{CB9120CD-A5D9-4730-B11C-CFE8E1FD18CA}">
      <dgm:prSet/>
      <dgm:spPr/>
      <dgm:t>
        <a:bodyPr/>
        <a:lstStyle/>
        <a:p>
          <a:endParaRPr lang="en-ZA" sz="1700"/>
        </a:p>
      </dgm:t>
    </dgm:pt>
    <dgm:pt modelId="{E42EE7F5-C83F-4BBE-BA84-0629BC159006}" type="sibTrans" cxnId="{CB9120CD-A5D9-4730-B11C-CFE8E1FD18CA}">
      <dgm:prSet/>
      <dgm:spPr/>
      <dgm:t>
        <a:bodyPr/>
        <a:lstStyle/>
        <a:p>
          <a:endParaRPr lang="en-ZA" sz="1700"/>
        </a:p>
      </dgm:t>
    </dgm:pt>
    <dgm:pt modelId="{E902F172-6A15-4B18-B23A-35011504CF94}">
      <dgm:prSet phldrT="[Text]" custT="1"/>
      <dgm:spPr/>
      <dgm:t>
        <a:bodyPr/>
        <a:lstStyle/>
        <a:p>
          <a:r>
            <a:rPr lang="en-ZA" sz="1700" b="0" i="0" u="none" strike="noStrike" baseline="0" dirty="0">
              <a:solidFill>
                <a:srgbClr val="000000"/>
              </a:solidFill>
              <a:latin typeface="+mn-lt"/>
            </a:rPr>
            <a:t>Monetary penalties</a:t>
          </a:r>
          <a:endParaRPr lang="en-ZA" sz="1700" dirty="0">
            <a:latin typeface="+mn-lt"/>
          </a:endParaRPr>
        </a:p>
      </dgm:t>
    </dgm:pt>
    <dgm:pt modelId="{BC6CD74C-3E65-427F-8043-EFB036908989}" type="parTrans" cxnId="{B0CB6F16-2F2F-4B85-A3BC-0CECC20B9261}">
      <dgm:prSet/>
      <dgm:spPr/>
      <dgm:t>
        <a:bodyPr/>
        <a:lstStyle/>
        <a:p>
          <a:endParaRPr lang="en-ZA" sz="1700"/>
        </a:p>
      </dgm:t>
    </dgm:pt>
    <dgm:pt modelId="{7111A4E8-06D6-4D99-89E8-D58BBA9E9300}" type="sibTrans" cxnId="{B0CB6F16-2F2F-4B85-A3BC-0CECC20B9261}">
      <dgm:prSet/>
      <dgm:spPr/>
      <dgm:t>
        <a:bodyPr/>
        <a:lstStyle/>
        <a:p>
          <a:endParaRPr lang="en-ZA" sz="1700"/>
        </a:p>
      </dgm:t>
    </dgm:pt>
    <dgm:pt modelId="{9FC9FE81-EAAB-4030-9E8E-ED85A2E87A77}">
      <dgm:prSet phldrT="[Text]" custT="1"/>
      <dgm:spPr/>
      <dgm:t>
        <a:bodyPr/>
        <a:lstStyle/>
        <a:p>
          <a:r>
            <a:rPr lang="en-GB" sz="1700" b="0" i="0" u="none" strike="noStrike" baseline="0" dirty="0">
              <a:solidFill>
                <a:srgbClr val="000000"/>
              </a:solidFill>
              <a:latin typeface="+mn-lt"/>
            </a:rPr>
            <a:t>Criminal prosecution</a:t>
          </a:r>
          <a:endParaRPr lang="en-ZA" sz="1700" dirty="0">
            <a:latin typeface="+mn-lt"/>
          </a:endParaRPr>
        </a:p>
      </dgm:t>
    </dgm:pt>
    <dgm:pt modelId="{28B06F71-955A-48E2-BF44-CF9604CE7F6A}" type="parTrans" cxnId="{2719AAA6-CAAE-49D1-ABCE-81D90779E74A}">
      <dgm:prSet/>
      <dgm:spPr/>
      <dgm:t>
        <a:bodyPr/>
        <a:lstStyle/>
        <a:p>
          <a:endParaRPr lang="en-ZA" sz="1700"/>
        </a:p>
      </dgm:t>
    </dgm:pt>
    <dgm:pt modelId="{13F0DCEB-B48D-46BB-8CC7-735D3CD3DAB7}" type="sibTrans" cxnId="{2719AAA6-CAAE-49D1-ABCE-81D90779E74A}">
      <dgm:prSet/>
      <dgm:spPr/>
      <dgm:t>
        <a:bodyPr/>
        <a:lstStyle/>
        <a:p>
          <a:endParaRPr lang="en-ZA" sz="1700"/>
        </a:p>
      </dgm:t>
    </dgm:pt>
    <dgm:pt modelId="{53261436-B940-4345-A2DC-DD2ECC43B91C}">
      <dgm:prSet phldrT="[Text]" custT="1"/>
      <dgm:spPr/>
      <dgm:t>
        <a:bodyPr/>
        <a:lstStyle/>
        <a:p>
          <a:r>
            <a:rPr lang="en-GB" sz="1700" b="0" i="0" u="none" strike="noStrike" baseline="0" dirty="0">
              <a:solidFill>
                <a:srgbClr val="000000"/>
              </a:solidFill>
              <a:latin typeface="+mn-lt"/>
            </a:rPr>
            <a:t>Suspension or cancellation of registration, license, or accreditation</a:t>
          </a:r>
          <a:endParaRPr lang="en-ZA" sz="1700" dirty="0">
            <a:latin typeface="+mn-lt"/>
          </a:endParaRPr>
        </a:p>
      </dgm:t>
    </dgm:pt>
    <dgm:pt modelId="{A0EF62D4-A73F-4525-AECF-80EE5886D414}" type="parTrans" cxnId="{638237DD-9995-474C-A5EF-092F91340946}">
      <dgm:prSet/>
      <dgm:spPr/>
      <dgm:t>
        <a:bodyPr/>
        <a:lstStyle/>
        <a:p>
          <a:endParaRPr lang="en-ZA" sz="1700"/>
        </a:p>
      </dgm:t>
    </dgm:pt>
    <dgm:pt modelId="{CC287518-A754-458A-8579-252CD7D68EA1}" type="sibTrans" cxnId="{638237DD-9995-474C-A5EF-092F91340946}">
      <dgm:prSet/>
      <dgm:spPr/>
      <dgm:t>
        <a:bodyPr/>
        <a:lstStyle/>
        <a:p>
          <a:endParaRPr lang="en-ZA" sz="1700"/>
        </a:p>
      </dgm:t>
    </dgm:pt>
    <dgm:pt modelId="{EDBB1080-FC41-40D7-A740-A2F42B055732}" type="pres">
      <dgm:prSet presAssocID="{8562ED06-911D-40D2-94AB-F41E25F50B59}" presName="hierChild1" presStyleCnt="0">
        <dgm:presLayoutVars>
          <dgm:orgChart val="1"/>
          <dgm:chPref val="1"/>
          <dgm:dir/>
          <dgm:animOne val="branch"/>
          <dgm:animLvl val="lvl"/>
          <dgm:resizeHandles/>
        </dgm:presLayoutVars>
      </dgm:prSet>
      <dgm:spPr/>
    </dgm:pt>
    <dgm:pt modelId="{7A8C0153-F28F-4D6F-BFC4-46F9622CEA0A}" type="pres">
      <dgm:prSet presAssocID="{4538D26B-F06C-43B0-96D5-CCDE2C1A7223}" presName="hierRoot1" presStyleCnt="0">
        <dgm:presLayoutVars>
          <dgm:hierBranch val="init"/>
        </dgm:presLayoutVars>
      </dgm:prSet>
      <dgm:spPr/>
    </dgm:pt>
    <dgm:pt modelId="{CA44FDFF-89A3-4391-B558-A4736E72D708}" type="pres">
      <dgm:prSet presAssocID="{4538D26B-F06C-43B0-96D5-CCDE2C1A7223}" presName="rootComposite1" presStyleCnt="0"/>
      <dgm:spPr/>
    </dgm:pt>
    <dgm:pt modelId="{F3EB658F-0ACE-4725-90F1-30CE38FB544B}" type="pres">
      <dgm:prSet presAssocID="{4538D26B-F06C-43B0-96D5-CCDE2C1A7223}" presName="rootText1" presStyleLbl="node0" presStyleIdx="0" presStyleCnt="1" custScaleY="136278">
        <dgm:presLayoutVars>
          <dgm:chPref val="3"/>
        </dgm:presLayoutVars>
      </dgm:prSet>
      <dgm:spPr/>
    </dgm:pt>
    <dgm:pt modelId="{47BFC98C-710B-4E0B-85AC-21D7B74D0F88}" type="pres">
      <dgm:prSet presAssocID="{4538D26B-F06C-43B0-96D5-CCDE2C1A7223}" presName="rootConnector1" presStyleLbl="node1" presStyleIdx="0" presStyleCnt="0"/>
      <dgm:spPr/>
    </dgm:pt>
    <dgm:pt modelId="{25452057-CD75-4EBC-8D45-54DE9487AF3D}" type="pres">
      <dgm:prSet presAssocID="{4538D26B-F06C-43B0-96D5-CCDE2C1A7223}" presName="hierChild2" presStyleCnt="0"/>
      <dgm:spPr/>
    </dgm:pt>
    <dgm:pt modelId="{FE4702C8-BCFD-4389-9CB3-EF92D0006A63}" type="pres">
      <dgm:prSet presAssocID="{BC6CD74C-3E65-427F-8043-EFB036908989}" presName="Name64" presStyleLbl="parChTrans1D2" presStyleIdx="0" presStyleCnt="4"/>
      <dgm:spPr/>
    </dgm:pt>
    <dgm:pt modelId="{6AF58579-C2EC-4676-BF66-6E6BBF6B0AF8}" type="pres">
      <dgm:prSet presAssocID="{E902F172-6A15-4B18-B23A-35011504CF94}" presName="hierRoot2" presStyleCnt="0">
        <dgm:presLayoutVars>
          <dgm:hierBranch val="init"/>
        </dgm:presLayoutVars>
      </dgm:prSet>
      <dgm:spPr/>
    </dgm:pt>
    <dgm:pt modelId="{01BF8595-98F1-4895-B176-CD27CC0904DB}" type="pres">
      <dgm:prSet presAssocID="{E902F172-6A15-4B18-B23A-35011504CF94}" presName="rootComposite" presStyleCnt="0"/>
      <dgm:spPr/>
    </dgm:pt>
    <dgm:pt modelId="{A677A598-517A-4F9B-9B1D-67F696E4EAFF}" type="pres">
      <dgm:prSet presAssocID="{E902F172-6A15-4B18-B23A-35011504CF94}" presName="rootText" presStyleLbl="node2" presStyleIdx="0" presStyleCnt="3">
        <dgm:presLayoutVars>
          <dgm:chPref val="3"/>
        </dgm:presLayoutVars>
      </dgm:prSet>
      <dgm:spPr/>
    </dgm:pt>
    <dgm:pt modelId="{6C1F2AD8-695D-4121-AFE2-2E7101A76571}" type="pres">
      <dgm:prSet presAssocID="{E902F172-6A15-4B18-B23A-35011504CF94}" presName="rootConnector" presStyleLbl="node2" presStyleIdx="0" presStyleCnt="3"/>
      <dgm:spPr/>
    </dgm:pt>
    <dgm:pt modelId="{289E23B2-6084-41B9-8D3D-895625D5B617}" type="pres">
      <dgm:prSet presAssocID="{E902F172-6A15-4B18-B23A-35011504CF94}" presName="hierChild4" presStyleCnt="0"/>
      <dgm:spPr/>
    </dgm:pt>
    <dgm:pt modelId="{99C496A8-24D4-42CE-BE61-11F3CCD79144}" type="pres">
      <dgm:prSet presAssocID="{E902F172-6A15-4B18-B23A-35011504CF94}" presName="hierChild5" presStyleCnt="0"/>
      <dgm:spPr/>
    </dgm:pt>
    <dgm:pt modelId="{AE1C8510-E798-4A20-ADC1-EB5D23BC1EE4}" type="pres">
      <dgm:prSet presAssocID="{28B06F71-955A-48E2-BF44-CF9604CE7F6A}" presName="Name64" presStyleLbl="parChTrans1D2" presStyleIdx="1" presStyleCnt="4"/>
      <dgm:spPr/>
    </dgm:pt>
    <dgm:pt modelId="{DF108B11-8D93-42D5-9C73-E169C8BC5923}" type="pres">
      <dgm:prSet presAssocID="{9FC9FE81-EAAB-4030-9E8E-ED85A2E87A77}" presName="hierRoot2" presStyleCnt="0">
        <dgm:presLayoutVars>
          <dgm:hierBranch val="init"/>
        </dgm:presLayoutVars>
      </dgm:prSet>
      <dgm:spPr/>
    </dgm:pt>
    <dgm:pt modelId="{A969B2E8-7C8D-4412-97C6-EC23F9E0D5AE}" type="pres">
      <dgm:prSet presAssocID="{9FC9FE81-EAAB-4030-9E8E-ED85A2E87A77}" presName="rootComposite" presStyleCnt="0"/>
      <dgm:spPr/>
    </dgm:pt>
    <dgm:pt modelId="{CB40BE3F-7C80-4058-8A23-818E33736DB8}" type="pres">
      <dgm:prSet presAssocID="{9FC9FE81-EAAB-4030-9E8E-ED85A2E87A77}" presName="rootText" presStyleLbl="node2" presStyleIdx="1" presStyleCnt="3">
        <dgm:presLayoutVars>
          <dgm:chPref val="3"/>
        </dgm:presLayoutVars>
      </dgm:prSet>
      <dgm:spPr/>
    </dgm:pt>
    <dgm:pt modelId="{81D46D98-8982-45FF-AFB7-38B8EB8D3FF2}" type="pres">
      <dgm:prSet presAssocID="{9FC9FE81-EAAB-4030-9E8E-ED85A2E87A77}" presName="rootConnector" presStyleLbl="node2" presStyleIdx="1" presStyleCnt="3"/>
      <dgm:spPr/>
    </dgm:pt>
    <dgm:pt modelId="{6BA271C3-A25B-41CF-8182-B7BBBD1A34D2}" type="pres">
      <dgm:prSet presAssocID="{9FC9FE81-EAAB-4030-9E8E-ED85A2E87A77}" presName="hierChild4" presStyleCnt="0"/>
      <dgm:spPr/>
    </dgm:pt>
    <dgm:pt modelId="{0D015F19-3487-4FA1-B34D-A2EF8C579A8E}" type="pres">
      <dgm:prSet presAssocID="{9FC9FE81-EAAB-4030-9E8E-ED85A2E87A77}" presName="hierChild5" presStyleCnt="0"/>
      <dgm:spPr/>
    </dgm:pt>
    <dgm:pt modelId="{5CC856CE-DA40-4C82-BB3A-FC51B8DDDA67}" type="pres">
      <dgm:prSet presAssocID="{A0EF62D4-A73F-4525-AECF-80EE5886D414}" presName="Name64" presStyleLbl="parChTrans1D2" presStyleIdx="2" presStyleCnt="4"/>
      <dgm:spPr/>
    </dgm:pt>
    <dgm:pt modelId="{2B74539A-A4F6-4E33-9A2B-D2CFC3BFFF42}" type="pres">
      <dgm:prSet presAssocID="{53261436-B940-4345-A2DC-DD2ECC43B91C}" presName="hierRoot2" presStyleCnt="0">
        <dgm:presLayoutVars>
          <dgm:hierBranch val="init"/>
        </dgm:presLayoutVars>
      </dgm:prSet>
      <dgm:spPr/>
    </dgm:pt>
    <dgm:pt modelId="{7A402E58-09ED-4CCF-AB4E-90C6B6823116}" type="pres">
      <dgm:prSet presAssocID="{53261436-B940-4345-A2DC-DD2ECC43B91C}" presName="rootComposite" presStyleCnt="0"/>
      <dgm:spPr/>
    </dgm:pt>
    <dgm:pt modelId="{B3660A04-E07C-482D-A3B6-7A47D6F0A299}" type="pres">
      <dgm:prSet presAssocID="{53261436-B940-4345-A2DC-DD2ECC43B91C}" presName="rootText" presStyleLbl="node2" presStyleIdx="2" presStyleCnt="3" custScaleY="135691">
        <dgm:presLayoutVars>
          <dgm:chPref val="3"/>
        </dgm:presLayoutVars>
      </dgm:prSet>
      <dgm:spPr/>
    </dgm:pt>
    <dgm:pt modelId="{1527FB41-10C0-4555-8F43-DC440FE24BD9}" type="pres">
      <dgm:prSet presAssocID="{53261436-B940-4345-A2DC-DD2ECC43B91C}" presName="rootConnector" presStyleLbl="node2" presStyleIdx="2" presStyleCnt="3"/>
      <dgm:spPr/>
    </dgm:pt>
    <dgm:pt modelId="{D9B8F686-CBC8-4910-9631-2296EB1D2B2A}" type="pres">
      <dgm:prSet presAssocID="{53261436-B940-4345-A2DC-DD2ECC43B91C}" presName="hierChild4" presStyleCnt="0"/>
      <dgm:spPr/>
    </dgm:pt>
    <dgm:pt modelId="{80140A06-FD0E-4C2D-BC15-DBD1DC63D360}" type="pres">
      <dgm:prSet presAssocID="{53261436-B940-4345-A2DC-DD2ECC43B91C}" presName="hierChild5" presStyleCnt="0"/>
      <dgm:spPr/>
    </dgm:pt>
    <dgm:pt modelId="{3861AE0D-C490-4959-A30E-0D89DB72DEE9}" type="pres">
      <dgm:prSet presAssocID="{4538D26B-F06C-43B0-96D5-CCDE2C1A7223}" presName="hierChild3" presStyleCnt="0"/>
      <dgm:spPr/>
    </dgm:pt>
    <dgm:pt modelId="{49615B9A-F6B1-4882-8ABB-1741EF6EA490}" type="pres">
      <dgm:prSet presAssocID="{7AC55F7D-1F45-41B3-8FF1-DE54DC02EE15}" presName="Name115" presStyleLbl="parChTrans1D2" presStyleIdx="3" presStyleCnt="4"/>
      <dgm:spPr/>
    </dgm:pt>
    <dgm:pt modelId="{92E5628A-08BF-41EF-B311-83C6E13A2EC8}" type="pres">
      <dgm:prSet presAssocID="{CF3C8E01-F987-4678-8D75-C838C5A45CCF}" presName="hierRoot3" presStyleCnt="0">
        <dgm:presLayoutVars>
          <dgm:hierBranch val="init"/>
        </dgm:presLayoutVars>
      </dgm:prSet>
      <dgm:spPr/>
    </dgm:pt>
    <dgm:pt modelId="{2374C32E-B12A-4C3F-A343-031438E7A8B4}" type="pres">
      <dgm:prSet presAssocID="{CF3C8E01-F987-4678-8D75-C838C5A45CCF}" presName="rootComposite3" presStyleCnt="0"/>
      <dgm:spPr/>
    </dgm:pt>
    <dgm:pt modelId="{6A9344A1-AF5A-4906-B8AB-7705DD3648B4}" type="pres">
      <dgm:prSet presAssocID="{CF3C8E01-F987-4678-8D75-C838C5A45CCF}" presName="rootText3" presStyleLbl="asst1" presStyleIdx="0" presStyleCnt="1" custScaleX="112159" custScaleY="167808">
        <dgm:presLayoutVars>
          <dgm:chPref val="3"/>
        </dgm:presLayoutVars>
      </dgm:prSet>
      <dgm:spPr/>
    </dgm:pt>
    <dgm:pt modelId="{05F7D15B-A927-4A15-8A58-1E7EC158F5DD}" type="pres">
      <dgm:prSet presAssocID="{CF3C8E01-F987-4678-8D75-C838C5A45CCF}" presName="rootConnector3" presStyleLbl="asst1" presStyleIdx="0" presStyleCnt="1"/>
      <dgm:spPr/>
    </dgm:pt>
    <dgm:pt modelId="{371CE616-2F1C-48F9-B7B6-58C023FCA59E}" type="pres">
      <dgm:prSet presAssocID="{CF3C8E01-F987-4678-8D75-C838C5A45CCF}" presName="hierChild6" presStyleCnt="0"/>
      <dgm:spPr/>
    </dgm:pt>
    <dgm:pt modelId="{FDE6AF2F-3A33-4EAB-BD90-635C9337E086}" type="pres">
      <dgm:prSet presAssocID="{CF3C8E01-F987-4678-8D75-C838C5A45CCF}" presName="hierChild7" presStyleCnt="0"/>
      <dgm:spPr/>
    </dgm:pt>
  </dgm:ptLst>
  <dgm:cxnLst>
    <dgm:cxn modelId="{B0CB6F16-2F2F-4B85-A3BC-0CECC20B9261}" srcId="{4538D26B-F06C-43B0-96D5-CCDE2C1A7223}" destId="{E902F172-6A15-4B18-B23A-35011504CF94}" srcOrd="1" destOrd="0" parTransId="{BC6CD74C-3E65-427F-8043-EFB036908989}" sibTransId="{7111A4E8-06D6-4D99-89E8-D58BBA9E9300}"/>
    <dgm:cxn modelId="{60898B1C-1DCB-41F3-A08B-F703136129C0}" type="presOf" srcId="{9FC9FE81-EAAB-4030-9E8E-ED85A2E87A77}" destId="{81D46D98-8982-45FF-AFB7-38B8EB8D3FF2}" srcOrd="1" destOrd="0" presId="urn:microsoft.com/office/officeart/2009/3/layout/HorizontalOrganizationChart"/>
    <dgm:cxn modelId="{D2BAC01E-CBD3-46C6-B716-C7D9787B56A0}" type="presOf" srcId="{E902F172-6A15-4B18-B23A-35011504CF94}" destId="{A677A598-517A-4F9B-9B1D-67F696E4EAFF}" srcOrd="0" destOrd="0" presId="urn:microsoft.com/office/officeart/2009/3/layout/HorizontalOrganizationChart"/>
    <dgm:cxn modelId="{323EEB25-D47B-4782-90BA-626555DECCB4}" type="presOf" srcId="{53261436-B940-4345-A2DC-DD2ECC43B91C}" destId="{1527FB41-10C0-4555-8F43-DC440FE24BD9}" srcOrd="1" destOrd="0" presId="urn:microsoft.com/office/officeart/2009/3/layout/HorizontalOrganizationChart"/>
    <dgm:cxn modelId="{0C8C433A-9EC2-43C3-B779-BAC4FB497A96}" type="presOf" srcId="{E902F172-6A15-4B18-B23A-35011504CF94}" destId="{6C1F2AD8-695D-4121-AFE2-2E7101A76571}" srcOrd="1" destOrd="0" presId="urn:microsoft.com/office/officeart/2009/3/layout/HorizontalOrganizationChart"/>
    <dgm:cxn modelId="{2E74155B-98E4-434F-B38C-9FD9167FDA30}" type="presOf" srcId="{4538D26B-F06C-43B0-96D5-CCDE2C1A7223}" destId="{F3EB658F-0ACE-4725-90F1-30CE38FB544B}" srcOrd="0" destOrd="0" presId="urn:microsoft.com/office/officeart/2009/3/layout/HorizontalOrganizationChart"/>
    <dgm:cxn modelId="{CB1F3C5E-5925-4737-B7DF-3D037A23E44C}" type="presOf" srcId="{BC6CD74C-3E65-427F-8043-EFB036908989}" destId="{FE4702C8-BCFD-4389-9CB3-EF92D0006A63}" srcOrd="0" destOrd="0" presId="urn:microsoft.com/office/officeart/2009/3/layout/HorizontalOrganizationChart"/>
    <dgm:cxn modelId="{013DDE66-648F-4539-BE50-8AAEDC4F160D}" type="presOf" srcId="{CF3C8E01-F987-4678-8D75-C838C5A45CCF}" destId="{05F7D15B-A927-4A15-8A58-1E7EC158F5DD}" srcOrd="1" destOrd="0" presId="urn:microsoft.com/office/officeart/2009/3/layout/HorizontalOrganizationChart"/>
    <dgm:cxn modelId="{F0377A68-A28C-4D38-9843-E39F91882473}" type="presOf" srcId="{53261436-B940-4345-A2DC-DD2ECC43B91C}" destId="{B3660A04-E07C-482D-A3B6-7A47D6F0A299}" srcOrd="0" destOrd="0" presId="urn:microsoft.com/office/officeart/2009/3/layout/HorizontalOrganizationChart"/>
    <dgm:cxn modelId="{C82A9C5A-A3E3-4C9C-ABDA-463ED86E4AEE}" type="presOf" srcId="{28B06F71-955A-48E2-BF44-CF9604CE7F6A}" destId="{AE1C8510-E798-4A20-ADC1-EB5D23BC1EE4}" srcOrd="0" destOrd="0" presId="urn:microsoft.com/office/officeart/2009/3/layout/HorizontalOrganizationChart"/>
    <dgm:cxn modelId="{1907218B-6AC3-45E1-8404-454D2F022C42}" type="presOf" srcId="{9FC9FE81-EAAB-4030-9E8E-ED85A2E87A77}" destId="{CB40BE3F-7C80-4058-8A23-818E33736DB8}" srcOrd="0" destOrd="0" presId="urn:microsoft.com/office/officeart/2009/3/layout/HorizontalOrganizationChart"/>
    <dgm:cxn modelId="{4DC33A8C-C24F-4832-9696-5387F1DBFD31}" type="presOf" srcId="{CF3C8E01-F987-4678-8D75-C838C5A45CCF}" destId="{6A9344A1-AF5A-4906-B8AB-7705DD3648B4}" srcOrd="0" destOrd="0" presId="urn:microsoft.com/office/officeart/2009/3/layout/HorizontalOrganizationChart"/>
    <dgm:cxn modelId="{2719AAA6-CAAE-49D1-ABCE-81D90779E74A}" srcId="{4538D26B-F06C-43B0-96D5-CCDE2C1A7223}" destId="{9FC9FE81-EAAB-4030-9E8E-ED85A2E87A77}" srcOrd="2" destOrd="0" parTransId="{28B06F71-955A-48E2-BF44-CF9604CE7F6A}" sibTransId="{13F0DCEB-B48D-46BB-8CC7-735D3CD3DAB7}"/>
    <dgm:cxn modelId="{550B9FA8-5DDE-4184-B261-56CA68FBE958}" type="presOf" srcId="{A0EF62D4-A73F-4525-AECF-80EE5886D414}" destId="{5CC856CE-DA40-4C82-BB3A-FC51B8DDDA67}" srcOrd="0" destOrd="0" presId="urn:microsoft.com/office/officeart/2009/3/layout/HorizontalOrganizationChart"/>
    <dgm:cxn modelId="{4A6378BA-7B32-47AD-AA2F-40E0412392D4}" type="presOf" srcId="{7AC55F7D-1F45-41B3-8FF1-DE54DC02EE15}" destId="{49615B9A-F6B1-4882-8ABB-1741EF6EA490}" srcOrd="0" destOrd="0" presId="urn:microsoft.com/office/officeart/2009/3/layout/HorizontalOrganizationChart"/>
    <dgm:cxn modelId="{74C6C3C9-86A9-4F01-B8B5-2A5B6C0EF9B8}" srcId="{8562ED06-911D-40D2-94AB-F41E25F50B59}" destId="{4538D26B-F06C-43B0-96D5-CCDE2C1A7223}" srcOrd="0" destOrd="0" parTransId="{8AC3454A-26F5-41D9-841E-0BF217436762}" sibTransId="{9E9133D3-F9C5-4CB3-A69D-55B361003953}"/>
    <dgm:cxn modelId="{CB9120CD-A5D9-4730-B11C-CFE8E1FD18CA}" srcId="{4538D26B-F06C-43B0-96D5-CCDE2C1A7223}" destId="{CF3C8E01-F987-4678-8D75-C838C5A45CCF}" srcOrd="0" destOrd="0" parTransId="{7AC55F7D-1F45-41B3-8FF1-DE54DC02EE15}" sibTransId="{E42EE7F5-C83F-4BBE-BA84-0629BC159006}"/>
    <dgm:cxn modelId="{90FD5ACD-7191-4E6D-8A32-BF1293D38781}" type="presOf" srcId="{8562ED06-911D-40D2-94AB-F41E25F50B59}" destId="{EDBB1080-FC41-40D7-A740-A2F42B055732}" srcOrd="0" destOrd="0" presId="urn:microsoft.com/office/officeart/2009/3/layout/HorizontalOrganizationChart"/>
    <dgm:cxn modelId="{8AC2DBD0-EBDB-44F9-956F-927DA08F0134}" type="presOf" srcId="{4538D26B-F06C-43B0-96D5-CCDE2C1A7223}" destId="{47BFC98C-710B-4E0B-85AC-21D7B74D0F88}" srcOrd="1" destOrd="0" presId="urn:microsoft.com/office/officeart/2009/3/layout/HorizontalOrganizationChart"/>
    <dgm:cxn modelId="{638237DD-9995-474C-A5EF-092F91340946}" srcId="{4538D26B-F06C-43B0-96D5-CCDE2C1A7223}" destId="{53261436-B940-4345-A2DC-DD2ECC43B91C}" srcOrd="3" destOrd="0" parTransId="{A0EF62D4-A73F-4525-AECF-80EE5886D414}" sibTransId="{CC287518-A754-458A-8579-252CD7D68EA1}"/>
    <dgm:cxn modelId="{1A6D8779-D060-42BE-96D1-D49FEB79B9E9}" type="presParOf" srcId="{EDBB1080-FC41-40D7-A740-A2F42B055732}" destId="{7A8C0153-F28F-4D6F-BFC4-46F9622CEA0A}" srcOrd="0" destOrd="0" presId="urn:microsoft.com/office/officeart/2009/3/layout/HorizontalOrganizationChart"/>
    <dgm:cxn modelId="{99C1F3CB-3735-48F9-B79F-273F3304E3CA}" type="presParOf" srcId="{7A8C0153-F28F-4D6F-BFC4-46F9622CEA0A}" destId="{CA44FDFF-89A3-4391-B558-A4736E72D708}" srcOrd="0" destOrd="0" presId="urn:microsoft.com/office/officeart/2009/3/layout/HorizontalOrganizationChart"/>
    <dgm:cxn modelId="{2560FEED-C71D-4426-8067-1DA0989F99D2}" type="presParOf" srcId="{CA44FDFF-89A3-4391-B558-A4736E72D708}" destId="{F3EB658F-0ACE-4725-90F1-30CE38FB544B}" srcOrd="0" destOrd="0" presId="urn:microsoft.com/office/officeart/2009/3/layout/HorizontalOrganizationChart"/>
    <dgm:cxn modelId="{5ADFBD0A-E0F0-45BC-91FF-E79D25EE23E9}" type="presParOf" srcId="{CA44FDFF-89A3-4391-B558-A4736E72D708}" destId="{47BFC98C-710B-4E0B-85AC-21D7B74D0F88}" srcOrd="1" destOrd="0" presId="urn:microsoft.com/office/officeart/2009/3/layout/HorizontalOrganizationChart"/>
    <dgm:cxn modelId="{A1F60D57-2462-4237-83AD-C5D0750C2987}" type="presParOf" srcId="{7A8C0153-F28F-4D6F-BFC4-46F9622CEA0A}" destId="{25452057-CD75-4EBC-8D45-54DE9487AF3D}" srcOrd="1" destOrd="0" presId="urn:microsoft.com/office/officeart/2009/3/layout/HorizontalOrganizationChart"/>
    <dgm:cxn modelId="{55D0CBF8-7171-43CF-A5DD-B13906843F1C}" type="presParOf" srcId="{25452057-CD75-4EBC-8D45-54DE9487AF3D}" destId="{FE4702C8-BCFD-4389-9CB3-EF92D0006A63}" srcOrd="0" destOrd="0" presId="urn:microsoft.com/office/officeart/2009/3/layout/HorizontalOrganizationChart"/>
    <dgm:cxn modelId="{8F4F228F-54B9-4149-A44D-6191EE899EC0}" type="presParOf" srcId="{25452057-CD75-4EBC-8D45-54DE9487AF3D}" destId="{6AF58579-C2EC-4676-BF66-6E6BBF6B0AF8}" srcOrd="1" destOrd="0" presId="urn:microsoft.com/office/officeart/2009/3/layout/HorizontalOrganizationChart"/>
    <dgm:cxn modelId="{FF8C10B4-DAF7-417B-9A00-B796B1A783BB}" type="presParOf" srcId="{6AF58579-C2EC-4676-BF66-6E6BBF6B0AF8}" destId="{01BF8595-98F1-4895-B176-CD27CC0904DB}" srcOrd="0" destOrd="0" presId="urn:microsoft.com/office/officeart/2009/3/layout/HorizontalOrganizationChart"/>
    <dgm:cxn modelId="{C24DFF4F-9983-4AD2-9F3B-7E000124C064}" type="presParOf" srcId="{01BF8595-98F1-4895-B176-CD27CC0904DB}" destId="{A677A598-517A-4F9B-9B1D-67F696E4EAFF}" srcOrd="0" destOrd="0" presId="urn:microsoft.com/office/officeart/2009/3/layout/HorizontalOrganizationChart"/>
    <dgm:cxn modelId="{5E30436E-5491-400C-9789-286000102834}" type="presParOf" srcId="{01BF8595-98F1-4895-B176-CD27CC0904DB}" destId="{6C1F2AD8-695D-4121-AFE2-2E7101A76571}" srcOrd="1" destOrd="0" presId="urn:microsoft.com/office/officeart/2009/3/layout/HorizontalOrganizationChart"/>
    <dgm:cxn modelId="{EF14670F-36AE-43BF-80FF-00365FEC1E78}" type="presParOf" srcId="{6AF58579-C2EC-4676-BF66-6E6BBF6B0AF8}" destId="{289E23B2-6084-41B9-8D3D-895625D5B617}" srcOrd="1" destOrd="0" presId="urn:microsoft.com/office/officeart/2009/3/layout/HorizontalOrganizationChart"/>
    <dgm:cxn modelId="{FF4ED994-C9C8-4628-A00D-F615106BA3A2}" type="presParOf" srcId="{6AF58579-C2EC-4676-BF66-6E6BBF6B0AF8}" destId="{99C496A8-24D4-42CE-BE61-11F3CCD79144}" srcOrd="2" destOrd="0" presId="urn:microsoft.com/office/officeart/2009/3/layout/HorizontalOrganizationChart"/>
    <dgm:cxn modelId="{606D380E-C9F6-4DC5-8956-BF95F7E59F1E}" type="presParOf" srcId="{25452057-CD75-4EBC-8D45-54DE9487AF3D}" destId="{AE1C8510-E798-4A20-ADC1-EB5D23BC1EE4}" srcOrd="2" destOrd="0" presId="urn:microsoft.com/office/officeart/2009/3/layout/HorizontalOrganizationChart"/>
    <dgm:cxn modelId="{2391ECDA-4A74-4C89-9700-0040B3F567DC}" type="presParOf" srcId="{25452057-CD75-4EBC-8D45-54DE9487AF3D}" destId="{DF108B11-8D93-42D5-9C73-E169C8BC5923}" srcOrd="3" destOrd="0" presId="urn:microsoft.com/office/officeart/2009/3/layout/HorizontalOrganizationChart"/>
    <dgm:cxn modelId="{CCDCADA9-2A0F-45B8-A5D7-992265E2D0F6}" type="presParOf" srcId="{DF108B11-8D93-42D5-9C73-E169C8BC5923}" destId="{A969B2E8-7C8D-4412-97C6-EC23F9E0D5AE}" srcOrd="0" destOrd="0" presId="urn:microsoft.com/office/officeart/2009/3/layout/HorizontalOrganizationChart"/>
    <dgm:cxn modelId="{22BF2E26-F3A2-4855-82C4-50495EB95A0F}" type="presParOf" srcId="{A969B2E8-7C8D-4412-97C6-EC23F9E0D5AE}" destId="{CB40BE3F-7C80-4058-8A23-818E33736DB8}" srcOrd="0" destOrd="0" presId="urn:microsoft.com/office/officeart/2009/3/layout/HorizontalOrganizationChart"/>
    <dgm:cxn modelId="{201BF495-AE38-4ABE-93FE-1B307D0DED66}" type="presParOf" srcId="{A969B2E8-7C8D-4412-97C6-EC23F9E0D5AE}" destId="{81D46D98-8982-45FF-AFB7-38B8EB8D3FF2}" srcOrd="1" destOrd="0" presId="urn:microsoft.com/office/officeart/2009/3/layout/HorizontalOrganizationChart"/>
    <dgm:cxn modelId="{6DC1129B-27AB-48F5-BA19-D3B227DBD894}" type="presParOf" srcId="{DF108B11-8D93-42D5-9C73-E169C8BC5923}" destId="{6BA271C3-A25B-41CF-8182-B7BBBD1A34D2}" srcOrd="1" destOrd="0" presId="urn:microsoft.com/office/officeart/2009/3/layout/HorizontalOrganizationChart"/>
    <dgm:cxn modelId="{EA2E5951-4049-492D-A353-BEFA77C4587F}" type="presParOf" srcId="{DF108B11-8D93-42D5-9C73-E169C8BC5923}" destId="{0D015F19-3487-4FA1-B34D-A2EF8C579A8E}" srcOrd="2" destOrd="0" presId="urn:microsoft.com/office/officeart/2009/3/layout/HorizontalOrganizationChart"/>
    <dgm:cxn modelId="{F991BA09-D239-42A9-B914-A293352A9E5D}" type="presParOf" srcId="{25452057-CD75-4EBC-8D45-54DE9487AF3D}" destId="{5CC856CE-DA40-4C82-BB3A-FC51B8DDDA67}" srcOrd="4" destOrd="0" presId="urn:microsoft.com/office/officeart/2009/3/layout/HorizontalOrganizationChart"/>
    <dgm:cxn modelId="{ACA419CF-EEA7-46E2-A632-876DA424A35B}" type="presParOf" srcId="{25452057-CD75-4EBC-8D45-54DE9487AF3D}" destId="{2B74539A-A4F6-4E33-9A2B-D2CFC3BFFF42}" srcOrd="5" destOrd="0" presId="urn:microsoft.com/office/officeart/2009/3/layout/HorizontalOrganizationChart"/>
    <dgm:cxn modelId="{298717DF-3506-416E-978F-2BB80AE43DDB}" type="presParOf" srcId="{2B74539A-A4F6-4E33-9A2B-D2CFC3BFFF42}" destId="{7A402E58-09ED-4CCF-AB4E-90C6B6823116}" srcOrd="0" destOrd="0" presId="urn:microsoft.com/office/officeart/2009/3/layout/HorizontalOrganizationChart"/>
    <dgm:cxn modelId="{E808219F-38C2-43E1-9291-BEFED458AA1D}" type="presParOf" srcId="{7A402E58-09ED-4CCF-AB4E-90C6B6823116}" destId="{B3660A04-E07C-482D-A3B6-7A47D6F0A299}" srcOrd="0" destOrd="0" presId="urn:microsoft.com/office/officeart/2009/3/layout/HorizontalOrganizationChart"/>
    <dgm:cxn modelId="{5056F888-3120-4DC1-9D74-5C62E67F5FB0}" type="presParOf" srcId="{7A402E58-09ED-4CCF-AB4E-90C6B6823116}" destId="{1527FB41-10C0-4555-8F43-DC440FE24BD9}" srcOrd="1" destOrd="0" presId="urn:microsoft.com/office/officeart/2009/3/layout/HorizontalOrganizationChart"/>
    <dgm:cxn modelId="{533582C8-9911-4BFD-AC0D-CF9DC8787E3B}" type="presParOf" srcId="{2B74539A-A4F6-4E33-9A2B-D2CFC3BFFF42}" destId="{D9B8F686-CBC8-4910-9631-2296EB1D2B2A}" srcOrd="1" destOrd="0" presId="urn:microsoft.com/office/officeart/2009/3/layout/HorizontalOrganizationChart"/>
    <dgm:cxn modelId="{EF8EAEBF-CEDB-4A34-9413-C36FDEFDAD6A}" type="presParOf" srcId="{2B74539A-A4F6-4E33-9A2B-D2CFC3BFFF42}" destId="{80140A06-FD0E-4C2D-BC15-DBD1DC63D360}" srcOrd="2" destOrd="0" presId="urn:microsoft.com/office/officeart/2009/3/layout/HorizontalOrganizationChart"/>
    <dgm:cxn modelId="{F7187C6A-1D51-4313-AA4A-16D9A0F5307C}" type="presParOf" srcId="{7A8C0153-F28F-4D6F-BFC4-46F9622CEA0A}" destId="{3861AE0D-C490-4959-A30E-0D89DB72DEE9}" srcOrd="2" destOrd="0" presId="urn:microsoft.com/office/officeart/2009/3/layout/HorizontalOrganizationChart"/>
    <dgm:cxn modelId="{824A88FD-6473-4836-899A-18B20E5BE224}" type="presParOf" srcId="{3861AE0D-C490-4959-A30E-0D89DB72DEE9}" destId="{49615B9A-F6B1-4882-8ABB-1741EF6EA490}" srcOrd="0" destOrd="0" presId="urn:microsoft.com/office/officeart/2009/3/layout/HorizontalOrganizationChart"/>
    <dgm:cxn modelId="{0CF799A0-7976-41A2-9BA5-C673E461B978}" type="presParOf" srcId="{3861AE0D-C490-4959-A30E-0D89DB72DEE9}" destId="{92E5628A-08BF-41EF-B311-83C6E13A2EC8}" srcOrd="1" destOrd="0" presId="urn:microsoft.com/office/officeart/2009/3/layout/HorizontalOrganizationChart"/>
    <dgm:cxn modelId="{794CB843-B163-43E4-AEBB-EAFF791876C6}" type="presParOf" srcId="{92E5628A-08BF-41EF-B311-83C6E13A2EC8}" destId="{2374C32E-B12A-4C3F-A343-031438E7A8B4}" srcOrd="0" destOrd="0" presId="urn:microsoft.com/office/officeart/2009/3/layout/HorizontalOrganizationChart"/>
    <dgm:cxn modelId="{24D5B8E6-65E1-4B53-BE95-3B55869AF3DE}" type="presParOf" srcId="{2374C32E-B12A-4C3F-A343-031438E7A8B4}" destId="{6A9344A1-AF5A-4906-B8AB-7705DD3648B4}" srcOrd="0" destOrd="0" presId="urn:microsoft.com/office/officeart/2009/3/layout/HorizontalOrganizationChart"/>
    <dgm:cxn modelId="{08A4B9CD-0558-4A4D-8EEC-A0B679CF057A}" type="presParOf" srcId="{2374C32E-B12A-4C3F-A343-031438E7A8B4}" destId="{05F7D15B-A927-4A15-8A58-1E7EC158F5DD}" srcOrd="1" destOrd="0" presId="urn:microsoft.com/office/officeart/2009/3/layout/HorizontalOrganizationChart"/>
    <dgm:cxn modelId="{32A5BA8C-9469-48B9-A625-89C7FFF7FA8E}" type="presParOf" srcId="{92E5628A-08BF-41EF-B311-83C6E13A2EC8}" destId="{371CE616-2F1C-48F9-B7B6-58C023FCA59E}" srcOrd="1" destOrd="0" presId="urn:microsoft.com/office/officeart/2009/3/layout/HorizontalOrganizationChart"/>
    <dgm:cxn modelId="{B9ADE81A-C4AE-448A-8AB1-2663E3C07982}" type="presParOf" srcId="{92E5628A-08BF-41EF-B311-83C6E13A2EC8}" destId="{FDE6AF2F-3A33-4EAB-BD90-635C9337E08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8E8563-8CD0-4526-9BC5-CB0E0994FDF6}"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ZA"/>
        </a:p>
      </dgm:t>
    </dgm:pt>
    <dgm:pt modelId="{C6CF15BF-425C-4B66-8808-60E398959A5C}">
      <dgm:prSet phldrT="[Text]" custT="1"/>
      <dgm:spPr/>
      <dgm:t>
        <a:bodyPr/>
        <a:lstStyle/>
        <a:p>
          <a:r>
            <a:rPr lang="en-ZA" sz="1800" dirty="0">
              <a:solidFill>
                <a:schemeClr val="tx1"/>
              </a:solidFill>
            </a:rPr>
            <a:t>In the event that clients are unable to classify goods, they must apply for tariff determination</a:t>
          </a:r>
          <a:endParaRPr lang="en-ZA" sz="1800" dirty="0"/>
        </a:p>
      </dgm:t>
    </dgm:pt>
    <dgm:pt modelId="{FF53F655-C595-4A08-80B5-E2A80C9C8F66}" type="parTrans" cxnId="{3DA11184-6FB2-4BE3-B9C2-04EC00FF095B}">
      <dgm:prSet/>
      <dgm:spPr/>
      <dgm:t>
        <a:bodyPr/>
        <a:lstStyle/>
        <a:p>
          <a:endParaRPr lang="en-ZA" sz="1800"/>
        </a:p>
      </dgm:t>
    </dgm:pt>
    <dgm:pt modelId="{259BA10B-057B-4CC2-B02B-490D1997AAF8}" type="sibTrans" cxnId="{3DA11184-6FB2-4BE3-B9C2-04EC00FF095B}">
      <dgm:prSet/>
      <dgm:spPr/>
      <dgm:t>
        <a:bodyPr/>
        <a:lstStyle/>
        <a:p>
          <a:endParaRPr lang="en-ZA" sz="1800"/>
        </a:p>
      </dgm:t>
    </dgm:pt>
    <dgm:pt modelId="{A169D08D-5067-4698-ACEB-2A325B160727}">
      <dgm:prSet phldrT="[Text]" custT="1"/>
      <dgm:spPr/>
      <dgm:t>
        <a:bodyPr/>
        <a:lstStyle/>
        <a:p>
          <a:r>
            <a:rPr lang="en-ZA" sz="1800" dirty="0">
              <a:solidFill>
                <a:schemeClr val="tx1"/>
              </a:solidFill>
              <a:latin typeface="+mn-lt"/>
            </a:rPr>
            <a:t>A tariff determination process can arise either from the client or as a departmental submission</a:t>
          </a:r>
          <a:endParaRPr lang="en-ZA" sz="1800" dirty="0"/>
        </a:p>
      </dgm:t>
    </dgm:pt>
    <dgm:pt modelId="{29AF26F6-0684-472E-A8E9-F5394FA674F8}" type="parTrans" cxnId="{A55CFC05-5079-46F6-A374-75BBFFD8D73A}">
      <dgm:prSet/>
      <dgm:spPr/>
      <dgm:t>
        <a:bodyPr/>
        <a:lstStyle/>
        <a:p>
          <a:endParaRPr lang="en-ZA" sz="1800"/>
        </a:p>
      </dgm:t>
    </dgm:pt>
    <dgm:pt modelId="{16ADD310-5F2F-438A-BE20-8128D56C3B64}" type="sibTrans" cxnId="{A55CFC05-5079-46F6-A374-75BBFFD8D73A}">
      <dgm:prSet/>
      <dgm:spPr/>
      <dgm:t>
        <a:bodyPr/>
        <a:lstStyle/>
        <a:p>
          <a:endParaRPr lang="en-ZA" sz="1800"/>
        </a:p>
      </dgm:t>
    </dgm:pt>
    <dgm:pt modelId="{B27A0EA4-2BE9-45A4-B799-EF496860B584}" type="pres">
      <dgm:prSet presAssocID="{D78E8563-8CD0-4526-9BC5-CB0E0994FDF6}" presName="compositeShape" presStyleCnt="0">
        <dgm:presLayoutVars>
          <dgm:chMax val="2"/>
          <dgm:dir/>
          <dgm:resizeHandles val="exact"/>
        </dgm:presLayoutVars>
      </dgm:prSet>
      <dgm:spPr/>
    </dgm:pt>
    <dgm:pt modelId="{87546CDD-434D-4375-BF4E-89713056D3ED}" type="pres">
      <dgm:prSet presAssocID="{D78E8563-8CD0-4526-9BC5-CB0E0994FDF6}" presName="divider" presStyleLbl="fgShp" presStyleIdx="0" presStyleCnt="1"/>
      <dgm:spPr/>
    </dgm:pt>
    <dgm:pt modelId="{DE403376-216B-432F-8C2E-576BA35B496A}" type="pres">
      <dgm:prSet presAssocID="{C6CF15BF-425C-4B66-8808-60E398959A5C}" presName="downArrow" presStyleLbl="node1" presStyleIdx="0" presStyleCnt="2"/>
      <dgm:spPr/>
    </dgm:pt>
    <dgm:pt modelId="{B84BA2AD-9202-47EA-B1E0-04EB743D5519}" type="pres">
      <dgm:prSet presAssocID="{C6CF15BF-425C-4B66-8808-60E398959A5C}" presName="downArrowText" presStyleLbl="revTx" presStyleIdx="0" presStyleCnt="2" custScaleX="133144">
        <dgm:presLayoutVars>
          <dgm:bulletEnabled val="1"/>
        </dgm:presLayoutVars>
      </dgm:prSet>
      <dgm:spPr/>
    </dgm:pt>
    <dgm:pt modelId="{74AEFF96-37A9-4158-AB22-F65C01733308}" type="pres">
      <dgm:prSet presAssocID="{A169D08D-5067-4698-ACEB-2A325B160727}" presName="upArrow" presStyleLbl="node1" presStyleIdx="1" presStyleCnt="2"/>
      <dgm:spPr/>
    </dgm:pt>
    <dgm:pt modelId="{1335BD50-8A2F-4F27-860D-F5EFCC373F64}" type="pres">
      <dgm:prSet presAssocID="{A169D08D-5067-4698-ACEB-2A325B160727}" presName="upArrowText" presStyleLbl="revTx" presStyleIdx="1" presStyleCnt="2" custScaleX="161291">
        <dgm:presLayoutVars>
          <dgm:bulletEnabled val="1"/>
        </dgm:presLayoutVars>
      </dgm:prSet>
      <dgm:spPr/>
    </dgm:pt>
  </dgm:ptLst>
  <dgm:cxnLst>
    <dgm:cxn modelId="{CEEBA804-FDD1-4131-A6BC-E75888D48D12}" type="presOf" srcId="{C6CF15BF-425C-4B66-8808-60E398959A5C}" destId="{B84BA2AD-9202-47EA-B1E0-04EB743D5519}" srcOrd="0" destOrd="0" presId="urn:microsoft.com/office/officeart/2005/8/layout/arrow3"/>
    <dgm:cxn modelId="{A55CFC05-5079-46F6-A374-75BBFFD8D73A}" srcId="{D78E8563-8CD0-4526-9BC5-CB0E0994FDF6}" destId="{A169D08D-5067-4698-ACEB-2A325B160727}" srcOrd="1" destOrd="0" parTransId="{29AF26F6-0684-472E-A8E9-F5394FA674F8}" sibTransId="{16ADD310-5F2F-438A-BE20-8128D56C3B64}"/>
    <dgm:cxn modelId="{C51A8334-CC50-4CB7-A28E-60E441050720}" type="presOf" srcId="{D78E8563-8CD0-4526-9BC5-CB0E0994FDF6}" destId="{B27A0EA4-2BE9-45A4-B799-EF496860B584}" srcOrd="0" destOrd="0" presId="urn:microsoft.com/office/officeart/2005/8/layout/arrow3"/>
    <dgm:cxn modelId="{3DA11184-6FB2-4BE3-B9C2-04EC00FF095B}" srcId="{D78E8563-8CD0-4526-9BC5-CB0E0994FDF6}" destId="{C6CF15BF-425C-4B66-8808-60E398959A5C}" srcOrd="0" destOrd="0" parTransId="{FF53F655-C595-4A08-80B5-E2A80C9C8F66}" sibTransId="{259BA10B-057B-4CC2-B02B-490D1997AAF8}"/>
    <dgm:cxn modelId="{87D588FE-4334-4C72-9D49-EC2D38F292AC}" type="presOf" srcId="{A169D08D-5067-4698-ACEB-2A325B160727}" destId="{1335BD50-8A2F-4F27-860D-F5EFCC373F64}" srcOrd="0" destOrd="0" presId="urn:microsoft.com/office/officeart/2005/8/layout/arrow3"/>
    <dgm:cxn modelId="{C7FF969A-8192-448C-9F45-DBACF89BCD77}" type="presParOf" srcId="{B27A0EA4-2BE9-45A4-B799-EF496860B584}" destId="{87546CDD-434D-4375-BF4E-89713056D3ED}" srcOrd="0" destOrd="0" presId="urn:microsoft.com/office/officeart/2005/8/layout/arrow3"/>
    <dgm:cxn modelId="{D6F76DD3-BC84-4BA9-A4BE-577E956CB8E0}" type="presParOf" srcId="{B27A0EA4-2BE9-45A4-B799-EF496860B584}" destId="{DE403376-216B-432F-8C2E-576BA35B496A}" srcOrd="1" destOrd="0" presId="urn:microsoft.com/office/officeart/2005/8/layout/arrow3"/>
    <dgm:cxn modelId="{5E221EE9-672B-4B4F-9EC9-0F8B099087E3}" type="presParOf" srcId="{B27A0EA4-2BE9-45A4-B799-EF496860B584}" destId="{B84BA2AD-9202-47EA-B1E0-04EB743D5519}" srcOrd="2" destOrd="0" presId="urn:microsoft.com/office/officeart/2005/8/layout/arrow3"/>
    <dgm:cxn modelId="{B9B3EC03-363C-4FB3-86DC-945D124D0661}" type="presParOf" srcId="{B27A0EA4-2BE9-45A4-B799-EF496860B584}" destId="{74AEFF96-37A9-4158-AB22-F65C01733308}" srcOrd="3" destOrd="0" presId="urn:microsoft.com/office/officeart/2005/8/layout/arrow3"/>
    <dgm:cxn modelId="{E02FDB63-B80E-48DB-A8F6-6D9124B59D90}" type="presParOf" srcId="{B27A0EA4-2BE9-45A4-B799-EF496860B584}" destId="{1335BD50-8A2F-4F27-860D-F5EFCC373F6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2C8291-02D1-4011-ADB0-2532E3196A0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ZA"/>
        </a:p>
      </dgm:t>
    </dgm:pt>
    <dgm:pt modelId="{740D6022-3867-44FD-A21F-4FF1C15610C8}">
      <dgm:prSet phldrT="[Text]" custT="1"/>
      <dgm:spPr/>
      <dgm:t>
        <a:bodyPr/>
        <a:lstStyle/>
        <a:p>
          <a:r>
            <a:rPr lang="en-ZA" sz="1900" dirty="0">
              <a:solidFill>
                <a:schemeClr val="tx1"/>
              </a:solidFill>
            </a:rPr>
            <a:t>Role players</a:t>
          </a:r>
        </a:p>
      </dgm:t>
    </dgm:pt>
    <dgm:pt modelId="{581964F2-5302-4E35-B1F9-0A5776DAF467}" type="parTrans" cxnId="{39F65AAA-9BF1-4794-A1F8-DDE102DDECAD}">
      <dgm:prSet/>
      <dgm:spPr/>
      <dgm:t>
        <a:bodyPr/>
        <a:lstStyle/>
        <a:p>
          <a:endParaRPr lang="en-ZA"/>
        </a:p>
      </dgm:t>
    </dgm:pt>
    <dgm:pt modelId="{3E67BDD4-0E92-4CF8-A6FA-C093D875F595}" type="sibTrans" cxnId="{39F65AAA-9BF1-4794-A1F8-DDE102DDECAD}">
      <dgm:prSet/>
      <dgm:spPr/>
      <dgm:t>
        <a:bodyPr/>
        <a:lstStyle/>
        <a:p>
          <a:endParaRPr lang="en-ZA"/>
        </a:p>
      </dgm:t>
    </dgm:pt>
    <dgm:pt modelId="{6B9DFF69-6F9C-4B2B-98C6-D6C9F9F14E6C}">
      <dgm:prSet phldrT="[Text]" custT="1"/>
      <dgm:spPr/>
      <dgm:t>
        <a:bodyPr/>
        <a:lstStyle/>
        <a:p>
          <a:r>
            <a:rPr lang="en-ZA" sz="1800" dirty="0">
              <a:solidFill>
                <a:schemeClr val="tx1"/>
              </a:solidFill>
              <a:latin typeface="+mn-lt"/>
            </a:rPr>
            <a:t>Customs Declaration</a:t>
          </a:r>
        </a:p>
      </dgm:t>
    </dgm:pt>
    <dgm:pt modelId="{B25C279A-0372-4285-AB08-0FA99F3CC80B}" type="parTrans" cxnId="{BAB631B7-E81E-4A76-8FD3-A1C39FE0D51C}">
      <dgm:prSet/>
      <dgm:spPr/>
      <dgm:t>
        <a:bodyPr/>
        <a:lstStyle/>
        <a:p>
          <a:endParaRPr lang="en-ZA"/>
        </a:p>
      </dgm:t>
    </dgm:pt>
    <dgm:pt modelId="{8BFA28EA-DE92-4014-8213-6FAEB4D0DD46}" type="sibTrans" cxnId="{BAB631B7-E81E-4A76-8FD3-A1C39FE0D51C}">
      <dgm:prSet/>
      <dgm:spPr/>
      <dgm:t>
        <a:bodyPr/>
        <a:lstStyle/>
        <a:p>
          <a:endParaRPr lang="en-ZA"/>
        </a:p>
      </dgm:t>
    </dgm:pt>
    <dgm:pt modelId="{0843453E-2131-48F8-8558-43DE61FB851B}">
      <dgm:prSet phldrT="[Text]" custT="1"/>
      <dgm:spPr/>
      <dgm:t>
        <a:bodyPr/>
        <a:lstStyle/>
        <a:p>
          <a:r>
            <a:rPr lang="en-ZA" sz="1800" dirty="0">
              <a:solidFill>
                <a:schemeClr val="tx1"/>
              </a:solidFill>
              <a:latin typeface="+mn-lt"/>
            </a:rPr>
            <a:t>External &amp; Internal Stakeholders</a:t>
          </a:r>
        </a:p>
      </dgm:t>
    </dgm:pt>
    <dgm:pt modelId="{727E0471-016C-4916-B950-402D3557ADDA}" type="parTrans" cxnId="{2AABA45F-FF99-43DB-B1BC-EA5C54ED38DF}">
      <dgm:prSet/>
      <dgm:spPr/>
      <dgm:t>
        <a:bodyPr/>
        <a:lstStyle/>
        <a:p>
          <a:endParaRPr lang="en-ZA"/>
        </a:p>
      </dgm:t>
    </dgm:pt>
    <dgm:pt modelId="{01B3D106-1A75-451B-B490-59349EF427A7}" type="sibTrans" cxnId="{2AABA45F-FF99-43DB-B1BC-EA5C54ED38DF}">
      <dgm:prSet/>
      <dgm:spPr/>
      <dgm:t>
        <a:bodyPr/>
        <a:lstStyle/>
        <a:p>
          <a:endParaRPr lang="en-ZA"/>
        </a:p>
      </dgm:t>
    </dgm:pt>
    <dgm:pt modelId="{314667AC-2DB1-43F1-B5F3-DD08FE80FACB}">
      <dgm:prSet phldrT="[Text]" phldr="1"/>
      <dgm:spPr/>
      <dgm:t>
        <a:bodyPr/>
        <a:lstStyle/>
        <a:p>
          <a:endParaRPr lang="en-ZA" dirty="0"/>
        </a:p>
      </dgm:t>
    </dgm:pt>
    <dgm:pt modelId="{C8BAF0BB-D02E-467D-9E86-84A884451B62}" type="parTrans" cxnId="{80585C78-6366-4494-9B70-C424E03F3638}">
      <dgm:prSet/>
      <dgm:spPr/>
      <dgm:t>
        <a:bodyPr/>
        <a:lstStyle/>
        <a:p>
          <a:endParaRPr lang="en-ZA"/>
        </a:p>
      </dgm:t>
    </dgm:pt>
    <dgm:pt modelId="{48A2EDA8-EA0E-48AA-8B22-BC547933815C}" type="sibTrans" cxnId="{80585C78-6366-4494-9B70-C424E03F3638}">
      <dgm:prSet/>
      <dgm:spPr/>
      <dgm:t>
        <a:bodyPr/>
        <a:lstStyle/>
        <a:p>
          <a:endParaRPr lang="en-ZA"/>
        </a:p>
      </dgm:t>
    </dgm:pt>
    <dgm:pt modelId="{8E6CFA58-3229-410F-B572-80DC985D96DB}">
      <dgm:prSet custT="1"/>
      <dgm:spPr/>
      <dgm:t>
        <a:bodyPr/>
        <a:lstStyle/>
        <a:p>
          <a:r>
            <a:rPr lang="en-ZA" sz="1800" dirty="0">
              <a:solidFill>
                <a:schemeClr val="tx1"/>
              </a:solidFill>
              <a:latin typeface="+mn-lt"/>
              <a:ea typeface="Calibri" panose="020F0502020204030204" pitchFamily="34" charset="0"/>
              <a:cs typeface="Times New Roman" panose="02020603050405020304" pitchFamily="18" charset="0"/>
            </a:rPr>
            <a:t>Customs &amp; Excise Audit</a:t>
          </a:r>
          <a:endParaRPr lang="en-ZA" sz="1800" dirty="0">
            <a:latin typeface="+mn-lt"/>
          </a:endParaRPr>
        </a:p>
      </dgm:t>
    </dgm:pt>
    <dgm:pt modelId="{CC0C9DDC-F439-4193-8783-E77521C126FC}" type="parTrans" cxnId="{D0150D67-D86A-4732-80E5-E7A9555E39EA}">
      <dgm:prSet/>
      <dgm:spPr/>
      <dgm:t>
        <a:bodyPr/>
        <a:lstStyle/>
        <a:p>
          <a:endParaRPr lang="en-ZA"/>
        </a:p>
      </dgm:t>
    </dgm:pt>
    <dgm:pt modelId="{3D6966F0-54DC-4983-92FB-76444485B3C3}" type="sibTrans" cxnId="{D0150D67-D86A-4732-80E5-E7A9555E39EA}">
      <dgm:prSet/>
      <dgm:spPr/>
      <dgm:t>
        <a:bodyPr/>
        <a:lstStyle/>
        <a:p>
          <a:endParaRPr lang="en-ZA"/>
        </a:p>
      </dgm:t>
    </dgm:pt>
    <dgm:pt modelId="{77E19EF1-70B4-4886-9C5A-DFAFF16BD974}">
      <dgm:prSet custT="1"/>
      <dgm:spPr/>
      <dgm:t>
        <a:bodyPr/>
        <a:lstStyle/>
        <a:p>
          <a:r>
            <a:rPr lang="en-GB" sz="1800" dirty="0">
              <a:solidFill>
                <a:schemeClr val="tx1"/>
              </a:solidFill>
              <a:latin typeface="+mn-lt"/>
              <a:cs typeface="Calibri" panose="020F0502020204030204" pitchFamily="34" charset="0"/>
            </a:rPr>
            <a:t>Customs  Inspections</a:t>
          </a:r>
          <a:endParaRPr lang="en-ZA" sz="1800" dirty="0">
            <a:latin typeface="+mn-lt"/>
          </a:endParaRPr>
        </a:p>
      </dgm:t>
    </dgm:pt>
    <dgm:pt modelId="{0AC8B746-0214-4AA4-B45E-B2DF5E9D3155}" type="parTrans" cxnId="{155615EC-408D-48F0-B942-5BF4490219FD}">
      <dgm:prSet/>
      <dgm:spPr/>
      <dgm:t>
        <a:bodyPr/>
        <a:lstStyle/>
        <a:p>
          <a:endParaRPr lang="en-ZA"/>
        </a:p>
      </dgm:t>
    </dgm:pt>
    <dgm:pt modelId="{CD4B49F2-CB46-4A35-BC5C-EC20409AC7BB}" type="sibTrans" cxnId="{155615EC-408D-48F0-B942-5BF4490219FD}">
      <dgm:prSet/>
      <dgm:spPr/>
      <dgm:t>
        <a:bodyPr/>
        <a:lstStyle/>
        <a:p>
          <a:endParaRPr lang="en-ZA"/>
        </a:p>
      </dgm:t>
    </dgm:pt>
    <dgm:pt modelId="{1F046A19-BF87-468C-A0CE-A9BF0FC80A42}" type="pres">
      <dgm:prSet presAssocID="{4D2C8291-02D1-4011-ADB0-2532E3196A0A}" presName="Name0" presStyleCnt="0">
        <dgm:presLayoutVars>
          <dgm:chMax val="1"/>
          <dgm:dir/>
          <dgm:animLvl val="ctr"/>
          <dgm:resizeHandles val="exact"/>
        </dgm:presLayoutVars>
      </dgm:prSet>
      <dgm:spPr/>
    </dgm:pt>
    <dgm:pt modelId="{A261A11A-B6E1-4533-BF6A-5C19594A5A96}" type="pres">
      <dgm:prSet presAssocID="{740D6022-3867-44FD-A21F-4FF1C15610C8}" presName="centerShape" presStyleLbl="node0" presStyleIdx="0" presStyleCnt="1" custScaleX="125459" custScaleY="112967"/>
      <dgm:spPr/>
    </dgm:pt>
    <dgm:pt modelId="{73FDB057-9C33-477E-892E-2AF150EEE3B8}" type="pres">
      <dgm:prSet presAssocID="{B25C279A-0372-4285-AB08-0FA99F3CC80B}" presName="parTrans" presStyleLbl="sibTrans2D1" presStyleIdx="0" presStyleCnt="4" custScaleX="141032"/>
      <dgm:spPr/>
    </dgm:pt>
    <dgm:pt modelId="{F15B96AC-C2D6-4DE4-B592-2BC620127739}" type="pres">
      <dgm:prSet presAssocID="{B25C279A-0372-4285-AB08-0FA99F3CC80B}" presName="connectorText" presStyleLbl="sibTrans2D1" presStyleIdx="0" presStyleCnt="4"/>
      <dgm:spPr/>
    </dgm:pt>
    <dgm:pt modelId="{F3AAA553-B53A-4620-98F4-DA9CB04409DF}" type="pres">
      <dgm:prSet presAssocID="{6B9DFF69-6F9C-4B2B-98C6-D6C9F9F14E6C}" presName="node" presStyleLbl="node1" presStyleIdx="0" presStyleCnt="4" custScaleX="130192" custScaleY="112277" custRadScaleRad="102318" custRadScaleInc="1349">
        <dgm:presLayoutVars>
          <dgm:bulletEnabled val="1"/>
        </dgm:presLayoutVars>
      </dgm:prSet>
      <dgm:spPr/>
    </dgm:pt>
    <dgm:pt modelId="{4D276252-5602-40CA-BFE2-D2E3EEB5D0DF}" type="pres">
      <dgm:prSet presAssocID="{0AC8B746-0214-4AA4-B45E-B2DF5E9D3155}" presName="parTrans" presStyleLbl="sibTrans2D1" presStyleIdx="1" presStyleCnt="4" custScaleX="141032"/>
      <dgm:spPr/>
    </dgm:pt>
    <dgm:pt modelId="{E6EEB35D-94B9-4F30-9FC9-1DA860A75380}" type="pres">
      <dgm:prSet presAssocID="{0AC8B746-0214-4AA4-B45E-B2DF5E9D3155}" presName="connectorText" presStyleLbl="sibTrans2D1" presStyleIdx="1" presStyleCnt="4"/>
      <dgm:spPr/>
    </dgm:pt>
    <dgm:pt modelId="{775D9380-06C4-478D-A7F8-37F5FB0362DC}" type="pres">
      <dgm:prSet presAssocID="{77E19EF1-70B4-4886-9C5A-DFAFF16BD974}" presName="node" presStyleLbl="node1" presStyleIdx="1" presStyleCnt="4" custScaleX="143507" custScaleY="117285" custRadScaleRad="114390" custRadScaleInc="6131">
        <dgm:presLayoutVars>
          <dgm:bulletEnabled val="1"/>
        </dgm:presLayoutVars>
      </dgm:prSet>
      <dgm:spPr/>
    </dgm:pt>
    <dgm:pt modelId="{FE0AE4EE-ACAC-4B8F-94D9-BCE1F63630E4}" type="pres">
      <dgm:prSet presAssocID="{CC0C9DDC-F439-4193-8783-E77521C126FC}" presName="parTrans" presStyleLbl="sibTrans2D1" presStyleIdx="2" presStyleCnt="4" custScaleX="141032"/>
      <dgm:spPr/>
    </dgm:pt>
    <dgm:pt modelId="{8C1BC8BA-BA3F-49A3-B316-E22BCC051246}" type="pres">
      <dgm:prSet presAssocID="{CC0C9DDC-F439-4193-8783-E77521C126FC}" presName="connectorText" presStyleLbl="sibTrans2D1" presStyleIdx="2" presStyleCnt="4"/>
      <dgm:spPr/>
    </dgm:pt>
    <dgm:pt modelId="{5C140434-FE2C-43CC-B51B-BC351CC23A44}" type="pres">
      <dgm:prSet presAssocID="{8E6CFA58-3229-410F-B572-80DC985D96DB}" presName="node" presStyleLbl="node1" presStyleIdx="2" presStyleCnt="4" custScaleX="123137" custScaleY="116314" custRadScaleRad="95115" custRadScaleInc="-5258">
        <dgm:presLayoutVars>
          <dgm:bulletEnabled val="1"/>
        </dgm:presLayoutVars>
      </dgm:prSet>
      <dgm:spPr/>
    </dgm:pt>
    <dgm:pt modelId="{EA61FAD2-D3D9-4F68-AFBA-E4119051B45A}" type="pres">
      <dgm:prSet presAssocID="{727E0471-016C-4916-B950-402D3557ADDA}" presName="parTrans" presStyleLbl="sibTrans2D1" presStyleIdx="3" presStyleCnt="4" custScaleX="141032"/>
      <dgm:spPr/>
    </dgm:pt>
    <dgm:pt modelId="{879F8367-BCEC-48C2-B488-27AAE63AE508}" type="pres">
      <dgm:prSet presAssocID="{727E0471-016C-4916-B950-402D3557ADDA}" presName="connectorText" presStyleLbl="sibTrans2D1" presStyleIdx="3" presStyleCnt="4"/>
      <dgm:spPr/>
    </dgm:pt>
    <dgm:pt modelId="{BCE7A0C5-A3EF-4D3B-8F11-D04F6A2F8974}" type="pres">
      <dgm:prSet presAssocID="{0843453E-2131-48F8-8558-43DE61FB851B}" presName="node" presStyleLbl="node1" presStyleIdx="3" presStyleCnt="4" custScaleX="157042" custScaleY="120610" custRadScaleRad="114960" custRadScaleInc="-988">
        <dgm:presLayoutVars>
          <dgm:bulletEnabled val="1"/>
        </dgm:presLayoutVars>
      </dgm:prSet>
      <dgm:spPr/>
    </dgm:pt>
  </dgm:ptLst>
  <dgm:cxnLst>
    <dgm:cxn modelId="{F4BA8B11-CDFC-4CC3-B8F9-F99F71F2E214}" type="presOf" srcId="{740D6022-3867-44FD-A21F-4FF1C15610C8}" destId="{A261A11A-B6E1-4533-BF6A-5C19594A5A96}" srcOrd="0" destOrd="0" presId="urn:microsoft.com/office/officeart/2005/8/layout/radial5"/>
    <dgm:cxn modelId="{CF704C14-CBB2-4A65-BE91-309D4CD1F43E}" type="presOf" srcId="{77E19EF1-70B4-4886-9C5A-DFAFF16BD974}" destId="{775D9380-06C4-478D-A7F8-37F5FB0362DC}" srcOrd="0" destOrd="0" presId="urn:microsoft.com/office/officeart/2005/8/layout/radial5"/>
    <dgm:cxn modelId="{581E0722-3A71-4830-A311-E126B1399A4B}" type="presOf" srcId="{727E0471-016C-4916-B950-402D3557ADDA}" destId="{EA61FAD2-D3D9-4F68-AFBA-E4119051B45A}" srcOrd="0" destOrd="0" presId="urn:microsoft.com/office/officeart/2005/8/layout/radial5"/>
    <dgm:cxn modelId="{2AABA45F-FF99-43DB-B1BC-EA5C54ED38DF}" srcId="{740D6022-3867-44FD-A21F-4FF1C15610C8}" destId="{0843453E-2131-48F8-8558-43DE61FB851B}" srcOrd="3" destOrd="0" parTransId="{727E0471-016C-4916-B950-402D3557ADDA}" sibTransId="{01B3D106-1A75-451B-B490-59349EF427A7}"/>
    <dgm:cxn modelId="{4FF2A063-85AE-4038-9141-D8EE488C10BD}" type="presOf" srcId="{6B9DFF69-6F9C-4B2B-98C6-D6C9F9F14E6C}" destId="{F3AAA553-B53A-4620-98F4-DA9CB04409DF}" srcOrd="0" destOrd="0" presId="urn:microsoft.com/office/officeart/2005/8/layout/radial5"/>
    <dgm:cxn modelId="{D0150D67-D86A-4732-80E5-E7A9555E39EA}" srcId="{740D6022-3867-44FD-A21F-4FF1C15610C8}" destId="{8E6CFA58-3229-410F-B572-80DC985D96DB}" srcOrd="2" destOrd="0" parTransId="{CC0C9DDC-F439-4193-8783-E77521C126FC}" sibTransId="{3D6966F0-54DC-4983-92FB-76444485B3C3}"/>
    <dgm:cxn modelId="{ED265D6A-5B82-48E5-B0AE-4AB1891A7E1A}" type="presOf" srcId="{0AC8B746-0214-4AA4-B45E-B2DF5E9D3155}" destId="{E6EEB35D-94B9-4F30-9FC9-1DA860A75380}" srcOrd="1" destOrd="0" presId="urn:microsoft.com/office/officeart/2005/8/layout/radial5"/>
    <dgm:cxn modelId="{BF86654E-BCA8-40D5-AE88-B98E53AA7705}" type="presOf" srcId="{8E6CFA58-3229-410F-B572-80DC985D96DB}" destId="{5C140434-FE2C-43CC-B51B-BC351CC23A44}" srcOrd="0" destOrd="0" presId="urn:microsoft.com/office/officeart/2005/8/layout/radial5"/>
    <dgm:cxn modelId="{6CC1B157-A303-47DE-8284-278D143DECF4}" type="presOf" srcId="{727E0471-016C-4916-B950-402D3557ADDA}" destId="{879F8367-BCEC-48C2-B488-27AAE63AE508}" srcOrd="1" destOrd="0" presId="urn:microsoft.com/office/officeart/2005/8/layout/radial5"/>
    <dgm:cxn modelId="{80585C78-6366-4494-9B70-C424E03F3638}" srcId="{4D2C8291-02D1-4011-ADB0-2532E3196A0A}" destId="{314667AC-2DB1-43F1-B5F3-DD08FE80FACB}" srcOrd="1" destOrd="0" parTransId="{C8BAF0BB-D02E-467D-9E86-84A884451B62}" sibTransId="{48A2EDA8-EA0E-48AA-8B22-BC547933815C}"/>
    <dgm:cxn modelId="{C94ADB8E-1E8E-40FB-9CB9-7D7A012CB9B6}" type="presOf" srcId="{0843453E-2131-48F8-8558-43DE61FB851B}" destId="{BCE7A0C5-A3EF-4D3B-8F11-D04F6A2F8974}" srcOrd="0" destOrd="0" presId="urn:microsoft.com/office/officeart/2005/8/layout/radial5"/>
    <dgm:cxn modelId="{EE0FCB91-47A8-4402-BF68-25F12C646D05}" type="presOf" srcId="{4D2C8291-02D1-4011-ADB0-2532E3196A0A}" destId="{1F046A19-BF87-468C-A0CE-A9BF0FC80A42}" srcOrd="0" destOrd="0" presId="urn:microsoft.com/office/officeart/2005/8/layout/radial5"/>
    <dgm:cxn modelId="{39F65AAA-9BF1-4794-A1F8-DDE102DDECAD}" srcId="{4D2C8291-02D1-4011-ADB0-2532E3196A0A}" destId="{740D6022-3867-44FD-A21F-4FF1C15610C8}" srcOrd="0" destOrd="0" parTransId="{581964F2-5302-4E35-B1F9-0A5776DAF467}" sibTransId="{3E67BDD4-0E92-4CF8-A6FA-C093D875F595}"/>
    <dgm:cxn modelId="{7C3E8CAD-E8AA-40AF-B348-D7682A95D293}" type="presOf" srcId="{B25C279A-0372-4285-AB08-0FA99F3CC80B}" destId="{F15B96AC-C2D6-4DE4-B592-2BC620127739}" srcOrd="1" destOrd="0" presId="urn:microsoft.com/office/officeart/2005/8/layout/radial5"/>
    <dgm:cxn modelId="{A6F4F5AE-9E90-4F04-AB14-0B9546A695C4}" type="presOf" srcId="{B25C279A-0372-4285-AB08-0FA99F3CC80B}" destId="{73FDB057-9C33-477E-892E-2AF150EEE3B8}" srcOrd="0" destOrd="0" presId="urn:microsoft.com/office/officeart/2005/8/layout/radial5"/>
    <dgm:cxn modelId="{A396C8B0-E187-42C2-97CE-1F9016E38049}" type="presOf" srcId="{CC0C9DDC-F439-4193-8783-E77521C126FC}" destId="{FE0AE4EE-ACAC-4B8F-94D9-BCE1F63630E4}" srcOrd="0" destOrd="0" presId="urn:microsoft.com/office/officeart/2005/8/layout/radial5"/>
    <dgm:cxn modelId="{BAB631B7-E81E-4A76-8FD3-A1C39FE0D51C}" srcId="{740D6022-3867-44FD-A21F-4FF1C15610C8}" destId="{6B9DFF69-6F9C-4B2B-98C6-D6C9F9F14E6C}" srcOrd="0" destOrd="0" parTransId="{B25C279A-0372-4285-AB08-0FA99F3CC80B}" sibTransId="{8BFA28EA-DE92-4014-8213-6FAEB4D0DD46}"/>
    <dgm:cxn modelId="{A83D77BA-1A26-48FF-81BC-B65054F13BB0}" type="presOf" srcId="{CC0C9DDC-F439-4193-8783-E77521C126FC}" destId="{8C1BC8BA-BA3F-49A3-B316-E22BCC051246}" srcOrd="1" destOrd="0" presId="urn:microsoft.com/office/officeart/2005/8/layout/radial5"/>
    <dgm:cxn modelId="{155615EC-408D-48F0-B942-5BF4490219FD}" srcId="{740D6022-3867-44FD-A21F-4FF1C15610C8}" destId="{77E19EF1-70B4-4886-9C5A-DFAFF16BD974}" srcOrd="1" destOrd="0" parTransId="{0AC8B746-0214-4AA4-B45E-B2DF5E9D3155}" sibTransId="{CD4B49F2-CB46-4A35-BC5C-EC20409AC7BB}"/>
    <dgm:cxn modelId="{84C52DF7-47D6-40AC-A7D0-C724FB9700A1}" type="presOf" srcId="{0AC8B746-0214-4AA4-B45E-B2DF5E9D3155}" destId="{4D276252-5602-40CA-BFE2-D2E3EEB5D0DF}" srcOrd="0" destOrd="0" presId="urn:microsoft.com/office/officeart/2005/8/layout/radial5"/>
    <dgm:cxn modelId="{1EDFF648-928E-4297-A7E5-9A229D61F7BA}" type="presParOf" srcId="{1F046A19-BF87-468C-A0CE-A9BF0FC80A42}" destId="{A261A11A-B6E1-4533-BF6A-5C19594A5A96}" srcOrd="0" destOrd="0" presId="urn:microsoft.com/office/officeart/2005/8/layout/radial5"/>
    <dgm:cxn modelId="{F0E1C1A8-441A-4EA0-9A81-31D0F7FE09E0}" type="presParOf" srcId="{1F046A19-BF87-468C-A0CE-A9BF0FC80A42}" destId="{73FDB057-9C33-477E-892E-2AF150EEE3B8}" srcOrd="1" destOrd="0" presId="urn:microsoft.com/office/officeart/2005/8/layout/radial5"/>
    <dgm:cxn modelId="{4A1473F0-0F4E-4B74-8E3E-19F3FA687F70}" type="presParOf" srcId="{73FDB057-9C33-477E-892E-2AF150EEE3B8}" destId="{F15B96AC-C2D6-4DE4-B592-2BC620127739}" srcOrd="0" destOrd="0" presId="urn:microsoft.com/office/officeart/2005/8/layout/radial5"/>
    <dgm:cxn modelId="{DC24971A-F430-4A74-ADD1-E65384E5A2B2}" type="presParOf" srcId="{1F046A19-BF87-468C-A0CE-A9BF0FC80A42}" destId="{F3AAA553-B53A-4620-98F4-DA9CB04409DF}" srcOrd="2" destOrd="0" presId="urn:microsoft.com/office/officeart/2005/8/layout/radial5"/>
    <dgm:cxn modelId="{6FC8579E-9B71-42D9-A378-F57A2BE3A4F3}" type="presParOf" srcId="{1F046A19-BF87-468C-A0CE-A9BF0FC80A42}" destId="{4D276252-5602-40CA-BFE2-D2E3EEB5D0DF}" srcOrd="3" destOrd="0" presId="urn:microsoft.com/office/officeart/2005/8/layout/radial5"/>
    <dgm:cxn modelId="{006E61CA-3B40-4A83-852E-BC57B388E9EC}" type="presParOf" srcId="{4D276252-5602-40CA-BFE2-D2E3EEB5D0DF}" destId="{E6EEB35D-94B9-4F30-9FC9-1DA860A75380}" srcOrd="0" destOrd="0" presId="urn:microsoft.com/office/officeart/2005/8/layout/radial5"/>
    <dgm:cxn modelId="{67D58179-EBD7-4664-91DC-A04A95CAA330}" type="presParOf" srcId="{1F046A19-BF87-468C-A0CE-A9BF0FC80A42}" destId="{775D9380-06C4-478D-A7F8-37F5FB0362DC}" srcOrd="4" destOrd="0" presId="urn:microsoft.com/office/officeart/2005/8/layout/radial5"/>
    <dgm:cxn modelId="{A68311AC-C180-4B94-B965-9371036E7129}" type="presParOf" srcId="{1F046A19-BF87-468C-A0CE-A9BF0FC80A42}" destId="{FE0AE4EE-ACAC-4B8F-94D9-BCE1F63630E4}" srcOrd="5" destOrd="0" presId="urn:microsoft.com/office/officeart/2005/8/layout/radial5"/>
    <dgm:cxn modelId="{984D386F-D16D-42D8-B794-AEFCBD9E3C97}" type="presParOf" srcId="{FE0AE4EE-ACAC-4B8F-94D9-BCE1F63630E4}" destId="{8C1BC8BA-BA3F-49A3-B316-E22BCC051246}" srcOrd="0" destOrd="0" presId="urn:microsoft.com/office/officeart/2005/8/layout/radial5"/>
    <dgm:cxn modelId="{7E1B9992-1A98-4339-AA6E-2E578927D970}" type="presParOf" srcId="{1F046A19-BF87-468C-A0CE-A9BF0FC80A42}" destId="{5C140434-FE2C-43CC-B51B-BC351CC23A44}" srcOrd="6" destOrd="0" presId="urn:microsoft.com/office/officeart/2005/8/layout/radial5"/>
    <dgm:cxn modelId="{42B9E539-A74F-405D-A456-817FF3378962}" type="presParOf" srcId="{1F046A19-BF87-468C-A0CE-A9BF0FC80A42}" destId="{EA61FAD2-D3D9-4F68-AFBA-E4119051B45A}" srcOrd="7" destOrd="0" presId="urn:microsoft.com/office/officeart/2005/8/layout/radial5"/>
    <dgm:cxn modelId="{6727C34B-82E7-4509-BA55-DD411A276991}" type="presParOf" srcId="{EA61FAD2-D3D9-4F68-AFBA-E4119051B45A}" destId="{879F8367-BCEC-48C2-B488-27AAE63AE508}" srcOrd="0" destOrd="0" presId="urn:microsoft.com/office/officeart/2005/8/layout/radial5"/>
    <dgm:cxn modelId="{47D825DB-07D7-48B1-BDEB-E9AA1303CCAB}" type="presParOf" srcId="{1F046A19-BF87-468C-A0CE-A9BF0FC80A42}" destId="{BCE7A0C5-A3EF-4D3B-8F11-D04F6A2F8974}"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15ED8F-9ECD-4215-AF4A-12DE206DD1C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EC80910A-3BF7-446D-A0BC-4D25513C641D}">
      <dgm:prSet phldrT="[Text]" custT="1"/>
      <dgm:spPr/>
      <dgm:t>
        <a:bodyPr/>
        <a:lstStyle/>
        <a:p>
          <a:r>
            <a:rPr lang="en-GB" sz="1700" b="0" i="0" u="none" strike="noStrike" baseline="0" dirty="0">
              <a:solidFill>
                <a:srgbClr val="000000"/>
              </a:solidFill>
              <a:latin typeface="+mn-lt"/>
            </a:rPr>
            <a:t>A declaration released as entered or an opinion given verbally is not deemed to be a tariff determination</a:t>
          </a:r>
          <a:endParaRPr lang="en-ZA" sz="1700" dirty="0"/>
        </a:p>
      </dgm:t>
    </dgm:pt>
    <dgm:pt modelId="{16C4F375-CE07-4485-8F90-87FF834AC171}" type="parTrans" cxnId="{45AB9E90-81EC-4808-B52C-D3EBEDC9C6D1}">
      <dgm:prSet/>
      <dgm:spPr/>
      <dgm:t>
        <a:bodyPr/>
        <a:lstStyle/>
        <a:p>
          <a:endParaRPr lang="en-ZA"/>
        </a:p>
      </dgm:t>
    </dgm:pt>
    <dgm:pt modelId="{2025774B-55D1-4EBC-BCB8-7FEA1A38DA00}" type="sibTrans" cxnId="{45AB9E90-81EC-4808-B52C-D3EBEDC9C6D1}">
      <dgm:prSet/>
      <dgm:spPr/>
      <dgm:t>
        <a:bodyPr/>
        <a:lstStyle/>
        <a:p>
          <a:endParaRPr lang="en-ZA"/>
        </a:p>
      </dgm:t>
    </dgm:pt>
    <dgm:pt modelId="{5328FA7C-22B3-4163-B7C8-49540E55C3BE}">
      <dgm:prSet phldrT="[Text]" custT="1"/>
      <dgm:spPr/>
      <dgm:t>
        <a:bodyPr/>
        <a:lstStyle/>
        <a:p>
          <a:r>
            <a:rPr lang="en-GB" sz="1700" b="0" i="0" u="none" strike="noStrike" baseline="0" dirty="0">
              <a:solidFill>
                <a:srgbClr val="000000"/>
              </a:solidFill>
              <a:latin typeface="+mn-lt"/>
            </a:rPr>
            <a:t>Once a tariff determination is issued, the Commissioner may amend or withdraw it to make a new determination for reasons stipulated in the Act </a:t>
          </a:r>
          <a:endParaRPr lang="en-ZA" sz="1700" dirty="0"/>
        </a:p>
      </dgm:t>
    </dgm:pt>
    <dgm:pt modelId="{3060F6C0-3953-4885-B013-994B8BBF4030}" type="parTrans" cxnId="{80B50A1D-E22E-46CE-A0A0-458069163A55}">
      <dgm:prSet/>
      <dgm:spPr/>
      <dgm:t>
        <a:bodyPr/>
        <a:lstStyle/>
        <a:p>
          <a:endParaRPr lang="en-ZA"/>
        </a:p>
      </dgm:t>
    </dgm:pt>
    <dgm:pt modelId="{B918FEBB-C6B6-426B-8449-853CDAD8992F}" type="sibTrans" cxnId="{80B50A1D-E22E-46CE-A0A0-458069163A55}">
      <dgm:prSet/>
      <dgm:spPr/>
      <dgm:t>
        <a:bodyPr/>
        <a:lstStyle/>
        <a:p>
          <a:endParaRPr lang="en-ZA"/>
        </a:p>
      </dgm:t>
    </dgm:pt>
    <dgm:pt modelId="{9947E0B0-F180-4407-B8CB-8A15E8CA0B9B}">
      <dgm:prSet phldrT="[Text]" custT="1"/>
      <dgm:spPr/>
      <dgm:t>
        <a:bodyPr/>
        <a:lstStyle/>
        <a:p>
          <a:r>
            <a:rPr lang="en-GB" sz="1700" b="0" i="0" u="none" strike="noStrike" baseline="0" dirty="0">
              <a:solidFill>
                <a:srgbClr val="000000"/>
              </a:solidFill>
              <a:latin typeface="+mn-lt"/>
            </a:rPr>
            <a:t>Any determination that has been made is deemed to be correct subject to an </a:t>
          </a:r>
          <a:r>
            <a:rPr lang="en-GB" sz="1700" dirty="0">
              <a:solidFill>
                <a:srgbClr val="000000"/>
              </a:solidFill>
              <a:latin typeface="+mn-lt"/>
            </a:rPr>
            <a:t>internal dispute resolution or litigation process</a:t>
          </a:r>
          <a:endParaRPr lang="en-ZA" sz="1700" dirty="0"/>
        </a:p>
      </dgm:t>
    </dgm:pt>
    <dgm:pt modelId="{5A31A5F0-F797-4E76-BB16-1E9FB15B07AD}" type="parTrans" cxnId="{2A37DF2C-87B4-485F-AFE4-914775DF056F}">
      <dgm:prSet/>
      <dgm:spPr/>
      <dgm:t>
        <a:bodyPr/>
        <a:lstStyle/>
        <a:p>
          <a:endParaRPr lang="en-ZA"/>
        </a:p>
      </dgm:t>
    </dgm:pt>
    <dgm:pt modelId="{C92C69C0-0AD5-49C6-AABE-F10CEE25B096}" type="sibTrans" cxnId="{2A37DF2C-87B4-485F-AFE4-914775DF056F}">
      <dgm:prSet/>
      <dgm:spPr/>
      <dgm:t>
        <a:bodyPr/>
        <a:lstStyle/>
        <a:p>
          <a:endParaRPr lang="en-ZA"/>
        </a:p>
      </dgm:t>
    </dgm:pt>
    <dgm:pt modelId="{97A6F8D8-C6FE-4ABA-B5D9-47D60E0159DA}">
      <dgm:prSet custT="1"/>
      <dgm:spPr/>
      <dgm:t>
        <a:bodyPr/>
        <a:lstStyle/>
        <a:p>
          <a:r>
            <a:rPr lang="en-GB" sz="1700" dirty="0">
              <a:solidFill>
                <a:srgbClr val="000000"/>
              </a:solidFill>
              <a:latin typeface="+mn-lt"/>
            </a:rPr>
            <a:t>Goods are classified as presented during the declaration process</a:t>
          </a:r>
          <a:r>
            <a:rPr lang="en-GB" sz="1700" b="0" i="0" u="none" strike="noStrike" baseline="0" dirty="0">
              <a:solidFill>
                <a:srgbClr val="000000"/>
              </a:solidFill>
              <a:latin typeface="+mn-lt"/>
            </a:rPr>
            <a:t> </a:t>
          </a:r>
          <a:endParaRPr lang="en-ZA" sz="1700" dirty="0"/>
        </a:p>
      </dgm:t>
    </dgm:pt>
    <dgm:pt modelId="{1350249C-C246-40F0-995C-3E0EAED30AB4}" type="parTrans" cxnId="{608F090C-C67C-4ED8-B3FC-94EE559ACEDC}">
      <dgm:prSet/>
      <dgm:spPr/>
      <dgm:t>
        <a:bodyPr/>
        <a:lstStyle/>
        <a:p>
          <a:endParaRPr lang="en-ZA"/>
        </a:p>
      </dgm:t>
    </dgm:pt>
    <dgm:pt modelId="{202CEAA9-F0D1-4DB2-9736-419FC4674E53}" type="sibTrans" cxnId="{608F090C-C67C-4ED8-B3FC-94EE559ACEDC}">
      <dgm:prSet/>
      <dgm:spPr/>
      <dgm:t>
        <a:bodyPr/>
        <a:lstStyle/>
        <a:p>
          <a:endParaRPr lang="en-ZA"/>
        </a:p>
      </dgm:t>
    </dgm:pt>
    <dgm:pt modelId="{EAFE77D1-5A01-4F8D-A458-6BE69BD31A55}" type="pres">
      <dgm:prSet presAssocID="{4D15ED8F-9ECD-4215-AF4A-12DE206DD1C3}" presName="linear" presStyleCnt="0">
        <dgm:presLayoutVars>
          <dgm:dir/>
          <dgm:animLvl val="lvl"/>
          <dgm:resizeHandles val="exact"/>
        </dgm:presLayoutVars>
      </dgm:prSet>
      <dgm:spPr/>
    </dgm:pt>
    <dgm:pt modelId="{3FBF84FC-1B49-48D0-AC4F-B5139A51B049}" type="pres">
      <dgm:prSet presAssocID="{EC80910A-3BF7-446D-A0BC-4D25513C641D}" presName="parentLin" presStyleCnt="0"/>
      <dgm:spPr/>
    </dgm:pt>
    <dgm:pt modelId="{F122214E-2A0D-4031-A6C4-1883EEFF8550}" type="pres">
      <dgm:prSet presAssocID="{EC80910A-3BF7-446D-A0BC-4D25513C641D}" presName="parentLeftMargin" presStyleLbl="node1" presStyleIdx="0" presStyleCnt="4"/>
      <dgm:spPr/>
    </dgm:pt>
    <dgm:pt modelId="{4AF06A92-5280-4968-94BE-AFC84B404A5C}" type="pres">
      <dgm:prSet presAssocID="{EC80910A-3BF7-446D-A0BC-4D25513C641D}" presName="parentText" presStyleLbl="node1" presStyleIdx="0" presStyleCnt="4" custScaleX="137526" custScaleY="172801">
        <dgm:presLayoutVars>
          <dgm:chMax val="0"/>
          <dgm:bulletEnabled val="1"/>
        </dgm:presLayoutVars>
      </dgm:prSet>
      <dgm:spPr/>
    </dgm:pt>
    <dgm:pt modelId="{2AFA163F-0165-4CC6-8325-E90B0A498047}" type="pres">
      <dgm:prSet presAssocID="{EC80910A-3BF7-446D-A0BC-4D25513C641D}" presName="negativeSpace" presStyleCnt="0"/>
      <dgm:spPr/>
    </dgm:pt>
    <dgm:pt modelId="{42DF3710-11B8-4AF8-9DD5-5934C268FF2A}" type="pres">
      <dgm:prSet presAssocID="{EC80910A-3BF7-446D-A0BC-4D25513C641D}" presName="childText" presStyleLbl="conFgAcc1" presStyleIdx="0" presStyleCnt="4">
        <dgm:presLayoutVars>
          <dgm:bulletEnabled val="1"/>
        </dgm:presLayoutVars>
      </dgm:prSet>
      <dgm:spPr/>
    </dgm:pt>
    <dgm:pt modelId="{8B22638C-ED0E-4064-AE99-BE4578990284}" type="pres">
      <dgm:prSet presAssocID="{2025774B-55D1-4EBC-BCB8-7FEA1A38DA00}" presName="spaceBetweenRectangles" presStyleCnt="0"/>
      <dgm:spPr/>
    </dgm:pt>
    <dgm:pt modelId="{BB68F406-B5BE-436A-972C-FD594B5A0D5C}" type="pres">
      <dgm:prSet presAssocID="{97A6F8D8-C6FE-4ABA-B5D9-47D60E0159DA}" presName="parentLin" presStyleCnt="0"/>
      <dgm:spPr/>
    </dgm:pt>
    <dgm:pt modelId="{D8E53271-037B-40E4-9EB0-E05BBF7955BC}" type="pres">
      <dgm:prSet presAssocID="{97A6F8D8-C6FE-4ABA-B5D9-47D60E0159DA}" presName="parentLeftMargin" presStyleLbl="node1" presStyleIdx="0" presStyleCnt="4"/>
      <dgm:spPr/>
    </dgm:pt>
    <dgm:pt modelId="{805023F1-9E3E-4387-9C28-4125A43BB869}" type="pres">
      <dgm:prSet presAssocID="{97A6F8D8-C6FE-4ABA-B5D9-47D60E0159DA}" presName="parentText" presStyleLbl="node1" presStyleIdx="1" presStyleCnt="4" custScaleX="137526" custScaleY="208223">
        <dgm:presLayoutVars>
          <dgm:chMax val="0"/>
          <dgm:bulletEnabled val="1"/>
        </dgm:presLayoutVars>
      </dgm:prSet>
      <dgm:spPr/>
    </dgm:pt>
    <dgm:pt modelId="{E3F2392C-8D10-4AD0-82F0-81067F22DD49}" type="pres">
      <dgm:prSet presAssocID="{97A6F8D8-C6FE-4ABA-B5D9-47D60E0159DA}" presName="negativeSpace" presStyleCnt="0"/>
      <dgm:spPr/>
    </dgm:pt>
    <dgm:pt modelId="{8B62E33F-8927-4B3D-963F-B8C32CEF0557}" type="pres">
      <dgm:prSet presAssocID="{97A6F8D8-C6FE-4ABA-B5D9-47D60E0159DA}" presName="childText" presStyleLbl="conFgAcc1" presStyleIdx="1" presStyleCnt="4">
        <dgm:presLayoutVars>
          <dgm:bulletEnabled val="1"/>
        </dgm:presLayoutVars>
      </dgm:prSet>
      <dgm:spPr/>
    </dgm:pt>
    <dgm:pt modelId="{5AED406A-A656-4168-A008-006809956160}" type="pres">
      <dgm:prSet presAssocID="{202CEAA9-F0D1-4DB2-9736-419FC4674E53}" presName="spaceBetweenRectangles" presStyleCnt="0"/>
      <dgm:spPr/>
    </dgm:pt>
    <dgm:pt modelId="{D4F1D7DD-4A84-44D6-9C8F-19AC03E76BF5}" type="pres">
      <dgm:prSet presAssocID="{5328FA7C-22B3-4163-B7C8-49540E55C3BE}" presName="parentLin" presStyleCnt="0"/>
      <dgm:spPr/>
    </dgm:pt>
    <dgm:pt modelId="{EE0EDD12-3B8D-4F97-8469-ADCFCAFF6974}" type="pres">
      <dgm:prSet presAssocID="{5328FA7C-22B3-4163-B7C8-49540E55C3BE}" presName="parentLeftMargin" presStyleLbl="node1" presStyleIdx="1" presStyleCnt="4"/>
      <dgm:spPr/>
    </dgm:pt>
    <dgm:pt modelId="{8BEAB1B1-5F7C-459C-96FD-28A6F3CC2363}" type="pres">
      <dgm:prSet presAssocID="{5328FA7C-22B3-4163-B7C8-49540E55C3BE}" presName="parentText" presStyleLbl="node1" presStyleIdx="2" presStyleCnt="4" custScaleX="137526" custScaleY="197665">
        <dgm:presLayoutVars>
          <dgm:chMax val="0"/>
          <dgm:bulletEnabled val="1"/>
        </dgm:presLayoutVars>
      </dgm:prSet>
      <dgm:spPr/>
    </dgm:pt>
    <dgm:pt modelId="{9C48B147-108B-4563-AEC0-091206ABC20A}" type="pres">
      <dgm:prSet presAssocID="{5328FA7C-22B3-4163-B7C8-49540E55C3BE}" presName="negativeSpace" presStyleCnt="0"/>
      <dgm:spPr/>
    </dgm:pt>
    <dgm:pt modelId="{925BC743-F24B-4B53-8E5F-5DCAB83286C4}" type="pres">
      <dgm:prSet presAssocID="{5328FA7C-22B3-4163-B7C8-49540E55C3BE}" presName="childText" presStyleLbl="conFgAcc1" presStyleIdx="2" presStyleCnt="4">
        <dgm:presLayoutVars>
          <dgm:bulletEnabled val="1"/>
        </dgm:presLayoutVars>
      </dgm:prSet>
      <dgm:spPr/>
    </dgm:pt>
    <dgm:pt modelId="{5A21E0EB-FAED-4027-BBAD-2103750C3ECD}" type="pres">
      <dgm:prSet presAssocID="{B918FEBB-C6B6-426B-8449-853CDAD8992F}" presName="spaceBetweenRectangles" presStyleCnt="0"/>
      <dgm:spPr/>
    </dgm:pt>
    <dgm:pt modelId="{303DD66B-70BF-4D3D-8DCA-E45D94C469D5}" type="pres">
      <dgm:prSet presAssocID="{9947E0B0-F180-4407-B8CB-8A15E8CA0B9B}" presName="parentLin" presStyleCnt="0"/>
      <dgm:spPr/>
    </dgm:pt>
    <dgm:pt modelId="{4187F743-486E-4A92-94F6-29307E1513C2}" type="pres">
      <dgm:prSet presAssocID="{9947E0B0-F180-4407-B8CB-8A15E8CA0B9B}" presName="parentLeftMargin" presStyleLbl="node1" presStyleIdx="2" presStyleCnt="4"/>
      <dgm:spPr/>
    </dgm:pt>
    <dgm:pt modelId="{6FC6B9D5-19B0-4023-91A8-5805A2746996}" type="pres">
      <dgm:prSet presAssocID="{9947E0B0-F180-4407-B8CB-8A15E8CA0B9B}" presName="parentText" presStyleLbl="node1" presStyleIdx="3" presStyleCnt="4" custScaleX="144694" custScaleY="218334" custLinFactNeighborX="972" custLinFactNeighborY="39678">
        <dgm:presLayoutVars>
          <dgm:chMax val="0"/>
          <dgm:bulletEnabled val="1"/>
        </dgm:presLayoutVars>
      </dgm:prSet>
      <dgm:spPr/>
    </dgm:pt>
    <dgm:pt modelId="{3963766C-76DE-4FE1-8D0C-ABA2E18336CD}" type="pres">
      <dgm:prSet presAssocID="{9947E0B0-F180-4407-B8CB-8A15E8CA0B9B}" presName="negativeSpace" presStyleCnt="0"/>
      <dgm:spPr/>
    </dgm:pt>
    <dgm:pt modelId="{F398973D-472C-479E-9525-182B609C50F5}" type="pres">
      <dgm:prSet presAssocID="{9947E0B0-F180-4407-B8CB-8A15E8CA0B9B}" presName="childText" presStyleLbl="conFgAcc1" presStyleIdx="3" presStyleCnt="4">
        <dgm:presLayoutVars>
          <dgm:bulletEnabled val="1"/>
        </dgm:presLayoutVars>
      </dgm:prSet>
      <dgm:spPr/>
    </dgm:pt>
  </dgm:ptLst>
  <dgm:cxnLst>
    <dgm:cxn modelId="{608F090C-C67C-4ED8-B3FC-94EE559ACEDC}" srcId="{4D15ED8F-9ECD-4215-AF4A-12DE206DD1C3}" destId="{97A6F8D8-C6FE-4ABA-B5D9-47D60E0159DA}" srcOrd="1" destOrd="0" parTransId="{1350249C-C246-40F0-995C-3E0EAED30AB4}" sibTransId="{202CEAA9-F0D1-4DB2-9736-419FC4674E53}"/>
    <dgm:cxn modelId="{80B50A1D-E22E-46CE-A0A0-458069163A55}" srcId="{4D15ED8F-9ECD-4215-AF4A-12DE206DD1C3}" destId="{5328FA7C-22B3-4163-B7C8-49540E55C3BE}" srcOrd="2" destOrd="0" parTransId="{3060F6C0-3953-4885-B013-994B8BBF4030}" sibTransId="{B918FEBB-C6B6-426B-8449-853CDAD8992F}"/>
    <dgm:cxn modelId="{2A37DF2C-87B4-485F-AFE4-914775DF056F}" srcId="{4D15ED8F-9ECD-4215-AF4A-12DE206DD1C3}" destId="{9947E0B0-F180-4407-B8CB-8A15E8CA0B9B}" srcOrd="3" destOrd="0" parTransId="{5A31A5F0-F797-4E76-BB16-1E9FB15B07AD}" sibTransId="{C92C69C0-0AD5-49C6-AABE-F10CEE25B096}"/>
    <dgm:cxn modelId="{AC332C30-5510-4E75-B180-097BEFA6ECDE}" type="presOf" srcId="{9947E0B0-F180-4407-B8CB-8A15E8CA0B9B}" destId="{6FC6B9D5-19B0-4023-91A8-5805A2746996}" srcOrd="1" destOrd="0" presId="urn:microsoft.com/office/officeart/2005/8/layout/list1"/>
    <dgm:cxn modelId="{AC028530-59B1-4202-9544-D9ABE7BFB293}" type="presOf" srcId="{9947E0B0-F180-4407-B8CB-8A15E8CA0B9B}" destId="{4187F743-486E-4A92-94F6-29307E1513C2}" srcOrd="0" destOrd="0" presId="urn:microsoft.com/office/officeart/2005/8/layout/list1"/>
    <dgm:cxn modelId="{AD7AE540-048D-4D3A-BFFA-6B3EC509BED6}" type="presOf" srcId="{EC80910A-3BF7-446D-A0BC-4D25513C641D}" destId="{F122214E-2A0D-4031-A6C4-1883EEFF8550}" srcOrd="0" destOrd="0" presId="urn:microsoft.com/office/officeart/2005/8/layout/list1"/>
    <dgm:cxn modelId="{6709654D-8D2B-4C06-8812-8FD77F4813D4}" type="presOf" srcId="{5328FA7C-22B3-4163-B7C8-49540E55C3BE}" destId="{8BEAB1B1-5F7C-459C-96FD-28A6F3CC2363}" srcOrd="1" destOrd="0" presId="urn:microsoft.com/office/officeart/2005/8/layout/list1"/>
    <dgm:cxn modelId="{FB0D4270-DBF5-4145-9425-2E5DED37708F}" type="presOf" srcId="{97A6F8D8-C6FE-4ABA-B5D9-47D60E0159DA}" destId="{805023F1-9E3E-4387-9C28-4125A43BB869}" srcOrd="1" destOrd="0" presId="urn:microsoft.com/office/officeart/2005/8/layout/list1"/>
    <dgm:cxn modelId="{B83DD571-F19E-43EF-9263-525EC31D9C24}" type="presOf" srcId="{EC80910A-3BF7-446D-A0BC-4D25513C641D}" destId="{4AF06A92-5280-4968-94BE-AFC84B404A5C}" srcOrd="1" destOrd="0" presId="urn:microsoft.com/office/officeart/2005/8/layout/list1"/>
    <dgm:cxn modelId="{45AB9E90-81EC-4808-B52C-D3EBEDC9C6D1}" srcId="{4D15ED8F-9ECD-4215-AF4A-12DE206DD1C3}" destId="{EC80910A-3BF7-446D-A0BC-4D25513C641D}" srcOrd="0" destOrd="0" parTransId="{16C4F375-CE07-4485-8F90-87FF834AC171}" sibTransId="{2025774B-55D1-4EBC-BCB8-7FEA1A38DA00}"/>
    <dgm:cxn modelId="{097273AD-A299-4CA8-95D3-B7E3A6D54835}" type="presOf" srcId="{4D15ED8F-9ECD-4215-AF4A-12DE206DD1C3}" destId="{EAFE77D1-5A01-4F8D-A458-6BE69BD31A55}" srcOrd="0" destOrd="0" presId="urn:microsoft.com/office/officeart/2005/8/layout/list1"/>
    <dgm:cxn modelId="{8EBD5DB8-1A86-42F3-BFBF-05794C86BAE0}" type="presOf" srcId="{5328FA7C-22B3-4163-B7C8-49540E55C3BE}" destId="{EE0EDD12-3B8D-4F97-8469-ADCFCAFF6974}" srcOrd="0" destOrd="0" presId="urn:microsoft.com/office/officeart/2005/8/layout/list1"/>
    <dgm:cxn modelId="{85E1B0E9-69CF-40CF-8E74-CC764EE0B849}" type="presOf" srcId="{97A6F8D8-C6FE-4ABA-B5D9-47D60E0159DA}" destId="{D8E53271-037B-40E4-9EB0-E05BBF7955BC}" srcOrd="0" destOrd="0" presId="urn:microsoft.com/office/officeart/2005/8/layout/list1"/>
    <dgm:cxn modelId="{72423178-8CE6-4D5F-9764-B9E6465FB88D}" type="presParOf" srcId="{EAFE77D1-5A01-4F8D-A458-6BE69BD31A55}" destId="{3FBF84FC-1B49-48D0-AC4F-B5139A51B049}" srcOrd="0" destOrd="0" presId="urn:microsoft.com/office/officeart/2005/8/layout/list1"/>
    <dgm:cxn modelId="{DA1CD675-B780-462E-9E10-AB458A7FC5EA}" type="presParOf" srcId="{3FBF84FC-1B49-48D0-AC4F-B5139A51B049}" destId="{F122214E-2A0D-4031-A6C4-1883EEFF8550}" srcOrd="0" destOrd="0" presId="urn:microsoft.com/office/officeart/2005/8/layout/list1"/>
    <dgm:cxn modelId="{E84C9488-6CB3-4C78-9254-43AB93EC5721}" type="presParOf" srcId="{3FBF84FC-1B49-48D0-AC4F-B5139A51B049}" destId="{4AF06A92-5280-4968-94BE-AFC84B404A5C}" srcOrd="1" destOrd="0" presId="urn:microsoft.com/office/officeart/2005/8/layout/list1"/>
    <dgm:cxn modelId="{5FD523C8-B1B0-4F3E-B4AD-917E688324D9}" type="presParOf" srcId="{EAFE77D1-5A01-4F8D-A458-6BE69BD31A55}" destId="{2AFA163F-0165-4CC6-8325-E90B0A498047}" srcOrd="1" destOrd="0" presId="urn:microsoft.com/office/officeart/2005/8/layout/list1"/>
    <dgm:cxn modelId="{749B0E09-748E-44D9-9229-0DDC13E9631C}" type="presParOf" srcId="{EAFE77D1-5A01-4F8D-A458-6BE69BD31A55}" destId="{42DF3710-11B8-4AF8-9DD5-5934C268FF2A}" srcOrd="2" destOrd="0" presId="urn:microsoft.com/office/officeart/2005/8/layout/list1"/>
    <dgm:cxn modelId="{748F677A-3350-4243-8BB0-4360B8940C9B}" type="presParOf" srcId="{EAFE77D1-5A01-4F8D-A458-6BE69BD31A55}" destId="{8B22638C-ED0E-4064-AE99-BE4578990284}" srcOrd="3" destOrd="0" presId="urn:microsoft.com/office/officeart/2005/8/layout/list1"/>
    <dgm:cxn modelId="{FFC7C5C0-D819-4467-8A09-142DDC461FAC}" type="presParOf" srcId="{EAFE77D1-5A01-4F8D-A458-6BE69BD31A55}" destId="{BB68F406-B5BE-436A-972C-FD594B5A0D5C}" srcOrd="4" destOrd="0" presId="urn:microsoft.com/office/officeart/2005/8/layout/list1"/>
    <dgm:cxn modelId="{2D9A1C73-FD2F-4372-A7CC-EC5927B11ECA}" type="presParOf" srcId="{BB68F406-B5BE-436A-972C-FD594B5A0D5C}" destId="{D8E53271-037B-40E4-9EB0-E05BBF7955BC}" srcOrd="0" destOrd="0" presId="urn:microsoft.com/office/officeart/2005/8/layout/list1"/>
    <dgm:cxn modelId="{71438FC7-61E6-482D-97E6-80C13AA35030}" type="presParOf" srcId="{BB68F406-B5BE-436A-972C-FD594B5A0D5C}" destId="{805023F1-9E3E-4387-9C28-4125A43BB869}" srcOrd="1" destOrd="0" presId="urn:microsoft.com/office/officeart/2005/8/layout/list1"/>
    <dgm:cxn modelId="{58E62054-EAED-4469-BB86-A116113206A6}" type="presParOf" srcId="{EAFE77D1-5A01-4F8D-A458-6BE69BD31A55}" destId="{E3F2392C-8D10-4AD0-82F0-81067F22DD49}" srcOrd="5" destOrd="0" presId="urn:microsoft.com/office/officeart/2005/8/layout/list1"/>
    <dgm:cxn modelId="{0268AEBC-A8DF-4371-BA38-FD635720871F}" type="presParOf" srcId="{EAFE77D1-5A01-4F8D-A458-6BE69BD31A55}" destId="{8B62E33F-8927-4B3D-963F-B8C32CEF0557}" srcOrd="6" destOrd="0" presId="urn:microsoft.com/office/officeart/2005/8/layout/list1"/>
    <dgm:cxn modelId="{3374973E-86BB-43B8-87D3-C1CCAB751367}" type="presParOf" srcId="{EAFE77D1-5A01-4F8D-A458-6BE69BD31A55}" destId="{5AED406A-A656-4168-A008-006809956160}" srcOrd="7" destOrd="0" presId="urn:microsoft.com/office/officeart/2005/8/layout/list1"/>
    <dgm:cxn modelId="{0C1BCA11-EC73-4554-99D6-5C8DB22B67FA}" type="presParOf" srcId="{EAFE77D1-5A01-4F8D-A458-6BE69BD31A55}" destId="{D4F1D7DD-4A84-44D6-9C8F-19AC03E76BF5}" srcOrd="8" destOrd="0" presId="urn:microsoft.com/office/officeart/2005/8/layout/list1"/>
    <dgm:cxn modelId="{F252D331-C20B-4B94-8823-3F8B8237DA91}" type="presParOf" srcId="{D4F1D7DD-4A84-44D6-9C8F-19AC03E76BF5}" destId="{EE0EDD12-3B8D-4F97-8469-ADCFCAFF6974}" srcOrd="0" destOrd="0" presId="urn:microsoft.com/office/officeart/2005/8/layout/list1"/>
    <dgm:cxn modelId="{A9428E2B-EADF-48D2-B943-33D49C882298}" type="presParOf" srcId="{D4F1D7DD-4A84-44D6-9C8F-19AC03E76BF5}" destId="{8BEAB1B1-5F7C-459C-96FD-28A6F3CC2363}" srcOrd="1" destOrd="0" presId="urn:microsoft.com/office/officeart/2005/8/layout/list1"/>
    <dgm:cxn modelId="{CF3E44E0-3AA7-491F-B268-6985E1D5474E}" type="presParOf" srcId="{EAFE77D1-5A01-4F8D-A458-6BE69BD31A55}" destId="{9C48B147-108B-4563-AEC0-091206ABC20A}" srcOrd="9" destOrd="0" presId="urn:microsoft.com/office/officeart/2005/8/layout/list1"/>
    <dgm:cxn modelId="{42DC40DE-9602-4F67-8118-4699F143AC7D}" type="presParOf" srcId="{EAFE77D1-5A01-4F8D-A458-6BE69BD31A55}" destId="{925BC743-F24B-4B53-8E5F-5DCAB83286C4}" srcOrd="10" destOrd="0" presId="urn:microsoft.com/office/officeart/2005/8/layout/list1"/>
    <dgm:cxn modelId="{2D015CC3-4643-4713-84F2-79168D628DA4}" type="presParOf" srcId="{EAFE77D1-5A01-4F8D-A458-6BE69BD31A55}" destId="{5A21E0EB-FAED-4027-BBAD-2103750C3ECD}" srcOrd="11" destOrd="0" presId="urn:microsoft.com/office/officeart/2005/8/layout/list1"/>
    <dgm:cxn modelId="{DFD71461-75E9-4A62-BE62-16632B4CD13C}" type="presParOf" srcId="{EAFE77D1-5A01-4F8D-A458-6BE69BD31A55}" destId="{303DD66B-70BF-4D3D-8DCA-E45D94C469D5}" srcOrd="12" destOrd="0" presId="urn:microsoft.com/office/officeart/2005/8/layout/list1"/>
    <dgm:cxn modelId="{D510CB13-0C8A-4C3B-BD6A-E3684430430B}" type="presParOf" srcId="{303DD66B-70BF-4D3D-8DCA-E45D94C469D5}" destId="{4187F743-486E-4A92-94F6-29307E1513C2}" srcOrd="0" destOrd="0" presId="urn:microsoft.com/office/officeart/2005/8/layout/list1"/>
    <dgm:cxn modelId="{EE6F0A15-84EB-436D-985B-92F3FCE1F9D9}" type="presParOf" srcId="{303DD66B-70BF-4D3D-8DCA-E45D94C469D5}" destId="{6FC6B9D5-19B0-4023-91A8-5805A2746996}" srcOrd="1" destOrd="0" presId="urn:microsoft.com/office/officeart/2005/8/layout/list1"/>
    <dgm:cxn modelId="{39FCB868-7F27-416E-A739-A05533CC9B20}" type="presParOf" srcId="{EAFE77D1-5A01-4F8D-A458-6BE69BD31A55}" destId="{3963766C-76DE-4FE1-8D0C-ABA2E18336CD}" srcOrd="13" destOrd="0" presId="urn:microsoft.com/office/officeart/2005/8/layout/list1"/>
    <dgm:cxn modelId="{F78930C4-DE4F-4654-85FF-F385D7DE3A70}" type="presParOf" srcId="{EAFE77D1-5A01-4F8D-A458-6BE69BD31A55}" destId="{F398973D-472C-479E-9525-182B609C50F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3AEC56-E89B-4F40-9B4B-1B0B9A1BD30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ZA"/>
        </a:p>
      </dgm:t>
    </dgm:pt>
    <dgm:pt modelId="{C8B8E130-13FD-4DF0-9F80-D968D23977DD}">
      <dgm:prSet phldrT="[Text]" custT="1"/>
      <dgm:spPr/>
      <dgm:t>
        <a:bodyPr/>
        <a:lstStyle/>
        <a:p>
          <a:r>
            <a:rPr lang="en-GB" sz="1800" b="0" i="0" u="none" strike="noStrike" baseline="0" dirty="0">
              <a:solidFill>
                <a:srgbClr val="000000"/>
              </a:solidFill>
              <a:latin typeface="+mn-lt"/>
            </a:rPr>
            <a:t>In terms of the Act, first-time importers, exporters, or manufacturers of alcoholic beverages require a tariff determination </a:t>
          </a:r>
          <a:endParaRPr lang="en-ZA" sz="1800" dirty="0"/>
        </a:p>
      </dgm:t>
    </dgm:pt>
    <dgm:pt modelId="{96408670-EC4C-4891-A373-7882F3835A6E}" type="parTrans" cxnId="{F8D7DAF2-F242-4ED7-86E8-BF16E22F251C}">
      <dgm:prSet/>
      <dgm:spPr/>
      <dgm:t>
        <a:bodyPr/>
        <a:lstStyle/>
        <a:p>
          <a:endParaRPr lang="en-ZA"/>
        </a:p>
      </dgm:t>
    </dgm:pt>
    <dgm:pt modelId="{FD614236-3E0B-456B-89FF-031C2860BB9F}" type="sibTrans" cxnId="{F8D7DAF2-F242-4ED7-86E8-BF16E22F251C}">
      <dgm:prSet/>
      <dgm:spPr/>
      <dgm:t>
        <a:bodyPr/>
        <a:lstStyle/>
        <a:p>
          <a:endParaRPr lang="en-ZA"/>
        </a:p>
      </dgm:t>
    </dgm:pt>
    <dgm:pt modelId="{7A7E2BE1-31B3-431D-8291-EBE54A7C5561}">
      <dgm:prSet phldrT="[Text]" custT="1"/>
      <dgm:spPr/>
      <dgm:t>
        <a:bodyPr/>
        <a:lstStyle/>
        <a:p>
          <a:endParaRPr lang="en-GB" sz="1800" dirty="0">
            <a:solidFill>
              <a:srgbClr val="000000"/>
            </a:solidFill>
            <a:latin typeface="+mn-lt"/>
          </a:endParaRPr>
        </a:p>
        <a:p>
          <a:endParaRPr lang="en-GB" sz="1800" dirty="0">
            <a:solidFill>
              <a:srgbClr val="000000"/>
            </a:solidFill>
            <a:latin typeface="+mn-lt"/>
          </a:endParaRPr>
        </a:p>
        <a:p>
          <a:r>
            <a:rPr lang="en-GB" sz="1800" dirty="0">
              <a:solidFill>
                <a:srgbClr val="000000"/>
              </a:solidFill>
              <a:latin typeface="+mn-lt"/>
            </a:rPr>
            <a:t>An application must be submitted at any regional office or Head Office for consideration</a:t>
          </a:r>
        </a:p>
        <a:p>
          <a:endParaRPr lang="en-GB" sz="1800" dirty="0">
            <a:solidFill>
              <a:srgbClr val="000000"/>
            </a:solidFill>
            <a:latin typeface="+mn-lt"/>
          </a:endParaRPr>
        </a:p>
        <a:p>
          <a:endParaRPr lang="en-ZA" sz="1800" dirty="0"/>
        </a:p>
      </dgm:t>
    </dgm:pt>
    <dgm:pt modelId="{9F170C83-CBC3-4941-9931-39DD6CAA3B22}" type="parTrans" cxnId="{F6E4E4BC-BF8A-437D-9754-102D82E1DA7B}">
      <dgm:prSet/>
      <dgm:spPr/>
      <dgm:t>
        <a:bodyPr/>
        <a:lstStyle/>
        <a:p>
          <a:endParaRPr lang="en-ZA"/>
        </a:p>
      </dgm:t>
    </dgm:pt>
    <dgm:pt modelId="{81D5978D-3993-4064-B608-08DB6E0883DD}" type="sibTrans" cxnId="{F6E4E4BC-BF8A-437D-9754-102D82E1DA7B}">
      <dgm:prSet/>
      <dgm:spPr/>
      <dgm:t>
        <a:bodyPr/>
        <a:lstStyle/>
        <a:p>
          <a:endParaRPr lang="en-ZA"/>
        </a:p>
      </dgm:t>
    </dgm:pt>
    <dgm:pt modelId="{3574F6F9-A2AC-4209-B328-F857F4951120}">
      <dgm:prSet phldrT="[Text]" custT="1"/>
      <dgm:spPr/>
      <dgm:t>
        <a:bodyPr/>
        <a:lstStyle/>
        <a:p>
          <a:r>
            <a:rPr lang="en-GB" sz="1800" dirty="0">
              <a:solidFill>
                <a:srgbClr val="000000"/>
              </a:solidFill>
              <a:latin typeface="+mn-lt"/>
            </a:rPr>
            <a:t>The application</a:t>
          </a:r>
          <a:r>
            <a:rPr lang="en-GB" sz="1800" b="0" i="0" u="none" strike="noStrike" baseline="0" dirty="0">
              <a:solidFill>
                <a:srgbClr val="000000"/>
              </a:solidFill>
              <a:latin typeface="+mn-lt"/>
            </a:rPr>
            <a:t> must be accompanied by a signed certificate from the Department of Agriculture, Forestry, and Fisheries (DAFF) confirming that, the alcoholic beverage complies with  the Liquor Products Act</a:t>
          </a:r>
          <a:endParaRPr lang="en-ZA" sz="1800" dirty="0"/>
        </a:p>
      </dgm:t>
    </dgm:pt>
    <dgm:pt modelId="{BCCC4A54-B38B-43E9-AADF-3255D01DCBE2}" type="parTrans" cxnId="{43F7067E-0285-4E29-B818-2D1C34018F23}">
      <dgm:prSet/>
      <dgm:spPr/>
      <dgm:t>
        <a:bodyPr/>
        <a:lstStyle/>
        <a:p>
          <a:endParaRPr lang="en-ZA"/>
        </a:p>
      </dgm:t>
    </dgm:pt>
    <dgm:pt modelId="{6D1D6B1D-CBA7-4EDF-887D-0D32B5EC2806}" type="sibTrans" cxnId="{43F7067E-0285-4E29-B818-2D1C34018F23}">
      <dgm:prSet/>
      <dgm:spPr/>
      <dgm:t>
        <a:bodyPr/>
        <a:lstStyle/>
        <a:p>
          <a:endParaRPr lang="en-ZA"/>
        </a:p>
      </dgm:t>
    </dgm:pt>
    <dgm:pt modelId="{4D452F27-C99D-4B4A-B97A-B55D4401C0C0}" type="pres">
      <dgm:prSet presAssocID="{9A3AEC56-E89B-4F40-9B4B-1B0B9A1BD300}" presName="Name0" presStyleCnt="0">
        <dgm:presLayoutVars>
          <dgm:dir/>
          <dgm:resizeHandles val="exact"/>
        </dgm:presLayoutVars>
      </dgm:prSet>
      <dgm:spPr/>
    </dgm:pt>
    <dgm:pt modelId="{1117A223-BCDE-4463-991A-DFF3DE8B135A}" type="pres">
      <dgm:prSet presAssocID="{C8B8E130-13FD-4DF0-9F80-D968D23977DD}" presName="composite" presStyleCnt="0"/>
      <dgm:spPr/>
    </dgm:pt>
    <dgm:pt modelId="{3313C866-EA35-4C2A-AED3-ACB7A9EE50F2}" type="pres">
      <dgm:prSet presAssocID="{C8B8E130-13FD-4DF0-9F80-D968D23977DD}" presName="rect1" presStyleLbl="trAlignAcc1" presStyleIdx="0" presStyleCnt="3" custScaleX="135691" custScaleY="87414" custLinFactNeighborX="3631" custLinFactNeighborY="-91477">
        <dgm:presLayoutVars>
          <dgm:bulletEnabled val="1"/>
        </dgm:presLayoutVars>
      </dgm:prSet>
      <dgm:spPr/>
    </dgm:pt>
    <dgm:pt modelId="{33226B58-DC1A-4FCD-B7C2-9F5B1F78703C}" type="pres">
      <dgm:prSet presAssocID="{C8B8E130-13FD-4DF0-9F80-D968D23977DD}" presName="rect2" presStyleLbl="fgImgPlace1" presStyleIdx="0" presStyleCnt="3" custLinFactX="-41371" custLinFactNeighborX="-100000" custLinFactNeighborY="79901"/>
      <dgm:spPr>
        <a:blipFill rotWithShape="1">
          <a:blip xmlns:r="http://schemas.openxmlformats.org/officeDocument/2006/relationships" r:embed="rId1"/>
          <a:srcRect/>
          <a:stretch>
            <a:fillRect l="-10000" r="-10000"/>
          </a:stretch>
        </a:blipFill>
      </dgm:spPr>
    </dgm:pt>
    <dgm:pt modelId="{921D8B8C-EFC5-45AC-8F3E-CC5BF708D23A}" type="pres">
      <dgm:prSet presAssocID="{FD614236-3E0B-456B-89FF-031C2860BB9F}" presName="sibTrans" presStyleCnt="0"/>
      <dgm:spPr/>
    </dgm:pt>
    <dgm:pt modelId="{4CD76C8C-09F5-4714-9109-AC5345A8C478}" type="pres">
      <dgm:prSet presAssocID="{7A7E2BE1-31B3-431D-8291-EBE54A7C5561}" presName="composite" presStyleCnt="0"/>
      <dgm:spPr/>
    </dgm:pt>
    <dgm:pt modelId="{7C4ED9D0-0231-4EBE-9DB7-7094AF39CF2A}" type="pres">
      <dgm:prSet presAssocID="{7A7E2BE1-31B3-431D-8291-EBE54A7C5561}" presName="rect1" presStyleLbl="trAlignAcc1" presStyleIdx="1" presStyleCnt="3" custScaleX="112784" custScaleY="67112" custLinFactNeighborX="2590" custLinFactNeighborY="-14870">
        <dgm:presLayoutVars>
          <dgm:bulletEnabled val="1"/>
        </dgm:presLayoutVars>
      </dgm:prSet>
      <dgm:spPr/>
    </dgm:pt>
    <dgm:pt modelId="{9FE2A17A-D89F-4AC1-BA40-1F3921F6D034}" type="pres">
      <dgm:prSet presAssocID="{7A7E2BE1-31B3-431D-8291-EBE54A7C5561}" presName="rect2" presStyleLbl="fgImgPlace1" presStyleIdx="1" presStyleCnt="3" custScaleX="26155" custScaleY="3438"/>
      <dgm:spPr>
        <a:solidFill>
          <a:schemeClr val="bg1"/>
        </a:solidFill>
        <a:ln>
          <a:noFill/>
        </a:ln>
      </dgm:spPr>
    </dgm:pt>
    <dgm:pt modelId="{52725BEE-D95A-469C-A145-BD03FAA11A63}" type="pres">
      <dgm:prSet presAssocID="{81D5978D-3993-4064-B608-08DB6E0883DD}" presName="sibTrans" presStyleCnt="0"/>
      <dgm:spPr/>
    </dgm:pt>
    <dgm:pt modelId="{16027A30-E808-4D1F-961F-8A6742A0B943}" type="pres">
      <dgm:prSet presAssocID="{3574F6F9-A2AC-4209-B328-F857F4951120}" presName="composite" presStyleCnt="0"/>
      <dgm:spPr/>
    </dgm:pt>
    <dgm:pt modelId="{5B54F815-809B-4A47-9C55-02F10B107961}" type="pres">
      <dgm:prSet presAssocID="{3574F6F9-A2AC-4209-B328-F857F4951120}" presName="rect1" presStyleLbl="trAlignAcc1" presStyleIdx="2" presStyleCnt="3" custScaleX="138134" custScaleY="98858" custLinFactNeighborX="2684" custLinFactNeighborY="-6270">
        <dgm:presLayoutVars>
          <dgm:bulletEnabled val="1"/>
        </dgm:presLayoutVars>
      </dgm:prSet>
      <dgm:spPr/>
    </dgm:pt>
    <dgm:pt modelId="{1C14012D-A6EC-443D-8EC0-048C75F9EBC6}" type="pres">
      <dgm:prSet presAssocID="{3574F6F9-A2AC-4209-B328-F857F4951120}" presName="rect2" presStyleLbl="fgImgPlace1" presStyleIdx="2" presStyleCnt="3" custScaleX="21294" custScaleY="31726" custLinFactX="-100000" custLinFactNeighborX="-129014" custLinFactNeighborY="45188"/>
      <dgm:spPr>
        <a:solidFill>
          <a:schemeClr val="bg1"/>
        </a:solidFill>
        <a:ln>
          <a:noFill/>
        </a:ln>
      </dgm:spPr>
    </dgm:pt>
  </dgm:ptLst>
  <dgm:cxnLst>
    <dgm:cxn modelId="{2112C94D-F1B6-4599-9055-82335C0DC219}" type="presOf" srcId="{3574F6F9-A2AC-4209-B328-F857F4951120}" destId="{5B54F815-809B-4A47-9C55-02F10B107961}" srcOrd="0" destOrd="0" presId="urn:microsoft.com/office/officeart/2008/layout/PictureStrips"/>
    <dgm:cxn modelId="{43F7067E-0285-4E29-B818-2D1C34018F23}" srcId="{9A3AEC56-E89B-4F40-9B4B-1B0B9A1BD300}" destId="{3574F6F9-A2AC-4209-B328-F857F4951120}" srcOrd="2" destOrd="0" parTransId="{BCCC4A54-B38B-43E9-AADF-3255D01DCBE2}" sibTransId="{6D1D6B1D-CBA7-4EDF-887D-0D32B5EC2806}"/>
    <dgm:cxn modelId="{2D990F9B-2ABD-451A-B182-9A41D76F2E4E}" type="presOf" srcId="{9A3AEC56-E89B-4F40-9B4B-1B0B9A1BD300}" destId="{4D452F27-C99D-4B4A-B97A-B55D4401C0C0}" srcOrd="0" destOrd="0" presId="urn:microsoft.com/office/officeart/2008/layout/PictureStrips"/>
    <dgm:cxn modelId="{8C9CD0B3-2E80-4D3E-B0E8-DD3AD06B7807}" type="presOf" srcId="{7A7E2BE1-31B3-431D-8291-EBE54A7C5561}" destId="{7C4ED9D0-0231-4EBE-9DB7-7094AF39CF2A}" srcOrd="0" destOrd="0" presId="urn:microsoft.com/office/officeart/2008/layout/PictureStrips"/>
    <dgm:cxn modelId="{BCD11EBB-11D1-4E7D-9D79-73D03BFA375E}" type="presOf" srcId="{C8B8E130-13FD-4DF0-9F80-D968D23977DD}" destId="{3313C866-EA35-4C2A-AED3-ACB7A9EE50F2}" srcOrd="0" destOrd="0" presId="urn:microsoft.com/office/officeart/2008/layout/PictureStrips"/>
    <dgm:cxn modelId="{F6E4E4BC-BF8A-437D-9754-102D82E1DA7B}" srcId="{9A3AEC56-E89B-4F40-9B4B-1B0B9A1BD300}" destId="{7A7E2BE1-31B3-431D-8291-EBE54A7C5561}" srcOrd="1" destOrd="0" parTransId="{9F170C83-CBC3-4941-9931-39DD6CAA3B22}" sibTransId="{81D5978D-3993-4064-B608-08DB6E0883DD}"/>
    <dgm:cxn modelId="{F8D7DAF2-F242-4ED7-86E8-BF16E22F251C}" srcId="{9A3AEC56-E89B-4F40-9B4B-1B0B9A1BD300}" destId="{C8B8E130-13FD-4DF0-9F80-D968D23977DD}" srcOrd="0" destOrd="0" parTransId="{96408670-EC4C-4891-A373-7882F3835A6E}" sibTransId="{FD614236-3E0B-456B-89FF-031C2860BB9F}"/>
    <dgm:cxn modelId="{2E0CAC71-79C3-44F3-A52B-76E431E7D166}" type="presParOf" srcId="{4D452F27-C99D-4B4A-B97A-B55D4401C0C0}" destId="{1117A223-BCDE-4463-991A-DFF3DE8B135A}" srcOrd="0" destOrd="0" presId="urn:microsoft.com/office/officeart/2008/layout/PictureStrips"/>
    <dgm:cxn modelId="{4D88E41B-EA59-4B77-9B0B-7104334BA6FA}" type="presParOf" srcId="{1117A223-BCDE-4463-991A-DFF3DE8B135A}" destId="{3313C866-EA35-4C2A-AED3-ACB7A9EE50F2}" srcOrd="0" destOrd="0" presId="urn:microsoft.com/office/officeart/2008/layout/PictureStrips"/>
    <dgm:cxn modelId="{C6743C48-E8E7-4FEA-916B-B73267828A8F}" type="presParOf" srcId="{1117A223-BCDE-4463-991A-DFF3DE8B135A}" destId="{33226B58-DC1A-4FCD-B7C2-9F5B1F78703C}" srcOrd="1" destOrd="0" presId="urn:microsoft.com/office/officeart/2008/layout/PictureStrips"/>
    <dgm:cxn modelId="{E285038F-C59C-4202-935C-65C5235DD890}" type="presParOf" srcId="{4D452F27-C99D-4B4A-B97A-B55D4401C0C0}" destId="{921D8B8C-EFC5-45AC-8F3E-CC5BF708D23A}" srcOrd="1" destOrd="0" presId="urn:microsoft.com/office/officeart/2008/layout/PictureStrips"/>
    <dgm:cxn modelId="{0F0F65FD-50B2-4AA8-A3B4-97E47D851954}" type="presParOf" srcId="{4D452F27-C99D-4B4A-B97A-B55D4401C0C0}" destId="{4CD76C8C-09F5-4714-9109-AC5345A8C478}" srcOrd="2" destOrd="0" presId="urn:microsoft.com/office/officeart/2008/layout/PictureStrips"/>
    <dgm:cxn modelId="{667F163F-AAA0-479F-8030-BE928D3A4AA0}" type="presParOf" srcId="{4CD76C8C-09F5-4714-9109-AC5345A8C478}" destId="{7C4ED9D0-0231-4EBE-9DB7-7094AF39CF2A}" srcOrd="0" destOrd="0" presId="urn:microsoft.com/office/officeart/2008/layout/PictureStrips"/>
    <dgm:cxn modelId="{4BE8697E-5E7E-44BB-BC52-17B69C4E4F44}" type="presParOf" srcId="{4CD76C8C-09F5-4714-9109-AC5345A8C478}" destId="{9FE2A17A-D89F-4AC1-BA40-1F3921F6D034}" srcOrd="1" destOrd="0" presId="urn:microsoft.com/office/officeart/2008/layout/PictureStrips"/>
    <dgm:cxn modelId="{E208FE64-0A11-4D53-87A5-05B3000DC69E}" type="presParOf" srcId="{4D452F27-C99D-4B4A-B97A-B55D4401C0C0}" destId="{52725BEE-D95A-469C-A145-BD03FAA11A63}" srcOrd="3" destOrd="0" presId="urn:microsoft.com/office/officeart/2008/layout/PictureStrips"/>
    <dgm:cxn modelId="{9AD25E64-2FFA-4F99-BD1A-65FA978C9C9B}" type="presParOf" srcId="{4D452F27-C99D-4B4A-B97A-B55D4401C0C0}" destId="{16027A30-E808-4D1F-961F-8A6742A0B943}" srcOrd="4" destOrd="0" presId="urn:microsoft.com/office/officeart/2008/layout/PictureStrips"/>
    <dgm:cxn modelId="{B5EEFC9B-A1F2-4C8A-A749-7D5251413F7B}" type="presParOf" srcId="{16027A30-E808-4D1F-961F-8A6742A0B943}" destId="{5B54F815-809B-4A47-9C55-02F10B107961}" srcOrd="0" destOrd="0" presId="urn:microsoft.com/office/officeart/2008/layout/PictureStrips"/>
    <dgm:cxn modelId="{D2D0B7B0-B733-4A38-B134-BF5EE4E7BB96}" type="presParOf" srcId="{16027A30-E808-4D1F-961F-8A6742A0B943}" destId="{1C14012D-A6EC-443D-8EC0-048C75F9EBC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6CA51C-A33D-49EE-B3F7-63828F6465FF}" type="doc">
      <dgm:prSet loTypeId="urn:diagrams.loki3.com/BracketList" loCatId="list" qsTypeId="urn:microsoft.com/office/officeart/2005/8/quickstyle/simple1" qsCatId="simple" csTypeId="urn:microsoft.com/office/officeart/2005/8/colors/accent1_2" csCatId="accent1" phldr="1"/>
      <dgm:spPr/>
      <dgm:t>
        <a:bodyPr/>
        <a:lstStyle/>
        <a:p>
          <a:endParaRPr lang="en-ZA"/>
        </a:p>
      </dgm:t>
    </dgm:pt>
    <dgm:pt modelId="{9185C1E1-7BC3-4C6A-B990-C0D900D640AD}">
      <dgm:prSet phldrT="[Text]" custT="1"/>
      <dgm:spPr/>
      <dgm:t>
        <a:bodyPr/>
        <a:lstStyle/>
        <a:p>
          <a:r>
            <a:rPr lang="en-ZA" sz="2000" dirty="0"/>
            <a:t>What is it? </a:t>
          </a:r>
        </a:p>
      </dgm:t>
    </dgm:pt>
    <dgm:pt modelId="{76743DEB-2C6E-4ED7-A3D3-9E11D74F8535}" type="parTrans" cxnId="{60FAF2F6-3F9E-482B-B272-078692350C5B}">
      <dgm:prSet/>
      <dgm:spPr/>
      <dgm:t>
        <a:bodyPr/>
        <a:lstStyle/>
        <a:p>
          <a:endParaRPr lang="en-ZA"/>
        </a:p>
      </dgm:t>
    </dgm:pt>
    <dgm:pt modelId="{01576403-2E18-4460-9F6B-C5F208667AD0}" type="sibTrans" cxnId="{60FAF2F6-3F9E-482B-B272-078692350C5B}">
      <dgm:prSet/>
      <dgm:spPr/>
      <dgm:t>
        <a:bodyPr/>
        <a:lstStyle/>
        <a:p>
          <a:endParaRPr lang="en-ZA"/>
        </a:p>
      </dgm:t>
    </dgm:pt>
    <dgm:pt modelId="{2B675D25-F8FE-468A-AB48-6E735D828932}">
      <dgm:prSet phldrT="[Text]" custT="1"/>
      <dgm:spPr/>
      <dgm:t>
        <a:bodyPr/>
        <a:lstStyle/>
        <a:p>
          <a:r>
            <a:rPr lang="en-GB" sz="1800" dirty="0">
              <a:solidFill>
                <a:schemeClr val="tx1"/>
              </a:solidFill>
            </a:rPr>
            <a:t>An importation of unassembled or dissembled machinery for industrial purposes in different consignments but classified as one machinery/product</a:t>
          </a:r>
          <a:endParaRPr lang="en-ZA" sz="1800" dirty="0"/>
        </a:p>
      </dgm:t>
    </dgm:pt>
    <dgm:pt modelId="{44C94AC1-853C-4FFF-8A52-66A2061BF2AD}" type="parTrans" cxnId="{674B58C9-E597-4B9D-B83D-BA4E5D191151}">
      <dgm:prSet/>
      <dgm:spPr/>
      <dgm:t>
        <a:bodyPr/>
        <a:lstStyle/>
        <a:p>
          <a:endParaRPr lang="en-ZA"/>
        </a:p>
      </dgm:t>
    </dgm:pt>
    <dgm:pt modelId="{8CE623DE-288A-47CD-ABFA-FBFEF10B8BB0}" type="sibTrans" cxnId="{674B58C9-E597-4B9D-B83D-BA4E5D191151}">
      <dgm:prSet/>
      <dgm:spPr/>
      <dgm:t>
        <a:bodyPr/>
        <a:lstStyle/>
        <a:p>
          <a:endParaRPr lang="en-ZA"/>
        </a:p>
      </dgm:t>
    </dgm:pt>
    <dgm:pt modelId="{FE73B2D0-EB29-4DA9-884F-3C347096DB4E}" type="pres">
      <dgm:prSet presAssocID="{C16CA51C-A33D-49EE-B3F7-63828F6465FF}" presName="Name0" presStyleCnt="0">
        <dgm:presLayoutVars>
          <dgm:dir/>
          <dgm:animLvl val="lvl"/>
          <dgm:resizeHandles val="exact"/>
        </dgm:presLayoutVars>
      </dgm:prSet>
      <dgm:spPr/>
    </dgm:pt>
    <dgm:pt modelId="{CCC29D68-57F9-4A44-8537-4EF1F68D9D4E}" type="pres">
      <dgm:prSet presAssocID="{9185C1E1-7BC3-4C6A-B990-C0D900D640AD}" presName="linNode" presStyleCnt="0"/>
      <dgm:spPr/>
    </dgm:pt>
    <dgm:pt modelId="{631ED845-A9B1-48F7-9C23-9FD4802D51AC}" type="pres">
      <dgm:prSet presAssocID="{9185C1E1-7BC3-4C6A-B990-C0D900D640AD}" presName="parTx" presStyleLbl="revTx" presStyleIdx="0" presStyleCnt="1" custScaleX="81295">
        <dgm:presLayoutVars>
          <dgm:chMax val="1"/>
          <dgm:bulletEnabled val="1"/>
        </dgm:presLayoutVars>
      </dgm:prSet>
      <dgm:spPr/>
    </dgm:pt>
    <dgm:pt modelId="{4532A9BF-2718-43C5-AAFF-B9D194919386}" type="pres">
      <dgm:prSet presAssocID="{9185C1E1-7BC3-4C6A-B990-C0D900D640AD}" presName="bracket" presStyleLbl="parChTrans1D1" presStyleIdx="0" presStyleCnt="1"/>
      <dgm:spPr/>
    </dgm:pt>
    <dgm:pt modelId="{38944BED-7459-426A-BAAD-0A356DDF83C1}" type="pres">
      <dgm:prSet presAssocID="{9185C1E1-7BC3-4C6A-B990-C0D900D640AD}" presName="spH" presStyleCnt="0"/>
      <dgm:spPr/>
    </dgm:pt>
    <dgm:pt modelId="{A5E506CB-7090-483F-B056-75416345332C}" type="pres">
      <dgm:prSet presAssocID="{9185C1E1-7BC3-4C6A-B990-C0D900D640AD}" presName="desTx" presStyleLbl="node1" presStyleIdx="0" presStyleCnt="1" custScaleY="137023">
        <dgm:presLayoutVars>
          <dgm:bulletEnabled val="1"/>
        </dgm:presLayoutVars>
      </dgm:prSet>
      <dgm:spPr/>
    </dgm:pt>
  </dgm:ptLst>
  <dgm:cxnLst>
    <dgm:cxn modelId="{79D53429-9B5D-487E-9935-861BB0F3D5CE}" type="presOf" srcId="{C16CA51C-A33D-49EE-B3F7-63828F6465FF}" destId="{FE73B2D0-EB29-4DA9-884F-3C347096DB4E}" srcOrd="0" destOrd="0" presId="urn:diagrams.loki3.com/BracketList"/>
    <dgm:cxn modelId="{37D02467-0FFE-494E-82E0-8420A2E32B24}" type="presOf" srcId="{2B675D25-F8FE-468A-AB48-6E735D828932}" destId="{A5E506CB-7090-483F-B056-75416345332C}" srcOrd="0" destOrd="0" presId="urn:diagrams.loki3.com/BracketList"/>
    <dgm:cxn modelId="{76D8B2B4-96DA-49B7-AC61-00629EB0A13F}" type="presOf" srcId="{9185C1E1-7BC3-4C6A-B990-C0D900D640AD}" destId="{631ED845-A9B1-48F7-9C23-9FD4802D51AC}" srcOrd="0" destOrd="0" presId="urn:diagrams.loki3.com/BracketList"/>
    <dgm:cxn modelId="{674B58C9-E597-4B9D-B83D-BA4E5D191151}" srcId="{9185C1E1-7BC3-4C6A-B990-C0D900D640AD}" destId="{2B675D25-F8FE-468A-AB48-6E735D828932}" srcOrd="0" destOrd="0" parTransId="{44C94AC1-853C-4FFF-8A52-66A2061BF2AD}" sibTransId="{8CE623DE-288A-47CD-ABFA-FBFEF10B8BB0}"/>
    <dgm:cxn modelId="{60FAF2F6-3F9E-482B-B272-078692350C5B}" srcId="{C16CA51C-A33D-49EE-B3F7-63828F6465FF}" destId="{9185C1E1-7BC3-4C6A-B990-C0D900D640AD}" srcOrd="0" destOrd="0" parTransId="{76743DEB-2C6E-4ED7-A3D3-9E11D74F8535}" sibTransId="{01576403-2E18-4460-9F6B-C5F208667AD0}"/>
    <dgm:cxn modelId="{CB52A703-0292-4AFE-9CFA-18A5EAEAB897}" type="presParOf" srcId="{FE73B2D0-EB29-4DA9-884F-3C347096DB4E}" destId="{CCC29D68-57F9-4A44-8537-4EF1F68D9D4E}" srcOrd="0" destOrd="0" presId="urn:diagrams.loki3.com/BracketList"/>
    <dgm:cxn modelId="{C1DE81C2-2C24-4C31-AFC9-2134B54B003A}" type="presParOf" srcId="{CCC29D68-57F9-4A44-8537-4EF1F68D9D4E}" destId="{631ED845-A9B1-48F7-9C23-9FD4802D51AC}" srcOrd="0" destOrd="0" presId="urn:diagrams.loki3.com/BracketList"/>
    <dgm:cxn modelId="{89A241FB-892B-4659-B0B3-F240B5F91389}" type="presParOf" srcId="{CCC29D68-57F9-4A44-8537-4EF1F68D9D4E}" destId="{4532A9BF-2718-43C5-AAFF-B9D194919386}" srcOrd="1" destOrd="0" presId="urn:diagrams.loki3.com/BracketList"/>
    <dgm:cxn modelId="{FB9E5169-B56E-4092-8619-98851196F4B3}" type="presParOf" srcId="{CCC29D68-57F9-4A44-8537-4EF1F68D9D4E}" destId="{38944BED-7459-426A-BAAD-0A356DDF83C1}" srcOrd="2" destOrd="0" presId="urn:diagrams.loki3.com/BracketList"/>
    <dgm:cxn modelId="{6917CBBF-EED6-41BB-8669-6FD0F9B04734}" type="presParOf" srcId="{CCC29D68-57F9-4A44-8537-4EF1F68D9D4E}" destId="{A5E506CB-7090-483F-B056-75416345332C}"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61ED844-57C8-4AD0-892B-6B1A0CAC4E1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ZA"/>
        </a:p>
      </dgm:t>
    </dgm:pt>
    <dgm:pt modelId="{3D2CA99A-A0E5-4B94-A600-53052ACD9719}">
      <dgm:prSet phldrT="[Text]" custT="1"/>
      <dgm:spPr/>
      <dgm:t>
        <a:bodyPr/>
        <a:lstStyle/>
        <a:p>
          <a:pPr algn="l"/>
          <a:r>
            <a:rPr lang="en-GB" sz="1800" dirty="0">
              <a:solidFill>
                <a:schemeClr val="tx1"/>
              </a:solidFill>
              <a:latin typeface="+mn-lt"/>
            </a:rPr>
            <a:t>In instances </a:t>
          </a:r>
          <a:r>
            <a:rPr lang="en-GB" sz="1800" dirty="0">
              <a:solidFill>
                <a:schemeClr val="tx1"/>
              </a:solidFill>
            </a:rPr>
            <a:t>where the </a:t>
          </a:r>
          <a:r>
            <a:rPr lang="en-GB" sz="1800" dirty="0">
              <a:solidFill>
                <a:schemeClr val="tx1"/>
              </a:solidFill>
              <a:latin typeface="+mn-lt"/>
            </a:rPr>
            <a:t>mass exceeds 500 tons or if the measurements for shipping purposes exceed 500 cubic metres, the Commissioner may allow the importation in staged consignment as provided for in terms of </a:t>
          </a:r>
          <a:r>
            <a:rPr lang="en-GB" sz="1800" dirty="0">
              <a:solidFill>
                <a:schemeClr val="tx1"/>
              </a:solidFill>
            </a:rPr>
            <a:t>A</a:t>
          </a:r>
          <a:r>
            <a:rPr lang="en-GB" sz="1800" dirty="0">
              <a:solidFill>
                <a:schemeClr val="tx1"/>
              </a:solidFill>
              <a:latin typeface="+mn-lt"/>
            </a:rPr>
            <a:t>dditional Note 1 to Section XVI of part 1 of Schedule No 1 to the Act</a:t>
          </a:r>
          <a:endParaRPr lang="en-ZA" sz="1800" dirty="0"/>
        </a:p>
      </dgm:t>
    </dgm:pt>
    <dgm:pt modelId="{635D7DC5-EF6B-4FE4-8BED-334512340638}" type="parTrans" cxnId="{31D098FB-8C92-43DB-AF81-C40661BCB92B}">
      <dgm:prSet/>
      <dgm:spPr/>
      <dgm:t>
        <a:bodyPr/>
        <a:lstStyle/>
        <a:p>
          <a:endParaRPr lang="en-ZA"/>
        </a:p>
      </dgm:t>
    </dgm:pt>
    <dgm:pt modelId="{1A30628F-A83A-4023-96A3-0CB32BB2C7D7}" type="sibTrans" cxnId="{31D098FB-8C92-43DB-AF81-C40661BCB92B}">
      <dgm:prSet/>
      <dgm:spPr/>
      <dgm:t>
        <a:bodyPr/>
        <a:lstStyle/>
        <a:p>
          <a:endParaRPr lang="en-ZA"/>
        </a:p>
      </dgm:t>
    </dgm:pt>
    <dgm:pt modelId="{778BF76F-E7ED-4111-BC38-9BB96B0CC143}">
      <dgm:prSet phldrT="[Text]" custT="1"/>
      <dgm:spPr/>
      <dgm:t>
        <a:bodyPr/>
        <a:lstStyle/>
        <a:p>
          <a:pPr algn="l"/>
          <a:r>
            <a:rPr lang="en-GB" sz="1800" b="0" i="0" u="none" strike="noStrike" baseline="0" dirty="0">
              <a:solidFill>
                <a:schemeClr val="tx1"/>
              </a:solidFill>
              <a:latin typeface="+mn-lt"/>
            </a:rPr>
            <a:t>Goods in transit or bond through South Africa and goods exported from South Africa may not be </a:t>
          </a:r>
          <a:r>
            <a:rPr lang="en-ZA" sz="1800" b="0" i="0" u="none" strike="noStrike" baseline="0" dirty="0">
              <a:solidFill>
                <a:schemeClr val="tx1"/>
              </a:solidFill>
              <a:latin typeface="+mn-lt"/>
            </a:rPr>
            <a:t>classified as staged consignments</a:t>
          </a:r>
        </a:p>
        <a:p>
          <a:pPr algn="l"/>
          <a:endParaRPr lang="en-ZA" sz="1800" b="0" i="0" u="none" strike="noStrike" baseline="0" dirty="0">
            <a:solidFill>
              <a:schemeClr val="tx1"/>
            </a:solidFill>
            <a:latin typeface="+mn-lt"/>
          </a:endParaRPr>
        </a:p>
        <a:p>
          <a:pPr algn="l"/>
          <a:endParaRPr lang="en-ZA" sz="1800" dirty="0"/>
        </a:p>
      </dgm:t>
    </dgm:pt>
    <dgm:pt modelId="{0CCF1F0B-C97E-4519-AFF7-4BF8E6822D2F}" type="parTrans" cxnId="{B76D6AA3-9109-4F35-9940-3E81D931ACEF}">
      <dgm:prSet/>
      <dgm:spPr/>
      <dgm:t>
        <a:bodyPr/>
        <a:lstStyle/>
        <a:p>
          <a:endParaRPr lang="en-ZA"/>
        </a:p>
      </dgm:t>
    </dgm:pt>
    <dgm:pt modelId="{21607217-FCA0-475E-8D27-20D0A89042D4}" type="sibTrans" cxnId="{B76D6AA3-9109-4F35-9940-3E81D931ACEF}">
      <dgm:prSet/>
      <dgm:spPr/>
      <dgm:t>
        <a:bodyPr/>
        <a:lstStyle/>
        <a:p>
          <a:endParaRPr lang="en-ZA"/>
        </a:p>
      </dgm:t>
    </dgm:pt>
    <dgm:pt modelId="{2057EE74-3568-470C-915F-94E4101DA5BF}">
      <dgm:prSet phldrT="[Text]" custT="1"/>
      <dgm:spPr/>
      <dgm:t>
        <a:bodyPr/>
        <a:lstStyle/>
        <a:p>
          <a:pPr algn="l"/>
          <a:r>
            <a:rPr lang="en-GB" sz="1800" b="1" dirty="0">
              <a:solidFill>
                <a:schemeClr val="tx1"/>
              </a:solidFill>
              <a:latin typeface="+mn-lt"/>
            </a:rPr>
            <a:t>NB: </a:t>
          </a:r>
          <a:r>
            <a:rPr lang="en-GB" sz="1800" dirty="0">
              <a:solidFill>
                <a:schemeClr val="tx1"/>
              </a:solidFill>
              <a:latin typeface="+mn-lt"/>
            </a:rPr>
            <a:t>The application must reach SARS prior to the importation of the first consignment and must comply with the requirements as set out in the Staged Consignment External Policy ( SC-CR-48)</a:t>
          </a:r>
          <a:endParaRPr lang="en-ZA" sz="1800" dirty="0"/>
        </a:p>
      </dgm:t>
    </dgm:pt>
    <dgm:pt modelId="{B6DDC0EE-758A-4468-B078-FFD0AA944CB7}" type="parTrans" cxnId="{4DBDB95A-E095-4F36-A416-ADBE8F35C422}">
      <dgm:prSet/>
      <dgm:spPr/>
      <dgm:t>
        <a:bodyPr/>
        <a:lstStyle/>
        <a:p>
          <a:endParaRPr lang="en-ZA"/>
        </a:p>
      </dgm:t>
    </dgm:pt>
    <dgm:pt modelId="{D3D6BD09-E831-440C-A953-434714E75C44}" type="sibTrans" cxnId="{4DBDB95A-E095-4F36-A416-ADBE8F35C422}">
      <dgm:prSet/>
      <dgm:spPr/>
      <dgm:t>
        <a:bodyPr/>
        <a:lstStyle/>
        <a:p>
          <a:endParaRPr lang="en-ZA"/>
        </a:p>
      </dgm:t>
    </dgm:pt>
    <dgm:pt modelId="{9BF3EA14-444A-4145-9AD6-FC22C4EC03DC}" type="pres">
      <dgm:prSet presAssocID="{D61ED844-57C8-4AD0-892B-6B1A0CAC4E17}" presName="Name0" presStyleCnt="0">
        <dgm:presLayoutVars>
          <dgm:dir/>
          <dgm:resizeHandles val="exact"/>
        </dgm:presLayoutVars>
      </dgm:prSet>
      <dgm:spPr/>
    </dgm:pt>
    <dgm:pt modelId="{A2E602A2-C9DB-4A9C-B22F-208F9E5D27D4}" type="pres">
      <dgm:prSet presAssocID="{3D2CA99A-A0E5-4B94-A600-53052ACD9719}" presName="node" presStyleLbl="node1" presStyleIdx="0" presStyleCnt="3" custScaleX="268297" custScaleY="123490" custRadScaleRad="84734" custRadScaleInc="-667">
        <dgm:presLayoutVars>
          <dgm:bulletEnabled val="1"/>
        </dgm:presLayoutVars>
      </dgm:prSet>
      <dgm:spPr/>
    </dgm:pt>
    <dgm:pt modelId="{8EB7C15E-AF17-437D-A4CB-970682C81B11}" type="pres">
      <dgm:prSet presAssocID="{1A30628F-A83A-4023-96A3-0CB32BB2C7D7}" presName="sibTrans" presStyleLbl="sibTrans2D1" presStyleIdx="0" presStyleCnt="3"/>
      <dgm:spPr/>
    </dgm:pt>
    <dgm:pt modelId="{3A12426E-670A-4113-BF71-70D868FFEDEB}" type="pres">
      <dgm:prSet presAssocID="{1A30628F-A83A-4023-96A3-0CB32BB2C7D7}" presName="connectorText" presStyleLbl="sibTrans2D1" presStyleIdx="0" presStyleCnt="3"/>
      <dgm:spPr/>
    </dgm:pt>
    <dgm:pt modelId="{08C9DCEC-18FA-4C5E-842D-E9C3716308B6}" type="pres">
      <dgm:prSet presAssocID="{778BF76F-E7ED-4111-BC38-9BB96B0CC143}" presName="node" presStyleLbl="node1" presStyleIdx="1" presStyleCnt="3" custScaleX="147008" custScaleY="161214" custRadScaleRad="105665" custRadScaleInc="-17573">
        <dgm:presLayoutVars>
          <dgm:bulletEnabled val="1"/>
        </dgm:presLayoutVars>
      </dgm:prSet>
      <dgm:spPr/>
    </dgm:pt>
    <dgm:pt modelId="{ED753EA2-89E5-4EEF-87F3-A1E22205CB2A}" type="pres">
      <dgm:prSet presAssocID="{21607217-FCA0-475E-8D27-20D0A89042D4}" presName="sibTrans" presStyleLbl="sibTrans2D1" presStyleIdx="1" presStyleCnt="3"/>
      <dgm:spPr/>
    </dgm:pt>
    <dgm:pt modelId="{C295EFD6-2D91-47C3-94C9-26972B8BF0BC}" type="pres">
      <dgm:prSet presAssocID="{21607217-FCA0-475E-8D27-20D0A89042D4}" presName="connectorText" presStyleLbl="sibTrans2D1" presStyleIdx="1" presStyleCnt="3"/>
      <dgm:spPr/>
    </dgm:pt>
    <dgm:pt modelId="{BCAE765E-55F8-4C18-9BFC-15B0B3C9DC80}" type="pres">
      <dgm:prSet presAssocID="{2057EE74-3568-470C-915F-94E4101DA5BF}" presName="node" presStyleLbl="node1" presStyleIdx="2" presStyleCnt="3" custScaleX="147008" custScaleY="163625" custRadScaleRad="115196" custRadScaleInc="20350">
        <dgm:presLayoutVars>
          <dgm:bulletEnabled val="1"/>
        </dgm:presLayoutVars>
      </dgm:prSet>
      <dgm:spPr/>
    </dgm:pt>
    <dgm:pt modelId="{0762E7A5-36D8-4C8C-9096-807745FFA9C7}" type="pres">
      <dgm:prSet presAssocID="{D3D6BD09-E831-440C-A953-434714E75C44}" presName="sibTrans" presStyleLbl="sibTrans2D1" presStyleIdx="2" presStyleCnt="3"/>
      <dgm:spPr/>
    </dgm:pt>
    <dgm:pt modelId="{9ED8A5E3-F478-449E-8850-C2500CCF3A24}" type="pres">
      <dgm:prSet presAssocID="{D3D6BD09-E831-440C-A953-434714E75C44}" presName="connectorText" presStyleLbl="sibTrans2D1" presStyleIdx="2" presStyleCnt="3"/>
      <dgm:spPr/>
    </dgm:pt>
  </dgm:ptLst>
  <dgm:cxnLst>
    <dgm:cxn modelId="{124A931E-0420-4249-9923-F6BD1993DA79}" type="presOf" srcId="{778BF76F-E7ED-4111-BC38-9BB96B0CC143}" destId="{08C9DCEC-18FA-4C5E-842D-E9C3716308B6}" srcOrd="0" destOrd="0" presId="urn:microsoft.com/office/officeart/2005/8/layout/cycle7"/>
    <dgm:cxn modelId="{FF01D432-F28A-4E70-BE6A-1800C95CB386}" type="presOf" srcId="{D3D6BD09-E831-440C-A953-434714E75C44}" destId="{0762E7A5-36D8-4C8C-9096-807745FFA9C7}" srcOrd="0" destOrd="0" presId="urn:microsoft.com/office/officeart/2005/8/layout/cycle7"/>
    <dgm:cxn modelId="{A365C039-B23F-4042-84A7-5ED0AEA7FCED}" type="presOf" srcId="{1A30628F-A83A-4023-96A3-0CB32BB2C7D7}" destId="{3A12426E-670A-4113-BF71-70D868FFEDEB}" srcOrd="1" destOrd="0" presId="urn:microsoft.com/office/officeart/2005/8/layout/cycle7"/>
    <dgm:cxn modelId="{4DBDB95A-E095-4F36-A416-ADBE8F35C422}" srcId="{D61ED844-57C8-4AD0-892B-6B1A0CAC4E17}" destId="{2057EE74-3568-470C-915F-94E4101DA5BF}" srcOrd="2" destOrd="0" parTransId="{B6DDC0EE-758A-4468-B078-FFD0AA944CB7}" sibTransId="{D3D6BD09-E831-440C-A953-434714E75C44}"/>
    <dgm:cxn modelId="{E8E1EA80-8E87-4EB7-AE43-240A219B84BA}" type="presOf" srcId="{2057EE74-3568-470C-915F-94E4101DA5BF}" destId="{BCAE765E-55F8-4C18-9BFC-15B0B3C9DC80}" srcOrd="0" destOrd="0" presId="urn:microsoft.com/office/officeart/2005/8/layout/cycle7"/>
    <dgm:cxn modelId="{84B20890-5BDA-4110-9139-738DAE94AE64}" type="presOf" srcId="{D3D6BD09-E831-440C-A953-434714E75C44}" destId="{9ED8A5E3-F478-449E-8850-C2500CCF3A24}" srcOrd="1" destOrd="0" presId="urn:microsoft.com/office/officeart/2005/8/layout/cycle7"/>
    <dgm:cxn modelId="{3A7C799B-F69E-4DF2-A7CF-95C8BF90D8C9}" type="presOf" srcId="{3D2CA99A-A0E5-4B94-A600-53052ACD9719}" destId="{A2E602A2-C9DB-4A9C-B22F-208F9E5D27D4}" srcOrd="0" destOrd="0" presId="urn:microsoft.com/office/officeart/2005/8/layout/cycle7"/>
    <dgm:cxn modelId="{B76D6AA3-9109-4F35-9940-3E81D931ACEF}" srcId="{D61ED844-57C8-4AD0-892B-6B1A0CAC4E17}" destId="{778BF76F-E7ED-4111-BC38-9BB96B0CC143}" srcOrd="1" destOrd="0" parTransId="{0CCF1F0B-C97E-4519-AFF7-4BF8E6822D2F}" sibTransId="{21607217-FCA0-475E-8D27-20D0A89042D4}"/>
    <dgm:cxn modelId="{EFFA6DCF-70C1-4054-8EF6-1027F9702D97}" type="presOf" srcId="{21607217-FCA0-475E-8D27-20D0A89042D4}" destId="{C295EFD6-2D91-47C3-94C9-26972B8BF0BC}" srcOrd="1" destOrd="0" presId="urn:microsoft.com/office/officeart/2005/8/layout/cycle7"/>
    <dgm:cxn modelId="{283B02D0-B5C3-434C-8BFB-2F81655F33D4}" type="presOf" srcId="{D61ED844-57C8-4AD0-892B-6B1A0CAC4E17}" destId="{9BF3EA14-444A-4145-9AD6-FC22C4EC03DC}" srcOrd="0" destOrd="0" presId="urn:microsoft.com/office/officeart/2005/8/layout/cycle7"/>
    <dgm:cxn modelId="{946CA6D2-912B-4B8A-927F-119E8C537B4C}" type="presOf" srcId="{1A30628F-A83A-4023-96A3-0CB32BB2C7D7}" destId="{8EB7C15E-AF17-437D-A4CB-970682C81B11}" srcOrd="0" destOrd="0" presId="urn:microsoft.com/office/officeart/2005/8/layout/cycle7"/>
    <dgm:cxn modelId="{0E2AE7D5-26DB-4B6A-9004-6DE6C628E29D}" type="presOf" srcId="{21607217-FCA0-475E-8D27-20D0A89042D4}" destId="{ED753EA2-89E5-4EEF-87F3-A1E22205CB2A}" srcOrd="0" destOrd="0" presId="urn:microsoft.com/office/officeart/2005/8/layout/cycle7"/>
    <dgm:cxn modelId="{31D098FB-8C92-43DB-AF81-C40661BCB92B}" srcId="{D61ED844-57C8-4AD0-892B-6B1A0CAC4E17}" destId="{3D2CA99A-A0E5-4B94-A600-53052ACD9719}" srcOrd="0" destOrd="0" parTransId="{635D7DC5-EF6B-4FE4-8BED-334512340638}" sibTransId="{1A30628F-A83A-4023-96A3-0CB32BB2C7D7}"/>
    <dgm:cxn modelId="{EDA204A3-A15D-42F3-94F2-FB1B30A3C0A3}" type="presParOf" srcId="{9BF3EA14-444A-4145-9AD6-FC22C4EC03DC}" destId="{A2E602A2-C9DB-4A9C-B22F-208F9E5D27D4}" srcOrd="0" destOrd="0" presId="urn:microsoft.com/office/officeart/2005/8/layout/cycle7"/>
    <dgm:cxn modelId="{2F8E5690-B38C-439A-B8D6-9C172602BE01}" type="presParOf" srcId="{9BF3EA14-444A-4145-9AD6-FC22C4EC03DC}" destId="{8EB7C15E-AF17-437D-A4CB-970682C81B11}" srcOrd="1" destOrd="0" presId="urn:microsoft.com/office/officeart/2005/8/layout/cycle7"/>
    <dgm:cxn modelId="{07C8D8CD-67C6-4B9A-A6B7-7F2CBCF7F9A8}" type="presParOf" srcId="{8EB7C15E-AF17-437D-A4CB-970682C81B11}" destId="{3A12426E-670A-4113-BF71-70D868FFEDEB}" srcOrd="0" destOrd="0" presId="urn:microsoft.com/office/officeart/2005/8/layout/cycle7"/>
    <dgm:cxn modelId="{BCF1A01E-1A09-4C96-9C46-8AF055A5B448}" type="presParOf" srcId="{9BF3EA14-444A-4145-9AD6-FC22C4EC03DC}" destId="{08C9DCEC-18FA-4C5E-842D-E9C3716308B6}" srcOrd="2" destOrd="0" presId="urn:microsoft.com/office/officeart/2005/8/layout/cycle7"/>
    <dgm:cxn modelId="{8638B0D1-9FD4-49EC-9655-8CABC9F25EE7}" type="presParOf" srcId="{9BF3EA14-444A-4145-9AD6-FC22C4EC03DC}" destId="{ED753EA2-89E5-4EEF-87F3-A1E22205CB2A}" srcOrd="3" destOrd="0" presId="urn:microsoft.com/office/officeart/2005/8/layout/cycle7"/>
    <dgm:cxn modelId="{4DD447AD-5C8D-4A42-B917-0B451C5E42AF}" type="presParOf" srcId="{ED753EA2-89E5-4EEF-87F3-A1E22205CB2A}" destId="{C295EFD6-2D91-47C3-94C9-26972B8BF0BC}" srcOrd="0" destOrd="0" presId="urn:microsoft.com/office/officeart/2005/8/layout/cycle7"/>
    <dgm:cxn modelId="{489DC8F8-4D5C-4278-8C35-F36E7C688A9E}" type="presParOf" srcId="{9BF3EA14-444A-4145-9AD6-FC22C4EC03DC}" destId="{BCAE765E-55F8-4C18-9BFC-15B0B3C9DC80}" srcOrd="4" destOrd="0" presId="urn:microsoft.com/office/officeart/2005/8/layout/cycle7"/>
    <dgm:cxn modelId="{2A3260C1-2DAB-4380-840A-AB240EE66397}" type="presParOf" srcId="{9BF3EA14-444A-4145-9AD6-FC22C4EC03DC}" destId="{0762E7A5-36D8-4C8C-9096-807745FFA9C7}" srcOrd="5" destOrd="0" presId="urn:microsoft.com/office/officeart/2005/8/layout/cycle7"/>
    <dgm:cxn modelId="{04A56111-D7F5-4D55-8F8C-C702B633AB61}" type="presParOf" srcId="{0762E7A5-36D8-4C8C-9096-807745FFA9C7}" destId="{9ED8A5E3-F478-449E-8850-C2500CCF3A2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59A5B65-CC2D-417F-A50A-9D5140DC7A3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ZA"/>
        </a:p>
      </dgm:t>
    </dgm:pt>
    <dgm:pt modelId="{752FEB01-961B-46B2-AAFE-C766F9684819}">
      <dgm:prSet phldrT="[Text]" custT="1"/>
      <dgm:spPr>
        <a:ln>
          <a:solidFill>
            <a:schemeClr val="accent1"/>
          </a:solidFill>
        </a:ln>
      </dgm:spPr>
      <dgm:t>
        <a:bodyPr/>
        <a:lstStyle/>
        <a:p>
          <a:r>
            <a:rPr lang="en-ZA" sz="1800" dirty="0">
              <a:latin typeface="+mn-lt"/>
            </a:rPr>
            <a:t>Section 96 (1) (a) of the Act makes provision for appellants to litigate once all the internal dispute processes have been explored.</a:t>
          </a:r>
          <a:endParaRPr lang="en-ZA" sz="1800" dirty="0"/>
        </a:p>
      </dgm:t>
    </dgm:pt>
    <dgm:pt modelId="{6BFB1974-16DC-488A-A049-C69B3648D248}" type="parTrans" cxnId="{7598C1AF-302A-453B-8F8A-B0FCD9A1E08E}">
      <dgm:prSet/>
      <dgm:spPr/>
      <dgm:t>
        <a:bodyPr/>
        <a:lstStyle/>
        <a:p>
          <a:endParaRPr lang="en-ZA"/>
        </a:p>
      </dgm:t>
    </dgm:pt>
    <dgm:pt modelId="{71BBB318-CE62-4BBC-B5C8-122A36D3CEEE}" type="sibTrans" cxnId="{7598C1AF-302A-453B-8F8A-B0FCD9A1E08E}">
      <dgm:prSet/>
      <dgm:spPr/>
      <dgm:t>
        <a:bodyPr/>
        <a:lstStyle/>
        <a:p>
          <a:endParaRPr lang="en-ZA"/>
        </a:p>
      </dgm:t>
    </dgm:pt>
    <dgm:pt modelId="{1F23441F-C900-4B77-8D59-EBF6FEC194BF}">
      <dgm:prSet phldrT="[Text]" custT="1"/>
      <dgm:spPr>
        <a:ln>
          <a:solidFill>
            <a:schemeClr val="accent1"/>
          </a:solidFill>
        </a:ln>
      </dgm:spPr>
      <dgm:t>
        <a:bodyPr/>
        <a:lstStyle/>
        <a:p>
          <a:r>
            <a:rPr lang="en-ZA" sz="1800" dirty="0">
              <a:latin typeface="+mn-lt"/>
            </a:rPr>
            <a:t>Applicants exercising these rights are required to give the  Commissioner a notice in writing prior to instituting legal proceedings.</a:t>
          </a:r>
          <a:endParaRPr lang="en-ZA" sz="1800" dirty="0"/>
        </a:p>
      </dgm:t>
    </dgm:pt>
    <dgm:pt modelId="{F4D9BCFD-9586-464C-9DD4-9E7BF619EDF3}" type="parTrans" cxnId="{79356B85-1671-42C4-B374-8C5A0E5D1459}">
      <dgm:prSet/>
      <dgm:spPr/>
      <dgm:t>
        <a:bodyPr/>
        <a:lstStyle/>
        <a:p>
          <a:endParaRPr lang="en-ZA"/>
        </a:p>
      </dgm:t>
    </dgm:pt>
    <dgm:pt modelId="{2A852E3A-C2B9-49A8-B668-34D0094598E8}" type="sibTrans" cxnId="{79356B85-1671-42C4-B374-8C5A0E5D1459}">
      <dgm:prSet/>
      <dgm:spPr/>
      <dgm:t>
        <a:bodyPr/>
        <a:lstStyle/>
        <a:p>
          <a:endParaRPr lang="en-ZA"/>
        </a:p>
      </dgm:t>
    </dgm:pt>
    <dgm:pt modelId="{172953AF-327B-49D4-B8D9-665E0BE68557}">
      <dgm:prSet phldrT="[Text]" custT="1"/>
      <dgm:spPr>
        <a:ln>
          <a:solidFill>
            <a:schemeClr val="accent1"/>
          </a:solidFill>
        </a:ln>
      </dgm:spPr>
      <dgm:t>
        <a:bodyPr/>
        <a:lstStyle/>
        <a:p>
          <a:r>
            <a:rPr lang="en-ZA" sz="1800" dirty="0">
              <a:latin typeface="+mn-lt"/>
            </a:rPr>
            <a:t>The notice must be given within a year from the date of receipt of the ADR outcome or to the address stipulated in the ADR notice.</a:t>
          </a:r>
          <a:endParaRPr lang="en-ZA" sz="1800" dirty="0"/>
        </a:p>
      </dgm:t>
    </dgm:pt>
    <dgm:pt modelId="{FF9BB243-4D75-4B4E-963F-DCCE8C34BA83}" type="parTrans" cxnId="{2E266D4C-C871-4060-9172-84B2F1147305}">
      <dgm:prSet/>
      <dgm:spPr/>
      <dgm:t>
        <a:bodyPr/>
        <a:lstStyle/>
        <a:p>
          <a:endParaRPr lang="en-ZA"/>
        </a:p>
      </dgm:t>
    </dgm:pt>
    <dgm:pt modelId="{4515E4C8-A3A7-47EA-891C-33902930A7E4}" type="sibTrans" cxnId="{2E266D4C-C871-4060-9172-84B2F1147305}">
      <dgm:prSet/>
      <dgm:spPr/>
      <dgm:t>
        <a:bodyPr/>
        <a:lstStyle/>
        <a:p>
          <a:endParaRPr lang="en-ZA"/>
        </a:p>
      </dgm:t>
    </dgm:pt>
    <dgm:pt modelId="{6C869E7C-B7EC-4152-988B-835975D7E2B6}" type="pres">
      <dgm:prSet presAssocID="{E59A5B65-CC2D-417F-A50A-9D5140DC7A33}" presName="rootnode" presStyleCnt="0">
        <dgm:presLayoutVars>
          <dgm:chMax/>
          <dgm:chPref/>
          <dgm:dir/>
          <dgm:animLvl val="lvl"/>
        </dgm:presLayoutVars>
      </dgm:prSet>
      <dgm:spPr/>
    </dgm:pt>
    <dgm:pt modelId="{DC4B127C-427A-4679-988E-126A786B29C3}" type="pres">
      <dgm:prSet presAssocID="{752FEB01-961B-46B2-AAFE-C766F9684819}" presName="composite" presStyleCnt="0"/>
      <dgm:spPr/>
    </dgm:pt>
    <dgm:pt modelId="{0E1144E7-B16F-4043-89A8-273A97662E97}" type="pres">
      <dgm:prSet presAssocID="{752FEB01-961B-46B2-AAFE-C766F9684819}" presName="LShape" presStyleLbl="alignNode1" presStyleIdx="0" presStyleCnt="5"/>
      <dgm:spPr/>
    </dgm:pt>
    <dgm:pt modelId="{41B38E18-68B1-4C8C-BE4F-C2C2D32D7ED0}" type="pres">
      <dgm:prSet presAssocID="{752FEB01-961B-46B2-AAFE-C766F9684819}" presName="ParentText" presStyleLbl="revTx" presStyleIdx="0" presStyleCnt="3">
        <dgm:presLayoutVars>
          <dgm:chMax val="0"/>
          <dgm:chPref val="0"/>
          <dgm:bulletEnabled val="1"/>
        </dgm:presLayoutVars>
      </dgm:prSet>
      <dgm:spPr/>
    </dgm:pt>
    <dgm:pt modelId="{98E7D61E-82D8-4BA5-8A5B-B3071B29A9FE}" type="pres">
      <dgm:prSet presAssocID="{752FEB01-961B-46B2-AAFE-C766F9684819}" presName="Triangle" presStyleLbl="alignNode1" presStyleIdx="1" presStyleCnt="5"/>
      <dgm:spPr/>
    </dgm:pt>
    <dgm:pt modelId="{9D2A51FF-8459-4E7F-BE7C-7141237DC238}" type="pres">
      <dgm:prSet presAssocID="{71BBB318-CE62-4BBC-B5C8-122A36D3CEEE}" presName="sibTrans" presStyleCnt="0"/>
      <dgm:spPr/>
    </dgm:pt>
    <dgm:pt modelId="{3DBE21DE-ABA9-4216-B322-E0967E0ACFC7}" type="pres">
      <dgm:prSet presAssocID="{71BBB318-CE62-4BBC-B5C8-122A36D3CEEE}" presName="space" presStyleCnt="0"/>
      <dgm:spPr/>
    </dgm:pt>
    <dgm:pt modelId="{A5B27812-6687-4E33-A49B-5F04B6420DC4}" type="pres">
      <dgm:prSet presAssocID="{1F23441F-C900-4B77-8D59-EBF6FEC194BF}" presName="composite" presStyleCnt="0"/>
      <dgm:spPr/>
    </dgm:pt>
    <dgm:pt modelId="{DB97D9EE-7B35-415F-808F-0F74C46C5100}" type="pres">
      <dgm:prSet presAssocID="{1F23441F-C900-4B77-8D59-EBF6FEC194BF}" presName="LShape" presStyleLbl="alignNode1" presStyleIdx="2" presStyleCnt="5"/>
      <dgm:spPr/>
    </dgm:pt>
    <dgm:pt modelId="{C62F77AC-091F-4ECF-8ADF-95FC3FCE2EE5}" type="pres">
      <dgm:prSet presAssocID="{1F23441F-C900-4B77-8D59-EBF6FEC194BF}" presName="ParentText" presStyleLbl="revTx" presStyleIdx="1" presStyleCnt="3">
        <dgm:presLayoutVars>
          <dgm:chMax val="0"/>
          <dgm:chPref val="0"/>
          <dgm:bulletEnabled val="1"/>
        </dgm:presLayoutVars>
      </dgm:prSet>
      <dgm:spPr/>
    </dgm:pt>
    <dgm:pt modelId="{FBEFF61B-7466-4932-8314-6BBEE6F74136}" type="pres">
      <dgm:prSet presAssocID="{1F23441F-C900-4B77-8D59-EBF6FEC194BF}" presName="Triangle" presStyleLbl="alignNode1" presStyleIdx="3" presStyleCnt="5"/>
      <dgm:spPr/>
    </dgm:pt>
    <dgm:pt modelId="{35B6D02D-286A-4301-B975-625CE7397A6B}" type="pres">
      <dgm:prSet presAssocID="{2A852E3A-C2B9-49A8-B668-34D0094598E8}" presName="sibTrans" presStyleCnt="0"/>
      <dgm:spPr/>
    </dgm:pt>
    <dgm:pt modelId="{E7B0774D-184B-4B58-AE56-5E31ED6B8E16}" type="pres">
      <dgm:prSet presAssocID="{2A852E3A-C2B9-49A8-B668-34D0094598E8}" presName="space" presStyleCnt="0"/>
      <dgm:spPr/>
    </dgm:pt>
    <dgm:pt modelId="{D4E71D86-E3B0-4162-BA40-67A8DED66B5A}" type="pres">
      <dgm:prSet presAssocID="{172953AF-327B-49D4-B8D9-665E0BE68557}" presName="composite" presStyleCnt="0"/>
      <dgm:spPr/>
    </dgm:pt>
    <dgm:pt modelId="{75F2FCE5-1007-4610-B2E4-0FE055F43E35}" type="pres">
      <dgm:prSet presAssocID="{172953AF-327B-49D4-B8D9-665E0BE68557}" presName="LShape" presStyleLbl="alignNode1" presStyleIdx="4" presStyleCnt="5"/>
      <dgm:spPr/>
    </dgm:pt>
    <dgm:pt modelId="{5D8CBC39-31C6-4AAE-82B5-59C34576E568}" type="pres">
      <dgm:prSet presAssocID="{172953AF-327B-49D4-B8D9-665E0BE68557}" presName="ParentText" presStyleLbl="revTx" presStyleIdx="2" presStyleCnt="3">
        <dgm:presLayoutVars>
          <dgm:chMax val="0"/>
          <dgm:chPref val="0"/>
          <dgm:bulletEnabled val="1"/>
        </dgm:presLayoutVars>
      </dgm:prSet>
      <dgm:spPr/>
    </dgm:pt>
  </dgm:ptLst>
  <dgm:cxnLst>
    <dgm:cxn modelId="{FF7C9407-E2EC-4B6E-BF43-8E50AD1435D8}" type="presOf" srcId="{1F23441F-C900-4B77-8D59-EBF6FEC194BF}" destId="{C62F77AC-091F-4ECF-8ADF-95FC3FCE2EE5}" srcOrd="0" destOrd="0" presId="urn:microsoft.com/office/officeart/2009/3/layout/StepUpProcess"/>
    <dgm:cxn modelId="{2E266D4C-C871-4060-9172-84B2F1147305}" srcId="{E59A5B65-CC2D-417F-A50A-9D5140DC7A33}" destId="{172953AF-327B-49D4-B8D9-665E0BE68557}" srcOrd="2" destOrd="0" parTransId="{FF9BB243-4D75-4B4E-963F-DCCE8C34BA83}" sibTransId="{4515E4C8-A3A7-47EA-891C-33902930A7E4}"/>
    <dgm:cxn modelId="{79356B85-1671-42C4-B374-8C5A0E5D1459}" srcId="{E59A5B65-CC2D-417F-A50A-9D5140DC7A33}" destId="{1F23441F-C900-4B77-8D59-EBF6FEC194BF}" srcOrd="1" destOrd="0" parTransId="{F4D9BCFD-9586-464C-9DD4-9E7BF619EDF3}" sibTransId="{2A852E3A-C2B9-49A8-B668-34D0094598E8}"/>
    <dgm:cxn modelId="{7598C1AF-302A-453B-8F8A-B0FCD9A1E08E}" srcId="{E59A5B65-CC2D-417F-A50A-9D5140DC7A33}" destId="{752FEB01-961B-46B2-AAFE-C766F9684819}" srcOrd="0" destOrd="0" parTransId="{6BFB1974-16DC-488A-A049-C69B3648D248}" sibTransId="{71BBB318-CE62-4BBC-B5C8-122A36D3CEEE}"/>
    <dgm:cxn modelId="{FFD7B9CB-391F-4697-9C47-13E9DCC82AEC}" type="presOf" srcId="{172953AF-327B-49D4-B8D9-665E0BE68557}" destId="{5D8CBC39-31C6-4AAE-82B5-59C34576E568}" srcOrd="0" destOrd="0" presId="urn:microsoft.com/office/officeart/2009/3/layout/StepUpProcess"/>
    <dgm:cxn modelId="{3942E2CB-D084-48A7-9C4D-368C9E319867}" type="presOf" srcId="{E59A5B65-CC2D-417F-A50A-9D5140DC7A33}" destId="{6C869E7C-B7EC-4152-988B-835975D7E2B6}" srcOrd="0" destOrd="0" presId="urn:microsoft.com/office/officeart/2009/3/layout/StepUpProcess"/>
    <dgm:cxn modelId="{54E338DC-2E04-4A87-900F-8407B97DA9D3}" type="presOf" srcId="{752FEB01-961B-46B2-AAFE-C766F9684819}" destId="{41B38E18-68B1-4C8C-BE4F-C2C2D32D7ED0}" srcOrd="0" destOrd="0" presId="urn:microsoft.com/office/officeart/2009/3/layout/StepUpProcess"/>
    <dgm:cxn modelId="{B7B8AE4C-A700-438C-AD46-F7F5007A7A60}" type="presParOf" srcId="{6C869E7C-B7EC-4152-988B-835975D7E2B6}" destId="{DC4B127C-427A-4679-988E-126A786B29C3}" srcOrd="0" destOrd="0" presId="urn:microsoft.com/office/officeart/2009/3/layout/StepUpProcess"/>
    <dgm:cxn modelId="{A9AD259A-6EFF-49A5-951E-E88B0F978845}" type="presParOf" srcId="{DC4B127C-427A-4679-988E-126A786B29C3}" destId="{0E1144E7-B16F-4043-89A8-273A97662E97}" srcOrd="0" destOrd="0" presId="urn:microsoft.com/office/officeart/2009/3/layout/StepUpProcess"/>
    <dgm:cxn modelId="{EED007C1-58E9-477B-BBD7-02327FE9A97D}" type="presParOf" srcId="{DC4B127C-427A-4679-988E-126A786B29C3}" destId="{41B38E18-68B1-4C8C-BE4F-C2C2D32D7ED0}" srcOrd="1" destOrd="0" presId="urn:microsoft.com/office/officeart/2009/3/layout/StepUpProcess"/>
    <dgm:cxn modelId="{0644B7F5-2C93-468E-A41E-7DEE2109EF22}" type="presParOf" srcId="{DC4B127C-427A-4679-988E-126A786B29C3}" destId="{98E7D61E-82D8-4BA5-8A5B-B3071B29A9FE}" srcOrd="2" destOrd="0" presId="urn:microsoft.com/office/officeart/2009/3/layout/StepUpProcess"/>
    <dgm:cxn modelId="{EC7AB1C4-C42F-477A-83BE-1FC8CD97D189}" type="presParOf" srcId="{6C869E7C-B7EC-4152-988B-835975D7E2B6}" destId="{9D2A51FF-8459-4E7F-BE7C-7141237DC238}" srcOrd="1" destOrd="0" presId="urn:microsoft.com/office/officeart/2009/3/layout/StepUpProcess"/>
    <dgm:cxn modelId="{7E616EFC-FF5A-49D0-A122-D122BA866A2A}" type="presParOf" srcId="{9D2A51FF-8459-4E7F-BE7C-7141237DC238}" destId="{3DBE21DE-ABA9-4216-B322-E0967E0ACFC7}" srcOrd="0" destOrd="0" presId="urn:microsoft.com/office/officeart/2009/3/layout/StepUpProcess"/>
    <dgm:cxn modelId="{2C882AFB-B6CF-402C-B4DD-FE2FD07A2180}" type="presParOf" srcId="{6C869E7C-B7EC-4152-988B-835975D7E2B6}" destId="{A5B27812-6687-4E33-A49B-5F04B6420DC4}" srcOrd="2" destOrd="0" presId="urn:microsoft.com/office/officeart/2009/3/layout/StepUpProcess"/>
    <dgm:cxn modelId="{5E2BE42D-9971-46AE-886C-61C90217A2AA}" type="presParOf" srcId="{A5B27812-6687-4E33-A49B-5F04B6420DC4}" destId="{DB97D9EE-7B35-415F-808F-0F74C46C5100}" srcOrd="0" destOrd="0" presId="urn:microsoft.com/office/officeart/2009/3/layout/StepUpProcess"/>
    <dgm:cxn modelId="{58BECAA5-A34E-4F14-9A00-29DCAFFD63AA}" type="presParOf" srcId="{A5B27812-6687-4E33-A49B-5F04B6420DC4}" destId="{C62F77AC-091F-4ECF-8ADF-95FC3FCE2EE5}" srcOrd="1" destOrd="0" presId="urn:microsoft.com/office/officeart/2009/3/layout/StepUpProcess"/>
    <dgm:cxn modelId="{A72CD5E1-1DBB-48DD-967D-BD7A5A137668}" type="presParOf" srcId="{A5B27812-6687-4E33-A49B-5F04B6420DC4}" destId="{FBEFF61B-7466-4932-8314-6BBEE6F74136}" srcOrd="2" destOrd="0" presId="urn:microsoft.com/office/officeart/2009/3/layout/StepUpProcess"/>
    <dgm:cxn modelId="{D1C136ED-22AA-4BCE-B7A7-69F0FB527312}" type="presParOf" srcId="{6C869E7C-B7EC-4152-988B-835975D7E2B6}" destId="{35B6D02D-286A-4301-B975-625CE7397A6B}" srcOrd="3" destOrd="0" presId="urn:microsoft.com/office/officeart/2009/3/layout/StepUpProcess"/>
    <dgm:cxn modelId="{E79F3F1C-903E-4996-A71D-C2E187121AF7}" type="presParOf" srcId="{35B6D02D-286A-4301-B975-625CE7397A6B}" destId="{E7B0774D-184B-4B58-AE56-5E31ED6B8E16}" srcOrd="0" destOrd="0" presId="urn:microsoft.com/office/officeart/2009/3/layout/StepUpProcess"/>
    <dgm:cxn modelId="{566EB3AA-BE83-4663-AD1D-9B788117A6F9}" type="presParOf" srcId="{6C869E7C-B7EC-4152-988B-835975D7E2B6}" destId="{D4E71D86-E3B0-4162-BA40-67A8DED66B5A}" srcOrd="4" destOrd="0" presId="urn:microsoft.com/office/officeart/2009/3/layout/StepUpProcess"/>
    <dgm:cxn modelId="{874779CA-1885-433E-B8C4-41206C6D300E}" type="presParOf" srcId="{D4E71D86-E3B0-4162-BA40-67A8DED66B5A}" destId="{75F2FCE5-1007-4610-B2E4-0FE055F43E35}" srcOrd="0" destOrd="0" presId="urn:microsoft.com/office/officeart/2009/3/layout/StepUpProcess"/>
    <dgm:cxn modelId="{EBAE1054-2ECA-4290-B3AA-A70C30238C43}" type="presParOf" srcId="{D4E71D86-E3B0-4162-BA40-67A8DED66B5A}" destId="{5D8CBC39-31C6-4AAE-82B5-59C34576E56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EFC3BE-29CA-4702-B639-90A641786CB5}"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ZA"/>
        </a:p>
      </dgm:t>
    </dgm:pt>
    <dgm:pt modelId="{6391881D-1D75-4E3F-8B7E-09F1B3FA3594}">
      <dgm:prSet phldrT="[Text]" custT="1"/>
      <dgm:spPr/>
      <dgm:t>
        <a:bodyPr/>
        <a:lstStyle/>
        <a:p>
          <a:r>
            <a:rPr lang="en-ZA" sz="1800" dirty="0">
              <a:solidFill>
                <a:schemeClr val="tx1"/>
              </a:solidFill>
              <a:effectLst/>
              <a:latin typeface="+mn-lt"/>
              <a:ea typeface="Calibri" panose="020F0502020204030204" pitchFamily="34" charset="0"/>
              <a:cs typeface="Times New Roman" panose="02020603050405020304" pitchFamily="18" charset="0"/>
            </a:rPr>
            <a:t>Is an update and revision of the International Convention on the Simplification and Harmonisation of Customs procedures and practices</a:t>
          </a:r>
          <a:endParaRPr lang="en-ZA" sz="1800" dirty="0"/>
        </a:p>
      </dgm:t>
    </dgm:pt>
    <dgm:pt modelId="{6B1FAB2D-D671-4DDA-AEBF-C2EDE0299ADE}" type="parTrans" cxnId="{9380886F-301E-4BC7-AA74-A80260DC689F}">
      <dgm:prSet/>
      <dgm:spPr/>
      <dgm:t>
        <a:bodyPr/>
        <a:lstStyle/>
        <a:p>
          <a:endParaRPr lang="en-ZA"/>
        </a:p>
      </dgm:t>
    </dgm:pt>
    <dgm:pt modelId="{0A9D8168-9EDC-4C37-97FB-145AD698E53B}" type="sibTrans" cxnId="{9380886F-301E-4BC7-AA74-A80260DC689F}">
      <dgm:prSet/>
      <dgm:spPr/>
      <dgm:t>
        <a:bodyPr/>
        <a:lstStyle/>
        <a:p>
          <a:endParaRPr lang="en-ZA"/>
        </a:p>
      </dgm:t>
    </dgm:pt>
    <dgm:pt modelId="{C0D27E81-82D3-4473-B7B8-CA98A85EC4B1}">
      <dgm:prSet phldrT="[Text]" custT="1"/>
      <dgm:spPr/>
      <dgm:t>
        <a:bodyPr/>
        <a:lstStyle/>
        <a:p>
          <a:r>
            <a:rPr lang="en-ZA" sz="1800" spc="10" dirty="0">
              <a:solidFill>
                <a:schemeClr val="tx1"/>
              </a:solidFill>
              <a:effectLst/>
              <a:latin typeface="+mn-lt"/>
              <a:ea typeface="Times New Roman" panose="02020603050405020304" pitchFamily="18" charset="0"/>
              <a:cs typeface="Times New Roman" panose="02020603050405020304" pitchFamily="18" charset="0"/>
            </a:rPr>
            <a:t>The Revised Kyoto Convention commits contracting parties to the following principles:</a:t>
          </a:r>
          <a:endParaRPr lang="en-ZA" sz="1800" dirty="0"/>
        </a:p>
      </dgm:t>
    </dgm:pt>
    <dgm:pt modelId="{E7A9DE7A-95DE-40EF-810F-0FAD2E8A7AB4}" type="parTrans" cxnId="{4A3FE55D-E14D-4BA3-A59C-465522B5F77F}">
      <dgm:prSet/>
      <dgm:spPr/>
      <dgm:t>
        <a:bodyPr/>
        <a:lstStyle/>
        <a:p>
          <a:endParaRPr lang="en-ZA"/>
        </a:p>
      </dgm:t>
    </dgm:pt>
    <dgm:pt modelId="{5317826E-8A0C-4DC2-91A0-16EA6A29EF94}" type="sibTrans" cxnId="{4A3FE55D-E14D-4BA3-A59C-465522B5F77F}">
      <dgm:prSet/>
      <dgm:spPr/>
      <dgm:t>
        <a:bodyPr/>
        <a:lstStyle/>
        <a:p>
          <a:endParaRPr lang="en-ZA"/>
        </a:p>
      </dgm:t>
    </dgm:pt>
    <dgm:pt modelId="{A574EDAA-6783-4EA7-B714-D8AE9B73D384}">
      <dgm:prSet phldrT="[Text]" custT="1"/>
      <dgm:spPr/>
      <dgm:t>
        <a:bodyPr/>
        <a:lstStyle/>
        <a:p>
          <a:r>
            <a:rPr lang="en-ZA" sz="1800" spc="10" dirty="0">
              <a:solidFill>
                <a:schemeClr val="tx1"/>
              </a:solidFill>
              <a:effectLst/>
              <a:latin typeface="+mn-lt"/>
              <a:ea typeface="Times New Roman" panose="02020603050405020304" pitchFamily="18" charset="0"/>
              <a:cs typeface="Times New Roman" panose="02020603050405020304" pitchFamily="18" charset="0"/>
            </a:rPr>
            <a:t>Transparency and predictability of Customs actions</a:t>
          </a:r>
          <a:endParaRPr lang="en-ZA" sz="1800" dirty="0"/>
        </a:p>
      </dgm:t>
    </dgm:pt>
    <dgm:pt modelId="{4E176B64-A28C-4431-91CA-6AFDF9EF4087}" type="parTrans" cxnId="{30118861-6716-4934-807F-47843102186E}">
      <dgm:prSet/>
      <dgm:spPr/>
      <dgm:t>
        <a:bodyPr/>
        <a:lstStyle/>
        <a:p>
          <a:endParaRPr lang="en-ZA"/>
        </a:p>
      </dgm:t>
    </dgm:pt>
    <dgm:pt modelId="{8B2E2673-5DDF-4A34-96F8-E5E0D8B9F87D}" type="sibTrans" cxnId="{30118861-6716-4934-807F-47843102186E}">
      <dgm:prSet/>
      <dgm:spPr/>
      <dgm:t>
        <a:bodyPr/>
        <a:lstStyle/>
        <a:p>
          <a:endParaRPr lang="en-ZA"/>
        </a:p>
      </dgm:t>
    </dgm:pt>
    <dgm:pt modelId="{C735AB8B-8962-42F3-8FD1-2AA17A8F8C36}">
      <dgm:prSet phldrT="[Text]" custT="1"/>
      <dgm:spPr/>
      <dgm:t>
        <a:bodyPr/>
        <a:lstStyle/>
        <a:p>
          <a:r>
            <a:rPr lang="en-ZA" sz="1800" spc="10" dirty="0">
              <a:solidFill>
                <a:schemeClr val="tx1"/>
              </a:solidFill>
              <a:effectLst/>
              <a:latin typeface="+mn-lt"/>
              <a:ea typeface="Times New Roman" panose="02020603050405020304" pitchFamily="18" charset="0"/>
              <a:cs typeface="Times New Roman" panose="02020603050405020304" pitchFamily="18" charset="0"/>
            </a:rPr>
            <a:t>Simplified procedures for authorized persons</a:t>
          </a:r>
          <a:endParaRPr lang="en-ZA" sz="1800" dirty="0"/>
        </a:p>
      </dgm:t>
    </dgm:pt>
    <dgm:pt modelId="{A8EA8A75-EDE8-4732-B294-FD5F0ED8970E}" type="parTrans" cxnId="{A9533570-A19C-4AD1-9E40-BF45CBE1BEFC}">
      <dgm:prSet/>
      <dgm:spPr/>
      <dgm:t>
        <a:bodyPr/>
        <a:lstStyle/>
        <a:p>
          <a:endParaRPr lang="en-ZA"/>
        </a:p>
      </dgm:t>
    </dgm:pt>
    <dgm:pt modelId="{0760245F-E9CA-4C0C-8F4A-06221F24AD0A}" type="sibTrans" cxnId="{A9533570-A19C-4AD1-9E40-BF45CBE1BEFC}">
      <dgm:prSet/>
      <dgm:spPr/>
      <dgm:t>
        <a:bodyPr/>
        <a:lstStyle/>
        <a:p>
          <a:endParaRPr lang="en-ZA"/>
        </a:p>
      </dgm:t>
    </dgm:pt>
    <dgm:pt modelId="{B97E5363-EAFD-4513-AEB4-7EAA8C7B4E55}">
      <dgm:prSet phldrT="[Text]" custT="1"/>
      <dgm:spPr/>
      <dgm:t>
        <a:bodyPr/>
        <a:lstStyle/>
        <a:p>
          <a:r>
            <a:rPr lang="en-ZA" sz="1800" spc="10" dirty="0">
              <a:solidFill>
                <a:schemeClr val="tx1"/>
              </a:solidFill>
              <a:effectLst/>
              <a:latin typeface="+mn-lt"/>
              <a:ea typeface="Times New Roman" panose="02020603050405020304" pitchFamily="18" charset="0"/>
              <a:cs typeface="Times New Roman" panose="02020603050405020304" pitchFamily="18" charset="0"/>
            </a:rPr>
            <a:t>Partnership with the trade</a:t>
          </a:r>
          <a:endParaRPr lang="en-ZA" sz="1800" dirty="0"/>
        </a:p>
      </dgm:t>
    </dgm:pt>
    <dgm:pt modelId="{90350003-6511-472F-AE38-7F7A3E53741C}" type="parTrans" cxnId="{7458DE50-44BC-45BF-8916-89F26F112C35}">
      <dgm:prSet/>
      <dgm:spPr/>
      <dgm:t>
        <a:bodyPr/>
        <a:lstStyle/>
        <a:p>
          <a:endParaRPr lang="en-ZA"/>
        </a:p>
      </dgm:t>
    </dgm:pt>
    <dgm:pt modelId="{E8FEE664-CF1B-4F4E-86B6-204ED50B50FC}" type="sibTrans" cxnId="{7458DE50-44BC-45BF-8916-89F26F112C35}">
      <dgm:prSet/>
      <dgm:spPr/>
      <dgm:t>
        <a:bodyPr/>
        <a:lstStyle/>
        <a:p>
          <a:endParaRPr lang="en-ZA"/>
        </a:p>
      </dgm:t>
    </dgm:pt>
    <dgm:pt modelId="{0D46768E-0C38-4364-9853-A63E0F14C0A9}" type="pres">
      <dgm:prSet presAssocID="{B8EFC3BE-29CA-4702-B639-90A641786CB5}" presName="layout" presStyleCnt="0">
        <dgm:presLayoutVars>
          <dgm:chMax/>
          <dgm:chPref/>
          <dgm:dir/>
          <dgm:resizeHandles/>
        </dgm:presLayoutVars>
      </dgm:prSet>
      <dgm:spPr/>
    </dgm:pt>
    <dgm:pt modelId="{D68B74C0-8C66-409F-ACF7-4C4478D809AD}" type="pres">
      <dgm:prSet presAssocID="{6391881D-1D75-4E3F-8B7E-09F1B3FA3594}" presName="root" presStyleCnt="0">
        <dgm:presLayoutVars>
          <dgm:chMax/>
          <dgm:chPref/>
        </dgm:presLayoutVars>
      </dgm:prSet>
      <dgm:spPr/>
    </dgm:pt>
    <dgm:pt modelId="{538B4316-C0D8-4135-A0AB-A92E54CA0656}" type="pres">
      <dgm:prSet presAssocID="{6391881D-1D75-4E3F-8B7E-09F1B3FA3594}" presName="rootComposite" presStyleCnt="0">
        <dgm:presLayoutVars/>
      </dgm:prSet>
      <dgm:spPr/>
    </dgm:pt>
    <dgm:pt modelId="{21505605-1F78-4194-81D9-9A3FD6039026}" type="pres">
      <dgm:prSet presAssocID="{6391881D-1D75-4E3F-8B7E-09F1B3FA3594}" presName="ParentAccent" presStyleLbl="alignNode1" presStyleIdx="0" presStyleCnt="2" custLinFactNeighborX="-165" custLinFactNeighborY="19368"/>
      <dgm:spPr/>
    </dgm:pt>
    <dgm:pt modelId="{45F2CE40-ED8E-49C4-87F1-57C9F19DBFE7}" type="pres">
      <dgm:prSet presAssocID="{6391881D-1D75-4E3F-8B7E-09F1B3FA3594}" presName="ParentSmallAccent" presStyleLbl="fgAcc1" presStyleIdx="0" presStyleCnt="2" custFlipHor="1" custScaleX="98614" custScaleY="31015" custLinFactX="41334" custLinFactY="400000" custLinFactNeighborX="100000" custLinFactNeighborY="497850"/>
      <dgm:spPr>
        <a:solidFill>
          <a:schemeClr val="bg1">
            <a:alpha val="90000"/>
          </a:schemeClr>
        </a:solidFill>
        <a:ln>
          <a:noFill/>
        </a:ln>
      </dgm:spPr>
    </dgm:pt>
    <dgm:pt modelId="{C843C766-B53F-4F94-93D2-8B70F6A43165}" type="pres">
      <dgm:prSet presAssocID="{6391881D-1D75-4E3F-8B7E-09F1B3FA3594}" presName="Parent" presStyleLbl="revTx" presStyleIdx="0" presStyleCnt="5" custScaleY="131192">
        <dgm:presLayoutVars>
          <dgm:chMax/>
          <dgm:chPref val="4"/>
          <dgm:bulletEnabled val="1"/>
        </dgm:presLayoutVars>
      </dgm:prSet>
      <dgm:spPr/>
    </dgm:pt>
    <dgm:pt modelId="{C294964D-7DDA-493E-A816-6029049565BC}" type="pres">
      <dgm:prSet presAssocID="{6391881D-1D75-4E3F-8B7E-09F1B3FA3594}" presName="childShape" presStyleCnt="0">
        <dgm:presLayoutVars>
          <dgm:chMax val="0"/>
          <dgm:chPref val="0"/>
        </dgm:presLayoutVars>
      </dgm:prSet>
      <dgm:spPr/>
    </dgm:pt>
    <dgm:pt modelId="{CAD4CF2B-959B-4E65-84EB-3297E4277886}" type="pres">
      <dgm:prSet presAssocID="{C0D27E81-82D3-4473-B7B8-CA98A85EC4B1}" presName="root" presStyleCnt="0">
        <dgm:presLayoutVars>
          <dgm:chMax/>
          <dgm:chPref/>
        </dgm:presLayoutVars>
      </dgm:prSet>
      <dgm:spPr/>
    </dgm:pt>
    <dgm:pt modelId="{78BEAEDE-EC43-4A3F-A774-B1BF09C7AA87}" type="pres">
      <dgm:prSet presAssocID="{C0D27E81-82D3-4473-B7B8-CA98A85EC4B1}" presName="rootComposite" presStyleCnt="0">
        <dgm:presLayoutVars/>
      </dgm:prSet>
      <dgm:spPr/>
    </dgm:pt>
    <dgm:pt modelId="{C1CDC4ED-61C9-42AA-A3FF-B5E1198F546C}" type="pres">
      <dgm:prSet presAssocID="{C0D27E81-82D3-4473-B7B8-CA98A85EC4B1}" presName="ParentAccent" presStyleLbl="alignNode1" presStyleIdx="1" presStyleCnt="2" custLinFactNeighborX="-165" custLinFactNeighborY="44268"/>
      <dgm:spPr/>
    </dgm:pt>
    <dgm:pt modelId="{87B689C9-3C09-47FB-B17C-B476416197AE}" type="pres">
      <dgm:prSet presAssocID="{C0D27E81-82D3-4473-B7B8-CA98A85EC4B1}" presName="ParentSmallAccent" presStyleLbl="fgAcc1" presStyleIdx="1" presStyleCnt="2" custLinFactY="452610" custLinFactNeighborX="3231" custLinFactNeighborY="500000"/>
      <dgm:spPr/>
    </dgm:pt>
    <dgm:pt modelId="{0119C4F5-30D2-42DB-8BD9-84D5BFD4B8E5}" type="pres">
      <dgm:prSet presAssocID="{C0D27E81-82D3-4473-B7B8-CA98A85EC4B1}" presName="Parent" presStyleLbl="revTx" presStyleIdx="1" presStyleCnt="5">
        <dgm:presLayoutVars>
          <dgm:chMax/>
          <dgm:chPref val="4"/>
          <dgm:bulletEnabled val="1"/>
        </dgm:presLayoutVars>
      </dgm:prSet>
      <dgm:spPr/>
    </dgm:pt>
    <dgm:pt modelId="{FDAFE2BC-9117-4809-A1EC-C3EC8300779F}" type="pres">
      <dgm:prSet presAssocID="{C0D27E81-82D3-4473-B7B8-CA98A85EC4B1}" presName="childShape" presStyleCnt="0">
        <dgm:presLayoutVars>
          <dgm:chMax val="0"/>
          <dgm:chPref val="0"/>
        </dgm:presLayoutVars>
      </dgm:prSet>
      <dgm:spPr/>
    </dgm:pt>
    <dgm:pt modelId="{361018CB-AD5E-4B78-8C32-7D3F15656101}" type="pres">
      <dgm:prSet presAssocID="{A574EDAA-6783-4EA7-B714-D8AE9B73D384}" presName="childComposite" presStyleCnt="0">
        <dgm:presLayoutVars>
          <dgm:chMax val="0"/>
          <dgm:chPref val="0"/>
        </dgm:presLayoutVars>
      </dgm:prSet>
      <dgm:spPr/>
    </dgm:pt>
    <dgm:pt modelId="{846A8787-B145-4F6A-A4DF-519034E8000D}" type="pres">
      <dgm:prSet presAssocID="{A574EDAA-6783-4EA7-B714-D8AE9B73D384}" presName="ChildAccent" presStyleLbl="solidFgAcc1" presStyleIdx="0" presStyleCnt="3"/>
      <dgm:spPr/>
    </dgm:pt>
    <dgm:pt modelId="{DC967701-0DC8-41F6-A302-F560480530C7}" type="pres">
      <dgm:prSet presAssocID="{A574EDAA-6783-4EA7-B714-D8AE9B73D384}" presName="Child" presStyleLbl="revTx" presStyleIdx="2" presStyleCnt="5">
        <dgm:presLayoutVars>
          <dgm:chMax val="0"/>
          <dgm:chPref val="0"/>
          <dgm:bulletEnabled val="1"/>
        </dgm:presLayoutVars>
      </dgm:prSet>
      <dgm:spPr/>
    </dgm:pt>
    <dgm:pt modelId="{FD3D138C-0F7A-482C-B1B6-10B206BE6EED}" type="pres">
      <dgm:prSet presAssocID="{C735AB8B-8962-42F3-8FD1-2AA17A8F8C36}" presName="childComposite" presStyleCnt="0">
        <dgm:presLayoutVars>
          <dgm:chMax val="0"/>
          <dgm:chPref val="0"/>
        </dgm:presLayoutVars>
      </dgm:prSet>
      <dgm:spPr/>
    </dgm:pt>
    <dgm:pt modelId="{E60733C9-97FE-4468-9517-235B613B457D}" type="pres">
      <dgm:prSet presAssocID="{C735AB8B-8962-42F3-8FD1-2AA17A8F8C36}" presName="ChildAccent" presStyleLbl="solidFgAcc1" presStyleIdx="1" presStyleCnt="3"/>
      <dgm:spPr/>
    </dgm:pt>
    <dgm:pt modelId="{40EE37B4-8C29-47CB-993C-DBB97E24780B}" type="pres">
      <dgm:prSet presAssocID="{C735AB8B-8962-42F3-8FD1-2AA17A8F8C36}" presName="Child" presStyleLbl="revTx" presStyleIdx="3" presStyleCnt="5">
        <dgm:presLayoutVars>
          <dgm:chMax val="0"/>
          <dgm:chPref val="0"/>
          <dgm:bulletEnabled val="1"/>
        </dgm:presLayoutVars>
      </dgm:prSet>
      <dgm:spPr/>
    </dgm:pt>
    <dgm:pt modelId="{367CDD49-A669-4647-91DC-B3209B7A5688}" type="pres">
      <dgm:prSet presAssocID="{B97E5363-EAFD-4513-AEB4-7EAA8C7B4E55}" presName="childComposite" presStyleCnt="0">
        <dgm:presLayoutVars>
          <dgm:chMax val="0"/>
          <dgm:chPref val="0"/>
        </dgm:presLayoutVars>
      </dgm:prSet>
      <dgm:spPr/>
    </dgm:pt>
    <dgm:pt modelId="{64B6410E-9B33-4A1F-86C7-66C5D0F74251}" type="pres">
      <dgm:prSet presAssocID="{B97E5363-EAFD-4513-AEB4-7EAA8C7B4E55}" presName="ChildAccent" presStyleLbl="solidFgAcc1" presStyleIdx="2" presStyleCnt="3"/>
      <dgm:spPr/>
    </dgm:pt>
    <dgm:pt modelId="{B97F094E-50C3-4416-9402-0375EE7E2D75}" type="pres">
      <dgm:prSet presAssocID="{B97E5363-EAFD-4513-AEB4-7EAA8C7B4E55}" presName="Child" presStyleLbl="revTx" presStyleIdx="4" presStyleCnt="5">
        <dgm:presLayoutVars>
          <dgm:chMax val="0"/>
          <dgm:chPref val="0"/>
          <dgm:bulletEnabled val="1"/>
        </dgm:presLayoutVars>
      </dgm:prSet>
      <dgm:spPr/>
    </dgm:pt>
  </dgm:ptLst>
  <dgm:cxnLst>
    <dgm:cxn modelId="{137C3D1B-F865-4FF9-A085-DFA657E029D7}" type="presOf" srcId="{A574EDAA-6783-4EA7-B714-D8AE9B73D384}" destId="{DC967701-0DC8-41F6-A302-F560480530C7}" srcOrd="0" destOrd="0" presId="urn:microsoft.com/office/officeart/2008/layout/SquareAccentList"/>
    <dgm:cxn modelId="{A436C35B-61FF-411F-9EAE-A706F0BB8CE2}" type="presOf" srcId="{C735AB8B-8962-42F3-8FD1-2AA17A8F8C36}" destId="{40EE37B4-8C29-47CB-993C-DBB97E24780B}" srcOrd="0" destOrd="0" presId="urn:microsoft.com/office/officeart/2008/layout/SquareAccentList"/>
    <dgm:cxn modelId="{4A3FE55D-E14D-4BA3-A59C-465522B5F77F}" srcId="{B8EFC3BE-29CA-4702-B639-90A641786CB5}" destId="{C0D27E81-82D3-4473-B7B8-CA98A85EC4B1}" srcOrd="1" destOrd="0" parTransId="{E7A9DE7A-95DE-40EF-810F-0FAD2E8A7AB4}" sibTransId="{5317826E-8A0C-4DC2-91A0-16EA6A29EF94}"/>
    <dgm:cxn modelId="{30118861-6716-4934-807F-47843102186E}" srcId="{C0D27E81-82D3-4473-B7B8-CA98A85EC4B1}" destId="{A574EDAA-6783-4EA7-B714-D8AE9B73D384}" srcOrd="0" destOrd="0" parTransId="{4E176B64-A28C-4431-91CA-6AFDF9EF4087}" sibTransId="{8B2E2673-5DDF-4A34-96F8-E5E0D8B9F87D}"/>
    <dgm:cxn modelId="{9380886F-301E-4BC7-AA74-A80260DC689F}" srcId="{B8EFC3BE-29CA-4702-B639-90A641786CB5}" destId="{6391881D-1D75-4E3F-8B7E-09F1B3FA3594}" srcOrd="0" destOrd="0" parTransId="{6B1FAB2D-D671-4DDA-AEBF-C2EDE0299ADE}" sibTransId="{0A9D8168-9EDC-4C37-97FB-145AD698E53B}"/>
    <dgm:cxn modelId="{A9533570-A19C-4AD1-9E40-BF45CBE1BEFC}" srcId="{C0D27E81-82D3-4473-B7B8-CA98A85EC4B1}" destId="{C735AB8B-8962-42F3-8FD1-2AA17A8F8C36}" srcOrd="1" destOrd="0" parTransId="{A8EA8A75-EDE8-4732-B294-FD5F0ED8970E}" sibTransId="{0760245F-E9CA-4C0C-8F4A-06221F24AD0A}"/>
    <dgm:cxn modelId="{7458DE50-44BC-45BF-8916-89F26F112C35}" srcId="{C0D27E81-82D3-4473-B7B8-CA98A85EC4B1}" destId="{B97E5363-EAFD-4513-AEB4-7EAA8C7B4E55}" srcOrd="2" destOrd="0" parTransId="{90350003-6511-472F-AE38-7F7A3E53741C}" sibTransId="{E8FEE664-CF1B-4F4E-86B6-204ED50B50FC}"/>
    <dgm:cxn modelId="{855AA551-148E-4215-BEDF-671AB43B133B}" type="presOf" srcId="{C0D27E81-82D3-4473-B7B8-CA98A85EC4B1}" destId="{0119C4F5-30D2-42DB-8BD9-84D5BFD4B8E5}" srcOrd="0" destOrd="0" presId="urn:microsoft.com/office/officeart/2008/layout/SquareAccentList"/>
    <dgm:cxn modelId="{00131CA1-42DD-4709-AC56-9854E9AE54F7}" type="presOf" srcId="{6391881D-1D75-4E3F-8B7E-09F1B3FA3594}" destId="{C843C766-B53F-4F94-93D2-8B70F6A43165}" srcOrd="0" destOrd="0" presId="urn:microsoft.com/office/officeart/2008/layout/SquareAccentList"/>
    <dgm:cxn modelId="{05BE60E7-2180-4A83-B013-C30ACE599A6C}" type="presOf" srcId="{B8EFC3BE-29CA-4702-B639-90A641786CB5}" destId="{0D46768E-0C38-4364-9853-A63E0F14C0A9}" srcOrd="0" destOrd="0" presId="urn:microsoft.com/office/officeart/2008/layout/SquareAccentList"/>
    <dgm:cxn modelId="{8EA3EEE7-450D-4E10-8CC1-48E58CBE5749}" type="presOf" srcId="{B97E5363-EAFD-4513-AEB4-7EAA8C7B4E55}" destId="{B97F094E-50C3-4416-9402-0375EE7E2D75}" srcOrd="0" destOrd="0" presId="urn:microsoft.com/office/officeart/2008/layout/SquareAccentList"/>
    <dgm:cxn modelId="{BD580188-425E-4834-83BC-FE6687BF0090}" type="presParOf" srcId="{0D46768E-0C38-4364-9853-A63E0F14C0A9}" destId="{D68B74C0-8C66-409F-ACF7-4C4478D809AD}" srcOrd="0" destOrd="0" presId="urn:microsoft.com/office/officeart/2008/layout/SquareAccentList"/>
    <dgm:cxn modelId="{628B8B82-517F-4409-9C64-C25BB75C8F29}" type="presParOf" srcId="{D68B74C0-8C66-409F-ACF7-4C4478D809AD}" destId="{538B4316-C0D8-4135-A0AB-A92E54CA0656}" srcOrd="0" destOrd="0" presId="urn:microsoft.com/office/officeart/2008/layout/SquareAccentList"/>
    <dgm:cxn modelId="{F78F4F1D-62B0-45F1-9CFE-6033C73FF5D1}" type="presParOf" srcId="{538B4316-C0D8-4135-A0AB-A92E54CA0656}" destId="{21505605-1F78-4194-81D9-9A3FD6039026}" srcOrd="0" destOrd="0" presId="urn:microsoft.com/office/officeart/2008/layout/SquareAccentList"/>
    <dgm:cxn modelId="{7D3EC72F-8670-4512-8FBE-F01CB5E58146}" type="presParOf" srcId="{538B4316-C0D8-4135-A0AB-A92E54CA0656}" destId="{45F2CE40-ED8E-49C4-87F1-57C9F19DBFE7}" srcOrd="1" destOrd="0" presId="urn:microsoft.com/office/officeart/2008/layout/SquareAccentList"/>
    <dgm:cxn modelId="{BC816D78-DB1D-45E8-B2A6-952B90E6E09F}" type="presParOf" srcId="{538B4316-C0D8-4135-A0AB-A92E54CA0656}" destId="{C843C766-B53F-4F94-93D2-8B70F6A43165}" srcOrd="2" destOrd="0" presId="urn:microsoft.com/office/officeart/2008/layout/SquareAccentList"/>
    <dgm:cxn modelId="{10C0121F-0F4E-49BE-B6A8-0D165BD6B3AD}" type="presParOf" srcId="{D68B74C0-8C66-409F-ACF7-4C4478D809AD}" destId="{C294964D-7DDA-493E-A816-6029049565BC}" srcOrd="1" destOrd="0" presId="urn:microsoft.com/office/officeart/2008/layout/SquareAccentList"/>
    <dgm:cxn modelId="{DC55BF9D-B28C-490B-9F58-A09E7EA9B307}" type="presParOf" srcId="{0D46768E-0C38-4364-9853-A63E0F14C0A9}" destId="{CAD4CF2B-959B-4E65-84EB-3297E4277886}" srcOrd="1" destOrd="0" presId="urn:microsoft.com/office/officeart/2008/layout/SquareAccentList"/>
    <dgm:cxn modelId="{1014A401-B497-49C4-AF68-1928506A293F}" type="presParOf" srcId="{CAD4CF2B-959B-4E65-84EB-3297E4277886}" destId="{78BEAEDE-EC43-4A3F-A774-B1BF09C7AA87}" srcOrd="0" destOrd="0" presId="urn:microsoft.com/office/officeart/2008/layout/SquareAccentList"/>
    <dgm:cxn modelId="{2DCED1A4-929F-4A04-8E18-EA14E73A5BF8}" type="presParOf" srcId="{78BEAEDE-EC43-4A3F-A774-B1BF09C7AA87}" destId="{C1CDC4ED-61C9-42AA-A3FF-B5E1198F546C}" srcOrd="0" destOrd="0" presId="urn:microsoft.com/office/officeart/2008/layout/SquareAccentList"/>
    <dgm:cxn modelId="{68805AB1-F8A7-4199-B298-14A0A567FA23}" type="presParOf" srcId="{78BEAEDE-EC43-4A3F-A774-B1BF09C7AA87}" destId="{87B689C9-3C09-47FB-B17C-B476416197AE}" srcOrd="1" destOrd="0" presId="urn:microsoft.com/office/officeart/2008/layout/SquareAccentList"/>
    <dgm:cxn modelId="{DF854B1F-2EA3-430F-B8DB-0FF721C0C927}" type="presParOf" srcId="{78BEAEDE-EC43-4A3F-A774-B1BF09C7AA87}" destId="{0119C4F5-30D2-42DB-8BD9-84D5BFD4B8E5}" srcOrd="2" destOrd="0" presId="urn:microsoft.com/office/officeart/2008/layout/SquareAccentList"/>
    <dgm:cxn modelId="{E3D1B64E-B673-45B9-94F1-52D885081E13}" type="presParOf" srcId="{CAD4CF2B-959B-4E65-84EB-3297E4277886}" destId="{FDAFE2BC-9117-4809-A1EC-C3EC8300779F}" srcOrd="1" destOrd="0" presId="urn:microsoft.com/office/officeart/2008/layout/SquareAccentList"/>
    <dgm:cxn modelId="{583EA1BE-B41B-4210-8BCF-7F64FEFFE607}" type="presParOf" srcId="{FDAFE2BC-9117-4809-A1EC-C3EC8300779F}" destId="{361018CB-AD5E-4B78-8C32-7D3F15656101}" srcOrd="0" destOrd="0" presId="urn:microsoft.com/office/officeart/2008/layout/SquareAccentList"/>
    <dgm:cxn modelId="{9B8C74BB-ECE7-4266-B39F-DD736D6D21A3}" type="presParOf" srcId="{361018CB-AD5E-4B78-8C32-7D3F15656101}" destId="{846A8787-B145-4F6A-A4DF-519034E8000D}" srcOrd="0" destOrd="0" presId="urn:microsoft.com/office/officeart/2008/layout/SquareAccentList"/>
    <dgm:cxn modelId="{881C0BEF-A51B-4E2B-A8FA-92C94CA823B7}" type="presParOf" srcId="{361018CB-AD5E-4B78-8C32-7D3F15656101}" destId="{DC967701-0DC8-41F6-A302-F560480530C7}" srcOrd="1" destOrd="0" presId="urn:microsoft.com/office/officeart/2008/layout/SquareAccentList"/>
    <dgm:cxn modelId="{A97B6C37-DCC7-43A2-94AC-568C3CF95B3B}" type="presParOf" srcId="{FDAFE2BC-9117-4809-A1EC-C3EC8300779F}" destId="{FD3D138C-0F7A-482C-B1B6-10B206BE6EED}" srcOrd="1" destOrd="0" presId="urn:microsoft.com/office/officeart/2008/layout/SquareAccentList"/>
    <dgm:cxn modelId="{E9DF89CF-3E64-4FE2-BCE6-20ACA49F5FCC}" type="presParOf" srcId="{FD3D138C-0F7A-482C-B1B6-10B206BE6EED}" destId="{E60733C9-97FE-4468-9517-235B613B457D}" srcOrd="0" destOrd="0" presId="urn:microsoft.com/office/officeart/2008/layout/SquareAccentList"/>
    <dgm:cxn modelId="{91771C3D-B96E-46C9-B8AA-269971E3BB30}" type="presParOf" srcId="{FD3D138C-0F7A-482C-B1B6-10B206BE6EED}" destId="{40EE37B4-8C29-47CB-993C-DBB97E24780B}" srcOrd="1" destOrd="0" presId="urn:microsoft.com/office/officeart/2008/layout/SquareAccentList"/>
    <dgm:cxn modelId="{668C8B1F-A728-43EC-B5F5-DF0659B00B97}" type="presParOf" srcId="{FDAFE2BC-9117-4809-A1EC-C3EC8300779F}" destId="{367CDD49-A669-4647-91DC-B3209B7A5688}" srcOrd="2" destOrd="0" presId="urn:microsoft.com/office/officeart/2008/layout/SquareAccentList"/>
    <dgm:cxn modelId="{AE612F7A-09C1-4E1E-AA1D-08D1A88AF83F}" type="presParOf" srcId="{367CDD49-A669-4647-91DC-B3209B7A5688}" destId="{64B6410E-9B33-4A1F-86C7-66C5D0F74251}" srcOrd="0" destOrd="0" presId="urn:microsoft.com/office/officeart/2008/layout/SquareAccentList"/>
    <dgm:cxn modelId="{9EC87910-60BA-41D0-B668-298DE493720D}" type="presParOf" srcId="{367CDD49-A669-4647-91DC-B3209B7A5688}" destId="{B97F094E-50C3-4416-9402-0375EE7E2D75}"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6E839-8B0E-4B30-A105-9467A2F6FA6F}" type="doc">
      <dgm:prSet loTypeId="urn:microsoft.com/office/officeart/2005/8/layout/process1" loCatId="process" qsTypeId="urn:microsoft.com/office/officeart/2005/8/quickstyle/simple1" qsCatId="simple" csTypeId="urn:microsoft.com/office/officeart/2005/8/colors/accent1_2" csCatId="accent1" phldr="1"/>
      <dgm:spPr/>
    </dgm:pt>
    <dgm:pt modelId="{8A16DB2D-5247-4DEC-A29C-9398E3CAC670}">
      <dgm:prSet phldrT="[Text]" custT="1"/>
      <dgm:spPr/>
      <dgm:t>
        <a:bodyPr/>
        <a:lstStyle/>
        <a:p>
          <a:r>
            <a:rPr lang="en-ZA" sz="1800" dirty="0">
              <a:solidFill>
                <a:schemeClr val="tx1"/>
              </a:solidFill>
              <a:latin typeface="Calibri" panose="020F0502020204030204" pitchFamily="34" charset="0"/>
              <a:cs typeface="Calibri" panose="020F0502020204030204" pitchFamily="34" charset="0"/>
            </a:rPr>
            <a:t>What it is</a:t>
          </a:r>
          <a:endParaRPr lang="en-ZA" sz="1800" dirty="0"/>
        </a:p>
      </dgm:t>
    </dgm:pt>
    <dgm:pt modelId="{0FB8BFBE-0284-41E7-B44B-2F9AF98FBD91}" type="parTrans" cxnId="{44A6F78E-6703-44FB-BD9E-19C444D76710}">
      <dgm:prSet/>
      <dgm:spPr/>
      <dgm:t>
        <a:bodyPr/>
        <a:lstStyle/>
        <a:p>
          <a:endParaRPr lang="en-ZA"/>
        </a:p>
      </dgm:t>
    </dgm:pt>
    <dgm:pt modelId="{5E7AF206-0B0D-4EEC-9BD7-B0663B126541}" type="sibTrans" cxnId="{44A6F78E-6703-44FB-BD9E-19C444D76710}">
      <dgm:prSet custT="1"/>
      <dgm:spPr/>
      <dgm:t>
        <a:bodyPr/>
        <a:lstStyle/>
        <a:p>
          <a:endParaRPr lang="en-ZA" sz="1800"/>
        </a:p>
      </dgm:t>
    </dgm:pt>
    <dgm:pt modelId="{12CEDA2D-3F0B-4E4E-8DEF-048F32CB29BF}">
      <dgm:prSet phldrT="[Text]" custT="1"/>
      <dgm:spPr/>
      <dgm:t>
        <a:bodyPr/>
        <a:lstStyle/>
        <a:p>
          <a:r>
            <a:rPr lang="en-ZA" sz="1800" dirty="0">
              <a:solidFill>
                <a:schemeClr val="tx1"/>
              </a:solidFill>
              <a:latin typeface="Calibri" panose="020F0502020204030204" pitchFamily="34" charset="0"/>
              <a:cs typeface="Calibri" panose="020F0502020204030204" pitchFamily="34" charset="0"/>
            </a:rPr>
            <a:t>How it is made</a:t>
          </a:r>
          <a:endParaRPr lang="en-ZA" sz="1800" dirty="0"/>
        </a:p>
      </dgm:t>
    </dgm:pt>
    <dgm:pt modelId="{E8D62641-C9DE-49AB-A9AC-D89D58C4924E}" type="parTrans" cxnId="{8B0E49D4-0ADE-4446-A8A4-C75D877473FA}">
      <dgm:prSet/>
      <dgm:spPr/>
      <dgm:t>
        <a:bodyPr/>
        <a:lstStyle/>
        <a:p>
          <a:endParaRPr lang="en-ZA"/>
        </a:p>
      </dgm:t>
    </dgm:pt>
    <dgm:pt modelId="{9C7E84FF-7F0D-41E8-A83B-95C4FCA998C1}" type="sibTrans" cxnId="{8B0E49D4-0ADE-4446-A8A4-C75D877473FA}">
      <dgm:prSet custT="1"/>
      <dgm:spPr/>
      <dgm:t>
        <a:bodyPr/>
        <a:lstStyle/>
        <a:p>
          <a:endParaRPr lang="en-ZA" sz="1800"/>
        </a:p>
      </dgm:t>
    </dgm:pt>
    <dgm:pt modelId="{DE6601B9-2C39-4036-A631-49E756501341}">
      <dgm:prSet phldrT="[Text]" custT="1"/>
      <dgm:spPr/>
      <dgm:t>
        <a:bodyPr/>
        <a:lstStyle/>
        <a:p>
          <a:r>
            <a:rPr lang="en-GB" sz="1800" dirty="0">
              <a:solidFill>
                <a:schemeClr val="tx1"/>
              </a:solidFill>
              <a:latin typeface="Calibri" panose="020F0502020204030204" pitchFamily="34" charset="0"/>
              <a:cs typeface="Calibri" panose="020F0502020204030204" pitchFamily="34" charset="0"/>
            </a:rPr>
            <a:t>What it is used for</a:t>
          </a:r>
          <a:endParaRPr lang="en-ZA" sz="1800" dirty="0"/>
        </a:p>
      </dgm:t>
    </dgm:pt>
    <dgm:pt modelId="{9C3439A3-37DA-4E93-939B-F24B823FA7DD}" type="parTrans" cxnId="{913AF818-D8C1-455F-B77C-D527729E532E}">
      <dgm:prSet/>
      <dgm:spPr/>
      <dgm:t>
        <a:bodyPr/>
        <a:lstStyle/>
        <a:p>
          <a:endParaRPr lang="en-ZA"/>
        </a:p>
      </dgm:t>
    </dgm:pt>
    <dgm:pt modelId="{50F33D5B-9C75-4FBB-8F60-2DAA179ACD22}" type="sibTrans" cxnId="{913AF818-D8C1-455F-B77C-D527729E532E}">
      <dgm:prSet/>
      <dgm:spPr/>
      <dgm:t>
        <a:bodyPr/>
        <a:lstStyle/>
        <a:p>
          <a:endParaRPr lang="en-ZA"/>
        </a:p>
      </dgm:t>
    </dgm:pt>
    <dgm:pt modelId="{82FF3EC0-57DA-492A-843A-765E5B21B0AF}" type="pres">
      <dgm:prSet presAssocID="{4A56E839-8B0E-4B30-A105-9467A2F6FA6F}" presName="Name0" presStyleCnt="0">
        <dgm:presLayoutVars>
          <dgm:dir/>
          <dgm:resizeHandles val="exact"/>
        </dgm:presLayoutVars>
      </dgm:prSet>
      <dgm:spPr/>
    </dgm:pt>
    <dgm:pt modelId="{450B1AE5-CE98-4413-8B26-A94A57BF04B2}" type="pres">
      <dgm:prSet presAssocID="{8A16DB2D-5247-4DEC-A29C-9398E3CAC670}" presName="node" presStyleLbl="node1" presStyleIdx="0" presStyleCnt="3" custLinFactNeighborX="-836" custLinFactNeighborY="-50000">
        <dgm:presLayoutVars>
          <dgm:bulletEnabled val="1"/>
        </dgm:presLayoutVars>
      </dgm:prSet>
      <dgm:spPr/>
    </dgm:pt>
    <dgm:pt modelId="{FF6DEB7C-DAD8-44F8-AA0F-48AAFEBB15F6}" type="pres">
      <dgm:prSet presAssocID="{5E7AF206-0B0D-4EEC-9BD7-B0663B126541}" presName="sibTrans" presStyleLbl="sibTrans2D1" presStyleIdx="0" presStyleCnt="2"/>
      <dgm:spPr/>
    </dgm:pt>
    <dgm:pt modelId="{F727403E-174F-4541-AE6D-A0EDCBF36E73}" type="pres">
      <dgm:prSet presAssocID="{5E7AF206-0B0D-4EEC-9BD7-B0663B126541}" presName="connectorText" presStyleLbl="sibTrans2D1" presStyleIdx="0" presStyleCnt="2"/>
      <dgm:spPr/>
    </dgm:pt>
    <dgm:pt modelId="{370DBEB1-00CF-43BD-8C26-09DD29B3DB2C}" type="pres">
      <dgm:prSet presAssocID="{12CEDA2D-3F0B-4E4E-8DEF-048F32CB29BF}" presName="node" presStyleLbl="node1" presStyleIdx="1" presStyleCnt="3" custLinFactNeighborX="-836" custLinFactNeighborY="-50000">
        <dgm:presLayoutVars>
          <dgm:bulletEnabled val="1"/>
        </dgm:presLayoutVars>
      </dgm:prSet>
      <dgm:spPr/>
    </dgm:pt>
    <dgm:pt modelId="{F146BF2D-ADA4-4ACA-8272-1E9D3EA2CFEB}" type="pres">
      <dgm:prSet presAssocID="{9C7E84FF-7F0D-41E8-A83B-95C4FCA998C1}" presName="sibTrans" presStyleLbl="sibTrans2D1" presStyleIdx="1" presStyleCnt="2"/>
      <dgm:spPr/>
    </dgm:pt>
    <dgm:pt modelId="{080E82C9-F3FE-4C4F-B6DD-11BC7ED73E50}" type="pres">
      <dgm:prSet presAssocID="{9C7E84FF-7F0D-41E8-A83B-95C4FCA998C1}" presName="connectorText" presStyleLbl="sibTrans2D1" presStyleIdx="1" presStyleCnt="2"/>
      <dgm:spPr/>
    </dgm:pt>
    <dgm:pt modelId="{B37E0E75-68AB-4B6E-B9A6-AC6463E7F649}" type="pres">
      <dgm:prSet presAssocID="{DE6601B9-2C39-4036-A631-49E756501341}" presName="node" presStyleLbl="node1" presStyleIdx="2" presStyleCnt="3" custLinFactNeighborX="-836" custLinFactNeighborY="-50000">
        <dgm:presLayoutVars>
          <dgm:bulletEnabled val="1"/>
        </dgm:presLayoutVars>
      </dgm:prSet>
      <dgm:spPr/>
    </dgm:pt>
  </dgm:ptLst>
  <dgm:cxnLst>
    <dgm:cxn modelId="{913AF818-D8C1-455F-B77C-D527729E532E}" srcId="{4A56E839-8B0E-4B30-A105-9467A2F6FA6F}" destId="{DE6601B9-2C39-4036-A631-49E756501341}" srcOrd="2" destOrd="0" parTransId="{9C3439A3-37DA-4E93-939B-F24B823FA7DD}" sibTransId="{50F33D5B-9C75-4FBB-8F60-2DAA179ACD22}"/>
    <dgm:cxn modelId="{0EC19A37-8CA0-447C-8B8B-006E22226DAE}" type="presOf" srcId="{5E7AF206-0B0D-4EEC-9BD7-B0663B126541}" destId="{F727403E-174F-4541-AE6D-A0EDCBF36E73}" srcOrd="1" destOrd="0" presId="urn:microsoft.com/office/officeart/2005/8/layout/process1"/>
    <dgm:cxn modelId="{E9D64C6C-007D-4D4E-B2D3-CC0BA6B21ECD}" type="presOf" srcId="{DE6601B9-2C39-4036-A631-49E756501341}" destId="{B37E0E75-68AB-4B6E-B9A6-AC6463E7F649}" srcOrd="0" destOrd="0" presId="urn:microsoft.com/office/officeart/2005/8/layout/process1"/>
    <dgm:cxn modelId="{8226817D-C776-4EC4-84F4-A9DB02842150}" type="presOf" srcId="{5E7AF206-0B0D-4EEC-9BD7-B0663B126541}" destId="{FF6DEB7C-DAD8-44F8-AA0F-48AAFEBB15F6}" srcOrd="0" destOrd="0" presId="urn:microsoft.com/office/officeart/2005/8/layout/process1"/>
    <dgm:cxn modelId="{2321E47E-1EC3-4EE3-9F0B-E2B7E6F0F189}" type="presOf" srcId="{12CEDA2D-3F0B-4E4E-8DEF-048F32CB29BF}" destId="{370DBEB1-00CF-43BD-8C26-09DD29B3DB2C}" srcOrd="0" destOrd="0" presId="urn:microsoft.com/office/officeart/2005/8/layout/process1"/>
    <dgm:cxn modelId="{44A6F78E-6703-44FB-BD9E-19C444D76710}" srcId="{4A56E839-8B0E-4B30-A105-9467A2F6FA6F}" destId="{8A16DB2D-5247-4DEC-A29C-9398E3CAC670}" srcOrd="0" destOrd="0" parTransId="{0FB8BFBE-0284-41E7-B44B-2F9AF98FBD91}" sibTransId="{5E7AF206-0B0D-4EEC-9BD7-B0663B126541}"/>
    <dgm:cxn modelId="{CDD49B9E-E34D-4A9A-B8A4-41AB74A0E258}" type="presOf" srcId="{8A16DB2D-5247-4DEC-A29C-9398E3CAC670}" destId="{450B1AE5-CE98-4413-8B26-A94A57BF04B2}" srcOrd="0" destOrd="0" presId="urn:microsoft.com/office/officeart/2005/8/layout/process1"/>
    <dgm:cxn modelId="{16FF0FA1-F00B-465A-9CFE-EA7775FD1520}" type="presOf" srcId="{9C7E84FF-7F0D-41E8-A83B-95C4FCA998C1}" destId="{080E82C9-F3FE-4C4F-B6DD-11BC7ED73E50}" srcOrd="1" destOrd="0" presId="urn:microsoft.com/office/officeart/2005/8/layout/process1"/>
    <dgm:cxn modelId="{36F7D5BE-16E6-4A66-A927-6050BCCABE32}" type="presOf" srcId="{4A56E839-8B0E-4B30-A105-9467A2F6FA6F}" destId="{82FF3EC0-57DA-492A-843A-765E5B21B0AF}" srcOrd="0" destOrd="0" presId="urn:microsoft.com/office/officeart/2005/8/layout/process1"/>
    <dgm:cxn modelId="{8B0E49D4-0ADE-4446-A8A4-C75D877473FA}" srcId="{4A56E839-8B0E-4B30-A105-9467A2F6FA6F}" destId="{12CEDA2D-3F0B-4E4E-8DEF-048F32CB29BF}" srcOrd="1" destOrd="0" parTransId="{E8D62641-C9DE-49AB-A9AC-D89D58C4924E}" sibTransId="{9C7E84FF-7F0D-41E8-A83B-95C4FCA998C1}"/>
    <dgm:cxn modelId="{5E124EEB-C670-46C8-BCB7-A63BEA21F54B}" type="presOf" srcId="{9C7E84FF-7F0D-41E8-A83B-95C4FCA998C1}" destId="{F146BF2D-ADA4-4ACA-8272-1E9D3EA2CFEB}" srcOrd="0" destOrd="0" presId="urn:microsoft.com/office/officeart/2005/8/layout/process1"/>
    <dgm:cxn modelId="{B6CE0FC8-9983-4B9F-8CA0-D95BEABDAC8B}" type="presParOf" srcId="{82FF3EC0-57DA-492A-843A-765E5B21B0AF}" destId="{450B1AE5-CE98-4413-8B26-A94A57BF04B2}" srcOrd="0" destOrd="0" presId="urn:microsoft.com/office/officeart/2005/8/layout/process1"/>
    <dgm:cxn modelId="{831107A0-197F-48D6-8518-ED4FDDA69749}" type="presParOf" srcId="{82FF3EC0-57DA-492A-843A-765E5B21B0AF}" destId="{FF6DEB7C-DAD8-44F8-AA0F-48AAFEBB15F6}" srcOrd="1" destOrd="0" presId="urn:microsoft.com/office/officeart/2005/8/layout/process1"/>
    <dgm:cxn modelId="{603B0929-DDCD-4626-93CC-39BD5483EEEA}" type="presParOf" srcId="{FF6DEB7C-DAD8-44F8-AA0F-48AAFEBB15F6}" destId="{F727403E-174F-4541-AE6D-A0EDCBF36E73}" srcOrd="0" destOrd="0" presId="urn:microsoft.com/office/officeart/2005/8/layout/process1"/>
    <dgm:cxn modelId="{596EFE41-8E00-443C-A7EA-C4A0BBE1AA22}" type="presParOf" srcId="{82FF3EC0-57DA-492A-843A-765E5B21B0AF}" destId="{370DBEB1-00CF-43BD-8C26-09DD29B3DB2C}" srcOrd="2" destOrd="0" presId="urn:microsoft.com/office/officeart/2005/8/layout/process1"/>
    <dgm:cxn modelId="{4256191E-8421-44B3-99C0-22D2847B9431}" type="presParOf" srcId="{82FF3EC0-57DA-492A-843A-765E5B21B0AF}" destId="{F146BF2D-ADA4-4ACA-8272-1E9D3EA2CFEB}" srcOrd="3" destOrd="0" presId="urn:microsoft.com/office/officeart/2005/8/layout/process1"/>
    <dgm:cxn modelId="{11F2F03A-1FA0-4BEC-ABEE-2842D54BF0F7}" type="presParOf" srcId="{F146BF2D-ADA4-4ACA-8272-1E9D3EA2CFEB}" destId="{080E82C9-F3FE-4C4F-B6DD-11BC7ED73E50}" srcOrd="0" destOrd="0" presId="urn:microsoft.com/office/officeart/2005/8/layout/process1"/>
    <dgm:cxn modelId="{C198484F-51DB-491E-85EC-E1C2833B8A84}" type="presParOf" srcId="{82FF3EC0-57DA-492A-843A-765E5B21B0AF}" destId="{B37E0E75-68AB-4B6E-B9A6-AC6463E7F64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54C729-234E-47FF-998F-0A8FDD7D9ED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B88D8E1A-47EA-4F55-8384-AE439243E8FF}">
      <dgm:prSet custT="1"/>
      <dgm:spPr/>
      <dgm:t>
        <a:bodyPr/>
        <a:lstStyle/>
        <a:p>
          <a:r>
            <a:rPr lang="en-ZA" sz="1800">
              <a:solidFill>
                <a:schemeClr val="tx1"/>
              </a:solidFill>
              <a:effectLst/>
              <a:latin typeface="+mn-lt"/>
              <a:ea typeface="Calibri" panose="020F0502020204030204" pitchFamily="34" charset="0"/>
            </a:rPr>
            <a:t>To establish the applicable rates of duty</a:t>
          </a:r>
          <a:endParaRPr lang="en-ZA" sz="1800" dirty="0">
            <a:solidFill>
              <a:schemeClr val="tx1"/>
            </a:solidFill>
            <a:effectLst/>
            <a:latin typeface="+mn-lt"/>
            <a:ea typeface="Calibri" panose="020F0502020204030204" pitchFamily="34" charset="0"/>
          </a:endParaRPr>
        </a:p>
      </dgm:t>
    </dgm:pt>
    <dgm:pt modelId="{36129CE9-B320-4BEA-93AA-7A3D35E72375}" type="parTrans" cxnId="{3F1A0207-AC81-48C0-AEED-183B5ABB0159}">
      <dgm:prSet/>
      <dgm:spPr/>
      <dgm:t>
        <a:bodyPr/>
        <a:lstStyle/>
        <a:p>
          <a:endParaRPr lang="en-ZA"/>
        </a:p>
      </dgm:t>
    </dgm:pt>
    <dgm:pt modelId="{FCE1B21D-4CA9-47AC-9AD3-7E277C624358}" type="sibTrans" cxnId="{3F1A0207-AC81-48C0-AEED-183B5ABB0159}">
      <dgm:prSet/>
      <dgm:spPr/>
      <dgm:t>
        <a:bodyPr/>
        <a:lstStyle/>
        <a:p>
          <a:endParaRPr lang="en-ZA"/>
        </a:p>
      </dgm:t>
    </dgm:pt>
    <dgm:pt modelId="{6B3E2F6B-ACD1-43B1-BE2B-D4A1CC0F0F78}">
      <dgm:prSet custT="1"/>
      <dgm:spPr/>
      <dgm:t>
        <a:bodyPr/>
        <a:lstStyle/>
        <a:p>
          <a:r>
            <a:rPr lang="en-ZA" sz="1800" dirty="0">
              <a:solidFill>
                <a:schemeClr val="tx1"/>
              </a:solidFill>
              <a:effectLst/>
              <a:latin typeface="+mn-lt"/>
              <a:ea typeface="Calibri" panose="020F0502020204030204" pitchFamily="34" charset="0"/>
            </a:rPr>
            <a:t>To establish which additional duties are payable for the imported commodities</a:t>
          </a:r>
        </a:p>
      </dgm:t>
    </dgm:pt>
    <dgm:pt modelId="{86DD2B00-B827-4826-B2A3-1BC7A80FE2F7}" type="parTrans" cxnId="{EEF74ABB-375A-4BF3-9551-9A849CA73DD0}">
      <dgm:prSet/>
      <dgm:spPr/>
      <dgm:t>
        <a:bodyPr/>
        <a:lstStyle/>
        <a:p>
          <a:endParaRPr lang="en-ZA"/>
        </a:p>
      </dgm:t>
    </dgm:pt>
    <dgm:pt modelId="{8302D6EE-6CEE-48B6-936D-22F7E672EC93}" type="sibTrans" cxnId="{EEF74ABB-375A-4BF3-9551-9A849CA73DD0}">
      <dgm:prSet/>
      <dgm:spPr/>
      <dgm:t>
        <a:bodyPr/>
        <a:lstStyle/>
        <a:p>
          <a:endParaRPr lang="en-ZA"/>
        </a:p>
      </dgm:t>
    </dgm:pt>
    <dgm:pt modelId="{65691313-F2E9-486A-804F-F6774487E2EE}">
      <dgm:prSet custT="1"/>
      <dgm:spPr/>
      <dgm:t>
        <a:bodyPr/>
        <a:lstStyle/>
        <a:p>
          <a:r>
            <a:rPr lang="en-ZA" sz="1800" dirty="0">
              <a:solidFill>
                <a:schemeClr val="tx1"/>
              </a:solidFill>
              <a:effectLst/>
              <a:latin typeface="+mn-lt"/>
              <a:ea typeface="Calibri" panose="020F0502020204030204" pitchFamily="34" charset="0"/>
            </a:rPr>
            <a:t>International trade statistics purposes</a:t>
          </a:r>
        </a:p>
      </dgm:t>
    </dgm:pt>
    <dgm:pt modelId="{A5474F9C-898E-4D81-9A60-FF5E9A39CC4C}" type="parTrans" cxnId="{62B412CA-669F-4986-8B8E-58E3C47A5C38}">
      <dgm:prSet/>
      <dgm:spPr/>
      <dgm:t>
        <a:bodyPr/>
        <a:lstStyle/>
        <a:p>
          <a:endParaRPr lang="en-ZA"/>
        </a:p>
      </dgm:t>
    </dgm:pt>
    <dgm:pt modelId="{2174FEF3-DB1B-4888-AED2-3A030DC047A9}" type="sibTrans" cxnId="{62B412CA-669F-4986-8B8E-58E3C47A5C38}">
      <dgm:prSet/>
      <dgm:spPr/>
      <dgm:t>
        <a:bodyPr/>
        <a:lstStyle/>
        <a:p>
          <a:endParaRPr lang="en-ZA"/>
        </a:p>
      </dgm:t>
    </dgm:pt>
    <dgm:pt modelId="{AA2896A8-80C1-4349-BCF4-C276E53EEF16}">
      <dgm:prSet custT="1"/>
      <dgm:spPr/>
      <dgm:t>
        <a:bodyPr/>
        <a:lstStyle/>
        <a:p>
          <a:r>
            <a:rPr lang="en-ZA" sz="1800" dirty="0">
              <a:solidFill>
                <a:schemeClr val="tx1"/>
              </a:solidFill>
              <a:effectLst/>
              <a:latin typeface="+mn-lt"/>
              <a:ea typeface="Calibri" panose="020F0502020204030204" pitchFamily="34" charset="0"/>
            </a:rPr>
            <a:t>Trade Agreements</a:t>
          </a:r>
        </a:p>
      </dgm:t>
    </dgm:pt>
    <dgm:pt modelId="{68A447E9-CD97-4C25-A4DC-54E067725DD8}" type="parTrans" cxnId="{24060323-02B2-4D70-864A-12AD504E594F}">
      <dgm:prSet/>
      <dgm:spPr/>
      <dgm:t>
        <a:bodyPr/>
        <a:lstStyle/>
        <a:p>
          <a:endParaRPr lang="en-ZA"/>
        </a:p>
      </dgm:t>
    </dgm:pt>
    <dgm:pt modelId="{15E61753-4F92-4836-968C-0CD3D2BC8B3D}" type="sibTrans" cxnId="{24060323-02B2-4D70-864A-12AD504E594F}">
      <dgm:prSet/>
      <dgm:spPr/>
      <dgm:t>
        <a:bodyPr/>
        <a:lstStyle/>
        <a:p>
          <a:endParaRPr lang="en-ZA"/>
        </a:p>
      </dgm:t>
    </dgm:pt>
    <dgm:pt modelId="{BBDDCDB6-0353-4A4D-BDA3-65F9E6804AB0}">
      <dgm:prSet custT="1"/>
      <dgm:spPr/>
      <dgm:t>
        <a:bodyPr/>
        <a:lstStyle/>
        <a:p>
          <a:r>
            <a:rPr lang="en-ZA" sz="1800">
              <a:solidFill>
                <a:schemeClr val="tx1"/>
              </a:solidFill>
              <a:effectLst/>
              <a:latin typeface="+mn-lt"/>
              <a:ea typeface="Calibri" panose="020F0502020204030204" pitchFamily="34" charset="0"/>
            </a:rPr>
            <a:t>Prohibited and Restricted goods</a:t>
          </a:r>
          <a:endParaRPr lang="en-ZA" sz="1800" dirty="0">
            <a:solidFill>
              <a:schemeClr val="tx1"/>
            </a:solidFill>
            <a:effectLst/>
            <a:latin typeface="+mn-lt"/>
            <a:ea typeface="Calibri" panose="020F0502020204030204" pitchFamily="34" charset="0"/>
          </a:endParaRPr>
        </a:p>
      </dgm:t>
    </dgm:pt>
    <dgm:pt modelId="{7A3C109E-E4A0-434D-BFA3-451C09C6DADD}" type="parTrans" cxnId="{5DFBB258-21F2-42CC-BC3E-F5EA396E1763}">
      <dgm:prSet/>
      <dgm:spPr/>
      <dgm:t>
        <a:bodyPr/>
        <a:lstStyle/>
        <a:p>
          <a:endParaRPr lang="en-ZA"/>
        </a:p>
      </dgm:t>
    </dgm:pt>
    <dgm:pt modelId="{B4E8351F-241F-489A-B12B-CB74F8F875C3}" type="sibTrans" cxnId="{5DFBB258-21F2-42CC-BC3E-F5EA396E1763}">
      <dgm:prSet/>
      <dgm:spPr/>
      <dgm:t>
        <a:bodyPr/>
        <a:lstStyle/>
        <a:p>
          <a:endParaRPr lang="en-ZA"/>
        </a:p>
      </dgm:t>
    </dgm:pt>
    <dgm:pt modelId="{0C842BFA-41EF-42D1-A8F8-65267D405816}">
      <dgm:prSet custT="1"/>
      <dgm:spPr/>
      <dgm:t>
        <a:bodyPr/>
        <a:lstStyle/>
        <a:p>
          <a:r>
            <a:rPr lang="en-ZA" sz="1800" dirty="0">
              <a:solidFill>
                <a:schemeClr val="tx1"/>
              </a:solidFill>
              <a:effectLst/>
              <a:latin typeface="+mn-lt"/>
              <a:ea typeface="Calibri" panose="020F0502020204030204" pitchFamily="34" charset="0"/>
            </a:rPr>
            <a:t>Rebates</a:t>
          </a:r>
        </a:p>
      </dgm:t>
    </dgm:pt>
    <dgm:pt modelId="{17492724-60E9-4022-B12E-F7E3423260E9}" type="parTrans" cxnId="{31CC9D84-6C68-4F2A-894C-EB25249C5863}">
      <dgm:prSet/>
      <dgm:spPr/>
      <dgm:t>
        <a:bodyPr/>
        <a:lstStyle/>
        <a:p>
          <a:endParaRPr lang="en-ZA"/>
        </a:p>
      </dgm:t>
    </dgm:pt>
    <dgm:pt modelId="{9133A622-3F06-4D97-9EE0-85226B58AE68}" type="sibTrans" cxnId="{31CC9D84-6C68-4F2A-894C-EB25249C5863}">
      <dgm:prSet/>
      <dgm:spPr/>
      <dgm:t>
        <a:bodyPr/>
        <a:lstStyle/>
        <a:p>
          <a:endParaRPr lang="en-ZA"/>
        </a:p>
      </dgm:t>
    </dgm:pt>
    <dgm:pt modelId="{151B4EC1-65C4-442B-9E94-126FB3BB2D64}" type="pres">
      <dgm:prSet presAssocID="{EE54C729-234E-47FF-998F-0A8FDD7D9EDF}" presName="Name0" presStyleCnt="0">
        <dgm:presLayoutVars>
          <dgm:dir/>
          <dgm:animLvl val="lvl"/>
          <dgm:resizeHandles val="exact"/>
        </dgm:presLayoutVars>
      </dgm:prSet>
      <dgm:spPr/>
    </dgm:pt>
    <dgm:pt modelId="{240F1DEB-FE09-4C36-840F-B14A23A75AC2}" type="pres">
      <dgm:prSet presAssocID="{B88D8E1A-47EA-4F55-8384-AE439243E8FF}" presName="linNode" presStyleCnt="0"/>
      <dgm:spPr/>
    </dgm:pt>
    <dgm:pt modelId="{1532125C-44B0-4A88-9EB5-9F756000818B}" type="pres">
      <dgm:prSet presAssocID="{B88D8E1A-47EA-4F55-8384-AE439243E8FF}" presName="parentText" presStyleLbl="node1" presStyleIdx="0" presStyleCnt="6" custScaleX="269346">
        <dgm:presLayoutVars>
          <dgm:chMax val="1"/>
          <dgm:bulletEnabled val="1"/>
        </dgm:presLayoutVars>
      </dgm:prSet>
      <dgm:spPr/>
    </dgm:pt>
    <dgm:pt modelId="{B6BEFD16-3CF4-446F-92BA-9419353480A0}" type="pres">
      <dgm:prSet presAssocID="{FCE1B21D-4CA9-47AC-9AD3-7E277C624358}" presName="sp" presStyleCnt="0"/>
      <dgm:spPr/>
    </dgm:pt>
    <dgm:pt modelId="{CE5F694C-EE2F-4E0C-90A9-BA1768C15CA0}" type="pres">
      <dgm:prSet presAssocID="{6B3E2F6B-ACD1-43B1-BE2B-D4A1CC0F0F78}" presName="linNode" presStyleCnt="0"/>
      <dgm:spPr/>
    </dgm:pt>
    <dgm:pt modelId="{72722E81-6217-460C-8DA0-D25B078CA46E}" type="pres">
      <dgm:prSet presAssocID="{6B3E2F6B-ACD1-43B1-BE2B-D4A1CC0F0F78}" presName="parentText" presStyleLbl="node1" presStyleIdx="1" presStyleCnt="6" custScaleX="269346">
        <dgm:presLayoutVars>
          <dgm:chMax val="1"/>
          <dgm:bulletEnabled val="1"/>
        </dgm:presLayoutVars>
      </dgm:prSet>
      <dgm:spPr/>
    </dgm:pt>
    <dgm:pt modelId="{8F539448-3703-4C0D-A4A4-7B99EE2DC90C}" type="pres">
      <dgm:prSet presAssocID="{8302D6EE-6CEE-48B6-936D-22F7E672EC93}" presName="sp" presStyleCnt="0"/>
      <dgm:spPr/>
    </dgm:pt>
    <dgm:pt modelId="{DF07BC0E-DFE3-4821-8803-124205CE290F}" type="pres">
      <dgm:prSet presAssocID="{65691313-F2E9-486A-804F-F6774487E2EE}" presName="linNode" presStyleCnt="0"/>
      <dgm:spPr/>
    </dgm:pt>
    <dgm:pt modelId="{37666F2D-4CA1-4A79-AF00-F235A1693262}" type="pres">
      <dgm:prSet presAssocID="{65691313-F2E9-486A-804F-F6774487E2EE}" presName="parentText" presStyleLbl="node1" presStyleIdx="2" presStyleCnt="6" custScaleX="269346">
        <dgm:presLayoutVars>
          <dgm:chMax val="1"/>
          <dgm:bulletEnabled val="1"/>
        </dgm:presLayoutVars>
      </dgm:prSet>
      <dgm:spPr/>
    </dgm:pt>
    <dgm:pt modelId="{9A64AD9A-282B-4432-8705-5DF3C460650B}" type="pres">
      <dgm:prSet presAssocID="{2174FEF3-DB1B-4888-AED2-3A030DC047A9}" presName="sp" presStyleCnt="0"/>
      <dgm:spPr/>
    </dgm:pt>
    <dgm:pt modelId="{82F3C44C-E4ED-4586-B29B-51EFACCE0826}" type="pres">
      <dgm:prSet presAssocID="{AA2896A8-80C1-4349-BCF4-C276E53EEF16}" presName="linNode" presStyleCnt="0"/>
      <dgm:spPr/>
    </dgm:pt>
    <dgm:pt modelId="{E6FA292F-7E97-4E51-A81B-A631AAA1B463}" type="pres">
      <dgm:prSet presAssocID="{AA2896A8-80C1-4349-BCF4-C276E53EEF16}" presName="parentText" presStyleLbl="node1" presStyleIdx="3" presStyleCnt="6" custScaleX="269346">
        <dgm:presLayoutVars>
          <dgm:chMax val="1"/>
          <dgm:bulletEnabled val="1"/>
        </dgm:presLayoutVars>
      </dgm:prSet>
      <dgm:spPr/>
    </dgm:pt>
    <dgm:pt modelId="{73B0A2E2-F18A-4F8A-A210-3C594C6307F6}" type="pres">
      <dgm:prSet presAssocID="{15E61753-4F92-4836-968C-0CD3D2BC8B3D}" presName="sp" presStyleCnt="0"/>
      <dgm:spPr/>
    </dgm:pt>
    <dgm:pt modelId="{CBC5D5E0-B373-43D0-AE4F-A40DBEC10B36}" type="pres">
      <dgm:prSet presAssocID="{BBDDCDB6-0353-4A4D-BDA3-65F9E6804AB0}" presName="linNode" presStyleCnt="0"/>
      <dgm:spPr/>
    </dgm:pt>
    <dgm:pt modelId="{DAE9DC24-87F7-40DE-A097-404077AFE96C}" type="pres">
      <dgm:prSet presAssocID="{BBDDCDB6-0353-4A4D-BDA3-65F9E6804AB0}" presName="parentText" presStyleLbl="node1" presStyleIdx="4" presStyleCnt="6" custScaleX="269346">
        <dgm:presLayoutVars>
          <dgm:chMax val="1"/>
          <dgm:bulletEnabled val="1"/>
        </dgm:presLayoutVars>
      </dgm:prSet>
      <dgm:spPr/>
    </dgm:pt>
    <dgm:pt modelId="{62055B6D-4F17-435D-A84C-E63FF1A94D93}" type="pres">
      <dgm:prSet presAssocID="{B4E8351F-241F-489A-B12B-CB74F8F875C3}" presName="sp" presStyleCnt="0"/>
      <dgm:spPr/>
    </dgm:pt>
    <dgm:pt modelId="{16FE23ED-9E37-47D8-AF69-A0D17827077C}" type="pres">
      <dgm:prSet presAssocID="{0C842BFA-41EF-42D1-A8F8-65267D405816}" presName="linNode" presStyleCnt="0"/>
      <dgm:spPr/>
    </dgm:pt>
    <dgm:pt modelId="{55569819-EB94-4BFE-BF56-CBEA6B72B461}" type="pres">
      <dgm:prSet presAssocID="{0C842BFA-41EF-42D1-A8F8-65267D405816}" presName="parentText" presStyleLbl="node1" presStyleIdx="5" presStyleCnt="6" custScaleX="269346">
        <dgm:presLayoutVars>
          <dgm:chMax val="1"/>
          <dgm:bulletEnabled val="1"/>
        </dgm:presLayoutVars>
      </dgm:prSet>
      <dgm:spPr/>
    </dgm:pt>
  </dgm:ptLst>
  <dgm:cxnLst>
    <dgm:cxn modelId="{3F1A0207-AC81-48C0-AEED-183B5ABB0159}" srcId="{EE54C729-234E-47FF-998F-0A8FDD7D9EDF}" destId="{B88D8E1A-47EA-4F55-8384-AE439243E8FF}" srcOrd="0" destOrd="0" parTransId="{36129CE9-B320-4BEA-93AA-7A3D35E72375}" sibTransId="{FCE1B21D-4CA9-47AC-9AD3-7E277C624358}"/>
    <dgm:cxn modelId="{24060323-02B2-4D70-864A-12AD504E594F}" srcId="{EE54C729-234E-47FF-998F-0A8FDD7D9EDF}" destId="{AA2896A8-80C1-4349-BCF4-C276E53EEF16}" srcOrd="3" destOrd="0" parTransId="{68A447E9-CD97-4C25-A4DC-54E067725DD8}" sibTransId="{15E61753-4F92-4836-968C-0CD3D2BC8B3D}"/>
    <dgm:cxn modelId="{A9DF003A-9BBF-4829-92C4-7AF81FB0209A}" type="presOf" srcId="{B88D8E1A-47EA-4F55-8384-AE439243E8FF}" destId="{1532125C-44B0-4A88-9EB5-9F756000818B}" srcOrd="0" destOrd="0" presId="urn:microsoft.com/office/officeart/2005/8/layout/vList5"/>
    <dgm:cxn modelId="{CC7EA840-15E1-454F-ABEB-3750067CB8CE}" type="presOf" srcId="{0C842BFA-41EF-42D1-A8F8-65267D405816}" destId="{55569819-EB94-4BFE-BF56-CBEA6B72B461}" srcOrd="0" destOrd="0" presId="urn:microsoft.com/office/officeart/2005/8/layout/vList5"/>
    <dgm:cxn modelId="{35F79570-00B7-4B09-B18E-A6C1E59C9A4E}" type="presOf" srcId="{6B3E2F6B-ACD1-43B1-BE2B-D4A1CC0F0F78}" destId="{72722E81-6217-460C-8DA0-D25B078CA46E}" srcOrd="0" destOrd="0" presId="urn:microsoft.com/office/officeart/2005/8/layout/vList5"/>
    <dgm:cxn modelId="{5DFBB258-21F2-42CC-BC3E-F5EA396E1763}" srcId="{EE54C729-234E-47FF-998F-0A8FDD7D9EDF}" destId="{BBDDCDB6-0353-4A4D-BDA3-65F9E6804AB0}" srcOrd="4" destOrd="0" parTransId="{7A3C109E-E4A0-434D-BFA3-451C09C6DADD}" sibTransId="{B4E8351F-241F-489A-B12B-CB74F8F875C3}"/>
    <dgm:cxn modelId="{2E637B7E-4922-47F1-A2A9-35A4F2F8AAA2}" type="presOf" srcId="{BBDDCDB6-0353-4A4D-BDA3-65F9E6804AB0}" destId="{DAE9DC24-87F7-40DE-A097-404077AFE96C}" srcOrd="0" destOrd="0" presId="urn:microsoft.com/office/officeart/2005/8/layout/vList5"/>
    <dgm:cxn modelId="{31CC9D84-6C68-4F2A-894C-EB25249C5863}" srcId="{EE54C729-234E-47FF-998F-0A8FDD7D9EDF}" destId="{0C842BFA-41EF-42D1-A8F8-65267D405816}" srcOrd="5" destOrd="0" parTransId="{17492724-60E9-4022-B12E-F7E3423260E9}" sibTransId="{9133A622-3F06-4D97-9EE0-85226B58AE68}"/>
    <dgm:cxn modelId="{06800BAE-6A42-49BA-9AA1-6959DCB1BFBF}" type="presOf" srcId="{AA2896A8-80C1-4349-BCF4-C276E53EEF16}" destId="{E6FA292F-7E97-4E51-A81B-A631AAA1B463}" srcOrd="0" destOrd="0" presId="urn:microsoft.com/office/officeart/2005/8/layout/vList5"/>
    <dgm:cxn modelId="{EEF74ABB-375A-4BF3-9551-9A849CA73DD0}" srcId="{EE54C729-234E-47FF-998F-0A8FDD7D9EDF}" destId="{6B3E2F6B-ACD1-43B1-BE2B-D4A1CC0F0F78}" srcOrd="1" destOrd="0" parTransId="{86DD2B00-B827-4826-B2A3-1BC7A80FE2F7}" sibTransId="{8302D6EE-6CEE-48B6-936D-22F7E672EC93}"/>
    <dgm:cxn modelId="{A8E311C9-FEA8-43F7-811C-DBE6C3E167AB}" type="presOf" srcId="{EE54C729-234E-47FF-998F-0A8FDD7D9EDF}" destId="{151B4EC1-65C4-442B-9E94-126FB3BB2D64}" srcOrd="0" destOrd="0" presId="urn:microsoft.com/office/officeart/2005/8/layout/vList5"/>
    <dgm:cxn modelId="{62B412CA-669F-4986-8B8E-58E3C47A5C38}" srcId="{EE54C729-234E-47FF-998F-0A8FDD7D9EDF}" destId="{65691313-F2E9-486A-804F-F6774487E2EE}" srcOrd="2" destOrd="0" parTransId="{A5474F9C-898E-4D81-9A60-FF5E9A39CC4C}" sibTransId="{2174FEF3-DB1B-4888-AED2-3A030DC047A9}"/>
    <dgm:cxn modelId="{444508F3-ACBD-460A-80D5-E723EEE9ECE9}" type="presOf" srcId="{65691313-F2E9-486A-804F-F6774487E2EE}" destId="{37666F2D-4CA1-4A79-AF00-F235A1693262}" srcOrd="0" destOrd="0" presId="urn:microsoft.com/office/officeart/2005/8/layout/vList5"/>
    <dgm:cxn modelId="{98CB9879-B91B-4340-B9F3-C268BC1D701B}" type="presParOf" srcId="{151B4EC1-65C4-442B-9E94-126FB3BB2D64}" destId="{240F1DEB-FE09-4C36-840F-B14A23A75AC2}" srcOrd="0" destOrd="0" presId="urn:microsoft.com/office/officeart/2005/8/layout/vList5"/>
    <dgm:cxn modelId="{C93CD852-7B35-4414-8FCC-A0A4ACE44847}" type="presParOf" srcId="{240F1DEB-FE09-4C36-840F-B14A23A75AC2}" destId="{1532125C-44B0-4A88-9EB5-9F756000818B}" srcOrd="0" destOrd="0" presId="urn:microsoft.com/office/officeart/2005/8/layout/vList5"/>
    <dgm:cxn modelId="{487A2C34-DFE7-4531-811C-8E953A5D51AE}" type="presParOf" srcId="{151B4EC1-65C4-442B-9E94-126FB3BB2D64}" destId="{B6BEFD16-3CF4-446F-92BA-9419353480A0}" srcOrd="1" destOrd="0" presId="urn:microsoft.com/office/officeart/2005/8/layout/vList5"/>
    <dgm:cxn modelId="{F07AC1DE-F975-48F0-8802-D13F54D70D63}" type="presParOf" srcId="{151B4EC1-65C4-442B-9E94-126FB3BB2D64}" destId="{CE5F694C-EE2F-4E0C-90A9-BA1768C15CA0}" srcOrd="2" destOrd="0" presId="urn:microsoft.com/office/officeart/2005/8/layout/vList5"/>
    <dgm:cxn modelId="{1B3E2E16-4D74-4074-9F37-BDE037343897}" type="presParOf" srcId="{CE5F694C-EE2F-4E0C-90A9-BA1768C15CA0}" destId="{72722E81-6217-460C-8DA0-D25B078CA46E}" srcOrd="0" destOrd="0" presId="urn:microsoft.com/office/officeart/2005/8/layout/vList5"/>
    <dgm:cxn modelId="{3D085F4D-E7F7-4C75-BDA7-4D54C0797CBB}" type="presParOf" srcId="{151B4EC1-65C4-442B-9E94-126FB3BB2D64}" destId="{8F539448-3703-4C0D-A4A4-7B99EE2DC90C}" srcOrd="3" destOrd="0" presId="urn:microsoft.com/office/officeart/2005/8/layout/vList5"/>
    <dgm:cxn modelId="{9D98D8D3-5FB1-4781-B4C7-9707C0E3AA47}" type="presParOf" srcId="{151B4EC1-65C4-442B-9E94-126FB3BB2D64}" destId="{DF07BC0E-DFE3-4821-8803-124205CE290F}" srcOrd="4" destOrd="0" presId="urn:microsoft.com/office/officeart/2005/8/layout/vList5"/>
    <dgm:cxn modelId="{0FBEB311-190A-4538-8A41-570CB841FFD1}" type="presParOf" srcId="{DF07BC0E-DFE3-4821-8803-124205CE290F}" destId="{37666F2D-4CA1-4A79-AF00-F235A1693262}" srcOrd="0" destOrd="0" presId="urn:microsoft.com/office/officeart/2005/8/layout/vList5"/>
    <dgm:cxn modelId="{97D5D2F8-841C-4D9E-9921-DB622FA735AF}" type="presParOf" srcId="{151B4EC1-65C4-442B-9E94-126FB3BB2D64}" destId="{9A64AD9A-282B-4432-8705-5DF3C460650B}" srcOrd="5" destOrd="0" presId="urn:microsoft.com/office/officeart/2005/8/layout/vList5"/>
    <dgm:cxn modelId="{0283AE6A-2DEB-495A-A451-2375E2FF3F3A}" type="presParOf" srcId="{151B4EC1-65C4-442B-9E94-126FB3BB2D64}" destId="{82F3C44C-E4ED-4586-B29B-51EFACCE0826}" srcOrd="6" destOrd="0" presId="urn:microsoft.com/office/officeart/2005/8/layout/vList5"/>
    <dgm:cxn modelId="{3A4C1F1F-21B3-440B-AD88-31B8C939AFEC}" type="presParOf" srcId="{82F3C44C-E4ED-4586-B29B-51EFACCE0826}" destId="{E6FA292F-7E97-4E51-A81B-A631AAA1B463}" srcOrd="0" destOrd="0" presId="urn:microsoft.com/office/officeart/2005/8/layout/vList5"/>
    <dgm:cxn modelId="{97A39790-F19F-4B87-9E21-2ACBFDC5D41A}" type="presParOf" srcId="{151B4EC1-65C4-442B-9E94-126FB3BB2D64}" destId="{73B0A2E2-F18A-4F8A-A210-3C594C6307F6}" srcOrd="7" destOrd="0" presId="urn:microsoft.com/office/officeart/2005/8/layout/vList5"/>
    <dgm:cxn modelId="{85D56B81-E083-43D9-AE0F-7298E215C041}" type="presParOf" srcId="{151B4EC1-65C4-442B-9E94-126FB3BB2D64}" destId="{CBC5D5E0-B373-43D0-AE4F-A40DBEC10B36}" srcOrd="8" destOrd="0" presId="urn:microsoft.com/office/officeart/2005/8/layout/vList5"/>
    <dgm:cxn modelId="{A0D54323-266F-4647-A200-10712B3BEEF4}" type="presParOf" srcId="{CBC5D5E0-B373-43D0-AE4F-A40DBEC10B36}" destId="{DAE9DC24-87F7-40DE-A097-404077AFE96C}" srcOrd="0" destOrd="0" presId="urn:microsoft.com/office/officeart/2005/8/layout/vList5"/>
    <dgm:cxn modelId="{96C60EC3-D863-438C-8C33-9D0AFC1B6B4A}" type="presParOf" srcId="{151B4EC1-65C4-442B-9E94-126FB3BB2D64}" destId="{62055B6D-4F17-435D-A84C-E63FF1A94D93}" srcOrd="9" destOrd="0" presId="urn:microsoft.com/office/officeart/2005/8/layout/vList5"/>
    <dgm:cxn modelId="{FAD6613D-D96B-471A-9F4F-43411E805994}" type="presParOf" srcId="{151B4EC1-65C4-442B-9E94-126FB3BB2D64}" destId="{16FE23ED-9E37-47D8-AF69-A0D17827077C}" srcOrd="10" destOrd="0" presId="urn:microsoft.com/office/officeart/2005/8/layout/vList5"/>
    <dgm:cxn modelId="{275A623F-7C5D-498D-A197-95F0BA0A8169}" type="presParOf" srcId="{16FE23ED-9E37-47D8-AF69-A0D17827077C}" destId="{55569819-EB94-4BFE-BF56-CBEA6B72B461}"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7B4389-911E-40B9-8DB0-57C3413AB4DD}" type="doc">
      <dgm:prSet loTypeId="urn:microsoft.com/office/officeart/2005/8/layout/process1" loCatId="process" qsTypeId="urn:microsoft.com/office/officeart/2005/8/quickstyle/simple1" qsCatId="simple" csTypeId="urn:microsoft.com/office/officeart/2005/8/colors/accent1_2" csCatId="accent1" phldr="1"/>
      <dgm:spPr/>
    </dgm:pt>
    <dgm:pt modelId="{B6D6B885-1823-4D99-980B-3753A512FF7D}">
      <dgm:prSet phldrT="[Text]" custT="1"/>
      <dgm:spPr/>
      <dgm:t>
        <a:bodyPr/>
        <a:lstStyle/>
        <a:p>
          <a:pPr algn="l"/>
          <a:r>
            <a:rPr lang="en-GB" sz="1700" b="0" i="0" u="none" strike="noStrike" baseline="0" dirty="0">
              <a:solidFill>
                <a:srgbClr val="000000"/>
              </a:solidFill>
              <a:latin typeface="+mn-lt"/>
            </a:rPr>
            <a:t>Firstly, </a:t>
          </a:r>
          <a:r>
            <a:rPr lang="en-GB" sz="1700" b="1" i="0" u="none" strike="noStrike" baseline="0" dirty="0">
              <a:solidFill>
                <a:srgbClr val="000000"/>
              </a:solidFill>
              <a:latin typeface="+mn-lt"/>
            </a:rPr>
            <a:t>ascertain the meaning of the words </a:t>
          </a:r>
          <a:r>
            <a:rPr lang="en-GB" sz="1700" b="0" i="0" u="none" strike="noStrike" baseline="0" dirty="0">
              <a:solidFill>
                <a:srgbClr val="000000"/>
              </a:solidFill>
              <a:latin typeface="+mn-lt"/>
            </a:rPr>
            <a:t>used in the headings and relative section as well as the chapter notes, which may be relevant to the classification of the goods concerned</a:t>
          </a:r>
          <a:r>
            <a:rPr lang="en-GB" sz="1800" b="0" i="0" u="none" strike="noStrike" baseline="0" dirty="0">
              <a:solidFill>
                <a:srgbClr val="000000"/>
              </a:solidFill>
              <a:latin typeface="Arial" panose="020B0604020202020204" pitchFamily="34" charset="0"/>
            </a:rPr>
            <a:t>.</a:t>
          </a:r>
          <a:endParaRPr lang="en-ZA" sz="1800" dirty="0"/>
        </a:p>
      </dgm:t>
    </dgm:pt>
    <dgm:pt modelId="{629A94D2-A8E6-44CC-B3DE-CB7DEF6AF62D}" type="parTrans" cxnId="{3216CABD-D352-4C3A-8464-18C2224CEE61}">
      <dgm:prSet/>
      <dgm:spPr/>
      <dgm:t>
        <a:bodyPr/>
        <a:lstStyle/>
        <a:p>
          <a:endParaRPr lang="en-ZA"/>
        </a:p>
      </dgm:t>
    </dgm:pt>
    <dgm:pt modelId="{2D601A09-4CC4-4494-82BA-A1325A2B975B}" type="sibTrans" cxnId="{3216CABD-D352-4C3A-8464-18C2224CEE61}">
      <dgm:prSet/>
      <dgm:spPr/>
      <dgm:t>
        <a:bodyPr/>
        <a:lstStyle/>
        <a:p>
          <a:endParaRPr lang="en-ZA"/>
        </a:p>
      </dgm:t>
    </dgm:pt>
    <dgm:pt modelId="{96B01DC0-9513-41DD-96DC-97E7B234BC63}">
      <dgm:prSet phldrT="[Text]" custT="1"/>
      <dgm:spPr/>
      <dgm:t>
        <a:bodyPr/>
        <a:lstStyle/>
        <a:p>
          <a:pPr algn="l"/>
          <a:r>
            <a:rPr lang="en-GB" sz="1700" b="0" i="0" u="none" strike="noStrike" baseline="0" dirty="0">
              <a:solidFill>
                <a:srgbClr val="000000"/>
              </a:solidFill>
              <a:latin typeface="+mn-lt"/>
            </a:rPr>
            <a:t>Secondly, </a:t>
          </a:r>
          <a:r>
            <a:rPr lang="en-GB" sz="1700" b="1" i="0" u="none" strike="noStrike" baseline="0" dirty="0">
              <a:solidFill>
                <a:srgbClr val="000000"/>
              </a:solidFill>
              <a:latin typeface="+mn-lt"/>
            </a:rPr>
            <a:t>considers the nature </a:t>
          </a:r>
          <a:r>
            <a:rPr lang="en-GB" sz="1700" b="0" i="0" u="none" strike="noStrike" baseline="0" dirty="0">
              <a:solidFill>
                <a:srgbClr val="000000"/>
              </a:solidFill>
              <a:latin typeface="+mn-lt"/>
            </a:rPr>
            <a:t>and characteristics of the goods</a:t>
          </a:r>
        </a:p>
        <a:p>
          <a:pPr algn="l"/>
          <a:endParaRPr lang="en-GB" sz="1700" b="0" i="0" u="none" strike="noStrike" baseline="0" dirty="0">
            <a:solidFill>
              <a:srgbClr val="000000"/>
            </a:solidFill>
            <a:latin typeface="+mn-lt"/>
          </a:endParaRPr>
        </a:p>
        <a:p>
          <a:pPr algn="l"/>
          <a:endParaRPr lang="en-GB" sz="1700" b="0" i="0" u="none" strike="noStrike" baseline="0" dirty="0">
            <a:solidFill>
              <a:srgbClr val="000000"/>
            </a:solidFill>
            <a:latin typeface="+mn-lt"/>
          </a:endParaRPr>
        </a:p>
        <a:p>
          <a:pPr algn="l"/>
          <a:endParaRPr lang="en-ZA" sz="1700" dirty="0">
            <a:latin typeface="+mn-lt"/>
          </a:endParaRPr>
        </a:p>
      </dgm:t>
    </dgm:pt>
    <dgm:pt modelId="{915B7418-EAD1-4442-88A6-C205BB2DFA76}" type="parTrans" cxnId="{49A5C770-FE9E-44D3-9569-9FD786CB6F04}">
      <dgm:prSet/>
      <dgm:spPr/>
      <dgm:t>
        <a:bodyPr/>
        <a:lstStyle/>
        <a:p>
          <a:endParaRPr lang="en-ZA"/>
        </a:p>
      </dgm:t>
    </dgm:pt>
    <dgm:pt modelId="{34869A67-86DE-44CD-94BA-A4D1D40E2722}" type="sibTrans" cxnId="{49A5C770-FE9E-44D3-9569-9FD786CB6F04}">
      <dgm:prSet/>
      <dgm:spPr/>
      <dgm:t>
        <a:bodyPr/>
        <a:lstStyle/>
        <a:p>
          <a:endParaRPr lang="en-ZA"/>
        </a:p>
      </dgm:t>
    </dgm:pt>
    <dgm:pt modelId="{71D88238-3C5D-4A0B-897F-4C5A9F9B29C1}">
      <dgm:prSet phldrT="[Text]" custT="1"/>
      <dgm:spPr/>
      <dgm:t>
        <a:bodyPr/>
        <a:lstStyle/>
        <a:p>
          <a:pPr algn="l"/>
          <a:r>
            <a:rPr lang="en-GB" sz="1700" b="0" i="0" u="none" strike="noStrike" baseline="0" dirty="0">
              <a:solidFill>
                <a:srgbClr val="000000"/>
              </a:solidFill>
              <a:latin typeface="+mn-lt"/>
            </a:rPr>
            <a:t>Thirdly, </a:t>
          </a:r>
          <a:r>
            <a:rPr lang="en-GB" sz="1700" b="1" i="0" u="none" strike="noStrike" baseline="0" dirty="0">
              <a:solidFill>
                <a:srgbClr val="000000"/>
              </a:solidFill>
              <a:latin typeface="+mn-lt"/>
            </a:rPr>
            <a:t>select the heading </a:t>
          </a:r>
          <a:r>
            <a:rPr lang="en-GB" sz="1700" b="0" i="0" u="none" strike="noStrike" baseline="0" dirty="0">
              <a:solidFill>
                <a:srgbClr val="000000"/>
              </a:solidFill>
              <a:latin typeface="+mn-lt"/>
            </a:rPr>
            <a:t>which is most appropriate to the goods, taking the relevant headings, as well as the section and chapter notes into consideration. There are explanatory notes to clarify the above in conformity with the above</a:t>
          </a:r>
          <a:endParaRPr lang="en-ZA" sz="1700" dirty="0">
            <a:latin typeface="+mn-lt"/>
          </a:endParaRPr>
        </a:p>
      </dgm:t>
    </dgm:pt>
    <dgm:pt modelId="{BBDBE21A-55FC-4FCA-9194-75B532628177}" type="parTrans" cxnId="{E407D025-4B25-4AD2-AC4A-DD2039383FD5}">
      <dgm:prSet/>
      <dgm:spPr/>
      <dgm:t>
        <a:bodyPr/>
        <a:lstStyle/>
        <a:p>
          <a:endParaRPr lang="en-ZA"/>
        </a:p>
      </dgm:t>
    </dgm:pt>
    <dgm:pt modelId="{C19467AD-D5EA-458F-BCB6-D6B0806E1403}" type="sibTrans" cxnId="{E407D025-4B25-4AD2-AC4A-DD2039383FD5}">
      <dgm:prSet/>
      <dgm:spPr/>
      <dgm:t>
        <a:bodyPr/>
        <a:lstStyle/>
        <a:p>
          <a:endParaRPr lang="en-ZA"/>
        </a:p>
      </dgm:t>
    </dgm:pt>
    <dgm:pt modelId="{38EABBC4-F89F-4ACD-8B69-CE3A8BED3658}" type="pres">
      <dgm:prSet presAssocID="{B37B4389-911E-40B9-8DB0-57C3413AB4DD}" presName="Name0" presStyleCnt="0">
        <dgm:presLayoutVars>
          <dgm:dir/>
          <dgm:resizeHandles val="exact"/>
        </dgm:presLayoutVars>
      </dgm:prSet>
      <dgm:spPr/>
    </dgm:pt>
    <dgm:pt modelId="{C3571579-AEB3-440C-B6EA-4282FE4B414D}" type="pres">
      <dgm:prSet presAssocID="{B6D6B885-1823-4D99-980B-3753A512FF7D}" presName="node" presStyleLbl="node1" presStyleIdx="0" presStyleCnt="3" custScaleX="231411">
        <dgm:presLayoutVars>
          <dgm:bulletEnabled val="1"/>
        </dgm:presLayoutVars>
      </dgm:prSet>
      <dgm:spPr/>
    </dgm:pt>
    <dgm:pt modelId="{32162B00-1F43-4730-925A-939DE7A1E46E}" type="pres">
      <dgm:prSet presAssocID="{2D601A09-4CC4-4494-82BA-A1325A2B975B}" presName="sibTrans" presStyleLbl="sibTrans2D1" presStyleIdx="0" presStyleCnt="2"/>
      <dgm:spPr/>
    </dgm:pt>
    <dgm:pt modelId="{8FF23E24-1D91-449C-99F1-DA1719691123}" type="pres">
      <dgm:prSet presAssocID="{2D601A09-4CC4-4494-82BA-A1325A2B975B}" presName="connectorText" presStyleLbl="sibTrans2D1" presStyleIdx="0" presStyleCnt="2"/>
      <dgm:spPr/>
    </dgm:pt>
    <dgm:pt modelId="{1C01756F-6D45-4B4A-9B4B-E92841CFBC07}" type="pres">
      <dgm:prSet presAssocID="{96B01DC0-9513-41DD-96DC-97E7B234BC63}" presName="node" presStyleLbl="node1" presStyleIdx="1" presStyleCnt="3" custScaleX="231411">
        <dgm:presLayoutVars>
          <dgm:bulletEnabled val="1"/>
        </dgm:presLayoutVars>
      </dgm:prSet>
      <dgm:spPr/>
    </dgm:pt>
    <dgm:pt modelId="{E2A40232-4F69-44A0-8453-1A885AF627FB}" type="pres">
      <dgm:prSet presAssocID="{34869A67-86DE-44CD-94BA-A4D1D40E2722}" presName="sibTrans" presStyleLbl="sibTrans2D1" presStyleIdx="1" presStyleCnt="2"/>
      <dgm:spPr/>
    </dgm:pt>
    <dgm:pt modelId="{45F66532-1545-476D-8CAB-A210FD663045}" type="pres">
      <dgm:prSet presAssocID="{34869A67-86DE-44CD-94BA-A4D1D40E2722}" presName="connectorText" presStyleLbl="sibTrans2D1" presStyleIdx="1" presStyleCnt="2"/>
      <dgm:spPr/>
    </dgm:pt>
    <dgm:pt modelId="{6952E31A-7C4E-4232-BEC2-376336F62F3B}" type="pres">
      <dgm:prSet presAssocID="{71D88238-3C5D-4A0B-897F-4C5A9F9B29C1}" presName="node" presStyleLbl="node1" presStyleIdx="2" presStyleCnt="3" custScaleX="231411">
        <dgm:presLayoutVars>
          <dgm:bulletEnabled val="1"/>
        </dgm:presLayoutVars>
      </dgm:prSet>
      <dgm:spPr/>
    </dgm:pt>
  </dgm:ptLst>
  <dgm:cxnLst>
    <dgm:cxn modelId="{E407D025-4B25-4AD2-AC4A-DD2039383FD5}" srcId="{B37B4389-911E-40B9-8DB0-57C3413AB4DD}" destId="{71D88238-3C5D-4A0B-897F-4C5A9F9B29C1}" srcOrd="2" destOrd="0" parTransId="{BBDBE21A-55FC-4FCA-9194-75B532628177}" sibTransId="{C19467AD-D5EA-458F-BCB6-D6B0806E1403}"/>
    <dgm:cxn modelId="{EE676627-81FF-4EB9-B794-3E4349E6F6CD}" type="presOf" srcId="{71D88238-3C5D-4A0B-897F-4C5A9F9B29C1}" destId="{6952E31A-7C4E-4232-BEC2-376336F62F3B}" srcOrd="0" destOrd="0" presId="urn:microsoft.com/office/officeart/2005/8/layout/process1"/>
    <dgm:cxn modelId="{0107A03A-DC31-4F4D-A93B-1AFDED4A6102}" type="presOf" srcId="{B37B4389-911E-40B9-8DB0-57C3413AB4DD}" destId="{38EABBC4-F89F-4ACD-8B69-CE3A8BED3658}" srcOrd="0" destOrd="0" presId="urn:microsoft.com/office/officeart/2005/8/layout/process1"/>
    <dgm:cxn modelId="{9DAD7D4A-D3F7-4164-8D03-8C59609682D7}" type="presOf" srcId="{B6D6B885-1823-4D99-980B-3753A512FF7D}" destId="{C3571579-AEB3-440C-B6EA-4282FE4B414D}" srcOrd="0" destOrd="0" presId="urn:microsoft.com/office/officeart/2005/8/layout/process1"/>
    <dgm:cxn modelId="{DF1F4150-2D96-4759-ACFA-993DEE856062}" type="presOf" srcId="{96B01DC0-9513-41DD-96DC-97E7B234BC63}" destId="{1C01756F-6D45-4B4A-9B4B-E92841CFBC07}" srcOrd="0" destOrd="0" presId="urn:microsoft.com/office/officeart/2005/8/layout/process1"/>
    <dgm:cxn modelId="{49A5C770-FE9E-44D3-9569-9FD786CB6F04}" srcId="{B37B4389-911E-40B9-8DB0-57C3413AB4DD}" destId="{96B01DC0-9513-41DD-96DC-97E7B234BC63}" srcOrd="1" destOrd="0" parTransId="{915B7418-EAD1-4442-88A6-C205BB2DFA76}" sibTransId="{34869A67-86DE-44CD-94BA-A4D1D40E2722}"/>
    <dgm:cxn modelId="{65D03854-451F-40B3-9E75-61AEC9098F8B}" type="presOf" srcId="{34869A67-86DE-44CD-94BA-A4D1D40E2722}" destId="{45F66532-1545-476D-8CAB-A210FD663045}" srcOrd="1" destOrd="0" presId="urn:microsoft.com/office/officeart/2005/8/layout/process1"/>
    <dgm:cxn modelId="{CE992478-2F2F-4F9A-B851-92AC4E98A6BA}" type="presOf" srcId="{34869A67-86DE-44CD-94BA-A4D1D40E2722}" destId="{E2A40232-4F69-44A0-8453-1A885AF627FB}" srcOrd="0" destOrd="0" presId="urn:microsoft.com/office/officeart/2005/8/layout/process1"/>
    <dgm:cxn modelId="{DCA8AD81-6B8F-43FC-8639-D038068EAEA1}" type="presOf" srcId="{2D601A09-4CC4-4494-82BA-A1325A2B975B}" destId="{32162B00-1F43-4730-925A-939DE7A1E46E}" srcOrd="0" destOrd="0" presId="urn:microsoft.com/office/officeart/2005/8/layout/process1"/>
    <dgm:cxn modelId="{A60F2BA8-A4E1-4844-B2EE-15FA08069843}" type="presOf" srcId="{2D601A09-4CC4-4494-82BA-A1325A2B975B}" destId="{8FF23E24-1D91-449C-99F1-DA1719691123}" srcOrd="1" destOrd="0" presId="urn:microsoft.com/office/officeart/2005/8/layout/process1"/>
    <dgm:cxn modelId="{3216CABD-D352-4C3A-8464-18C2224CEE61}" srcId="{B37B4389-911E-40B9-8DB0-57C3413AB4DD}" destId="{B6D6B885-1823-4D99-980B-3753A512FF7D}" srcOrd="0" destOrd="0" parTransId="{629A94D2-A8E6-44CC-B3DE-CB7DEF6AF62D}" sibTransId="{2D601A09-4CC4-4494-82BA-A1325A2B975B}"/>
    <dgm:cxn modelId="{35EB9C16-E744-404B-A310-71F42B99F3F2}" type="presParOf" srcId="{38EABBC4-F89F-4ACD-8B69-CE3A8BED3658}" destId="{C3571579-AEB3-440C-B6EA-4282FE4B414D}" srcOrd="0" destOrd="0" presId="urn:microsoft.com/office/officeart/2005/8/layout/process1"/>
    <dgm:cxn modelId="{48530A88-DFA9-48D4-8801-CC8E7C9AC412}" type="presParOf" srcId="{38EABBC4-F89F-4ACD-8B69-CE3A8BED3658}" destId="{32162B00-1F43-4730-925A-939DE7A1E46E}" srcOrd="1" destOrd="0" presId="urn:microsoft.com/office/officeart/2005/8/layout/process1"/>
    <dgm:cxn modelId="{26F652CE-6AF2-4B2E-8442-FD691CEE9FC3}" type="presParOf" srcId="{32162B00-1F43-4730-925A-939DE7A1E46E}" destId="{8FF23E24-1D91-449C-99F1-DA1719691123}" srcOrd="0" destOrd="0" presId="urn:microsoft.com/office/officeart/2005/8/layout/process1"/>
    <dgm:cxn modelId="{ED263CCD-4EBB-4EFF-A2A0-5F5F9EBBA5F7}" type="presParOf" srcId="{38EABBC4-F89F-4ACD-8B69-CE3A8BED3658}" destId="{1C01756F-6D45-4B4A-9B4B-E92841CFBC07}" srcOrd="2" destOrd="0" presId="urn:microsoft.com/office/officeart/2005/8/layout/process1"/>
    <dgm:cxn modelId="{9F8FBD92-235B-46A5-8A3B-B1E29AC915E7}" type="presParOf" srcId="{38EABBC4-F89F-4ACD-8B69-CE3A8BED3658}" destId="{E2A40232-4F69-44A0-8453-1A885AF627FB}" srcOrd="3" destOrd="0" presId="urn:microsoft.com/office/officeart/2005/8/layout/process1"/>
    <dgm:cxn modelId="{43318FF3-EB5B-407D-AD5B-87AF2E1CB62D}" type="presParOf" srcId="{E2A40232-4F69-44A0-8453-1A885AF627FB}" destId="{45F66532-1545-476D-8CAB-A210FD663045}" srcOrd="0" destOrd="0" presId="urn:microsoft.com/office/officeart/2005/8/layout/process1"/>
    <dgm:cxn modelId="{C4F8572B-9066-4BE1-A12F-0B575D819E6D}" type="presParOf" srcId="{38EABBC4-F89F-4ACD-8B69-CE3A8BED3658}" destId="{6952E31A-7C4E-4232-BEC2-376336F62F3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390208-913A-4B36-AD43-D5763310F6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3B407AB9-16A0-46D7-907C-C4CDC9AC6166}">
      <dgm:prSet phldrT="[Text]" custT="1"/>
      <dgm:spPr>
        <a:solidFill>
          <a:schemeClr val="accent1">
            <a:lumMod val="75000"/>
          </a:schemeClr>
        </a:solidFill>
        <a:ln>
          <a:no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tx1"/>
              </a:solidFill>
              <a:latin typeface="+mn-lt"/>
            </a:rPr>
            <a:t> </a:t>
          </a:r>
          <a:r>
            <a:rPr lang="en-ZA" sz="1800" dirty="0">
              <a:solidFill>
                <a:schemeClr val="tx1"/>
              </a:solidFill>
              <a:effectLst/>
              <a:latin typeface="+mn-lt"/>
              <a:ea typeface="Calibri" panose="020F0502020204030204" pitchFamily="34" charset="0"/>
              <a:cs typeface="Times New Roman" panose="02020603050405020304" pitchFamily="18" charset="0"/>
            </a:rPr>
            <a:t>It includes availability of sufficient national tariffs i.e. product list or Nomenclature</a:t>
          </a:r>
          <a:endParaRPr lang="en-ZA" sz="1800" dirty="0">
            <a:solidFill>
              <a:schemeClr val="tx1"/>
            </a:solidFill>
            <a:latin typeface="+mn-lt"/>
          </a:endParaRPr>
        </a:p>
      </dgm:t>
    </dgm:pt>
    <dgm:pt modelId="{2F9BCB33-A246-4513-8A28-19DEB66A2DDB}" type="parTrans" cxnId="{AAF6076F-EE92-4930-9C06-087407F163C0}">
      <dgm:prSet/>
      <dgm:spPr/>
      <dgm:t>
        <a:bodyPr/>
        <a:lstStyle/>
        <a:p>
          <a:endParaRPr lang="en-ZA"/>
        </a:p>
      </dgm:t>
    </dgm:pt>
    <dgm:pt modelId="{247BB6D0-EF19-415F-B711-DF402B8BA4D6}" type="sibTrans" cxnId="{AAF6076F-EE92-4930-9C06-087407F163C0}">
      <dgm:prSet/>
      <dgm:spPr/>
      <dgm:t>
        <a:bodyPr/>
        <a:lstStyle/>
        <a:p>
          <a:endParaRPr lang="en-ZA"/>
        </a:p>
      </dgm:t>
    </dgm:pt>
    <dgm:pt modelId="{779DBD00-E120-4B90-9F21-5EA0027F801C}">
      <dgm:prSet custT="1"/>
      <dgm:spPr>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buFont typeface="Helvetica" panose="020B0604020202020204" pitchFamily="34" charset="0"/>
            <a:buChar char="-"/>
          </a:pPr>
          <a:r>
            <a:rPr lang="en-GB" sz="1800" b="0" i="0" kern="1200" dirty="0">
              <a:solidFill>
                <a:schemeClr val="tx1"/>
              </a:solidFill>
            </a:rPr>
            <a:t>It is a source of many trade policies etc. – international agreements and regulations</a:t>
          </a:r>
          <a:endParaRPr lang="en-ZA" sz="1800" b="0" kern="1200" dirty="0">
            <a:solidFill>
              <a:schemeClr val="tx1"/>
            </a:solidFill>
            <a:latin typeface="+mn-lt"/>
          </a:endParaRPr>
        </a:p>
      </dgm:t>
    </dgm:pt>
    <dgm:pt modelId="{8CE47153-6BB9-4771-A5BF-8BA2AB838339}" type="parTrans" cxnId="{37DF06D1-A49A-4EC5-A25E-73038DF9F90A}">
      <dgm:prSet/>
      <dgm:spPr/>
      <dgm:t>
        <a:bodyPr/>
        <a:lstStyle/>
        <a:p>
          <a:endParaRPr lang="en-ZA"/>
        </a:p>
      </dgm:t>
    </dgm:pt>
    <dgm:pt modelId="{4820EAD7-7557-4CD7-9C76-40380D65DCB0}" type="sibTrans" cxnId="{37DF06D1-A49A-4EC5-A25E-73038DF9F90A}">
      <dgm:prSet/>
      <dgm:spPr/>
      <dgm:t>
        <a:bodyPr/>
        <a:lstStyle/>
        <a:p>
          <a:endParaRPr lang="en-ZA"/>
        </a:p>
      </dgm:t>
    </dgm:pt>
    <dgm:pt modelId="{FF7D0357-591B-432E-A998-1353306B8E9F}">
      <dgm:prSet custT="1"/>
      <dgm:spPr>
        <a:solidFill>
          <a:schemeClr val="accent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tx1"/>
              </a:solidFill>
              <a:effectLst/>
              <a:latin typeface="+mn-lt"/>
              <a:ea typeface="Calibri" panose="020F0502020204030204" pitchFamily="34" charset="0"/>
              <a:cs typeface="Times New Roman" panose="02020603050405020304" pitchFamily="18" charset="0"/>
            </a:rPr>
            <a:t>Proper classification principles</a:t>
          </a:r>
          <a:endParaRPr lang="en-ZA" sz="1800" dirty="0">
            <a:solidFill>
              <a:schemeClr val="tx1"/>
            </a:solidFill>
            <a:latin typeface="+mn-lt"/>
          </a:endParaRPr>
        </a:p>
      </dgm:t>
    </dgm:pt>
    <dgm:pt modelId="{E132129F-69CA-4A53-9420-9E7096984493}" type="parTrans" cxnId="{B4BB2302-D22A-4F5D-AA98-36C2C479DA0F}">
      <dgm:prSet/>
      <dgm:spPr/>
      <dgm:t>
        <a:bodyPr/>
        <a:lstStyle/>
        <a:p>
          <a:endParaRPr lang="en-ZA"/>
        </a:p>
      </dgm:t>
    </dgm:pt>
    <dgm:pt modelId="{6F844240-6227-40AD-ABDB-1059E5CF2676}" type="sibTrans" cxnId="{B4BB2302-D22A-4F5D-AA98-36C2C479DA0F}">
      <dgm:prSet/>
      <dgm:spPr/>
      <dgm:t>
        <a:bodyPr/>
        <a:lstStyle/>
        <a:p>
          <a:endParaRPr lang="en-ZA"/>
        </a:p>
      </dgm:t>
    </dgm:pt>
    <dgm:pt modelId="{5EEE02E9-271B-4F73-BADC-561AC8AC11E7}">
      <dgm:prSet custT="1"/>
      <dgm:spPr>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tx1"/>
              </a:solidFill>
              <a:effectLst/>
              <a:latin typeface="+mn-lt"/>
              <a:ea typeface="Calibri" panose="020F0502020204030204" pitchFamily="34" charset="0"/>
              <a:cs typeface="Times New Roman" panose="02020603050405020304" pitchFamily="18" charset="0"/>
            </a:rPr>
            <a:t>Clear instructions through circulars (up-to-date amendments)</a:t>
          </a:r>
          <a:endParaRPr lang="en-ZA" sz="1800" dirty="0">
            <a:solidFill>
              <a:schemeClr val="tx1"/>
            </a:solidFill>
            <a:latin typeface="+mn-lt"/>
          </a:endParaRPr>
        </a:p>
      </dgm:t>
    </dgm:pt>
    <dgm:pt modelId="{2071245A-250B-44CF-B35B-AE18EE19147D}" type="parTrans" cxnId="{8E79D71F-5D03-4E99-822C-344CAD577B95}">
      <dgm:prSet/>
      <dgm:spPr/>
      <dgm:t>
        <a:bodyPr/>
        <a:lstStyle/>
        <a:p>
          <a:endParaRPr lang="en-ZA"/>
        </a:p>
      </dgm:t>
    </dgm:pt>
    <dgm:pt modelId="{388C2DFF-45FE-431C-BFDE-6620EA875ABA}" type="sibTrans" cxnId="{8E79D71F-5D03-4E99-822C-344CAD577B95}">
      <dgm:prSet/>
      <dgm:spPr/>
      <dgm:t>
        <a:bodyPr/>
        <a:lstStyle/>
        <a:p>
          <a:endParaRPr lang="en-ZA"/>
        </a:p>
      </dgm:t>
    </dgm:pt>
    <dgm:pt modelId="{D9F26DAB-8147-4CAD-B5E2-C09A0DBC9AB7}">
      <dgm:prSe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tx1"/>
              </a:solidFill>
              <a:latin typeface="+mn-lt"/>
            </a:rPr>
            <a:t> A</a:t>
          </a:r>
          <a:r>
            <a:rPr lang="en-ZA" sz="1800" dirty="0">
              <a:solidFill>
                <a:schemeClr val="tx1"/>
              </a:solidFill>
              <a:effectLst/>
              <a:latin typeface="+mn-lt"/>
              <a:ea typeface="Calibri" panose="020F0502020204030204" pitchFamily="34" charset="0"/>
              <a:cs typeface="Times New Roman" panose="02020603050405020304" pitchFamily="18" charset="0"/>
            </a:rPr>
            <a:t>dequate communications systems e.g., HS Committees</a:t>
          </a:r>
          <a:endParaRPr lang="en-ZA" sz="1800" dirty="0">
            <a:solidFill>
              <a:schemeClr val="tx1"/>
            </a:solidFill>
            <a:latin typeface="+mn-lt"/>
          </a:endParaRPr>
        </a:p>
      </dgm:t>
    </dgm:pt>
    <dgm:pt modelId="{2133AE76-9D52-4EF6-ACFA-6E5B139AB5A9}" type="parTrans" cxnId="{5FB20E24-37C9-41E7-9E51-58B47B907C97}">
      <dgm:prSet/>
      <dgm:spPr/>
      <dgm:t>
        <a:bodyPr/>
        <a:lstStyle/>
        <a:p>
          <a:endParaRPr lang="en-ZA"/>
        </a:p>
      </dgm:t>
    </dgm:pt>
    <dgm:pt modelId="{0FBA9DD4-71AD-4EBC-A11E-C8FBCCC758F8}" type="sibTrans" cxnId="{5FB20E24-37C9-41E7-9E51-58B47B907C97}">
      <dgm:prSet/>
      <dgm:spPr/>
      <dgm:t>
        <a:bodyPr/>
        <a:lstStyle/>
        <a:p>
          <a:endParaRPr lang="en-ZA"/>
        </a:p>
      </dgm:t>
    </dgm:pt>
    <dgm:pt modelId="{D42ECC1D-F9A9-41D7-8BB4-0A46C7BD5B45}">
      <dgm:prSet phldrT="[Text]" custT="1"/>
      <dgm:spPr>
        <a:solidFill>
          <a:schemeClr val="accent1"/>
        </a:solidFill>
        <a:ln>
          <a:solidFill>
            <a:schemeClr val="accent1">
              <a:lumMod val="40000"/>
              <a:lumOff val="60000"/>
            </a:schemeClr>
          </a:solidFill>
        </a:ln>
        <a:effectLst>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dgm:spPr>
      <dgm:t>
        <a:bodyPr/>
        <a:lstStyle/>
        <a:p>
          <a:r>
            <a:rPr lang="en-ZA" sz="1800" dirty="0">
              <a:solidFill>
                <a:schemeClr val="tx1"/>
              </a:solidFill>
              <a:effectLst/>
              <a:latin typeface="+mn-lt"/>
              <a:ea typeface="Calibri" panose="020F0502020204030204" pitchFamily="34" charset="0"/>
              <a:cs typeface="Times New Roman" panose="02020603050405020304" pitchFamily="18" charset="0"/>
            </a:rPr>
            <a:t>Harmonised System is a multi-purpose legal tool</a:t>
          </a:r>
          <a:endParaRPr lang="en-ZA" sz="1800" dirty="0">
            <a:solidFill>
              <a:schemeClr val="tx1"/>
            </a:solidFill>
            <a:latin typeface="+mn-lt"/>
          </a:endParaRPr>
        </a:p>
      </dgm:t>
    </dgm:pt>
    <dgm:pt modelId="{F832A7C5-78F4-43DB-88A1-B93066F032A2}" type="parTrans" cxnId="{BCBAF637-70BC-4F81-8662-1B3DE11AA5F5}">
      <dgm:prSet/>
      <dgm:spPr/>
      <dgm:t>
        <a:bodyPr/>
        <a:lstStyle/>
        <a:p>
          <a:endParaRPr lang="en-ZA"/>
        </a:p>
      </dgm:t>
    </dgm:pt>
    <dgm:pt modelId="{62CDCA6D-C188-4021-941F-6A5DAD2FCF79}" type="sibTrans" cxnId="{BCBAF637-70BC-4F81-8662-1B3DE11AA5F5}">
      <dgm:prSet/>
      <dgm:spPr/>
      <dgm:t>
        <a:bodyPr/>
        <a:lstStyle/>
        <a:p>
          <a:endParaRPr lang="en-ZA"/>
        </a:p>
      </dgm:t>
    </dgm:pt>
    <dgm:pt modelId="{BBD3E690-06FB-4E16-B002-01E87ADBB94C}" type="pres">
      <dgm:prSet presAssocID="{7E390208-913A-4B36-AD43-D5763310F60E}" presName="diagram" presStyleCnt="0">
        <dgm:presLayoutVars>
          <dgm:dir/>
          <dgm:resizeHandles val="exact"/>
        </dgm:presLayoutVars>
      </dgm:prSet>
      <dgm:spPr/>
    </dgm:pt>
    <dgm:pt modelId="{E4FF22D0-F001-418D-966F-788DF882E713}" type="pres">
      <dgm:prSet presAssocID="{D42ECC1D-F9A9-41D7-8BB4-0A46C7BD5B45}" presName="node" presStyleLbl="node1" presStyleIdx="0" presStyleCnt="6" custScaleY="128123" custLinFactNeighborX="-545" custLinFactNeighborY="12599">
        <dgm:presLayoutVars>
          <dgm:bulletEnabled val="1"/>
        </dgm:presLayoutVars>
      </dgm:prSet>
      <dgm:spPr/>
    </dgm:pt>
    <dgm:pt modelId="{68A87367-CFC8-4100-910B-7FC1FA8A8CDD}" type="pres">
      <dgm:prSet presAssocID="{62CDCA6D-C188-4021-941F-6A5DAD2FCF79}" presName="sibTrans" presStyleCnt="0"/>
      <dgm:spPr/>
    </dgm:pt>
    <dgm:pt modelId="{E170EB68-4991-4694-87C8-F26586351F6B}" type="pres">
      <dgm:prSet presAssocID="{3B407AB9-16A0-46D7-907C-C4CDC9AC6166}" presName="node" presStyleLbl="node1" presStyleIdx="1" presStyleCnt="6" custScaleX="97598" custScaleY="129966" custLinFactNeighborX="-4137" custLinFactNeighborY="13360">
        <dgm:presLayoutVars>
          <dgm:bulletEnabled val="1"/>
        </dgm:presLayoutVars>
      </dgm:prSet>
      <dgm:spPr/>
    </dgm:pt>
    <dgm:pt modelId="{8B245DC6-57CB-48E6-8EBB-02DE588A4973}" type="pres">
      <dgm:prSet presAssocID="{247BB6D0-EF19-415F-B711-DF402B8BA4D6}" presName="sibTrans" presStyleCnt="0"/>
      <dgm:spPr/>
    </dgm:pt>
    <dgm:pt modelId="{DF4FBC64-012C-4AB6-95DD-0DFBA2749384}" type="pres">
      <dgm:prSet presAssocID="{D9F26DAB-8147-4CAD-B5E2-C09A0DBC9AB7}" presName="node" presStyleLbl="node1" presStyleIdx="2" presStyleCnt="6" custScaleX="88795" custScaleY="130940" custLinFactNeighborX="-7336" custLinFactNeighborY="12873">
        <dgm:presLayoutVars>
          <dgm:bulletEnabled val="1"/>
        </dgm:presLayoutVars>
      </dgm:prSet>
      <dgm:spPr/>
    </dgm:pt>
    <dgm:pt modelId="{7DF48A2A-ECDB-485B-B15C-6CF01AE459F1}" type="pres">
      <dgm:prSet presAssocID="{0FBA9DD4-71AD-4EBC-A11E-C8FBCCC758F8}" presName="sibTrans" presStyleCnt="0"/>
      <dgm:spPr/>
    </dgm:pt>
    <dgm:pt modelId="{6E3BC6DC-F0F4-481F-9394-286863807250}" type="pres">
      <dgm:prSet presAssocID="{FF7D0357-591B-432E-A998-1353306B8E9F}" presName="node" presStyleLbl="node1" presStyleIdx="3" presStyleCnt="6" custScaleX="97598" custScaleY="132859" custLinFactNeighborX="-1313" custLinFactNeighborY="10997">
        <dgm:presLayoutVars>
          <dgm:bulletEnabled val="1"/>
        </dgm:presLayoutVars>
      </dgm:prSet>
      <dgm:spPr/>
    </dgm:pt>
    <dgm:pt modelId="{8261717B-57A0-4FA0-8D40-C205D43A42F1}" type="pres">
      <dgm:prSet presAssocID="{6F844240-6227-40AD-ABDB-1059E5CF2676}" presName="sibTrans" presStyleCnt="0"/>
      <dgm:spPr/>
    </dgm:pt>
    <dgm:pt modelId="{2EEDF0FB-1650-46AB-9FC1-81756BF7D310}" type="pres">
      <dgm:prSet presAssocID="{5EEE02E9-271B-4F73-BADC-561AC8AC11E7}" presName="node" presStyleLbl="node1" presStyleIdx="4" presStyleCnt="6" custScaleX="95933" custScaleY="127821" custLinFactNeighborX="-3469" custLinFactNeighborY="11101">
        <dgm:presLayoutVars>
          <dgm:bulletEnabled val="1"/>
        </dgm:presLayoutVars>
      </dgm:prSet>
      <dgm:spPr/>
    </dgm:pt>
    <dgm:pt modelId="{B4FE4200-00F7-44B1-A107-7F780C7BA6ED}" type="pres">
      <dgm:prSet presAssocID="{388C2DFF-45FE-431C-BFDE-6620EA875ABA}" presName="sibTrans" presStyleCnt="0"/>
      <dgm:spPr/>
    </dgm:pt>
    <dgm:pt modelId="{E35B0489-D35F-49F0-AA86-A475F1E8A929}" type="pres">
      <dgm:prSet presAssocID="{779DBD00-E120-4B90-9F21-5EA0027F801C}" presName="node" presStyleLbl="node1" presStyleIdx="5" presStyleCnt="6" custScaleX="88104" custScaleY="126258" custLinFactNeighborX="-5292" custLinFactNeighborY="11021">
        <dgm:presLayoutVars>
          <dgm:bulletEnabled val="1"/>
        </dgm:presLayoutVars>
      </dgm:prSet>
      <dgm:spPr/>
    </dgm:pt>
  </dgm:ptLst>
  <dgm:cxnLst>
    <dgm:cxn modelId="{B4BB2302-D22A-4F5D-AA98-36C2C479DA0F}" srcId="{7E390208-913A-4B36-AD43-D5763310F60E}" destId="{FF7D0357-591B-432E-A998-1353306B8E9F}" srcOrd="3" destOrd="0" parTransId="{E132129F-69CA-4A53-9420-9E7096984493}" sibTransId="{6F844240-6227-40AD-ABDB-1059E5CF2676}"/>
    <dgm:cxn modelId="{CAD67A0B-FBD7-470C-9C9D-B8978547D465}" type="presOf" srcId="{D9F26DAB-8147-4CAD-B5E2-C09A0DBC9AB7}" destId="{DF4FBC64-012C-4AB6-95DD-0DFBA2749384}" srcOrd="0" destOrd="0" presId="urn:microsoft.com/office/officeart/2005/8/layout/default"/>
    <dgm:cxn modelId="{8E79D71F-5D03-4E99-822C-344CAD577B95}" srcId="{7E390208-913A-4B36-AD43-D5763310F60E}" destId="{5EEE02E9-271B-4F73-BADC-561AC8AC11E7}" srcOrd="4" destOrd="0" parTransId="{2071245A-250B-44CF-B35B-AE18EE19147D}" sibTransId="{388C2DFF-45FE-431C-BFDE-6620EA875ABA}"/>
    <dgm:cxn modelId="{5FB20E24-37C9-41E7-9E51-58B47B907C97}" srcId="{7E390208-913A-4B36-AD43-D5763310F60E}" destId="{D9F26DAB-8147-4CAD-B5E2-C09A0DBC9AB7}" srcOrd="2" destOrd="0" parTransId="{2133AE76-9D52-4EF6-ACFA-6E5B139AB5A9}" sibTransId="{0FBA9DD4-71AD-4EBC-A11E-C8FBCCC758F8}"/>
    <dgm:cxn modelId="{BCBAF637-70BC-4F81-8662-1B3DE11AA5F5}" srcId="{7E390208-913A-4B36-AD43-D5763310F60E}" destId="{D42ECC1D-F9A9-41D7-8BB4-0A46C7BD5B45}" srcOrd="0" destOrd="0" parTransId="{F832A7C5-78F4-43DB-88A1-B93066F032A2}" sibTransId="{62CDCA6D-C188-4021-941F-6A5DAD2FCF79}"/>
    <dgm:cxn modelId="{458B7769-6DBB-45DF-8407-51DCFA6EECD1}" type="presOf" srcId="{D42ECC1D-F9A9-41D7-8BB4-0A46C7BD5B45}" destId="{E4FF22D0-F001-418D-966F-788DF882E713}" srcOrd="0" destOrd="0" presId="urn:microsoft.com/office/officeart/2005/8/layout/default"/>
    <dgm:cxn modelId="{AAF6076F-EE92-4930-9C06-087407F163C0}" srcId="{7E390208-913A-4B36-AD43-D5763310F60E}" destId="{3B407AB9-16A0-46D7-907C-C4CDC9AC6166}" srcOrd="1" destOrd="0" parTransId="{2F9BCB33-A246-4513-8A28-19DEB66A2DDB}" sibTransId="{247BB6D0-EF19-415F-B711-DF402B8BA4D6}"/>
    <dgm:cxn modelId="{78D9F590-B3CE-4BF9-A71D-96CB0331873E}" type="presOf" srcId="{7E390208-913A-4B36-AD43-D5763310F60E}" destId="{BBD3E690-06FB-4E16-B002-01E87ADBB94C}" srcOrd="0" destOrd="0" presId="urn:microsoft.com/office/officeart/2005/8/layout/default"/>
    <dgm:cxn modelId="{61977BC6-A15C-4CFC-8516-74836781AB14}" type="presOf" srcId="{FF7D0357-591B-432E-A998-1353306B8E9F}" destId="{6E3BC6DC-F0F4-481F-9394-286863807250}" srcOrd="0" destOrd="0" presId="urn:microsoft.com/office/officeart/2005/8/layout/default"/>
    <dgm:cxn modelId="{4D218DCB-0262-45E6-B967-EB8DFD36246F}" type="presOf" srcId="{5EEE02E9-271B-4F73-BADC-561AC8AC11E7}" destId="{2EEDF0FB-1650-46AB-9FC1-81756BF7D310}" srcOrd="0" destOrd="0" presId="urn:microsoft.com/office/officeart/2005/8/layout/default"/>
    <dgm:cxn modelId="{37DF06D1-A49A-4EC5-A25E-73038DF9F90A}" srcId="{7E390208-913A-4B36-AD43-D5763310F60E}" destId="{779DBD00-E120-4B90-9F21-5EA0027F801C}" srcOrd="5" destOrd="0" parTransId="{8CE47153-6BB9-4771-A5BF-8BA2AB838339}" sibTransId="{4820EAD7-7557-4CD7-9C76-40380D65DCB0}"/>
    <dgm:cxn modelId="{75023CD4-3871-49D6-AC30-DF4DA623B05E}" type="presOf" srcId="{779DBD00-E120-4B90-9F21-5EA0027F801C}" destId="{E35B0489-D35F-49F0-AA86-A475F1E8A929}" srcOrd="0" destOrd="0" presId="urn:microsoft.com/office/officeart/2005/8/layout/default"/>
    <dgm:cxn modelId="{FCE3A7DE-42B2-4CC0-800A-A933B6D45E01}" type="presOf" srcId="{3B407AB9-16A0-46D7-907C-C4CDC9AC6166}" destId="{E170EB68-4991-4694-87C8-F26586351F6B}" srcOrd="0" destOrd="0" presId="urn:microsoft.com/office/officeart/2005/8/layout/default"/>
    <dgm:cxn modelId="{79A09CD0-835D-4772-BFF3-1A25D5E9078D}" type="presParOf" srcId="{BBD3E690-06FB-4E16-B002-01E87ADBB94C}" destId="{E4FF22D0-F001-418D-966F-788DF882E713}" srcOrd="0" destOrd="0" presId="urn:microsoft.com/office/officeart/2005/8/layout/default"/>
    <dgm:cxn modelId="{5FC20416-011A-49FE-8454-86A5FAAF1776}" type="presParOf" srcId="{BBD3E690-06FB-4E16-B002-01E87ADBB94C}" destId="{68A87367-CFC8-4100-910B-7FC1FA8A8CDD}" srcOrd="1" destOrd="0" presId="urn:microsoft.com/office/officeart/2005/8/layout/default"/>
    <dgm:cxn modelId="{456163F5-24A7-49B0-A26F-D729F4BE3DED}" type="presParOf" srcId="{BBD3E690-06FB-4E16-B002-01E87ADBB94C}" destId="{E170EB68-4991-4694-87C8-F26586351F6B}" srcOrd="2" destOrd="0" presId="urn:microsoft.com/office/officeart/2005/8/layout/default"/>
    <dgm:cxn modelId="{6C04441F-B188-42DB-926E-746823D6AC62}" type="presParOf" srcId="{BBD3E690-06FB-4E16-B002-01E87ADBB94C}" destId="{8B245DC6-57CB-48E6-8EBB-02DE588A4973}" srcOrd="3" destOrd="0" presId="urn:microsoft.com/office/officeart/2005/8/layout/default"/>
    <dgm:cxn modelId="{9B9B58D9-1C79-4C3C-BBB1-E8DAFDE80883}" type="presParOf" srcId="{BBD3E690-06FB-4E16-B002-01E87ADBB94C}" destId="{DF4FBC64-012C-4AB6-95DD-0DFBA2749384}" srcOrd="4" destOrd="0" presId="urn:microsoft.com/office/officeart/2005/8/layout/default"/>
    <dgm:cxn modelId="{502501E2-3B2C-4193-B36B-E53BDE513EB8}" type="presParOf" srcId="{BBD3E690-06FB-4E16-B002-01E87ADBB94C}" destId="{7DF48A2A-ECDB-485B-B15C-6CF01AE459F1}" srcOrd="5" destOrd="0" presId="urn:microsoft.com/office/officeart/2005/8/layout/default"/>
    <dgm:cxn modelId="{B28552B2-1C73-4FC8-9F02-EBF6EAAB04C1}" type="presParOf" srcId="{BBD3E690-06FB-4E16-B002-01E87ADBB94C}" destId="{6E3BC6DC-F0F4-481F-9394-286863807250}" srcOrd="6" destOrd="0" presId="urn:microsoft.com/office/officeart/2005/8/layout/default"/>
    <dgm:cxn modelId="{B9F54E27-FAF7-495F-B979-510D7D1B0339}" type="presParOf" srcId="{BBD3E690-06FB-4E16-B002-01E87ADBB94C}" destId="{8261717B-57A0-4FA0-8D40-C205D43A42F1}" srcOrd="7" destOrd="0" presId="urn:microsoft.com/office/officeart/2005/8/layout/default"/>
    <dgm:cxn modelId="{736267A9-A3C1-4F0A-8677-1EECF2293496}" type="presParOf" srcId="{BBD3E690-06FB-4E16-B002-01E87ADBB94C}" destId="{2EEDF0FB-1650-46AB-9FC1-81756BF7D310}" srcOrd="8" destOrd="0" presId="urn:microsoft.com/office/officeart/2005/8/layout/default"/>
    <dgm:cxn modelId="{4F10E4C6-6F97-4281-8AFF-610413370BD5}" type="presParOf" srcId="{BBD3E690-06FB-4E16-B002-01E87ADBB94C}" destId="{B4FE4200-00F7-44B1-A107-7F780C7BA6ED}" srcOrd="9" destOrd="0" presId="urn:microsoft.com/office/officeart/2005/8/layout/default"/>
    <dgm:cxn modelId="{7A8FF71D-11AF-483E-AC1D-FD4A3D65D230}" type="presParOf" srcId="{BBD3E690-06FB-4E16-B002-01E87ADBB94C}" destId="{E35B0489-D35F-49F0-AA86-A475F1E8A92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5E065C-7594-411B-91AB-7078BB071D7B}" type="doc">
      <dgm:prSet loTypeId="urn:microsoft.com/office/officeart/2005/8/layout/process1" loCatId="process" qsTypeId="urn:microsoft.com/office/officeart/2005/8/quickstyle/simple1" qsCatId="simple" csTypeId="urn:microsoft.com/office/officeart/2005/8/colors/accent1_2" csCatId="accent1" phldr="1"/>
      <dgm:spPr/>
    </dgm:pt>
    <dgm:pt modelId="{5FB7473F-9972-4378-B806-90A472DA451D}">
      <dgm:prSet phldrT="[Text]" custT="1"/>
      <dgm:spPr/>
      <dgm:t>
        <a:bodyPr/>
        <a:lstStyle/>
        <a:p>
          <a:r>
            <a:rPr kumimoji="0" lang="en-GB" sz="1800" i="0" u="none" strike="noStrike" cap="none" spc="0" normalizeH="0" baseline="0" noProof="0" dirty="0">
              <a:ln>
                <a:noFill/>
              </a:ln>
              <a:solidFill>
                <a:srgbClr val="000000"/>
              </a:solidFill>
              <a:effectLst/>
              <a:uLnTx/>
              <a:uFillTx/>
              <a:latin typeface="+mn-lt"/>
              <a:ea typeface="+mn-ea"/>
              <a:cs typeface="+mn-cs"/>
            </a:rPr>
            <a:t>Rule 3(a) – most specific description</a:t>
          </a:r>
          <a:endParaRPr lang="en-ZA" sz="1800" dirty="0">
            <a:latin typeface="+mn-lt"/>
          </a:endParaRPr>
        </a:p>
      </dgm:t>
    </dgm:pt>
    <dgm:pt modelId="{EA762C7D-E6C8-43A8-8202-F04473B4296C}" type="parTrans" cxnId="{56EDB777-4B7F-47CE-9A97-8B240C4673EB}">
      <dgm:prSet/>
      <dgm:spPr/>
      <dgm:t>
        <a:bodyPr/>
        <a:lstStyle/>
        <a:p>
          <a:endParaRPr lang="en-ZA"/>
        </a:p>
      </dgm:t>
    </dgm:pt>
    <dgm:pt modelId="{669551D6-7CC1-4D28-91EC-B4450E956F26}" type="sibTrans" cxnId="{56EDB777-4B7F-47CE-9A97-8B240C4673EB}">
      <dgm:prSet/>
      <dgm:spPr/>
      <dgm:t>
        <a:bodyPr/>
        <a:lstStyle/>
        <a:p>
          <a:endParaRPr lang="en-ZA"/>
        </a:p>
      </dgm:t>
    </dgm:pt>
    <dgm:pt modelId="{4AD83983-C07B-48A0-BC89-94D70D2AF85D}">
      <dgm:prSet phldrT="[Text]" custT="1"/>
      <dgm:spPr/>
      <dgm:t>
        <a:bodyPr/>
        <a:lstStyle/>
        <a:p>
          <a:r>
            <a:rPr kumimoji="0" lang="en-GB" sz="1800" i="0" u="none" strike="noStrike" cap="none" spc="0" normalizeH="0" baseline="0" noProof="0" dirty="0">
              <a:ln>
                <a:noFill/>
              </a:ln>
              <a:solidFill>
                <a:srgbClr val="000000"/>
              </a:solidFill>
              <a:effectLst/>
              <a:uLnTx/>
              <a:uFillTx/>
              <a:latin typeface="+mn-lt"/>
              <a:ea typeface="+mn-ea"/>
              <a:cs typeface="+mn-cs"/>
            </a:rPr>
            <a:t>Rule 3(b) - essential character</a:t>
          </a:r>
          <a:endParaRPr lang="en-ZA" sz="1800" dirty="0">
            <a:latin typeface="+mn-lt"/>
          </a:endParaRPr>
        </a:p>
      </dgm:t>
    </dgm:pt>
    <dgm:pt modelId="{C7B80CE2-341E-462B-97C6-3509CEB29B91}" type="parTrans" cxnId="{B7217A97-9D42-4637-ABDF-64FECD773214}">
      <dgm:prSet/>
      <dgm:spPr/>
      <dgm:t>
        <a:bodyPr/>
        <a:lstStyle/>
        <a:p>
          <a:endParaRPr lang="en-ZA"/>
        </a:p>
      </dgm:t>
    </dgm:pt>
    <dgm:pt modelId="{DCC2D052-B7AA-461A-81E4-9894AB6CC73D}" type="sibTrans" cxnId="{B7217A97-9D42-4637-ABDF-64FECD773214}">
      <dgm:prSet/>
      <dgm:spPr/>
      <dgm:t>
        <a:bodyPr/>
        <a:lstStyle/>
        <a:p>
          <a:endParaRPr lang="en-ZA"/>
        </a:p>
      </dgm:t>
    </dgm:pt>
    <dgm:pt modelId="{C64FEBD5-58BD-4CFB-B467-65E919F384A0}">
      <dgm:prSet phldrT="[Text]" custT="1"/>
      <dgm:spPr/>
      <dgm:t>
        <a:bodyPr/>
        <a:lstStyle/>
        <a:p>
          <a:pPr>
            <a:lnSpc>
              <a:spcPct val="100000"/>
            </a:lnSpc>
          </a:pPr>
          <a:r>
            <a:rPr kumimoji="0" lang="en-GB" sz="1800" i="0" u="none" strike="noStrike" cap="none" spc="0" normalizeH="0" baseline="0" noProof="0" dirty="0">
              <a:ln>
                <a:noFill/>
              </a:ln>
              <a:solidFill>
                <a:srgbClr val="000000"/>
              </a:solidFill>
              <a:effectLst/>
              <a:uLnTx/>
              <a:uFillTx/>
              <a:latin typeface="+mn-lt"/>
              <a:ea typeface="+mn-ea"/>
              <a:cs typeface="+mn-cs"/>
            </a:rPr>
            <a:t>Rule 3(c) - heading which occurs last</a:t>
          </a:r>
        </a:p>
        <a:p>
          <a:pPr>
            <a:lnSpc>
              <a:spcPct val="100000"/>
            </a:lnSpc>
          </a:pPr>
          <a:r>
            <a:rPr kumimoji="0" lang="en-GB" sz="1800" i="0" u="none" strike="noStrike" cap="none" spc="0" normalizeH="0" baseline="0" noProof="0" dirty="0">
              <a:ln>
                <a:noFill/>
              </a:ln>
              <a:solidFill>
                <a:srgbClr val="000000"/>
              </a:solidFill>
              <a:effectLst/>
              <a:uLnTx/>
              <a:uFillTx/>
              <a:latin typeface="+mn-lt"/>
              <a:ea typeface="+mn-ea"/>
              <a:cs typeface="+mn-cs"/>
            </a:rPr>
            <a:t>in numerical order</a:t>
          </a:r>
          <a:endParaRPr lang="en-ZA" sz="1800" dirty="0">
            <a:latin typeface="+mn-lt"/>
          </a:endParaRPr>
        </a:p>
      </dgm:t>
    </dgm:pt>
    <dgm:pt modelId="{C2620D1A-115F-47AE-9480-FEA762CA0F14}" type="parTrans" cxnId="{B9867A3B-7DCF-4618-84E3-86096612C87F}">
      <dgm:prSet/>
      <dgm:spPr/>
      <dgm:t>
        <a:bodyPr/>
        <a:lstStyle/>
        <a:p>
          <a:endParaRPr lang="en-ZA"/>
        </a:p>
      </dgm:t>
    </dgm:pt>
    <dgm:pt modelId="{09725DF9-599E-4225-ADED-B8EA58043748}" type="sibTrans" cxnId="{B9867A3B-7DCF-4618-84E3-86096612C87F}">
      <dgm:prSet/>
      <dgm:spPr/>
      <dgm:t>
        <a:bodyPr/>
        <a:lstStyle/>
        <a:p>
          <a:endParaRPr lang="en-ZA"/>
        </a:p>
      </dgm:t>
    </dgm:pt>
    <dgm:pt modelId="{5F174476-5159-498B-BB07-21D92A2D67FE}" type="pres">
      <dgm:prSet presAssocID="{0D5E065C-7594-411B-91AB-7078BB071D7B}" presName="Name0" presStyleCnt="0">
        <dgm:presLayoutVars>
          <dgm:dir/>
          <dgm:resizeHandles val="exact"/>
        </dgm:presLayoutVars>
      </dgm:prSet>
      <dgm:spPr/>
    </dgm:pt>
    <dgm:pt modelId="{BAC94A05-8DD8-447C-B1EB-5E2B576E3D7B}" type="pres">
      <dgm:prSet presAssocID="{5FB7473F-9972-4378-B806-90A472DA451D}" presName="node" presStyleLbl="node1" presStyleIdx="0" presStyleCnt="3">
        <dgm:presLayoutVars>
          <dgm:bulletEnabled val="1"/>
        </dgm:presLayoutVars>
      </dgm:prSet>
      <dgm:spPr/>
    </dgm:pt>
    <dgm:pt modelId="{AF64C10A-C861-4D77-90A5-0167965F251F}" type="pres">
      <dgm:prSet presAssocID="{669551D6-7CC1-4D28-91EC-B4450E956F26}" presName="sibTrans" presStyleLbl="sibTrans2D1" presStyleIdx="0" presStyleCnt="2"/>
      <dgm:spPr/>
    </dgm:pt>
    <dgm:pt modelId="{FA886F60-58B6-4B36-A31F-084AE660BAC9}" type="pres">
      <dgm:prSet presAssocID="{669551D6-7CC1-4D28-91EC-B4450E956F26}" presName="connectorText" presStyleLbl="sibTrans2D1" presStyleIdx="0" presStyleCnt="2"/>
      <dgm:spPr/>
    </dgm:pt>
    <dgm:pt modelId="{710E7AE1-FABE-4FD2-BBA7-62D08519550F}" type="pres">
      <dgm:prSet presAssocID="{4AD83983-C07B-48A0-BC89-94D70D2AF85D}" presName="node" presStyleLbl="node1" presStyleIdx="1" presStyleCnt="3">
        <dgm:presLayoutVars>
          <dgm:bulletEnabled val="1"/>
        </dgm:presLayoutVars>
      </dgm:prSet>
      <dgm:spPr/>
    </dgm:pt>
    <dgm:pt modelId="{DCCA881A-7D85-4599-876F-EB567538607C}" type="pres">
      <dgm:prSet presAssocID="{DCC2D052-B7AA-461A-81E4-9894AB6CC73D}" presName="sibTrans" presStyleLbl="sibTrans2D1" presStyleIdx="1" presStyleCnt="2"/>
      <dgm:spPr/>
    </dgm:pt>
    <dgm:pt modelId="{CAEA2F81-AB11-46D1-A523-E44F8A29807B}" type="pres">
      <dgm:prSet presAssocID="{DCC2D052-B7AA-461A-81E4-9894AB6CC73D}" presName="connectorText" presStyleLbl="sibTrans2D1" presStyleIdx="1" presStyleCnt="2"/>
      <dgm:spPr/>
    </dgm:pt>
    <dgm:pt modelId="{23C1A780-678C-4718-A83F-41F03BBDE0A2}" type="pres">
      <dgm:prSet presAssocID="{C64FEBD5-58BD-4CFB-B467-65E919F384A0}" presName="node" presStyleLbl="node1" presStyleIdx="2" presStyleCnt="3">
        <dgm:presLayoutVars>
          <dgm:bulletEnabled val="1"/>
        </dgm:presLayoutVars>
      </dgm:prSet>
      <dgm:spPr/>
    </dgm:pt>
  </dgm:ptLst>
  <dgm:cxnLst>
    <dgm:cxn modelId="{5C4A2716-06E7-4715-A0FC-6061BFFE5730}" type="presOf" srcId="{DCC2D052-B7AA-461A-81E4-9894AB6CC73D}" destId="{CAEA2F81-AB11-46D1-A523-E44F8A29807B}" srcOrd="1" destOrd="0" presId="urn:microsoft.com/office/officeart/2005/8/layout/process1"/>
    <dgm:cxn modelId="{69FD0133-A98E-45FD-83F7-6B2D55EF4489}" type="presOf" srcId="{DCC2D052-B7AA-461A-81E4-9894AB6CC73D}" destId="{DCCA881A-7D85-4599-876F-EB567538607C}" srcOrd="0" destOrd="0" presId="urn:microsoft.com/office/officeart/2005/8/layout/process1"/>
    <dgm:cxn modelId="{A9198C39-EEA3-4A8F-8C63-21DBE9C539D4}" type="presOf" srcId="{0D5E065C-7594-411B-91AB-7078BB071D7B}" destId="{5F174476-5159-498B-BB07-21D92A2D67FE}" srcOrd="0" destOrd="0" presId="urn:microsoft.com/office/officeart/2005/8/layout/process1"/>
    <dgm:cxn modelId="{B9867A3B-7DCF-4618-84E3-86096612C87F}" srcId="{0D5E065C-7594-411B-91AB-7078BB071D7B}" destId="{C64FEBD5-58BD-4CFB-B467-65E919F384A0}" srcOrd="2" destOrd="0" parTransId="{C2620D1A-115F-47AE-9480-FEA762CA0F14}" sibTransId="{09725DF9-599E-4225-ADED-B8EA58043748}"/>
    <dgm:cxn modelId="{E511C73F-35B2-417B-A9E5-E51C57C925B8}" type="presOf" srcId="{669551D6-7CC1-4D28-91EC-B4450E956F26}" destId="{AF64C10A-C861-4D77-90A5-0167965F251F}" srcOrd="0" destOrd="0" presId="urn:microsoft.com/office/officeart/2005/8/layout/process1"/>
    <dgm:cxn modelId="{53750E4E-AE03-47EA-A25C-2B24F5A6A7BD}" type="presOf" srcId="{5FB7473F-9972-4378-B806-90A472DA451D}" destId="{BAC94A05-8DD8-447C-B1EB-5E2B576E3D7B}" srcOrd="0" destOrd="0" presId="urn:microsoft.com/office/officeart/2005/8/layout/process1"/>
    <dgm:cxn modelId="{56EDB777-4B7F-47CE-9A97-8B240C4673EB}" srcId="{0D5E065C-7594-411B-91AB-7078BB071D7B}" destId="{5FB7473F-9972-4378-B806-90A472DA451D}" srcOrd="0" destOrd="0" parTransId="{EA762C7D-E6C8-43A8-8202-F04473B4296C}" sibTransId="{669551D6-7CC1-4D28-91EC-B4450E956F26}"/>
    <dgm:cxn modelId="{B7217A97-9D42-4637-ABDF-64FECD773214}" srcId="{0D5E065C-7594-411B-91AB-7078BB071D7B}" destId="{4AD83983-C07B-48A0-BC89-94D70D2AF85D}" srcOrd="1" destOrd="0" parTransId="{C7B80CE2-341E-462B-97C6-3509CEB29B91}" sibTransId="{DCC2D052-B7AA-461A-81E4-9894AB6CC73D}"/>
    <dgm:cxn modelId="{B8A9A8A9-833B-4273-9A01-0C7C89FAC0EA}" type="presOf" srcId="{C64FEBD5-58BD-4CFB-B467-65E919F384A0}" destId="{23C1A780-678C-4718-A83F-41F03BBDE0A2}" srcOrd="0" destOrd="0" presId="urn:microsoft.com/office/officeart/2005/8/layout/process1"/>
    <dgm:cxn modelId="{9D3E21C6-8708-4DF7-A61E-35C4503AF042}" type="presOf" srcId="{4AD83983-C07B-48A0-BC89-94D70D2AF85D}" destId="{710E7AE1-FABE-4FD2-BBA7-62D08519550F}" srcOrd="0" destOrd="0" presId="urn:microsoft.com/office/officeart/2005/8/layout/process1"/>
    <dgm:cxn modelId="{BE96B0D3-3651-48EE-BE45-3EF07544FDE1}" type="presOf" srcId="{669551D6-7CC1-4D28-91EC-B4450E956F26}" destId="{FA886F60-58B6-4B36-A31F-084AE660BAC9}" srcOrd="1" destOrd="0" presId="urn:microsoft.com/office/officeart/2005/8/layout/process1"/>
    <dgm:cxn modelId="{E84D9535-A12F-44B6-B90D-2E0C09469204}" type="presParOf" srcId="{5F174476-5159-498B-BB07-21D92A2D67FE}" destId="{BAC94A05-8DD8-447C-B1EB-5E2B576E3D7B}" srcOrd="0" destOrd="0" presId="urn:microsoft.com/office/officeart/2005/8/layout/process1"/>
    <dgm:cxn modelId="{5222F6CE-82A7-4D6C-A5E3-E777D0BC4270}" type="presParOf" srcId="{5F174476-5159-498B-BB07-21D92A2D67FE}" destId="{AF64C10A-C861-4D77-90A5-0167965F251F}" srcOrd="1" destOrd="0" presId="urn:microsoft.com/office/officeart/2005/8/layout/process1"/>
    <dgm:cxn modelId="{6C56210F-10D7-4A78-A49B-C7643A4A49E2}" type="presParOf" srcId="{AF64C10A-C861-4D77-90A5-0167965F251F}" destId="{FA886F60-58B6-4B36-A31F-084AE660BAC9}" srcOrd="0" destOrd="0" presId="urn:microsoft.com/office/officeart/2005/8/layout/process1"/>
    <dgm:cxn modelId="{219E2ECC-F34D-4E34-9ABF-4F74439F06C3}" type="presParOf" srcId="{5F174476-5159-498B-BB07-21D92A2D67FE}" destId="{710E7AE1-FABE-4FD2-BBA7-62D08519550F}" srcOrd="2" destOrd="0" presId="urn:microsoft.com/office/officeart/2005/8/layout/process1"/>
    <dgm:cxn modelId="{616B54B6-2C11-4B2C-AFB3-D12CC492060D}" type="presParOf" srcId="{5F174476-5159-498B-BB07-21D92A2D67FE}" destId="{DCCA881A-7D85-4599-876F-EB567538607C}" srcOrd="3" destOrd="0" presId="urn:microsoft.com/office/officeart/2005/8/layout/process1"/>
    <dgm:cxn modelId="{AE517984-E143-4093-9680-9B3DDDFE1CF5}" type="presParOf" srcId="{DCCA881A-7D85-4599-876F-EB567538607C}" destId="{CAEA2F81-AB11-46D1-A523-E44F8A29807B}" srcOrd="0" destOrd="0" presId="urn:microsoft.com/office/officeart/2005/8/layout/process1"/>
    <dgm:cxn modelId="{AC866FC8-CD84-42FF-9993-D8B2D4BD07FE}" type="presParOf" srcId="{5F174476-5159-498B-BB07-21D92A2D67FE}" destId="{23C1A780-678C-4718-A83F-41F03BBDE0A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AFA540-53DE-4210-B146-181B3046940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A"/>
        </a:p>
      </dgm:t>
    </dgm:pt>
    <dgm:pt modelId="{3A0C33A3-4F85-4C7D-9605-00B78C41F3F0}">
      <dgm:prSet phldrT="[Text]" custT="1"/>
      <dgm:spPr/>
      <dgm:t>
        <a:bodyPr/>
        <a:lstStyle/>
        <a:p>
          <a:r>
            <a:rPr lang="en-GB" sz="1700" dirty="0">
              <a:solidFill>
                <a:schemeClr val="tx1"/>
              </a:solidFill>
              <a:latin typeface="+mn-lt"/>
            </a:rPr>
            <a:t>Goods </a:t>
          </a:r>
          <a:r>
            <a:rPr lang="en-GB" sz="1700" b="0" i="0" u="none" strike="noStrike" baseline="0" dirty="0">
              <a:solidFill>
                <a:schemeClr val="tx1"/>
              </a:solidFill>
              <a:latin typeface="+mn-lt"/>
            </a:rPr>
            <a:t>newly appeared on the world market, not specifically covered by any heading of the HS shall be classified in the heading appropriate to the goods to which they are most akin</a:t>
          </a:r>
          <a:endParaRPr lang="en-ZA" sz="1700" dirty="0"/>
        </a:p>
      </dgm:t>
    </dgm:pt>
    <dgm:pt modelId="{6DB4227E-242C-40C9-B1A8-4E17B0B01C18}" type="parTrans" cxnId="{F2D8FFE3-6A59-4C8C-B410-9CC8D7C05425}">
      <dgm:prSet/>
      <dgm:spPr/>
      <dgm:t>
        <a:bodyPr/>
        <a:lstStyle/>
        <a:p>
          <a:endParaRPr lang="en-ZA"/>
        </a:p>
      </dgm:t>
    </dgm:pt>
    <dgm:pt modelId="{240714C7-5F85-4011-A85A-93DC77A39718}" type="sibTrans" cxnId="{F2D8FFE3-6A59-4C8C-B410-9CC8D7C05425}">
      <dgm:prSet/>
      <dgm:spPr/>
      <dgm:t>
        <a:bodyPr/>
        <a:lstStyle/>
        <a:p>
          <a:endParaRPr lang="en-ZA"/>
        </a:p>
      </dgm:t>
    </dgm:pt>
    <dgm:pt modelId="{7DB15F66-8CBC-4669-BAB1-48F5B3F0DEA9}">
      <dgm:prSet phldrT="[Text]" custT="1"/>
      <dgm:spPr/>
      <dgm:t>
        <a:bodyPr/>
        <a:lstStyle/>
        <a:p>
          <a:r>
            <a:rPr lang="en-GB" altLang="nl-NL" sz="1700" b="0" dirty="0">
              <a:solidFill>
                <a:srgbClr val="000000"/>
              </a:solidFill>
              <a:latin typeface="+mn-lt"/>
              <a:ea typeface="Calibri" panose="020F0502020204030204" pitchFamily="34" charset="0"/>
              <a:cs typeface="EUAlbertina"/>
            </a:rPr>
            <a:t>A handle made of moulded plastic roll with a self-adhesive paper (so-called ‘textile roller’). </a:t>
          </a:r>
          <a:endParaRPr lang="en-ZA" sz="1700" dirty="0"/>
        </a:p>
      </dgm:t>
    </dgm:pt>
    <dgm:pt modelId="{535B4024-5EBD-4E68-8AAE-7E042ECFC92F}" type="parTrans" cxnId="{7ACCD756-70AE-4083-B010-7B52456C6F80}">
      <dgm:prSet/>
      <dgm:spPr/>
      <dgm:t>
        <a:bodyPr/>
        <a:lstStyle/>
        <a:p>
          <a:endParaRPr lang="en-ZA"/>
        </a:p>
      </dgm:t>
    </dgm:pt>
    <dgm:pt modelId="{0789DD90-0A4C-4307-BD6F-3220EBD2F471}" type="sibTrans" cxnId="{7ACCD756-70AE-4083-B010-7B52456C6F80}">
      <dgm:prSet/>
      <dgm:spPr/>
      <dgm:t>
        <a:bodyPr/>
        <a:lstStyle/>
        <a:p>
          <a:endParaRPr lang="en-ZA"/>
        </a:p>
      </dgm:t>
    </dgm:pt>
    <dgm:pt modelId="{5B6275AD-1762-4551-A0F9-0FF0A798F816}">
      <dgm:prSet phldrT="[Text]" custT="1"/>
      <dgm:spPr/>
      <dgm:t>
        <a:bodyPr/>
        <a:lstStyle/>
        <a:p>
          <a:r>
            <a:rPr lang="en-GB" altLang="nl-NL" sz="1800" b="0" dirty="0">
              <a:solidFill>
                <a:schemeClr val="tx1"/>
              </a:solidFill>
              <a:latin typeface="+mn-lt"/>
              <a:ea typeface="Calibri" panose="020F0502020204030204" pitchFamily="34" charset="0"/>
              <a:cs typeface="EUAlbertina"/>
            </a:rPr>
            <a:t>Not classifiable under a </a:t>
          </a:r>
          <a:r>
            <a:rPr lang="en-GB" altLang="nl-NL" sz="1700" b="0" dirty="0">
              <a:solidFill>
                <a:schemeClr val="tx1"/>
              </a:solidFill>
              <a:latin typeface="+mn-lt"/>
              <a:ea typeface="Calibri" panose="020F0502020204030204" pitchFamily="34" charset="0"/>
              <a:cs typeface="EUAlbertina"/>
            </a:rPr>
            <a:t>specific</a:t>
          </a:r>
          <a:r>
            <a:rPr lang="en-GB" altLang="nl-NL" sz="1800" b="0" dirty="0">
              <a:solidFill>
                <a:schemeClr val="tx1"/>
              </a:solidFill>
              <a:latin typeface="+mn-lt"/>
              <a:ea typeface="Calibri" panose="020F0502020204030204" pitchFamily="34" charset="0"/>
              <a:cs typeface="EUAlbertina"/>
            </a:rPr>
            <a:t> heading, most akin to brushes of heading 9603</a:t>
          </a:r>
          <a:endParaRPr lang="en-ZA" sz="1800" dirty="0"/>
        </a:p>
      </dgm:t>
    </dgm:pt>
    <dgm:pt modelId="{C48DC018-8491-4127-B901-EFBB5DC40573}" type="parTrans" cxnId="{2B021EFD-C9E2-4CA3-929F-164295A7861F}">
      <dgm:prSet/>
      <dgm:spPr/>
      <dgm:t>
        <a:bodyPr/>
        <a:lstStyle/>
        <a:p>
          <a:endParaRPr lang="en-ZA"/>
        </a:p>
      </dgm:t>
    </dgm:pt>
    <dgm:pt modelId="{D5BA3FF7-A844-4EB7-8402-3B6A42F961F9}" type="sibTrans" cxnId="{2B021EFD-C9E2-4CA3-929F-164295A7861F}">
      <dgm:prSet/>
      <dgm:spPr/>
      <dgm:t>
        <a:bodyPr/>
        <a:lstStyle/>
        <a:p>
          <a:endParaRPr lang="en-ZA"/>
        </a:p>
      </dgm:t>
    </dgm:pt>
    <dgm:pt modelId="{E5046A05-0B60-4B32-82CB-AED288A1F185}">
      <dgm:prSet phldrT="[Text]" custT="1"/>
      <dgm:spPr/>
      <dgm:t>
        <a:bodyPr/>
        <a:lstStyle/>
        <a:p>
          <a:r>
            <a:rPr lang="en-ZA" sz="1800" b="1" dirty="0">
              <a:solidFill>
                <a:schemeClr val="tx1"/>
              </a:solidFill>
            </a:rPr>
            <a:t>Rule 4:</a:t>
          </a:r>
          <a:r>
            <a:rPr lang="en-ZA" sz="1800" dirty="0">
              <a:solidFill>
                <a:schemeClr val="tx1"/>
              </a:solidFill>
            </a:rPr>
            <a:t> Most akin</a:t>
          </a:r>
        </a:p>
      </dgm:t>
    </dgm:pt>
    <dgm:pt modelId="{91E36F32-2EC4-4271-96F4-7DE00C25DD03}" type="sibTrans" cxnId="{C187A1AB-4242-45A8-909A-55324551C23F}">
      <dgm:prSet/>
      <dgm:spPr/>
      <dgm:t>
        <a:bodyPr/>
        <a:lstStyle/>
        <a:p>
          <a:endParaRPr lang="en-ZA"/>
        </a:p>
      </dgm:t>
    </dgm:pt>
    <dgm:pt modelId="{536E0061-84E3-4C9A-8340-F9CC283C6760}" type="parTrans" cxnId="{C187A1AB-4242-45A8-909A-55324551C23F}">
      <dgm:prSet/>
      <dgm:spPr/>
      <dgm:t>
        <a:bodyPr/>
        <a:lstStyle/>
        <a:p>
          <a:endParaRPr lang="en-ZA"/>
        </a:p>
      </dgm:t>
    </dgm:pt>
    <dgm:pt modelId="{DEB707D0-F027-49CB-AC77-CB19764EDC5E}">
      <dgm:prSet custT="1"/>
      <dgm:spPr/>
      <dgm:t>
        <a:bodyPr/>
        <a:lstStyle/>
        <a:p>
          <a:r>
            <a:rPr lang="en-GB" altLang="nl-NL" sz="1700" dirty="0">
              <a:solidFill>
                <a:srgbClr val="000000"/>
              </a:solidFill>
              <a:latin typeface="+mn-lt"/>
              <a:ea typeface="Calibri" panose="020F0502020204030204" pitchFamily="34" charset="0"/>
              <a:cs typeface="EUAlbertina"/>
            </a:rPr>
            <a:t>Cannot classify in terms of GRI 1 to 3 and then compare the goods with similar goods.</a:t>
          </a:r>
          <a:endParaRPr lang="en-ZA" sz="1700" dirty="0"/>
        </a:p>
      </dgm:t>
    </dgm:pt>
    <dgm:pt modelId="{6200BACB-9C73-475F-8CCD-25EA105AD05F}" type="parTrans" cxnId="{682E28DC-C33A-4553-A827-4F9CD0C859D5}">
      <dgm:prSet/>
      <dgm:spPr/>
      <dgm:t>
        <a:bodyPr/>
        <a:lstStyle/>
        <a:p>
          <a:endParaRPr lang="en-ZA"/>
        </a:p>
      </dgm:t>
    </dgm:pt>
    <dgm:pt modelId="{44317735-91E0-4E29-9EE3-02537E627A95}" type="sibTrans" cxnId="{682E28DC-C33A-4553-A827-4F9CD0C859D5}">
      <dgm:prSet/>
      <dgm:spPr/>
      <dgm:t>
        <a:bodyPr/>
        <a:lstStyle/>
        <a:p>
          <a:endParaRPr lang="en-ZA"/>
        </a:p>
      </dgm:t>
    </dgm:pt>
    <dgm:pt modelId="{78B9D743-C936-440B-AF05-EC1361B9F858}" type="pres">
      <dgm:prSet presAssocID="{0CAFA540-53DE-4210-B146-181B3046940F}" presName="Name0" presStyleCnt="0">
        <dgm:presLayoutVars>
          <dgm:chPref val="1"/>
          <dgm:dir/>
          <dgm:animOne val="branch"/>
          <dgm:animLvl val="lvl"/>
          <dgm:resizeHandles val="exact"/>
        </dgm:presLayoutVars>
      </dgm:prSet>
      <dgm:spPr/>
    </dgm:pt>
    <dgm:pt modelId="{82B1253B-4B54-451F-B2AB-019C198BD485}" type="pres">
      <dgm:prSet presAssocID="{E5046A05-0B60-4B32-82CB-AED288A1F185}" presName="root1" presStyleCnt="0"/>
      <dgm:spPr/>
    </dgm:pt>
    <dgm:pt modelId="{0107ED2D-7EDF-412A-973E-1076975E6E8B}" type="pres">
      <dgm:prSet presAssocID="{E5046A05-0B60-4B32-82CB-AED288A1F185}" presName="LevelOneTextNode" presStyleLbl="node0" presStyleIdx="0" presStyleCnt="1" custAng="5400000" custScaleY="38470" custLinFactX="-317431" custLinFactNeighborX="-400000" custLinFactNeighborY="-198">
        <dgm:presLayoutVars>
          <dgm:chPref val="3"/>
        </dgm:presLayoutVars>
      </dgm:prSet>
      <dgm:spPr/>
    </dgm:pt>
    <dgm:pt modelId="{606DF1F6-7195-4FA4-865D-3698699B4134}" type="pres">
      <dgm:prSet presAssocID="{E5046A05-0B60-4B32-82CB-AED288A1F185}" presName="level2hierChild" presStyleCnt="0"/>
      <dgm:spPr/>
    </dgm:pt>
    <dgm:pt modelId="{6EE4E5F2-8323-4333-B8FC-F7312C100C0E}" type="pres">
      <dgm:prSet presAssocID="{6DB4227E-242C-40C9-B1A8-4E17B0B01C18}" presName="conn2-1" presStyleLbl="parChTrans1D2" presStyleIdx="0" presStyleCnt="4"/>
      <dgm:spPr/>
    </dgm:pt>
    <dgm:pt modelId="{D672FEBB-6339-41F4-9154-C4D28737421A}" type="pres">
      <dgm:prSet presAssocID="{6DB4227E-242C-40C9-B1A8-4E17B0B01C18}" presName="connTx" presStyleLbl="parChTrans1D2" presStyleIdx="0" presStyleCnt="4"/>
      <dgm:spPr/>
    </dgm:pt>
    <dgm:pt modelId="{B39A3EF8-8C56-45F4-8BA4-CBBC3AAC42D6}" type="pres">
      <dgm:prSet presAssocID="{3A0C33A3-4F85-4C7D-9605-00B78C41F3F0}" presName="root2" presStyleCnt="0"/>
      <dgm:spPr/>
    </dgm:pt>
    <dgm:pt modelId="{7844C560-5896-453C-B0DF-7666BCEB89E5}" type="pres">
      <dgm:prSet presAssocID="{3A0C33A3-4F85-4C7D-9605-00B78C41F3F0}" presName="LevelTwoTextNode" presStyleLbl="node2" presStyleIdx="0" presStyleCnt="4" custScaleX="187556" custScaleY="121542" custLinFactNeighborX="20631" custLinFactNeighborY="-4599">
        <dgm:presLayoutVars>
          <dgm:chPref val="3"/>
        </dgm:presLayoutVars>
      </dgm:prSet>
      <dgm:spPr/>
    </dgm:pt>
    <dgm:pt modelId="{92968B61-055A-4413-BE9C-089A2D04365E}" type="pres">
      <dgm:prSet presAssocID="{3A0C33A3-4F85-4C7D-9605-00B78C41F3F0}" presName="level3hierChild" presStyleCnt="0"/>
      <dgm:spPr/>
    </dgm:pt>
    <dgm:pt modelId="{E61DF578-6A19-4D1B-B08F-0B1479CF4020}" type="pres">
      <dgm:prSet presAssocID="{6200BACB-9C73-475F-8CCD-25EA105AD05F}" presName="conn2-1" presStyleLbl="parChTrans1D2" presStyleIdx="1" presStyleCnt="4"/>
      <dgm:spPr/>
    </dgm:pt>
    <dgm:pt modelId="{A209A28C-17B9-49C3-90D6-CD68696E08DC}" type="pres">
      <dgm:prSet presAssocID="{6200BACB-9C73-475F-8CCD-25EA105AD05F}" presName="connTx" presStyleLbl="parChTrans1D2" presStyleIdx="1" presStyleCnt="4"/>
      <dgm:spPr/>
    </dgm:pt>
    <dgm:pt modelId="{A8071128-D81F-4562-9BD8-62C4DE19C89A}" type="pres">
      <dgm:prSet presAssocID="{DEB707D0-F027-49CB-AC77-CB19764EDC5E}" presName="root2" presStyleCnt="0"/>
      <dgm:spPr/>
    </dgm:pt>
    <dgm:pt modelId="{40D95B2D-335C-4085-83F0-6F125B88E3AC}" type="pres">
      <dgm:prSet presAssocID="{DEB707D0-F027-49CB-AC77-CB19764EDC5E}" presName="LevelTwoTextNode" presStyleLbl="node2" presStyleIdx="1" presStyleCnt="4" custScaleX="187556" custLinFactNeighborX="19084" custLinFactNeighborY="12500">
        <dgm:presLayoutVars>
          <dgm:chPref val="3"/>
        </dgm:presLayoutVars>
      </dgm:prSet>
      <dgm:spPr/>
    </dgm:pt>
    <dgm:pt modelId="{2610D21D-2CE4-4333-BFFC-0611FF7CBFFF}" type="pres">
      <dgm:prSet presAssocID="{DEB707D0-F027-49CB-AC77-CB19764EDC5E}" presName="level3hierChild" presStyleCnt="0"/>
      <dgm:spPr/>
    </dgm:pt>
    <dgm:pt modelId="{61B3940C-957C-4A82-A7D9-66B44D451AC0}" type="pres">
      <dgm:prSet presAssocID="{535B4024-5EBD-4E68-8AAE-7E042ECFC92F}" presName="conn2-1" presStyleLbl="parChTrans1D2" presStyleIdx="2" presStyleCnt="4"/>
      <dgm:spPr/>
    </dgm:pt>
    <dgm:pt modelId="{A48FD612-3292-4D7A-8185-B534CFAB3F6D}" type="pres">
      <dgm:prSet presAssocID="{535B4024-5EBD-4E68-8AAE-7E042ECFC92F}" presName="connTx" presStyleLbl="parChTrans1D2" presStyleIdx="2" presStyleCnt="4"/>
      <dgm:spPr/>
    </dgm:pt>
    <dgm:pt modelId="{584BD28E-A032-416D-BF6D-5DB4E68DB834}" type="pres">
      <dgm:prSet presAssocID="{7DB15F66-8CBC-4669-BAB1-48F5B3F0DEA9}" presName="root2" presStyleCnt="0"/>
      <dgm:spPr/>
    </dgm:pt>
    <dgm:pt modelId="{5A6877F6-1914-4CD2-9E18-94BE8A2DBB79}" type="pres">
      <dgm:prSet presAssocID="{7DB15F66-8CBC-4669-BAB1-48F5B3F0DEA9}" presName="LevelTwoTextNode" presStyleLbl="node2" presStyleIdx="2" presStyleCnt="4" custScaleX="187556" custLinFactNeighborX="20631" custLinFactNeighborY="-4599">
        <dgm:presLayoutVars>
          <dgm:chPref val="3"/>
        </dgm:presLayoutVars>
      </dgm:prSet>
      <dgm:spPr/>
    </dgm:pt>
    <dgm:pt modelId="{89F2CD52-20C3-4577-8D0F-7858D91F58B4}" type="pres">
      <dgm:prSet presAssocID="{7DB15F66-8CBC-4669-BAB1-48F5B3F0DEA9}" presName="level3hierChild" presStyleCnt="0"/>
      <dgm:spPr/>
    </dgm:pt>
    <dgm:pt modelId="{83BA8B52-BDF7-4D1F-8F37-D496A715B9F9}" type="pres">
      <dgm:prSet presAssocID="{C48DC018-8491-4127-B901-EFBB5DC40573}" presName="conn2-1" presStyleLbl="parChTrans1D2" presStyleIdx="3" presStyleCnt="4"/>
      <dgm:spPr/>
    </dgm:pt>
    <dgm:pt modelId="{19C541A1-7B5B-4955-930E-7182BA3FEA5D}" type="pres">
      <dgm:prSet presAssocID="{C48DC018-8491-4127-B901-EFBB5DC40573}" presName="connTx" presStyleLbl="parChTrans1D2" presStyleIdx="3" presStyleCnt="4"/>
      <dgm:spPr/>
    </dgm:pt>
    <dgm:pt modelId="{D55517FD-3769-4F32-AB02-0A0E9EFF0E25}" type="pres">
      <dgm:prSet presAssocID="{5B6275AD-1762-4551-A0F9-0FF0A798F816}" presName="root2" presStyleCnt="0"/>
      <dgm:spPr/>
    </dgm:pt>
    <dgm:pt modelId="{EB4444C6-74E1-4E33-93CA-957AF4449EF5}" type="pres">
      <dgm:prSet presAssocID="{5B6275AD-1762-4551-A0F9-0FF0A798F816}" presName="LevelTwoTextNode" presStyleLbl="node2" presStyleIdx="3" presStyleCnt="4" custScaleX="187556" custLinFactNeighborX="20631" custLinFactNeighborY="-4599">
        <dgm:presLayoutVars>
          <dgm:chPref val="3"/>
        </dgm:presLayoutVars>
      </dgm:prSet>
      <dgm:spPr/>
    </dgm:pt>
    <dgm:pt modelId="{D97B4966-7AFE-4410-8AC1-7C61784AFA2D}" type="pres">
      <dgm:prSet presAssocID="{5B6275AD-1762-4551-A0F9-0FF0A798F816}" presName="level3hierChild" presStyleCnt="0"/>
      <dgm:spPr/>
    </dgm:pt>
  </dgm:ptLst>
  <dgm:cxnLst>
    <dgm:cxn modelId="{0176A733-A6C3-4852-9B77-A742C3CD9BC1}" type="presOf" srcId="{DEB707D0-F027-49CB-AC77-CB19764EDC5E}" destId="{40D95B2D-335C-4085-83F0-6F125B88E3AC}" srcOrd="0" destOrd="0" presId="urn:microsoft.com/office/officeart/2008/layout/HorizontalMultiLevelHierarchy"/>
    <dgm:cxn modelId="{2FDCAB42-B3DD-4F15-9B4B-1BDF3903433E}" type="presOf" srcId="{6200BACB-9C73-475F-8CCD-25EA105AD05F}" destId="{E61DF578-6A19-4D1B-B08F-0B1479CF4020}" srcOrd="0" destOrd="0" presId="urn:microsoft.com/office/officeart/2008/layout/HorizontalMultiLevelHierarchy"/>
    <dgm:cxn modelId="{0E135048-6C0F-4C75-9274-25848F56A2D0}" type="presOf" srcId="{C48DC018-8491-4127-B901-EFBB5DC40573}" destId="{83BA8B52-BDF7-4D1F-8F37-D496A715B9F9}" srcOrd="0" destOrd="0" presId="urn:microsoft.com/office/officeart/2008/layout/HorizontalMultiLevelHierarchy"/>
    <dgm:cxn modelId="{9B386773-58DD-4B9B-AA27-B12A94A8C72E}" type="presOf" srcId="{E5046A05-0B60-4B32-82CB-AED288A1F185}" destId="{0107ED2D-7EDF-412A-973E-1076975E6E8B}" srcOrd="0" destOrd="0" presId="urn:microsoft.com/office/officeart/2008/layout/HorizontalMultiLevelHierarchy"/>
    <dgm:cxn modelId="{CA09B474-2E79-4CFF-BE81-081B716503BA}" type="presOf" srcId="{6200BACB-9C73-475F-8CCD-25EA105AD05F}" destId="{A209A28C-17B9-49C3-90D6-CD68696E08DC}" srcOrd="1" destOrd="0" presId="urn:microsoft.com/office/officeart/2008/layout/HorizontalMultiLevelHierarchy"/>
    <dgm:cxn modelId="{7ACCD756-70AE-4083-B010-7B52456C6F80}" srcId="{E5046A05-0B60-4B32-82CB-AED288A1F185}" destId="{7DB15F66-8CBC-4669-BAB1-48F5B3F0DEA9}" srcOrd="2" destOrd="0" parTransId="{535B4024-5EBD-4E68-8AAE-7E042ECFC92F}" sibTransId="{0789DD90-0A4C-4307-BD6F-3220EBD2F471}"/>
    <dgm:cxn modelId="{B8449784-EF0D-4904-9CED-28AA1D48AD97}" type="presOf" srcId="{6DB4227E-242C-40C9-B1A8-4E17B0B01C18}" destId="{6EE4E5F2-8323-4333-B8FC-F7312C100C0E}" srcOrd="0" destOrd="0" presId="urn:microsoft.com/office/officeart/2008/layout/HorizontalMultiLevelHierarchy"/>
    <dgm:cxn modelId="{1A0D1390-D57C-4DB4-BD5B-DFE180959B0B}" type="presOf" srcId="{535B4024-5EBD-4E68-8AAE-7E042ECFC92F}" destId="{A48FD612-3292-4D7A-8185-B534CFAB3F6D}" srcOrd="1" destOrd="0" presId="urn:microsoft.com/office/officeart/2008/layout/HorizontalMultiLevelHierarchy"/>
    <dgm:cxn modelId="{64C2629E-533A-4F5D-B9F0-A17A82A36F95}" type="presOf" srcId="{3A0C33A3-4F85-4C7D-9605-00B78C41F3F0}" destId="{7844C560-5896-453C-B0DF-7666BCEB89E5}" srcOrd="0" destOrd="0" presId="urn:microsoft.com/office/officeart/2008/layout/HorizontalMultiLevelHierarchy"/>
    <dgm:cxn modelId="{C187A1AB-4242-45A8-909A-55324551C23F}" srcId="{0CAFA540-53DE-4210-B146-181B3046940F}" destId="{E5046A05-0B60-4B32-82CB-AED288A1F185}" srcOrd="0" destOrd="0" parTransId="{536E0061-84E3-4C9A-8340-F9CC283C6760}" sibTransId="{91E36F32-2EC4-4271-96F4-7DE00C25DD03}"/>
    <dgm:cxn modelId="{06A8B1BB-9938-4A0B-B1D2-C5B2411447AB}" type="presOf" srcId="{0CAFA540-53DE-4210-B146-181B3046940F}" destId="{78B9D743-C936-440B-AF05-EC1361B9F858}" srcOrd="0" destOrd="0" presId="urn:microsoft.com/office/officeart/2008/layout/HorizontalMultiLevelHierarchy"/>
    <dgm:cxn modelId="{08FE9DBE-5A56-4080-A318-C9A7D9CBC341}" type="presOf" srcId="{535B4024-5EBD-4E68-8AAE-7E042ECFC92F}" destId="{61B3940C-957C-4A82-A7D9-66B44D451AC0}" srcOrd="0" destOrd="0" presId="urn:microsoft.com/office/officeart/2008/layout/HorizontalMultiLevelHierarchy"/>
    <dgm:cxn modelId="{037369CF-BF8A-42EE-8896-26A489CFE7E3}" type="presOf" srcId="{6DB4227E-242C-40C9-B1A8-4E17B0B01C18}" destId="{D672FEBB-6339-41F4-9154-C4D28737421A}" srcOrd="1" destOrd="0" presId="urn:microsoft.com/office/officeart/2008/layout/HorizontalMultiLevelHierarchy"/>
    <dgm:cxn modelId="{6753D4D3-5277-486A-A292-25F5BEC088CE}" type="presOf" srcId="{7DB15F66-8CBC-4669-BAB1-48F5B3F0DEA9}" destId="{5A6877F6-1914-4CD2-9E18-94BE8A2DBB79}" srcOrd="0" destOrd="0" presId="urn:microsoft.com/office/officeart/2008/layout/HorizontalMultiLevelHierarchy"/>
    <dgm:cxn modelId="{682E28DC-C33A-4553-A827-4F9CD0C859D5}" srcId="{E5046A05-0B60-4B32-82CB-AED288A1F185}" destId="{DEB707D0-F027-49CB-AC77-CB19764EDC5E}" srcOrd="1" destOrd="0" parTransId="{6200BACB-9C73-475F-8CCD-25EA105AD05F}" sibTransId="{44317735-91E0-4E29-9EE3-02537E627A95}"/>
    <dgm:cxn modelId="{F2D8FFE3-6A59-4C8C-B410-9CC8D7C05425}" srcId="{E5046A05-0B60-4B32-82CB-AED288A1F185}" destId="{3A0C33A3-4F85-4C7D-9605-00B78C41F3F0}" srcOrd="0" destOrd="0" parTransId="{6DB4227E-242C-40C9-B1A8-4E17B0B01C18}" sibTransId="{240714C7-5F85-4011-A85A-93DC77A39718}"/>
    <dgm:cxn modelId="{0CE274F3-8354-4F9C-AF6E-B479D2273034}" type="presOf" srcId="{5B6275AD-1762-4551-A0F9-0FF0A798F816}" destId="{EB4444C6-74E1-4E33-93CA-957AF4449EF5}" srcOrd="0" destOrd="0" presId="urn:microsoft.com/office/officeart/2008/layout/HorizontalMultiLevelHierarchy"/>
    <dgm:cxn modelId="{8A3666F7-A846-4EF3-91B1-A47CAE46C14F}" type="presOf" srcId="{C48DC018-8491-4127-B901-EFBB5DC40573}" destId="{19C541A1-7B5B-4955-930E-7182BA3FEA5D}" srcOrd="1" destOrd="0" presId="urn:microsoft.com/office/officeart/2008/layout/HorizontalMultiLevelHierarchy"/>
    <dgm:cxn modelId="{2B021EFD-C9E2-4CA3-929F-164295A7861F}" srcId="{E5046A05-0B60-4B32-82CB-AED288A1F185}" destId="{5B6275AD-1762-4551-A0F9-0FF0A798F816}" srcOrd="3" destOrd="0" parTransId="{C48DC018-8491-4127-B901-EFBB5DC40573}" sibTransId="{D5BA3FF7-A844-4EB7-8402-3B6A42F961F9}"/>
    <dgm:cxn modelId="{A0BF8F05-EAF5-4447-A53C-7EC4B2FDB0C7}" type="presParOf" srcId="{78B9D743-C936-440B-AF05-EC1361B9F858}" destId="{82B1253B-4B54-451F-B2AB-019C198BD485}" srcOrd="0" destOrd="0" presId="urn:microsoft.com/office/officeart/2008/layout/HorizontalMultiLevelHierarchy"/>
    <dgm:cxn modelId="{5F5E6393-41E6-4061-8B02-47E61EA50943}" type="presParOf" srcId="{82B1253B-4B54-451F-B2AB-019C198BD485}" destId="{0107ED2D-7EDF-412A-973E-1076975E6E8B}" srcOrd="0" destOrd="0" presId="urn:microsoft.com/office/officeart/2008/layout/HorizontalMultiLevelHierarchy"/>
    <dgm:cxn modelId="{AD224F23-D8D3-492C-BDD0-27223A207936}" type="presParOf" srcId="{82B1253B-4B54-451F-B2AB-019C198BD485}" destId="{606DF1F6-7195-4FA4-865D-3698699B4134}" srcOrd="1" destOrd="0" presId="urn:microsoft.com/office/officeart/2008/layout/HorizontalMultiLevelHierarchy"/>
    <dgm:cxn modelId="{28D47EDD-38F6-4B41-8C4D-CAA17EF40C93}" type="presParOf" srcId="{606DF1F6-7195-4FA4-865D-3698699B4134}" destId="{6EE4E5F2-8323-4333-B8FC-F7312C100C0E}" srcOrd="0" destOrd="0" presId="urn:microsoft.com/office/officeart/2008/layout/HorizontalMultiLevelHierarchy"/>
    <dgm:cxn modelId="{7C5081A5-8E21-42AD-93BA-4489A4E62F1A}" type="presParOf" srcId="{6EE4E5F2-8323-4333-B8FC-F7312C100C0E}" destId="{D672FEBB-6339-41F4-9154-C4D28737421A}" srcOrd="0" destOrd="0" presId="urn:microsoft.com/office/officeart/2008/layout/HorizontalMultiLevelHierarchy"/>
    <dgm:cxn modelId="{462FB2CA-ABF9-4F0C-BC5E-CDA087569B33}" type="presParOf" srcId="{606DF1F6-7195-4FA4-865D-3698699B4134}" destId="{B39A3EF8-8C56-45F4-8BA4-CBBC3AAC42D6}" srcOrd="1" destOrd="0" presId="urn:microsoft.com/office/officeart/2008/layout/HorizontalMultiLevelHierarchy"/>
    <dgm:cxn modelId="{B97645F4-D75C-4658-8D06-CC8C76239A44}" type="presParOf" srcId="{B39A3EF8-8C56-45F4-8BA4-CBBC3AAC42D6}" destId="{7844C560-5896-453C-B0DF-7666BCEB89E5}" srcOrd="0" destOrd="0" presId="urn:microsoft.com/office/officeart/2008/layout/HorizontalMultiLevelHierarchy"/>
    <dgm:cxn modelId="{FF24FD74-1DB0-4A8D-B5EE-56B0172EF615}" type="presParOf" srcId="{B39A3EF8-8C56-45F4-8BA4-CBBC3AAC42D6}" destId="{92968B61-055A-4413-BE9C-089A2D04365E}" srcOrd="1" destOrd="0" presId="urn:microsoft.com/office/officeart/2008/layout/HorizontalMultiLevelHierarchy"/>
    <dgm:cxn modelId="{042C5127-7B98-40E2-A7D5-22A825EE03AA}" type="presParOf" srcId="{606DF1F6-7195-4FA4-865D-3698699B4134}" destId="{E61DF578-6A19-4D1B-B08F-0B1479CF4020}" srcOrd="2" destOrd="0" presId="urn:microsoft.com/office/officeart/2008/layout/HorizontalMultiLevelHierarchy"/>
    <dgm:cxn modelId="{B5C98656-1C43-485C-AB3D-13698F39443B}" type="presParOf" srcId="{E61DF578-6A19-4D1B-B08F-0B1479CF4020}" destId="{A209A28C-17B9-49C3-90D6-CD68696E08DC}" srcOrd="0" destOrd="0" presId="urn:microsoft.com/office/officeart/2008/layout/HorizontalMultiLevelHierarchy"/>
    <dgm:cxn modelId="{23DC700E-7187-45E2-882C-3ACBE907E283}" type="presParOf" srcId="{606DF1F6-7195-4FA4-865D-3698699B4134}" destId="{A8071128-D81F-4562-9BD8-62C4DE19C89A}" srcOrd="3" destOrd="0" presId="urn:microsoft.com/office/officeart/2008/layout/HorizontalMultiLevelHierarchy"/>
    <dgm:cxn modelId="{4B217B4E-32F9-4673-A975-648321ED73BA}" type="presParOf" srcId="{A8071128-D81F-4562-9BD8-62C4DE19C89A}" destId="{40D95B2D-335C-4085-83F0-6F125B88E3AC}" srcOrd="0" destOrd="0" presId="urn:microsoft.com/office/officeart/2008/layout/HorizontalMultiLevelHierarchy"/>
    <dgm:cxn modelId="{3A5D7697-0688-4CFB-AB7A-EFC76CC61EA9}" type="presParOf" srcId="{A8071128-D81F-4562-9BD8-62C4DE19C89A}" destId="{2610D21D-2CE4-4333-BFFC-0611FF7CBFFF}" srcOrd="1" destOrd="0" presId="urn:microsoft.com/office/officeart/2008/layout/HorizontalMultiLevelHierarchy"/>
    <dgm:cxn modelId="{3B0C071B-C544-4051-86D4-FF7FCFBC8804}" type="presParOf" srcId="{606DF1F6-7195-4FA4-865D-3698699B4134}" destId="{61B3940C-957C-4A82-A7D9-66B44D451AC0}" srcOrd="4" destOrd="0" presId="urn:microsoft.com/office/officeart/2008/layout/HorizontalMultiLevelHierarchy"/>
    <dgm:cxn modelId="{555FBB2E-F75B-4F6E-BC22-A4AE3E2EB98C}" type="presParOf" srcId="{61B3940C-957C-4A82-A7D9-66B44D451AC0}" destId="{A48FD612-3292-4D7A-8185-B534CFAB3F6D}" srcOrd="0" destOrd="0" presId="urn:microsoft.com/office/officeart/2008/layout/HorizontalMultiLevelHierarchy"/>
    <dgm:cxn modelId="{173110DB-1E9B-4F20-BA00-D8F35F590252}" type="presParOf" srcId="{606DF1F6-7195-4FA4-865D-3698699B4134}" destId="{584BD28E-A032-416D-BF6D-5DB4E68DB834}" srcOrd="5" destOrd="0" presId="urn:microsoft.com/office/officeart/2008/layout/HorizontalMultiLevelHierarchy"/>
    <dgm:cxn modelId="{47CFE04B-7A0E-4E99-B0A7-738A181949AC}" type="presParOf" srcId="{584BD28E-A032-416D-BF6D-5DB4E68DB834}" destId="{5A6877F6-1914-4CD2-9E18-94BE8A2DBB79}" srcOrd="0" destOrd="0" presId="urn:microsoft.com/office/officeart/2008/layout/HorizontalMultiLevelHierarchy"/>
    <dgm:cxn modelId="{13374B05-E810-4AC7-BC05-284E4164C55E}" type="presParOf" srcId="{584BD28E-A032-416D-BF6D-5DB4E68DB834}" destId="{89F2CD52-20C3-4577-8D0F-7858D91F58B4}" srcOrd="1" destOrd="0" presId="urn:microsoft.com/office/officeart/2008/layout/HorizontalMultiLevelHierarchy"/>
    <dgm:cxn modelId="{2233F9F9-4C53-48BD-A3A7-2542A2324BB0}" type="presParOf" srcId="{606DF1F6-7195-4FA4-865D-3698699B4134}" destId="{83BA8B52-BDF7-4D1F-8F37-D496A715B9F9}" srcOrd="6" destOrd="0" presId="urn:microsoft.com/office/officeart/2008/layout/HorizontalMultiLevelHierarchy"/>
    <dgm:cxn modelId="{E3329309-3299-4FA6-AF37-457113DF07EC}" type="presParOf" srcId="{83BA8B52-BDF7-4D1F-8F37-D496A715B9F9}" destId="{19C541A1-7B5B-4955-930E-7182BA3FEA5D}" srcOrd="0" destOrd="0" presId="urn:microsoft.com/office/officeart/2008/layout/HorizontalMultiLevelHierarchy"/>
    <dgm:cxn modelId="{2469FF1A-32E4-409C-8AED-2300D112A4D8}" type="presParOf" srcId="{606DF1F6-7195-4FA4-865D-3698699B4134}" destId="{D55517FD-3769-4F32-AB02-0A0E9EFF0E25}" srcOrd="7" destOrd="0" presId="urn:microsoft.com/office/officeart/2008/layout/HorizontalMultiLevelHierarchy"/>
    <dgm:cxn modelId="{7CC223FB-1C32-4CDE-98A7-E0D0B0709681}" type="presParOf" srcId="{D55517FD-3769-4F32-AB02-0A0E9EFF0E25}" destId="{EB4444C6-74E1-4E33-93CA-957AF4449EF5}" srcOrd="0" destOrd="0" presId="urn:microsoft.com/office/officeart/2008/layout/HorizontalMultiLevelHierarchy"/>
    <dgm:cxn modelId="{9D1D3BBB-D529-4471-8187-D569EB50C5BB}" type="presParOf" srcId="{D55517FD-3769-4F32-AB02-0A0E9EFF0E25}" destId="{D97B4966-7AFE-4410-8AC1-7C61784AFA2D}"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0BCDE0-D071-4829-BF19-69066F42F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ZA"/>
        </a:p>
      </dgm:t>
    </dgm:pt>
    <dgm:pt modelId="{44A38280-9A5E-48AA-84CC-9F0C62CA824A}">
      <dgm:prSet phldrT="[Text]" custT="1"/>
      <dgm:spPr/>
      <dgm:t>
        <a:bodyPr/>
        <a:lstStyle/>
        <a:p>
          <a:r>
            <a:rPr lang="en-ZA" sz="1800" dirty="0">
              <a:solidFill>
                <a:schemeClr val="tx1"/>
              </a:solidFill>
              <a:effectLst/>
              <a:latin typeface="+mn-lt"/>
              <a:ea typeface="Times New Roman" panose="02020603050405020304" pitchFamily="18" charset="0"/>
            </a:rPr>
            <a:t>Sections – 21 Sections </a:t>
          </a:r>
          <a:endParaRPr lang="en-ZA" sz="1800" dirty="0">
            <a:solidFill>
              <a:schemeClr val="tx1"/>
            </a:solidFill>
            <a:latin typeface="+mn-lt"/>
          </a:endParaRPr>
        </a:p>
      </dgm:t>
    </dgm:pt>
    <dgm:pt modelId="{463F4D36-66DE-40CF-99CF-C4DD569A7C47}" type="parTrans" cxnId="{6A6DBD05-2CF6-4957-8751-A3C49441456F}">
      <dgm:prSet/>
      <dgm:spPr/>
      <dgm:t>
        <a:bodyPr/>
        <a:lstStyle/>
        <a:p>
          <a:endParaRPr lang="en-ZA"/>
        </a:p>
      </dgm:t>
    </dgm:pt>
    <dgm:pt modelId="{CCD59719-F423-4F5B-BF03-D88A617C2F2D}" type="sibTrans" cxnId="{6A6DBD05-2CF6-4957-8751-A3C49441456F}">
      <dgm:prSet/>
      <dgm:spPr/>
      <dgm:t>
        <a:bodyPr/>
        <a:lstStyle/>
        <a:p>
          <a:endParaRPr lang="en-ZA"/>
        </a:p>
      </dgm:t>
    </dgm:pt>
    <dgm:pt modelId="{06A47F9E-D113-425A-883F-FEE1E653B5E2}">
      <dgm:prSet phldrT="[Text]" custT="1"/>
      <dgm:spPr/>
      <dgm:t>
        <a:bodyPr/>
        <a:lstStyle/>
        <a:p>
          <a:r>
            <a:rPr lang="en-ZA" sz="1800" dirty="0">
              <a:solidFill>
                <a:schemeClr val="tx1"/>
              </a:solidFill>
              <a:effectLst/>
              <a:latin typeface="+mn-lt"/>
              <a:ea typeface="Times New Roman" panose="02020603050405020304" pitchFamily="18" charset="0"/>
            </a:rPr>
            <a:t>Legal Notes – Chapter and Section Notes.</a:t>
          </a:r>
          <a:endParaRPr lang="en-ZA" sz="1800" dirty="0">
            <a:solidFill>
              <a:schemeClr val="tx1"/>
            </a:solidFill>
            <a:latin typeface="+mn-lt"/>
          </a:endParaRPr>
        </a:p>
      </dgm:t>
    </dgm:pt>
    <dgm:pt modelId="{475A9D5B-2BDE-4605-81F6-719EE8E95A88}" type="parTrans" cxnId="{707EF2AE-B186-47BC-BAFD-6B09E35E5251}">
      <dgm:prSet/>
      <dgm:spPr/>
      <dgm:t>
        <a:bodyPr/>
        <a:lstStyle/>
        <a:p>
          <a:endParaRPr lang="en-ZA"/>
        </a:p>
      </dgm:t>
    </dgm:pt>
    <dgm:pt modelId="{308D34DF-2F8B-481F-9AA1-12D1385FFFA5}" type="sibTrans" cxnId="{707EF2AE-B186-47BC-BAFD-6B09E35E5251}">
      <dgm:prSet/>
      <dgm:spPr/>
      <dgm:t>
        <a:bodyPr/>
        <a:lstStyle/>
        <a:p>
          <a:endParaRPr lang="en-ZA"/>
        </a:p>
      </dgm:t>
    </dgm:pt>
    <dgm:pt modelId="{41F8D5B8-84E5-4F3C-AF84-310C2DE352B2}">
      <dgm:prSet phldrT="[Text]" custT="1"/>
      <dgm:spPr/>
      <dgm:t>
        <a:bodyPr/>
        <a:lstStyle/>
        <a:p>
          <a:r>
            <a:rPr lang="en-ZA" sz="1800" dirty="0">
              <a:solidFill>
                <a:schemeClr val="tx1"/>
              </a:solidFill>
              <a:effectLst/>
              <a:latin typeface="+mn-lt"/>
              <a:ea typeface="Times New Roman" panose="02020603050405020304" pitchFamily="18" charset="0"/>
            </a:rPr>
            <a:t>General Rules of Interpretation – GRI 1 to GRI 6</a:t>
          </a:r>
          <a:endParaRPr lang="en-ZA" sz="1800" dirty="0">
            <a:solidFill>
              <a:schemeClr val="tx1"/>
            </a:solidFill>
            <a:latin typeface="+mn-lt"/>
          </a:endParaRPr>
        </a:p>
      </dgm:t>
    </dgm:pt>
    <dgm:pt modelId="{73E27C25-2887-48FA-901E-1A46009E953C}" type="parTrans" cxnId="{0751454A-F194-4E06-853C-E266E9C7D647}">
      <dgm:prSet/>
      <dgm:spPr/>
      <dgm:t>
        <a:bodyPr/>
        <a:lstStyle/>
        <a:p>
          <a:endParaRPr lang="en-ZA"/>
        </a:p>
      </dgm:t>
    </dgm:pt>
    <dgm:pt modelId="{56995E39-0AE5-486F-B065-FB9C4035A985}" type="sibTrans" cxnId="{0751454A-F194-4E06-853C-E266E9C7D647}">
      <dgm:prSet/>
      <dgm:spPr/>
      <dgm:t>
        <a:bodyPr/>
        <a:lstStyle/>
        <a:p>
          <a:endParaRPr lang="en-ZA"/>
        </a:p>
      </dgm:t>
    </dgm:pt>
    <dgm:pt modelId="{9EE1ACD9-92E9-40AC-BAF7-496B46D433E9}">
      <dgm:prSet custT="1"/>
      <dgm:spPr/>
      <dgm:t>
        <a:bodyPr/>
        <a:lstStyle/>
        <a:p>
          <a:r>
            <a:rPr lang="en-ZA" sz="1800" dirty="0">
              <a:solidFill>
                <a:schemeClr val="tx1"/>
              </a:solidFill>
              <a:effectLst/>
              <a:latin typeface="+mn-lt"/>
              <a:ea typeface="Times New Roman" panose="02020603050405020304" pitchFamily="18" charset="0"/>
            </a:rPr>
            <a:t>Tariff subheadings –  6-digit and 8 digit tariff codes</a:t>
          </a:r>
          <a:endParaRPr lang="en-ZA" sz="1800" dirty="0">
            <a:solidFill>
              <a:schemeClr val="tx1"/>
            </a:solidFill>
            <a:latin typeface="+mn-lt"/>
          </a:endParaRPr>
        </a:p>
      </dgm:t>
    </dgm:pt>
    <dgm:pt modelId="{468E551E-F46A-4AFE-BEFD-6D36754EED9B}" type="parTrans" cxnId="{D5548459-13D1-487C-BE30-E281070F7215}">
      <dgm:prSet/>
      <dgm:spPr/>
      <dgm:t>
        <a:bodyPr/>
        <a:lstStyle/>
        <a:p>
          <a:endParaRPr lang="en-ZA"/>
        </a:p>
      </dgm:t>
    </dgm:pt>
    <dgm:pt modelId="{393B0AD8-58B2-4F92-B0CA-0F9B6508033D}" type="sibTrans" cxnId="{D5548459-13D1-487C-BE30-E281070F7215}">
      <dgm:prSet/>
      <dgm:spPr/>
      <dgm:t>
        <a:bodyPr/>
        <a:lstStyle/>
        <a:p>
          <a:endParaRPr lang="en-ZA"/>
        </a:p>
      </dgm:t>
    </dgm:pt>
    <dgm:pt modelId="{AD6F0AA3-09C0-4C05-A22E-1BA48C36F942}">
      <dgm:prSet custT="1"/>
      <dgm:spPr/>
      <dgm:t>
        <a:bodyPr/>
        <a:lstStyle/>
        <a:p>
          <a:r>
            <a:rPr lang="en-ZA" sz="1800" dirty="0">
              <a:solidFill>
                <a:schemeClr val="tx1"/>
              </a:solidFill>
              <a:effectLst/>
              <a:latin typeface="+mn-lt"/>
              <a:ea typeface="Times New Roman" panose="02020603050405020304" pitchFamily="18" charset="0"/>
            </a:rPr>
            <a:t>Tariff headings –  4-digit  tariff headings</a:t>
          </a:r>
          <a:endParaRPr lang="en-ZA" sz="1800" dirty="0">
            <a:solidFill>
              <a:schemeClr val="tx1"/>
            </a:solidFill>
            <a:latin typeface="+mn-lt"/>
          </a:endParaRPr>
        </a:p>
      </dgm:t>
    </dgm:pt>
    <dgm:pt modelId="{1E304F83-D16A-4801-B16B-93BE1BEB4ADC}" type="parTrans" cxnId="{5565AA3A-D207-4D06-A8E5-3F1772002045}">
      <dgm:prSet/>
      <dgm:spPr/>
      <dgm:t>
        <a:bodyPr/>
        <a:lstStyle/>
        <a:p>
          <a:endParaRPr lang="en-ZA"/>
        </a:p>
      </dgm:t>
    </dgm:pt>
    <dgm:pt modelId="{7FD7448A-3DA9-4838-A449-11E590FD92FF}" type="sibTrans" cxnId="{5565AA3A-D207-4D06-A8E5-3F1772002045}">
      <dgm:prSet/>
      <dgm:spPr/>
      <dgm:t>
        <a:bodyPr/>
        <a:lstStyle/>
        <a:p>
          <a:endParaRPr lang="en-ZA"/>
        </a:p>
      </dgm:t>
    </dgm:pt>
    <dgm:pt modelId="{40A73A2A-52A8-4C0A-BDAA-340A4027ACE9}">
      <dgm:prSet custT="1"/>
      <dgm:spPr/>
      <dgm:t>
        <a:bodyPr/>
        <a:lstStyle/>
        <a:p>
          <a:r>
            <a:rPr lang="en-ZA" sz="1800" dirty="0">
              <a:solidFill>
                <a:schemeClr val="tx1"/>
              </a:solidFill>
              <a:effectLst/>
              <a:latin typeface="+mn-lt"/>
              <a:ea typeface="Times New Roman" panose="02020603050405020304" pitchFamily="18" charset="0"/>
            </a:rPr>
            <a:t>Chapters - there are 99 Chapters, Chapter 77 reserved for future use and Chapters 98 and 99 reserved for national use</a:t>
          </a:r>
          <a:endParaRPr lang="en-ZA" sz="1800" dirty="0">
            <a:solidFill>
              <a:schemeClr val="tx1"/>
            </a:solidFill>
            <a:latin typeface="+mn-lt"/>
          </a:endParaRPr>
        </a:p>
      </dgm:t>
    </dgm:pt>
    <dgm:pt modelId="{60AB0768-F67F-4CBB-9986-EA22E64310E9}" type="parTrans" cxnId="{F00B75FC-B549-4648-9CC4-BC1843C68DF4}">
      <dgm:prSet/>
      <dgm:spPr/>
      <dgm:t>
        <a:bodyPr/>
        <a:lstStyle/>
        <a:p>
          <a:endParaRPr lang="en-ZA"/>
        </a:p>
      </dgm:t>
    </dgm:pt>
    <dgm:pt modelId="{FBA26016-91CA-4D30-A3A6-A78DDE288202}" type="sibTrans" cxnId="{F00B75FC-B549-4648-9CC4-BC1843C68DF4}">
      <dgm:prSet/>
      <dgm:spPr/>
      <dgm:t>
        <a:bodyPr/>
        <a:lstStyle/>
        <a:p>
          <a:endParaRPr lang="en-ZA"/>
        </a:p>
      </dgm:t>
    </dgm:pt>
    <dgm:pt modelId="{E627408E-FB8F-4678-A10F-BF9E65E8531B}" type="pres">
      <dgm:prSet presAssocID="{8D0BCDE0-D071-4829-BF19-69066F42F9FC}" presName="Name0" presStyleCnt="0">
        <dgm:presLayoutVars>
          <dgm:chMax val="7"/>
          <dgm:chPref val="7"/>
          <dgm:dir/>
        </dgm:presLayoutVars>
      </dgm:prSet>
      <dgm:spPr/>
    </dgm:pt>
    <dgm:pt modelId="{D46B9974-015E-400C-9FE5-A2620EF5CE52}" type="pres">
      <dgm:prSet presAssocID="{8D0BCDE0-D071-4829-BF19-69066F42F9FC}" presName="Name1" presStyleCnt="0"/>
      <dgm:spPr/>
    </dgm:pt>
    <dgm:pt modelId="{BFB56225-6E27-463A-B128-88E2D8C5BE58}" type="pres">
      <dgm:prSet presAssocID="{8D0BCDE0-D071-4829-BF19-69066F42F9FC}" presName="cycle" presStyleCnt="0"/>
      <dgm:spPr/>
    </dgm:pt>
    <dgm:pt modelId="{3300BB4A-07D3-4FD5-82AF-7FD1C8F5CE04}" type="pres">
      <dgm:prSet presAssocID="{8D0BCDE0-D071-4829-BF19-69066F42F9FC}" presName="srcNode" presStyleLbl="node1" presStyleIdx="0" presStyleCnt="6"/>
      <dgm:spPr/>
    </dgm:pt>
    <dgm:pt modelId="{E7A7621B-3D78-4157-8AAA-C1D5B0789F24}" type="pres">
      <dgm:prSet presAssocID="{8D0BCDE0-D071-4829-BF19-69066F42F9FC}" presName="conn" presStyleLbl="parChTrans1D2" presStyleIdx="0" presStyleCnt="1"/>
      <dgm:spPr/>
    </dgm:pt>
    <dgm:pt modelId="{88420168-0D8D-446D-B3F5-3D2B09ADA270}" type="pres">
      <dgm:prSet presAssocID="{8D0BCDE0-D071-4829-BF19-69066F42F9FC}" presName="extraNode" presStyleLbl="node1" presStyleIdx="0" presStyleCnt="6"/>
      <dgm:spPr/>
    </dgm:pt>
    <dgm:pt modelId="{C6C91DFE-29E2-42A2-8A9D-67F1DB3E7729}" type="pres">
      <dgm:prSet presAssocID="{8D0BCDE0-D071-4829-BF19-69066F42F9FC}" presName="dstNode" presStyleLbl="node1" presStyleIdx="0" presStyleCnt="6"/>
      <dgm:spPr/>
    </dgm:pt>
    <dgm:pt modelId="{34DA71B8-1A42-4AB0-B097-E3DE77D8CD90}" type="pres">
      <dgm:prSet presAssocID="{44A38280-9A5E-48AA-84CC-9F0C62CA824A}" presName="text_1" presStyleLbl="node1" presStyleIdx="0" presStyleCnt="6">
        <dgm:presLayoutVars>
          <dgm:bulletEnabled val="1"/>
        </dgm:presLayoutVars>
      </dgm:prSet>
      <dgm:spPr/>
    </dgm:pt>
    <dgm:pt modelId="{D4885E53-CA09-4576-B4BC-A1FF55680893}" type="pres">
      <dgm:prSet presAssocID="{44A38280-9A5E-48AA-84CC-9F0C62CA824A}" presName="accent_1" presStyleCnt="0"/>
      <dgm:spPr/>
    </dgm:pt>
    <dgm:pt modelId="{A9E040DE-0FD0-42FD-A6E7-D128BA1B4EEC}" type="pres">
      <dgm:prSet presAssocID="{44A38280-9A5E-48AA-84CC-9F0C62CA824A}" presName="accentRepeatNode" presStyleLbl="solidFgAcc1" presStyleIdx="0" presStyleCnt="6"/>
      <dgm:spPr/>
    </dgm:pt>
    <dgm:pt modelId="{96A824E9-ACEE-44B1-9A2F-CE82CFAE92C1}" type="pres">
      <dgm:prSet presAssocID="{40A73A2A-52A8-4C0A-BDAA-340A4027ACE9}" presName="text_2" presStyleLbl="node1" presStyleIdx="1" presStyleCnt="6">
        <dgm:presLayoutVars>
          <dgm:bulletEnabled val="1"/>
        </dgm:presLayoutVars>
      </dgm:prSet>
      <dgm:spPr/>
    </dgm:pt>
    <dgm:pt modelId="{7688595B-4A6B-419C-B5AA-5CD11D520E98}" type="pres">
      <dgm:prSet presAssocID="{40A73A2A-52A8-4C0A-BDAA-340A4027ACE9}" presName="accent_2" presStyleCnt="0"/>
      <dgm:spPr/>
    </dgm:pt>
    <dgm:pt modelId="{759F8059-E159-4F5B-94B4-AF69492C603A}" type="pres">
      <dgm:prSet presAssocID="{40A73A2A-52A8-4C0A-BDAA-340A4027ACE9}" presName="accentRepeatNode" presStyleLbl="solidFgAcc1" presStyleIdx="1" presStyleCnt="6"/>
      <dgm:spPr/>
    </dgm:pt>
    <dgm:pt modelId="{096301B2-FE60-47BF-B655-0BFE9A80D6F4}" type="pres">
      <dgm:prSet presAssocID="{AD6F0AA3-09C0-4C05-A22E-1BA48C36F942}" presName="text_3" presStyleLbl="node1" presStyleIdx="2" presStyleCnt="6">
        <dgm:presLayoutVars>
          <dgm:bulletEnabled val="1"/>
        </dgm:presLayoutVars>
      </dgm:prSet>
      <dgm:spPr/>
    </dgm:pt>
    <dgm:pt modelId="{6A09ED61-AFF9-410E-8BA3-D5CEE91BD048}" type="pres">
      <dgm:prSet presAssocID="{AD6F0AA3-09C0-4C05-A22E-1BA48C36F942}" presName="accent_3" presStyleCnt="0"/>
      <dgm:spPr/>
    </dgm:pt>
    <dgm:pt modelId="{45FF6410-FC85-42D1-BADC-855B8A2FA698}" type="pres">
      <dgm:prSet presAssocID="{AD6F0AA3-09C0-4C05-A22E-1BA48C36F942}" presName="accentRepeatNode" presStyleLbl="solidFgAcc1" presStyleIdx="2" presStyleCnt="6"/>
      <dgm:spPr/>
    </dgm:pt>
    <dgm:pt modelId="{1A31A8E1-C963-4F33-B072-354F89E52F12}" type="pres">
      <dgm:prSet presAssocID="{9EE1ACD9-92E9-40AC-BAF7-496B46D433E9}" presName="text_4" presStyleLbl="node1" presStyleIdx="3" presStyleCnt="6">
        <dgm:presLayoutVars>
          <dgm:bulletEnabled val="1"/>
        </dgm:presLayoutVars>
      </dgm:prSet>
      <dgm:spPr/>
    </dgm:pt>
    <dgm:pt modelId="{90E7C2F5-46D6-4817-B2C2-F812353773EC}" type="pres">
      <dgm:prSet presAssocID="{9EE1ACD9-92E9-40AC-BAF7-496B46D433E9}" presName="accent_4" presStyleCnt="0"/>
      <dgm:spPr/>
    </dgm:pt>
    <dgm:pt modelId="{14D9D308-35C0-4095-8F43-25A455A26DF2}" type="pres">
      <dgm:prSet presAssocID="{9EE1ACD9-92E9-40AC-BAF7-496B46D433E9}" presName="accentRepeatNode" presStyleLbl="solidFgAcc1" presStyleIdx="3" presStyleCnt="6"/>
      <dgm:spPr/>
    </dgm:pt>
    <dgm:pt modelId="{A1900E88-4BDC-43E3-88B9-5373A77C6342}" type="pres">
      <dgm:prSet presAssocID="{06A47F9E-D113-425A-883F-FEE1E653B5E2}" presName="text_5" presStyleLbl="node1" presStyleIdx="4" presStyleCnt="6">
        <dgm:presLayoutVars>
          <dgm:bulletEnabled val="1"/>
        </dgm:presLayoutVars>
      </dgm:prSet>
      <dgm:spPr/>
    </dgm:pt>
    <dgm:pt modelId="{7DFD2B46-FF34-43D1-A921-EECFCFEB3D78}" type="pres">
      <dgm:prSet presAssocID="{06A47F9E-D113-425A-883F-FEE1E653B5E2}" presName="accent_5" presStyleCnt="0"/>
      <dgm:spPr/>
    </dgm:pt>
    <dgm:pt modelId="{53BA42FD-A537-4198-A340-94B33C417059}" type="pres">
      <dgm:prSet presAssocID="{06A47F9E-D113-425A-883F-FEE1E653B5E2}" presName="accentRepeatNode" presStyleLbl="solidFgAcc1" presStyleIdx="4" presStyleCnt="6"/>
      <dgm:spPr/>
    </dgm:pt>
    <dgm:pt modelId="{DB5BF9AC-AD34-4656-9F4A-E5EA1614E623}" type="pres">
      <dgm:prSet presAssocID="{41F8D5B8-84E5-4F3C-AF84-310C2DE352B2}" presName="text_6" presStyleLbl="node1" presStyleIdx="5" presStyleCnt="6">
        <dgm:presLayoutVars>
          <dgm:bulletEnabled val="1"/>
        </dgm:presLayoutVars>
      </dgm:prSet>
      <dgm:spPr/>
    </dgm:pt>
    <dgm:pt modelId="{05E17FF6-A3BD-47BD-A09D-A5C02161EB06}" type="pres">
      <dgm:prSet presAssocID="{41F8D5B8-84E5-4F3C-AF84-310C2DE352B2}" presName="accent_6" presStyleCnt="0"/>
      <dgm:spPr/>
    </dgm:pt>
    <dgm:pt modelId="{7496BF03-098E-48EC-984B-5CA6D3199E99}" type="pres">
      <dgm:prSet presAssocID="{41F8D5B8-84E5-4F3C-AF84-310C2DE352B2}" presName="accentRepeatNode" presStyleLbl="solidFgAcc1" presStyleIdx="5" presStyleCnt="6"/>
      <dgm:spPr/>
    </dgm:pt>
  </dgm:ptLst>
  <dgm:cxnLst>
    <dgm:cxn modelId="{6A6DBD05-2CF6-4957-8751-A3C49441456F}" srcId="{8D0BCDE0-D071-4829-BF19-69066F42F9FC}" destId="{44A38280-9A5E-48AA-84CC-9F0C62CA824A}" srcOrd="0" destOrd="0" parTransId="{463F4D36-66DE-40CF-99CF-C4DD569A7C47}" sibTransId="{CCD59719-F423-4F5B-BF03-D88A617C2F2D}"/>
    <dgm:cxn modelId="{BD98B31A-7F26-4322-BFAC-C5ABE876BCCF}" type="presOf" srcId="{CCD59719-F423-4F5B-BF03-D88A617C2F2D}" destId="{E7A7621B-3D78-4157-8AAA-C1D5B0789F24}" srcOrd="0" destOrd="0" presId="urn:microsoft.com/office/officeart/2008/layout/VerticalCurvedList"/>
    <dgm:cxn modelId="{5565AA3A-D207-4D06-A8E5-3F1772002045}" srcId="{8D0BCDE0-D071-4829-BF19-69066F42F9FC}" destId="{AD6F0AA3-09C0-4C05-A22E-1BA48C36F942}" srcOrd="2" destOrd="0" parTransId="{1E304F83-D16A-4801-B16B-93BE1BEB4ADC}" sibTransId="{7FD7448A-3DA9-4838-A449-11E590FD92FF}"/>
    <dgm:cxn modelId="{0751454A-F194-4E06-853C-E266E9C7D647}" srcId="{8D0BCDE0-D071-4829-BF19-69066F42F9FC}" destId="{41F8D5B8-84E5-4F3C-AF84-310C2DE352B2}" srcOrd="5" destOrd="0" parTransId="{73E27C25-2887-48FA-901E-1A46009E953C}" sibTransId="{56995E39-0AE5-486F-B065-FB9C4035A985}"/>
    <dgm:cxn modelId="{3103F14F-86D3-4629-B061-1591FC8D382E}" type="presOf" srcId="{8D0BCDE0-D071-4829-BF19-69066F42F9FC}" destId="{E627408E-FB8F-4678-A10F-BF9E65E8531B}" srcOrd="0" destOrd="0" presId="urn:microsoft.com/office/officeart/2008/layout/VerticalCurvedList"/>
    <dgm:cxn modelId="{87444F53-8EA3-4B68-B487-82AC1EC5E264}" type="presOf" srcId="{06A47F9E-D113-425A-883F-FEE1E653B5E2}" destId="{A1900E88-4BDC-43E3-88B9-5373A77C6342}" srcOrd="0" destOrd="0" presId="urn:microsoft.com/office/officeart/2008/layout/VerticalCurvedList"/>
    <dgm:cxn modelId="{D5548459-13D1-487C-BE30-E281070F7215}" srcId="{8D0BCDE0-D071-4829-BF19-69066F42F9FC}" destId="{9EE1ACD9-92E9-40AC-BAF7-496B46D433E9}" srcOrd="3" destOrd="0" parTransId="{468E551E-F46A-4AFE-BEFD-6D36754EED9B}" sibTransId="{393B0AD8-58B2-4F92-B0CA-0F9B6508033D}"/>
    <dgm:cxn modelId="{D822EC7F-A4D8-46C5-8782-28FFCA006123}" type="presOf" srcId="{AD6F0AA3-09C0-4C05-A22E-1BA48C36F942}" destId="{096301B2-FE60-47BF-B655-0BFE9A80D6F4}" srcOrd="0" destOrd="0" presId="urn:microsoft.com/office/officeart/2008/layout/VerticalCurvedList"/>
    <dgm:cxn modelId="{28BBD783-266C-4776-82D3-B8312E6FA82F}" type="presOf" srcId="{44A38280-9A5E-48AA-84CC-9F0C62CA824A}" destId="{34DA71B8-1A42-4AB0-B097-E3DE77D8CD90}" srcOrd="0" destOrd="0" presId="urn:microsoft.com/office/officeart/2008/layout/VerticalCurvedList"/>
    <dgm:cxn modelId="{F49D4895-AB7E-4A47-9B3F-B0EB160D8A34}" type="presOf" srcId="{40A73A2A-52A8-4C0A-BDAA-340A4027ACE9}" destId="{96A824E9-ACEE-44B1-9A2F-CE82CFAE92C1}" srcOrd="0" destOrd="0" presId="urn:microsoft.com/office/officeart/2008/layout/VerticalCurvedList"/>
    <dgm:cxn modelId="{707EF2AE-B186-47BC-BAFD-6B09E35E5251}" srcId="{8D0BCDE0-D071-4829-BF19-69066F42F9FC}" destId="{06A47F9E-D113-425A-883F-FEE1E653B5E2}" srcOrd="4" destOrd="0" parTransId="{475A9D5B-2BDE-4605-81F6-719EE8E95A88}" sibTransId="{308D34DF-2F8B-481F-9AA1-12D1385FFFA5}"/>
    <dgm:cxn modelId="{5523CACB-804C-4DA1-BD44-75F19AA2D178}" type="presOf" srcId="{9EE1ACD9-92E9-40AC-BAF7-496B46D433E9}" destId="{1A31A8E1-C963-4F33-B072-354F89E52F12}" srcOrd="0" destOrd="0" presId="urn:microsoft.com/office/officeart/2008/layout/VerticalCurvedList"/>
    <dgm:cxn modelId="{0764A9D9-7B65-4F21-ADDE-4883FBC2B8BB}" type="presOf" srcId="{41F8D5B8-84E5-4F3C-AF84-310C2DE352B2}" destId="{DB5BF9AC-AD34-4656-9F4A-E5EA1614E623}" srcOrd="0" destOrd="0" presId="urn:microsoft.com/office/officeart/2008/layout/VerticalCurvedList"/>
    <dgm:cxn modelId="{F00B75FC-B549-4648-9CC4-BC1843C68DF4}" srcId="{8D0BCDE0-D071-4829-BF19-69066F42F9FC}" destId="{40A73A2A-52A8-4C0A-BDAA-340A4027ACE9}" srcOrd="1" destOrd="0" parTransId="{60AB0768-F67F-4CBB-9986-EA22E64310E9}" sibTransId="{FBA26016-91CA-4D30-A3A6-A78DDE288202}"/>
    <dgm:cxn modelId="{3AE77B69-2897-4209-B84C-8BF585D66359}" type="presParOf" srcId="{E627408E-FB8F-4678-A10F-BF9E65E8531B}" destId="{D46B9974-015E-400C-9FE5-A2620EF5CE52}" srcOrd="0" destOrd="0" presId="urn:microsoft.com/office/officeart/2008/layout/VerticalCurvedList"/>
    <dgm:cxn modelId="{66C8CE70-AE1D-4DE3-9F66-9BB58493E1B0}" type="presParOf" srcId="{D46B9974-015E-400C-9FE5-A2620EF5CE52}" destId="{BFB56225-6E27-463A-B128-88E2D8C5BE58}" srcOrd="0" destOrd="0" presId="urn:microsoft.com/office/officeart/2008/layout/VerticalCurvedList"/>
    <dgm:cxn modelId="{1F67AE17-572E-42F1-82FE-251D009DEC30}" type="presParOf" srcId="{BFB56225-6E27-463A-B128-88E2D8C5BE58}" destId="{3300BB4A-07D3-4FD5-82AF-7FD1C8F5CE04}" srcOrd="0" destOrd="0" presId="urn:microsoft.com/office/officeart/2008/layout/VerticalCurvedList"/>
    <dgm:cxn modelId="{90BEF7F6-B21C-4D6E-B3BC-6041DB391F22}" type="presParOf" srcId="{BFB56225-6E27-463A-B128-88E2D8C5BE58}" destId="{E7A7621B-3D78-4157-8AAA-C1D5B0789F24}" srcOrd="1" destOrd="0" presId="urn:microsoft.com/office/officeart/2008/layout/VerticalCurvedList"/>
    <dgm:cxn modelId="{39EF95EB-84D4-4233-8247-F95193CC5AEB}" type="presParOf" srcId="{BFB56225-6E27-463A-B128-88E2D8C5BE58}" destId="{88420168-0D8D-446D-B3F5-3D2B09ADA270}" srcOrd="2" destOrd="0" presId="urn:microsoft.com/office/officeart/2008/layout/VerticalCurvedList"/>
    <dgm:cxn modelId="{C3DC7629-14C4-43F1-9885-0E04C8FB58AB}" type="presParOf" srcId="{BFB56225-6E27-463A-B128-88E2D8C5BE58}" destId="{C6C91DFE-29E2-42A2-8A9D-67F1DB3E7729}" srcOrd="3" destOrd="0" presId="urn:microsoft.com/office/officeart/2008/layout/VerticalCurvedList"/>
    <dgm:cxn modelId="{75578D3F-D63E-4AE3-A4AC-C27ED6C798BE}" type="presParOf" srcId="{D46B9974-015E-400C-9FE5-A2620EF5CE52}" destId="{34DA71B8-1A42-4AB0-B097-E3DE77D8CD90}" srcOrd="1" destOrd="0" presId="urn:microsoft.com/office/officeart/2008/layout/VerticalCurvedList"/>
    <dgm:cxn modelId="{E6522595-4F84-43C3-9A3D-738EACCA0772}" type="presParOf" srcId="{D46B9974-015E-400C-9FE5-A2620EF5CE52}" destId="{D4885E53-CA09-4576-B4BC-A1FF55680893}" srcOrd="2" destOrd="0" presId="urn:microsoft.com/office/officeart/2008/layout/VerticalCurvedList"/>
    <dgm:cxn modelId="{B542F44D-2F45-44F1-AB40-E6A27D94D255}" type="presParOf" srcId="{D4885E53-CA09-4576-B4BC-A1FF55680893}" destId="{A9E040DE-0FD0-42FD-A6E7-D128BA1B4EEC}" srcOrd="0" destOrd="0" presId="urn:microsoft.com/office/officeart/2008/layout/VerticalCurvedList"/>
    <dgm:cxn modelId="{6719DA04-E7F0-4B77-812C-89336C0117D7}" type="presParOf" srcId="{D46B9974-015E-400C-9FE5-A2620EF5CE52}" destId="{96A824E9-ACEE-44B1-9A2F-CE82CFAE92C1}" srcOrd="3" destOrd="0" presId="urn:microsoft.com/office/officeart/2008/layout/VerticalCurvedList"/>
    <dgm:cxn modelId="{38A45F11-9305-466B-8FA8-94915D87A149}" type="presParOf" srcId="{D46B9974-015E-400C-9FE5-A2620EF5CE52}" destId="{7688595B-4A6B-419C-B5AA-5CD11D520E98}" srcOrd="4" destOrd="0" presId="urn:microsoft.com/office/officeart/2008/layout/VerticalCurvedList"/>
    <dgm:cxn modelId="{A0A9ED97-BD35-402D-87B4-4A8A2C1F6501}" type="presParOf" srcId="{7688595B-4A6B-419C-B5AA-5CD11D520E98}" destId="{759F8059-E159-4F5B-94B4-AF69492C603A}" srcOrd="0" destOrd="0" presId="urn:microsoft.com/office/officeart/2008/layout/VerticalCurvedList"/>
    <dgm:cxn modelId="{B7C50164-C92B-47AD-82C9-456127C9541C}" type="presParOf" srcId="{D46B9974-015E-400C-9FE5-A2620EF5CE52}" destId="{096301B2-FE60-47BF-B655-0BFE9A80D6F4}" srcOrd="5" destOrd="0" presId="urn:microsoft.com/office/officeart/2008/layout/VerticalCurvedList"/>
    <dgm:cxn modelId="{DDEAFA6D-2194-47B5-A53F-DAE356E6B6AF}" type="presParOf" srcId="{D46B9974-015E-400C-9FE5-A2620EF5CE52}" destId="{6A09ED61-AFF9-410E-8BA3-D5CEE91BD048}" srcOrd="6" destOrd="0" presId="urn:microsoft.com/office/officeart/2008/layout/VerticalCurvedList"/>
    <dgm:cxn modelId="{7B37EF7F-AD5F-4DEB-B29C-64B98A488B36}" type="presParOf" srcId="{6A09ED61-AFF9-410E-8BA3-D5CEE91BD048}" destId="{45FF6410-FC85-42D1-BADC-855B8A2FA698}" srcOrd="0" destOrd="0" presId="urn:microsoft.com/office/officeart/2008/layout/VerticalCurvedList"/>
    <dgm:cxn modelId="{1F2E352E-22B2-40D3-9DD9-52E6B4BBB3D6}" type="presParOf" srcId="{D46B9974-015E-400C-9FE5-A2620EF5CE52}" destId="{1A31A8E1-C963-4F33-B072-354F89E52F12}" srcOrd="7" destOrd="0" presId="urn:microsoft.com/office/officeart/2008/layout/VerticalCurvedList"/>
    <dgm:cxn modelId="{EC75435E-BC06-4CE0-8D8B-AB8ED1B507E1}" type="presParOf" srcId="{D46B9974-015E-400C-9FE5-A2620EF5CE52}" destId="{90E7C2F5-46D6-4817-B2C2-F812353773EC}" srcOrd="8" destOrd="0" presId="urn:microsoft.com/office/officeart/2008/layout/VerticalCurvedList"/>
    <dgm:cxn modelId="{85EC24F4-82E0-46B1-816E-2743206D002D}" type="presParOf" srcId="{90E7C2F5-46D6-4817-B2C2-F812353773EC}" destId="{14D9D308-35C0-4095-8F43-25A455A26DF2}" srcOrd="0" destOrd="0" presId="urn:microsoft.com/office/officeart/2008/layout/VerticalCurvedList"/>
    <dgm:cxn modelId="{0021247C-3C1E-43F4-BA7A-F3DAD344358B}" type="presParOf" srcId="{D46B9974-015E-400C-9FE5-A2620EF5CE52}" destId="{A1900E88-4BDC-43E3-88B9-5373A77C6342}" srcOrd="9" destOrd="0" presId="urn:microsoft.com/office/officeart/2008/layout/VerticalCurvedList"/>
    <dgm:cxn modelId="{0A50AC79-9DD0-44E7-9A1E-111D8C5B70EA}" type="presParOf" srcId="{D46B9974-015E-400C-9FE5-A2620EF5CE52}" destId="{7DFD2B46-FF34-43D1-A921-EECFCFEB3D78}" srcOrd="10" destOrd="0" presId="urn:microsoft.com/office/officeart/2008/layout/VerticalCurvedList"/>
    <dgm:cxn modelId="{7BCDEB46-456C-494A-9132-5F39D957267F}" type="presParOf" srcId="{7DFD2B46-FF34-43D1-A921-EECFCFEB3D78}" destId="{53BA42FD-A537-4198-A340-94B33C417059}" srcOrd="0" destOrd="0" presId="urn:microsoft.com/office/officeart/2008/layout/VerticalCurvedList"/>
    <dgm:cxn modelId="{8819C9A2-72C5-4ACC-8881-99BE599EC9E4}" type="presParOf" srcId="{D46B9974-015E-400C-9FE5-A2620EF5CE52}" destId="{DB5BF9AC-AD34-4656-9F4A-E5EA1614E623}" srcOrd="11" destOrd="0" presId="urn:microsoft.com/office/officeart/2008/layout/VerticalCurvedList"/>
    <dgm:cxn modelId="{6AFAFDAD-DBDC-49AB-8F63-55C04BCF95FE}" type="presParOf" srcId="{D46B9974-015E-400C-9FE5-A2620EF5CE52}" destId="{05E17FF6-A3BD-47BD-A09D-A5C02161EB06}" srcOrd="12" destOrd="0" presId="urn:microsoft.com/office/officeart/2008/layout/VerticalCurvedList"/>
    <dgm:cxn modelId="{EF2CB943-B073-4F1D-8F17-912455EC3C0C}" type="presParOf" srcId="{05E17FF6-A3BD-47BD-A09D-A5C02161EB06}" destId="{7496BF03-098E-48EC-984B-5CA6D3199E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89094-D84E-4157-9730-0A063581E113}">
      <dsp:nvSpPr>
        <dsp:cNvPr id="0" name=""/>
        <dsp:cNvSpPr/>
      </dsp:nvSpPr>
      <dsp:spPr>
        <a:xfrm>
          <a:off x="0" y="0"/>
          <a:ext cx="4781006" cy="478100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7B8A46-9829-48DB-A7B4-D611683D23D1}">
      <dsp:nvSpPr>
        <dsp:cNvPr id="0" name=""/>
        <dsp:cNvSpPr/>
      </dsp:nvSpPr>
      <dsp:spPr>
        <a:xfrm>
          <a:off x="2151168" y="464209"/>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Legislation</a:t>
          </a:r>
        </a:p>
      </dsp:txBody>
      <dsp:txXfrm>
        <a:off x="2174872" y="487913"/>
        <a:ext cx="6390252" cy="438162"/>
      </dsp:txXfrm>
    </dsp:sp>
    <dsp:sp modelId="{6E13181B-00DE-4E16-B176-F2F99DDB2EE1}">
      <dsp:nvSpPr>
        <dsp:cNvPr id="0" name=""/>
        <dsp:cNvSpPr/>
      </dsp:nvSpPr>
      <dsp:spPr>
        <a:xfrm>
          <a:off x="2151167" y="1093606"/>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ZA" sz="24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en-ZA" sz="2400" kern="1200" dirty="0"/>
            <a:t>Revised Kyoto Convention</a:t>
          </a:r>
        </a:p>
        <a:p>
          <a:pPr marL="0" lvl="0" algn="ctr" defTabSz="1066800">
            <a:lnSpc>
              <a:spcPct val="90000"/>
            </a:lnSpc>
            <a:spcBef>
              <a:spcPct val="0"/>
            </a:spcBef>
            <a:spcAft>
              <a:spcPct val="35000"/>
            </a:spcAft>
            <a:buNone/>
          </a:pPr>
          <a:endParaRPr lang="en-ZA" sz="2400" kern="1200" dirty="0"/>
        </a:p>
      </dsp:txBody>
      <dsp:txXfrm>
        <a:off x="2174871" y="1117310"/>
        <a:ext cx="6390252" cy="438162"/>
      </dsp:txXfrm>
    </dsp:sp>
    <dsp:sp modelId="{6AA4E66D-C965-47C6-9A43-BB118796A7B2}">
      <dsp:nvSpPr>
        <dsp:cNvPr id="0" name=""/>
        <dsp:cNvSpPr/>
      </dsp:nvSpPr>
      <dsp:spPr>
        <a:xfrm>
          <a:off x="2151167" y="4025619"/>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Disputes</a:t>
          </a:r>
        </a:p>
      </dsp:txBody>
      <dsp:txXfrm>
        <a:off x="2174871" y="4049323"/>
        <a:ext cx="6390252" cy="438162"/>
      </dsp:txXfrm>
    </dsp:sp>
    <dsp:sp modelId="{963C8DAB-9CF1-49C7-AAC7-8DB6D90F6A1A}">
      <dsp:nvSpPr>
        <dsp:cNvPr id="0" name=""/>
        <dsp:cNvSpPr/>
      </dsp:nvSpPr>
      <dsp:spPr>
        <a:xfrm>
          <a:off x="2151167" y="1676334"/>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Harmonised System</a:t>
          </a:r>
        </a:p>
      </dsp:txBody>
      <dsp:txXfrm>
        <a:off x="2174871" y="1700038"/>
        <a:ext cx="6390252" cy="438162"/>
      </dsp:txXfrm>
    </dsp:sp>
    <dsp:sp modelId="{E0118D21-7452-43D9-B624-008B6CBE7C7E}">
      <dsp:nvSpPr>
        <dsp:cNvPr id="0" name=""/>
        <dsp:cNvSpPr/>
      </dsp:nvSpPr>
      <dsp:spPr>
        <a:xfrm>
          <a:off x="2151167" y="3414387"/>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 Stage Consignment</a:t>
          </a:r>
        </a:p>
      </dsp:txBody>
      <dsp:txXfrm>
        <a:off x="2174871" y="3438091"/>
        <a:ext cx="6390252" cy="438162"/>
      </dsp:txXfrm>
    </dsp:sp>
    <dsp:sp modelId="{C77332A2-7354-4521-93BC-41A6E7773C74}">
      <dsp:nvSpPr>
        <dsp:cNvPr id="0" name=""/>
        <dsp:cNvSpPr/>
      </dsp:nvSpPr>
      <dsp:spPr>
        <a:xfrm>
          <a:off x="2151168" y="2845143"/>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t>Tariff Determination Process</a:t>
          </a:r>
        </a:p>
      </dsp:txBody>
      <dsp:txXfrm>
        <a:off x="2174872" y="2868847"/>
        <a:ext cx="6390252" cy="438162"/>
      </dsp:txXfrm>
    </dsp:sp>
    <dsp:sp modelId="{D0CD6AAD-87CC-4EFB-AAA7-CD7E50BEDDC1}">
      <dsp:nvSpPr>
        <dsp:cNvPr id="0" name=""/>
        <dsp:cNvSpPr/>
      </dsp:nvSpPr>
      <dsp:spPr>
        <a:xfrm>
          <a:off x="2151167" y="2292529"/>
          <a:ext cx="6437660" cy="48557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kern="1200" dirty="0"/>
            <a:t> </a:t>
          </a:r>
          <a:r>
            <a:rPr lang="en-ZA" sz="2400" kern="1200" dirty="0"/>
            <a:t>Non-Compliance</a:t>
          </a:r>
        </a:p>
      </dsp:txBody>
      <dsp:txXfrm>
        <a:off x="2174871" y="2316233"/>
        <a:ext cx="6390252" cy="4381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A04E8-918E-4CA9-8D87-D31BD2569890}">
      <dsp:nvSpPr>
        <dsp:cNvPr id="0" name=""/>
        <dsp:cNvSpPr/>
      </dsp:nvSpPr>
      <dsp:spPr>
        <a:xfrm>
          <a:off x="0" y="10680"/>
          <a:ext cx="6607447" cy="101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kern="1200" dirty="0">
              <a:effectLst/>
              <a:latin typeface="Calibri" panose="020F0502020204030204" pitchFamily="34" charset="0"/>
              <a:ea typeface="Times New Roman" panose="02020603050405020304" pitchFamily="18" charset="0"/>
            </a:rPr>
            <a:t>Arrangement of Sections and chapters is based on:</a:t>
          </a:r>
          <a:endParaRPr lang="en-ZA" sz="1800" kern="1200" dirty="0"/>
        </a:p>
      </dsp:txBody>
      <dsp:txXfrm>
        <a:off x="49347" y="60027"/>
        <a:ext cx="6508753" cy="912186"/>
      </dsp:txXfrm>
    </dsp:sp>
    <dsp:sp modelId="{8EE91732-7B2F-4098-A6C5-A0FE2EDEA99C}">
      <dsp:nvSpPr>
        <dsp:cNvPr id="0" name=""/>
        <dsp:cNvSpPr/>
      </dsp:nvSpPr>
      <dsp:spPr>
        <a:xfrm>
          <a:off x="0" y="1021560"/>
          <a:ext cx="6607447" cy="184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7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ZA" sz="1800" kern="1200" dirty="0">
              <a:latin typeface="+mn-lt"/>
              <a:ea typeface="Times New Roman" panose="02020603050405020304" pitchFamily="18" charset="0"/>
            </a:rPr>
            <a:t>M</a:t>
          </a:r>
          <a:r>
            <a:rPr lang="en-ZA" sz="1800" kern="1200" dirty="0">
              <a:effectLst/>
              <a:latin typeface="+mn-lt"/>
              <a:ea typeface="Times New Roman" panose="02020603050405020304" pitchFamily="18" charset="0"/>
            </a:rPr>
            <a:t>aterial content</a:t>
          </a:r>
          <a:endParaRPr lang="en-ZA" sz="1800" kern="1200" dirty="0">
            <a:latin typeface="+mn-lt"/>
          </a:endParaRPr>
        </a:p>
        <a:p>
          <a:pPr marL="171450" lvl="1" indent="-171450" algn="l" defTabSz="800100">
            <a:lnSpc>
              <a:spcPct val="90000"/>
            </a:lnSpc>
            <a:spcBef>
              <a:spcPct val="0"/>
            </a:spcBef>
            <a:spcAft>
              <a:spcPct val="20000"/>
            </a:spcAft>
            <a:buChar char="•"/>
          </a:pPr>
          <a:endParaRPr lang="en-ZA" sz="1800" kern="1200" dirty="0">
            <a:effectLst/>
            <a:latin typeface="+mn-lt"/>
            <a:ea typeface="Times New Roman" panose="02020603050405020304" pitchFamily="18" charset="0"/>
          </a:endParaRPr>
        </a:p>
        <a:p>
          <a:pPr marL="171450" lvl="1" indent="-171450" algn="l" defTabSz="800100">
            <a:lnSpc>
              <a:spcPct val="90000"/>
            </a:lnSpc>
            <a:spcBef>
              <a:spcPct val="0"/>
            </a:spcBef>
            <a:spcAft>
              <a:spcPct val="20000"/>
            </a:spcAft>
            <a:buChar char="•"/>
          </a:pPr>
          <a:r>
            <a:rPr lang="en-ZA" sz="1800" kern="1200">
              <a:effectLst/>
              <a:latin typeface="+mn-lt"/>
              <a:ea typeface="Times New Roman" panose="02020603050405020304" pitchFamily="18" charset="0"/>
            </a:rPr>
            <a:t>It is based on usages </a:t>
          </a:r>
          <a:endParaRPr lang="en-ZA" sz="1800" kern="1200" dirty="0">
            <a:effectLst/>
            <a:latin typeface="+mn-lt"/>
            <a:ea typeface="Times New Roman" panose="02020603050405020304" pitchFamily="18" charset="0"/>
          </a:endParaRPr>
        </a:p>
        <a:p>
          <a:pPr marL="171450" lvl="1" indent="-171450" algn="l" defTabSz="800100">
            <a:lnSpc>
              <a:spcPct val="90000"/>
            </a:lnSpc>
            <a:spcBef>
              <a:spcPct val="0"/>
            </a:spcBef>
            <a:spcAft>
              <a:spcPct val="20000"/>
            </a:spcAft>
            <a:buChar char="•"/>
          </a:pPr>
          <a:endParaRPr lang="en-ZA" sz="1800" kern="1200" dirty="0">
            <a:effectLst/>
            <a:latin typeface="+mn-lt"/>
            <a:ea typeface="Times New Roman" panose="02020603050405020304" pitchFamily="18" charset="0"/>
          </a:endParaRPr>
        </a:p>
        <a:p>
          <a:pPr marL="171450" lvl="1" indent="-171450" algn="l" defTabSz="800100">
            <a:lnSpc>
              <a:spcPct val="90000"/>
            </a:lnSpc>
            <a:spcBef>
              <a:spcPct val="0"/>
            </a:spcBef>
            <a:spcAft>
              <a:spcPct val="20000"/>
            </a:spcAft>
            <a:buChar char="•"/>
          </a:pPr>
          <a:r>
            <a:rPr lang="en-ZA" sz="1800" kern="1200" dirty="0">
              <a:effectLst/>
              <a:latin typeface="+mn-lt"/>
              <a:ea typeface="Times New Roman" panose="02020603050405020304" pitchFamily="18" charset="0"/>
            </a:rPr>
            <a:t>Stage of processing </a:t>
          </a:r>
        </a:p>
        <a:p>
          <a:pPr marL="171450" lvl="1" indent="-171450" algn="l" defTabSz="800100">
            <a:lnSpc>
              <a:spcPct val="90000"/>
            </a:lnSpc>
            <a:spcBef>
              <a:spcPct val="0"/>
            </a:spcBef>
            <a:spcAft>
              <a:spcPct val="20000"/>
            </a:spcAft>
            <a:buChar char="•"/>
          </a:pPr>
          <a:endParaRPr lang="en-ZA" sz="1800" kern="1200" dirty="0">
            <a:effectLst/>
            <a:latin typeface="+mn-lt"/>
            <a:ea typeface="Times New Roman" panose="02020603050405020304" pitchFamily="18" charset="0"/>
          </a:endParaRPr>
        </a:p>
      </dsp:txBody>
      <dsp:txXfrm>
        <a:off x="0" y="1021560"/>
        <a:ext cx="6607447" cy="1844369"/>
      </dsp:txXfrm>
    </dsp:sp>
    <dsp:sp modelId="{B88DDFDB-230F-4610-9261-2D6C90C4C713}">
      <dsp:nvSpPr>
        <dsp:cNvPr id="0" name=""/>
        <dsp:cNvSpPr/>
      </dsp:nvSpPr>
      <dsp:spPr>
        <a:xfrm>
          <a:off x="0" y="2865930"/>
          <a:ext cx="6607447" cy="101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ZA" sz="1800" b="0" kern="1200" dirty="0">
              <a:effectLst/>
              <a:latin typeface="Calibri" panose="020F0502020204030204" pitchFamily="34" charset="0"/>
              <a:ea typeface="Calibri" panose="020F0502020204030204" pitchFamily="34" charset="0"/>
            </a:rPr>
            <a:t>Legal Notes</a:t>
          </a:r>
          <a:endParaRPr lang="en-ZA" sz="1800" b="0" kern="1200" dirty="0"/>
        </a:p>
      </dsp:txBody>
      <dsp:txXfrm>
        <a:off x="49347" y="2915277"/>
        <a:ext cx="6508753" cy="912186"/>
      </dsp:txXfrm>
    </dsp:sp>
    <dsp:sp modelId="{6DC32212-BBDD-4BB4-B991-E7AC6B0CA18D}">
      <dsp:nvSpPr>
        <dsp:cNvPr id="0" name=""/>
        <dsp:cNvSpPr/>
      </dsp:nvSpPr>
      <dsp:spPr>
        <a:xfrm>
          <a:off x="0" y="3876810"/>
          <a:ext cx="6607447"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78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ZA" sz="1800" kern="1200" dirty="0">
              <a:effectLst/>
              <a:latin typeface="+mn-lt"/>
              <a:ea typeface="Calibri" panose="020F0502020204030204" pitchFamily="34" charset="0"/>
            </a:rPr>
            <a:t>Sections, Chapters, and subheading notes provide the legal basis for the classification of goods.</a:t>
          </a:r>
          <a:endParaRPr lang="en-ZA" sz="1800" kern="1200" dirty="0">
            <a:latin typeface="+mn-lt"/>
          </a:endParaRPr>
        </a:p>
      </dsp:txBody>
      <dsp:txXfrm>
        <a:off x="0" y="3876810"/>
        <a:ext cx="6607447" cy="894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15B9A-F6B1-4882-8ABB-1741EF6EA490}">
      <dsp:nvSpPr>
        <dsp:cNvPr id="0" name=""/>
        <dsp:cNvSpPr/>
      </dsp:nvSpPr>
      <dsp:spPr>
        <a:xfrm>
          <a:off x="2404151" y="1955787"/>
          <a:ext cx="1827375" cy="150120"/>
        </a:xfrm>
        <a:custGeom>
          <a:avLst/>
          <a:gdLst/>
          <a:ahLst/>
          <a:cxnLst/>
          <a:rect l="0" t="0" r="0" b="0"/>
          <a:pathLst>
            <a:path>
              <a:moveTo>
                <a:pt x="0" y="150120"/>
              </a:moveTo>
              <a:lnTo>
                <a:pt x="1827375" y="150120"/>
              </a:lnTo>
              <a:lnTo>
                <a:pt x="182737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C856CE-DA40-4C82-BB3A-FC51B8DDDA67}">
      <dsp:nvSpPr>
        <dsp:cNvPr id="0" name=""/>
        <dsp:cNvSpPr/>
      </dsp:nvSpPr>
      <dsp:spPr>
        <a:xfrm>
          <a:off x="2404151" y="2105908"/>
          <a:ext cx="3654750" cy="1032829"/>
        </a:xfrm>
        <a:custGeom>
          <a:avLst/>
          <a:gdLst/>
          <a:ahLst/>
          <a:cxnLst/>
          <a:rect l="0" t="0" r="0" b="0"/>
          <a:pathLst>
            <a:path>
              <a:moveTo>
                <a:pt x="0" y="0"/>
              </a:moveTo>
              <a:lnTo>
                <a:pt x="3414557" y="0"/>
              </a:lnTo>
              <a:lnTo>
                <a:pt x="3414557" y="1032829"/>
              </a:lnTo>
              <a:lnTo>
                <a:pt x="3654750" y="10328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1C8510-E798-4A20-ADC1-EB5D23BC1EE4}">
      <dsp:nvSpPr>
        <dsp:cNvPr id="0" name=""/>
        <dsp:cNvSpPr/>
      </dsp:nvSpPr>
      <dsp:spPr>
        <a:xfrm>
          <a:off x="2404151" y="1975174"/>
          <a:ext cx="3654750" cy="130734"/>
        </a:xfrm>
        <a:custGeom>
          <a:avLst/>
          <a:gdLst/>
          <a:ahLst/>
          <a:cxnLst/>
          <a:rect l="0" t="0" r="0" b="0"/>
          <a:pathLst>
            <a:path>
              <a:moveTo>
                <a:pt x="0" y="130734"/>
              </a:moveTo>
              <a:lnTo>
                <a:pt x="3414557" y="130734"/>
              </a:lnTo>
              <a:lnTo>
                <a:pt x="3414557" y="0"/>
              </a:lnTo>
              <a:lnTo>
                <a:pt x="36547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4702C8-BCFD-4389-9CB3-EF92D0006A63}">
      <dsp:nvSpPr>
        <dsp:cNvPr id="0" name=""/>
        <dsp:cNvSpPr/>
      </dsp:nvSpPr>
      <dsp:spPr>
        <a:xfrm>
          <a:off x="2404151" y="942345"/>
          <a:ext cx="3654750" cy="1163563"/>
        </a:xfrm>
        <a:custGeom>
          <a:avLst/>
          <a:gdLst/>
          <a:ahLst/>
          <a:cxnLst/>
          <a:rect l="0" t="0" r="0" b="0"/>
          <a:pathLst>
            <a:path>
              <a:moveTo>
                <a:pt x="0" y="1163563"/>
              </a:moveTo>
              <a:lnTo>
                <a:pt x="3414557" y="1163563"/>
              </a:lnTo>
              <a:lnTo>
                <a:pt x="3414557" y="0"/>
              </a:lnTo>
              <a:lnTo>
                <a:pt x="36547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EB658F-0ACE-4725-90F1-30CE38FB544B}">
      <dsp:nvSpPr>
        <dsp:cNvPr id="0" name=""/>
        <dsp:cNvSpPr/>
      </dsp:nvSpPr>
      <dsp:spPr>
        <a:xfrm>
          <a:off x="2222" y="1606730"/>
          <a:ext cx="2401928" cy="9983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0" i="0" u="none" strike="noStrike" kern="1200" baseline="0" dirty="0">
              <a:solidFill>
                <a:srgbClr val="000000"/>
              </a:solidFill>
              <a:latin typeface="+mn-lt"/>
            </a:rPr>
            <a:t>Failure to adhere to the provisions of the Act is considered an offence</a:t>
          </a:r>
          <a:endParaRPr lang="en-ZA" sz="1700" kern="1200" dirty="0">
            <a:latin typeface="+mn-lt"/>
          </a:endParaRPr>
        </a:p>
      </dsp:txBody>
      <dsp:txXfrm>
        <a:off x="2222" y="1606730"/>
        <a:ext cx="2401928" cy="998356"/>
      </dsp:txXfrm>
    </dsp:sp>
    <dsp:sp modelId="{A677A598-517A-4F9B-9B1D-67F696E4EAFF}">
      <dsp:nvSpPr>
        <dsp:cNvPr id="0" name=""/>
        <dsp:cNvSpPr/>
      </dsp:nvSpPr>
      <dsp:spPr>
        <a:xfrm>
          <a:off x="6058901" y="576051"/>
          <a:ext cx="2401928" cy="73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ZA" sz="1700" b="0" i="0" u="none" strike="noStrike" kern="1200" baseline="0" dirty="0">
              <a:solidFill>
                <a:srgbClr val="000000"/>
              </a:solidFill>
              <a:latin typeface="+mn-lt"/>
            </a:rPr>
            <a:t>Monetary penalties</a:t>
          </a:r>
          <a:endParaRPr lang="en-ZA" sz="1700" kern="1200" dirty="0">
            <a:latin typeface="+mn-lt"/>
          </a:endParaRPr>
        </a:p>
      </dsp:txBody>
      <dsp:txXfrm>
        <a:off x="6058901" y="576051"/>
        <a:ext cx="2401928" cy="732588"/>
      </dsp:txXfrm>
    </dsp:sp>
    <dsp:sp modelId="{CB40BE3F-7C80-4058-8A23-818E33736DB8}">
      <dsp:nvSpPr>
        <dsp:cNvPr id="0" name=""/>
        <dsp:cNvSpPr/>
      </dsp:nvSpPr>
      <dsp:spPr>
        <a:xfrm>
          <a:off x="6058901" y="1608880"/>
          <a:ext cx="2401928" cy="7325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0" i="0" u="none" strike="noStrike" kern="1200" baseline="0" dirty="0">
              <a:solidFill>
                <a:srgbClr val="000000"/>
              </a:solidFill>
              <a:latin typeface="+mn-lt"/>
            </a:rPr>
            <a:t>Criminal prosecution</a:t>
          </a:r>
          <a:endParaRPr lang="en-ZA" sz="1700" kern="1200" dirty="0">
            <a:latin typeface="+mn-lt"/>
          </a:endParaRPr>
        </a:p>
      </dsp:txBody>
      <dsp:txXfrm>
        <a:off x="6058901" y="1608880"/>
        <a:ext cx="2401928" cy="732588"/>
      </dsp:txXfrm>
    </dsp:sp>
    <dsp:sp modelId="{B3660A04-E07C-482D-A3B6-7A47D6F0A299}">
      <dsp:nvSpPr>
        <dsp:cNvPr id="0" name=""/>
        <dsp:cNvSpPr/>
      </dsp:nvSpPr>
      <dsp:spPr>
        <a:xfrm>
          <a:off x="6058901" y="2641709"/>
          <a:ext cx="2401928" cy="9940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0" i="0" u="none" strike="noStrike" kern="1200" baseline="0" dirty="0">
              <a:solidFill>
                <a:srgbClr val="000000"/>
              </a:solidFill>
              <a:latin typeface="+mn-lt"/>
            </a:rPr>
            <a:t>Suspension or cancellation of registration, license, or accreditation</a:t>
          </a:r>
          <a:endParaRPr lang="en-ZA" sz="1700" kern="1200" dirty="0">
            <a:latin typeface="+mn-lt"/>
          </a:endParaRPr>
        </a:p>
      </dsp:txBody>
      <dsp:txXfrm>
        <a:off x="6058901" y="2641709"/>
        <a:ext cx="2401928" cy="994056"/>
      </dsp:txXfrm>
    </dsp:sp>
    <dsp:sp modelId="{6A9344A1-AF5A-4906-B8AB-7705DD3648B4}">
      <dsp:nvSpPr>
        <dsp:cNvPr id="0" name=""/>
        <dsp:cNvSpPr/>
      </dsp:nvSpPr>
      <dsp:spPr>
        <a:xfrm>
          <a:off x="2884537" y="726446"/>
          <a:ext cx="2693978" cy="12293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0" i="0" u="none" strike="noStrike" kern="1200" baseline="0" dirty="0">
              <a:solidFill>
                <a:srgbClr val="000000"/>
              </a:solidFill>
              <a:latin typeface="+mn-lt"/>
            </a:rPr>
            <a:t>Offences may render the recipient or importer liable to, as provided for in the Act: </a:t>
          </a:r>
          <a:endParaRPr lang="en-ZA" sz="1700" kern="1200" dirty="0">
            <a:latin typeface="+mn-lt"/>
          </a:endParaRPr>
        </a:p>
      </dsp:txBody>
      <dsp:txXfrm>
        <a:off x="2884537" y="726446"/>
        <a:ext cx="2693978" cy="12293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46CDD-434D-4375-BF4E-89713056D3ED}">
      <dsp:nvSpPr>
        <dsp:cNvPr id="0" name=""/>
        <dsp:cNvSpPr/>
      </dsp:nvSpPr>
      <dsp:spPr>
        <a:xfrm rot="21300000">
          <a:off x="821375" y="1133392"/>
          <a:ext cx="6508326" cy="569404"/>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403376-216B-432F-8C2E-576BA35B496A}">
      <dsp:nvSpPr>
        <dsp:cNvPr id="0" name=""/>
        <dsp:cNvSpPr/>
      </dsp:nvSpPr>
      <dsp:spPr>
        <a:xfrm>
          <a:off x="978129" y="141809"/>
          <a:ext cx="2445323" cy="1134476"/>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4BA2AD-9202-47EA-B1E0-04EB743D5519}">
      <dsp:nvSpPr>
        <dsp:cNvPr id="0" name=""/>
        <dsp:cNvSpPr/>
      </dsp:nvSpPr>
      <dsp:spPr>
        <a:xfrm>
          <a:off x="3887816" y="0"/>
          <a:ext cx="3472854" cy="119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rPr>
            <a:t>In the event that clients are unable to classify goods, they must apply for tariff determination</a:t>
          </a:r>
          <a:endParaRPr lang="en-ZA" sz="1800" kern="1200" dirty="0"/>
        </a:p>
      </dsp:txBody>
      <dsp:txXfrm>
        <a:off x="3887816" y="0"/>
        <a:ext cx="3472854" cy="1191199"/>
      </dsp:txXfrm>
    </dsp:sp>
    <dsp:sp modelId="{74AEFF96-37A9-4158-AB22-F65C01733308}">
      <dsp:nvSpPr>
        <dsp:cNvPr id="0" name=""/>
        <dsp:cNvSpPr/>
      </dsp:nvSpPr>
      <dsp:spPr>
        <a:xfrm>
          <a:off x="4727625" y="1559904"/>
          <a:ext cx="2445323" cy="1134476"/>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35BD50-8A2F-4F27-860D-F5EFCC373F64}">
      <dsp:nvSpPr>
        <dsp:cNvPr id="0" name=""/>
        <dsp:cNvSpPr/>
      </dsp:nvSpPr>
      <dsp:spPr>
        <a:xfrm>
          <a:off x="423321" y="1644990"/>
          <a:ext cx="4207025" cy="1191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mn-lt"/>
            </a:rPr>
            <a:t>A tariff determination process can arise either from the client or as a departmental submission</a:t>
          </a:r>
          <a:endParaRPr lang="en-ZA" sz="1800" kern="1200" dirty="0"/>
        </a:p>
      </dsp:txBody>
      <dsp:txXfrm>
        <a:off x="423321" y="1644990"/>
        <a:ext cx="4207025" cy="119119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1A11A-B6E1-4533-BF6A-5C19594A5A96}">
      <dsp:nvSpPr>
        <dsp:cNvPr id="0" name=""/>
        <dsp:cNvSpPr/>
      </dsp:nvSpPr>
      <dsp:spPr>
        <a:xfrm>
          <a:off x="3432162" y="1802530"/>
          <a:ext cx="1702972" cy="153340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ZA" sz="1900" kern="1200" dirty="0">
              <a:solidFill>
                <a:schemeClr val="tx1"/>
              </a:solidFill>
            </a:rPr>
            <a:t>Role players</a:t>
          </a:r>
        </a:p>
      </dsp:txBody>
      <dsp:txXfrm>
        <a:off x="3681556" y="2027092"/>
        <a:ext cx="1204184" cy="1084283"/>
      </dsp:txXfrm>
    </dsp:sp>
    <dsp:sp modelId="{73FDB057-9C33-477E-892E-2AF150EEE3B8}">
      <dsp:nvSpPr>
        <dsp:cNvPr id="0" name=""/>
        <dsp:cNvSpPr/>
      </dsp:nvSpPr>
      <dsp:spPr>
        <a:xfrm rot="16237265">
          <a:off x="4154456" y="1390835"/>
          <a:ext cx="278929" cy="461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4195842" y="1524975"/>
        <a:ext cx="195250" cy="276907"/>
      </dsp:txXfrm>
    </dsp:sp>
    <dsp:sp modelId="{F3AAA553-B53A-4620-98F4-DA9CB04409DF}">
      <dsp:nvSpPr>
        <dsp:cNvPr id="0" name=""/>
        <dsp:cNvSpPr/>
      </dsp:nvSpPr>
      <dsp:spPr>
        <a:xfrm>
          <a:off x="3420655" y="-94583"/>
          <a:ext cx="1767218" cy="15240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mn-lt"/>
            </a:rPr>
            <a:t>Customs Declaration</a:t>
          </a:r>
        </a:p>
      </dsp:txBody>
      <dsp:txXfrm>
        <a:off x="3679458" y="128608"/>
        <a:ext cx="1249612" cy="1077659"/>
      </dsp:txXfrm>
    </dsp:sp>
    <dsp:sp modelId="{4D276252-5602-40CA-BFE2-D2E3EEB5D0DF}">
      <dsp:nvSpPr>
        <dsp:cNvPr id="0" name=""/>
        <dsp:cNvSpPr/>
      </dsp:nvSpPr>
      <dsp:spPr>
        <a:xfrm rot="165537">
          <a:off x="5172752" y="2387641"/>
          <a:ext cx="262206" cy="461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5172798" y="2478051"/>
        <a:ext cx="183544" cy="276907"/>
      </dsp:txXfrm>
    </dsp:sp>
    <dsp:sp modelId="{775D9380-06C4-478D-A7F8-37F5FB0362DC}">
      <dsp:nvSpPr>
        <dsp:cNvPr id="0" name=""/>
        <dsp:cNvSpPr/>
      </dsp:nvSpPr>
      <dsp:spPr>
        <a:xfrm>
          <a:off x="5482615" y="1877938"/>
          <a:ext cx="1947955" cy="15920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mn-lt"/>
              <a:cs typeface="Calibri" panose="020F0502020204030204" pitchFamily="34" charset="0"/>
            </a:rPr>
            <a:t>Customs  Inspections</a:t>
          </a:r>
          <a:endParaRPr lang="en-ZA" sz="1800" kern="1200" dirty="0">
            <a:latin typeface="+mn-lt"/>
          </a:endParaRPr>
        </a:p>
      </dsp:txBody>
      <dsp:txXfrm>
        <a:off x="5767886" y="2111084"/>
        <a:ext cx="1377413" cy="1125727"/>
      </dsp:txXfrm>
    </dsp:sp>
    <dsp:sp modelId="{FE0AE4EE-ACAC-4B8F-94D9-BCE1F63630E4}">
      <dsp:nvSpPr>
        <dsp:cNvPr id="0" name=""/>
        <dsp:cNvSpPr/>
      </dsp:nvSpPr>
      <dsp:spPr>
        <a:xfrm rot="5258034">
          <a:off x="4225968" y="3227045"/>
          <a:ext cx="188792" cy="461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4253118" y="3291053"/>
        <a:ext cx="132154" cy="276907"/>
      </dsp:txXfrm>
    </dsp:sp>
    <dsp:sp modelId="{5C140434-FE2C-43CC-B51B-BC351CC23A44}">
      <dsp:nvSpPr>
        <dsp:cNvPr id="0" name=""/>
        <dsp:cNvSpPr/>
      </dsp:nvSpPr>
      <dsp:spPr>
        <a:xfrm>
          <a:off x="3522600" y="3587167"/>
          <a:ext cx="1671454" cy="15788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mn-lt"/>
              <a:ea typeface="Calibri" panose="020F0502020204030204" pitchFamily="34" charset="0"/>
              <a:cs typeface="Times New Roman" panose="02020603050405020304" pitchFamily="18" charset="0"/>
            </a:rPr>
            <a:t>Customs &amp; Excise Audit</a:t>
          </a:r>
          <a:endParaRPr lang="en-ZA" sz="1800" kern="1200" dirty="0">
            <a:latin typeface="+mn-lt"/>
          </a:endParaRPr>
        </a:p>
      </dsp:txBody>
      <dsp:txXfrm>
        <a:off x="3767379" y="3818383"/>
        <a:ext cx="1181896" cy="1116407"/>
      </dsp:txXfrm>
    </dsp:sp>
    <dsp:sp modelId="{EA61FAD2-D3D9-4F68-AFBA-E4119051B45A}">
      <dsp:nvSpPr>
        <dsp:cNvPr id="0" name=""/>
        <dsp:cNvSpPr/>
      </dsp:nvSpPr>
      <dsp:spPr>
        <a:xfrm rot="10773324">
          <a:off x="3201190" y="2346097"/>
          <a:ext cx="201076" cy="461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rot="10800000">
        <a:off x="3261512" y="2438166"/>
        <a:ext cx="140753" cy="276907"/>
      </dsp:txXfrm>
    </dsp:sp>
    <dsp:sp modelId="{BCE7A0C5-A3EF-4D3B-8F11-D04F6A2F8974}">
      <dsp:nvSpPr>
        <dsp:cNvPr id="0" name=""/>
        <dsp:cNvSpPr/>
      </dsp:nvSpPr>
      <dsp:spPr>
        <a:xfrm>
          <a:off x="1031568" y="1767623"/>
          <a:ext cx="2131678" cy="163715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mn-lt"/>
            </a:rPr>
            <a:t>External &amp; Internal Stakeholders</a:t>
          </a:r>
        </a:p>
      </dsp:txBody>
      <dsp:txXfrm>
        <a:off x="1343745" y="2007378"/>
        <a:ext cx="1507324" cy="115764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F3710-11B8-4AF8-9DD5-5934C268FF2A}">
      <dsp:nvSpPr>
        <dsp:cNvPr id="0" name=""/>
        <dsp:cNvSpPr/>
      </dsp:nvSpPr>
      <dsp:spPr>
        <a:xfrm>
          <a:off x="0" y="684034"/>
          <a:ext cx="829255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F06A92-5280-4968-94BE-AFC84B404A5C}">
      <dsp:nvSpPr>
        <dsp:cNvPr id="0" name=""/>
        <dsp:cNvSpPr/>
      </dsp:nvSpPr>
      <dsp:spPr>
        <a:xfrm>
          <a:off x="409363" y="67769"/>
          <a:ext cx="7881746" cy="8671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407" tIns="0" rIns="219407" bIns="0" numCol="1" spcCol="1270" anchor="ctr" anchorCtr="0">
          <a:noAutofit/>
        </a:bodyPr>
        <a:lstStyle/>
        <a:p>
          <a:pPr marL="0" lvl="0" indent="0" algn="l" defTabSz="755650">
            <a:lnSpc>
              <a:spcPct val="90000"/>
            </a:lnSpc>
            <a:spcBef>
              <a:spcPct val="0"/>
            </a:spcBef>
            <a:spcAft>
              <a:spcPct val="35000"/>
            </a:spcAft>
            <a:buNone/>
          </a:pPr>
          <a:r>
            <a:rPr lang="en-GB" sz="1700" b="0" i="0" u="none" strike="noStrike" kern="1200" baseline="0" dirty="0">
              <a:solidFill>
                <a:srgbClr val="000000"/>
              </a:solidFill>
              <a:latin typeface="+mn-lt"/>
            </a:rPr>
            <a:t>A declaration released as entered or an opinion given verbally is not deemed to be a tariff determination</a:t>
          </a:r>
          <a:endParaRPr lang="en-ZA" sz="1700" kern="1200" dirty="0"/>
        </a:p>
      </dsp:txBody>
      <dsp:txXfrm>
        <a:off x="451695" y="110101"/>
        <a:ext cx="7797082" cy="782520"/>
      </dsp:txXfrm>
    </dsp:sp>
    <dsp:sp modelId="{8B62E33F-8927-4B3D-963F-B8C32CEF0557}">
      <dsp:nvSpPr>
        <dsp:cNvPr id="0" name=""/>
        <dsp:cNvSpPr/>
      </dsp:nvSpPr>
      <dsp:spPr>
        <a:xfrm>
          <a:off x="0" y="1998260"/>
          <a:ext cx="829255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5023F1-9E3E-4387-9C28-4125A43BB869}">
      <dsp:nvSpPr>
        <dsp:cNvPr id="0" name=""/>
        <dsp:cNvSpPr/>
      </dsp:nvSpPr>
      <dsp:spPr>
        <a:xfrm>
          <a:off x="409363" y="1204234"/>
          <a:ext cx="7881746" cy="1044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407" tIns="0" rIns="219407" bIns="0" numCol="1" spcCol="1270" anchor="ctr" anchorCtr="0">
          <a:noAutofit/>
        </a:bodyPr>
        <a:lstStyle/>
        <a:p>
          <a:pPr marL="0" lvl="0" indent="0" algn="l" defTabSz="755650">
            <a:lnSpc>
              <a:spcPct val="90000"/>
            </a:lnSpc>
            <a:spcBef>
              <a:spcPct val="0"/>
            </a:spcBef>
            <a:spcAft>
              <a:spcPct val="35000"/>
            </a:spcAft>
            <a:buNone/>
          </a:pPr>
          <a:r>
            <a:rPr lang="en-GB" sz="1700" kern="1200" dirty="0">
              <a:solidFill>
                <a:srgbClr val="000000"/>
              </a:solidFill>
              <a:latin typeface="+mn-lt"/>
            </a:rPr>
            <a:t>Goods are classified as presented during the declaration process</a:t>
          </a:r>
          <a:r>
            <a:rPr lang="en-GB" sz="1700" b="0" i="0" u="none" strike="noStrike" kern="1200" baseline="0" dirty="0">
              <a:solidFill>
                <a:srgbClr val="000000"/>
              </a:solidFill>
              <a:latin typeface="+mn-lt"/>
            </a:rPr>
            <a:t> </a:t>
          </a:r>
          <a:endParaRPr lang="en-ZA" sz="1700" kern="1200" dirty="0"/>
        </a:p>
      </dsp:txBody>
      <dsp:txXfrm>
        <a:off x="460373" y="1255244"/>
        <a:ext cx="7779726" cy="942926"/>
      </dsp:txXfrm>
    </dsp:sp>
    <dsp:sp modelId="{925BC743-F24B-4B53-8E5F-5DCAB83286C4}">
      <dsp:nvSpPr>
        <dsp:cNvPr id="0" name=""/>
        <dsp:cNvSpPr/>
      </dsp:nvSpPr>
      <dsp:spPr>
        <a:xfrm>
          <a:off x="0" y="3259502"/>
          <a:ext cx="829255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EAB1B1-5F7C-459C-96FD-28A6F3CC2363}">
      <dsp:nvSpPr>
        <dsp:cNvPr id="0" name=""/>
        <dsp:cNvSpPr/>
      </dsp:nvSpPr>
      <dsp:spPr>
        <a:xfrm>
          <a:off x="409363" y="2518460"/>
          <a:ext cx="7881746" cy="9919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407" tIns="0" rIns="219407" bIns="0" numCol="1" spcCol="1270" anchor="ctr" anchorCtr="0">
          <a:noAutofit/>
        </a:bodyPr>
        <a:lstStyle/>
        <a:p>
          <a:pPr marL="0" lvl="0" indent="0" algn="l" defTabSz="755650">
            <a:lnSpc>
              <a:spcPct val="90000"/>
            </a:lnSpc>
            <a:spcBef>
              <a:spcPct val="0"/>
            </a:spcBef>
            <a:spcAft>
              <a:spcPct val="35000"/>
            </a:spcAft>
            <a:buNone/>
          </a:pPr>
          <a:r>
            <a:rPr lang="en-GB" sz="1700" b="0" i="0" u="none" strike="noStrike" kern="1200" baseline="0" dirty="0">
              <a:solidFill>
                <a:srgbClr val="000000"/>
              </a:solidFill>
              <a:latin typeface="+mn-lt"/>
            </a:rPr>
            <a:t>Once a tariff determination is issued, the Commissioner may amend or withdraw it to make a new determination for reasons stipulated in the Act </a:t>
          </a:r>
          <a:endParaRPr lang="en-ZA" sz="1700" kern="1200" dirty="0"/>
        </a:p>
      </dsp:txBody>
      <dsp:txXfrm>
        <a:off x="457787" y="2566884"/>
        <a:ext cx="7784898" cy="895114"/>
      </dsp:txXfrm>
    </dsp:sp>
    <dsp:sp modelId="{F398973D-472C-479E-9525-182B609C50F5}">
      <dsp:nvSpPr>
        <dsp:cNvPr id="0" name=""/>
        <dsp:cNvSpPr/>
      </dsp:nvSpPr>
      <dsp:spPr>
        <a:xfrm>
          <a:off x="0" y="4624470"/>
          <a:ext cx="8292556"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C6B9D5-19B0-4023-91A8-5805A2746996}">
      <dsp:nvSpPr>
        <dsp:cNvPr id="0" name=""/>
        <dsp:cNvSpPr/>
      </dsp:nvSpPr>
      <dsp:spPr>
        <a:xfrm>
          <a:off x="393716" y="3978822"/>
          <a:ext cx="7898839" cy="10956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407" tIns="0" rIns="219407" bIns="0" numCol="1" spcCol="1270" anchor="ctr" anchorCtr="0">
          <a:noAutofit/>
        </a:bodyPr>
        <a:lstStyle/>
        <a:p>
          <a:pPr marL="0" lvl="0" indent="0" algn="l" defTabSz="755650">
            <a:lnSpc>
              <a:spcPct val="90000"/>
            </a:lnSpc>
            <a:spcBef>
              <a:spcPct val="0"/>
            </a:spcBef>
            <a:spcAft>
              <a:spcPct val="35000"/>
            </a:spcAft>
            <a:buNone/>
          </a:pPr>
          <a:r>
            <a:rPr lang="en-GB" sz="1700" b="0" i="0" u="none" strike="noStrike" kern="1200" baseline="0" dirty="0">
              <a:solidFill>
                <a:srgbClr val="000000"/>
              </a:solidFill>
              <a:latin typeface="+mn-lt"/>
            </a:rPr>
            <a:t>Any determination that has been made is deemed to be correct subject to an </a:t>
          </a:r>
          <a:r>
            <a:rPr lang="en-GB" sz="1700" kern="1200" dirty="0">
              <a:solidFill>
                <a:srgbClr val="000000"/>
              </a:solidFill>
              <a:latin typeface="+mn-lt"/>
            </a:rPr>
            <a:t>internal dispute resolution or litigation process</a:t>
          </a:r>
          <a:endParaRPr lang="en-ZA" sz="1700" kern="1200" dirty="0"/>
        </a:p>
      </dsp:txBody>
      <dsp:txXfrm>
        <a:off x="447203" y="4032309"/>
        <a:ext cx="7791865" cy="98871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3C866-EA35-4C2A-AED3-ACB7A9EE50F2}">
      <dsp:nvSpPr>
        <dsp:cNvPr id="0" name=""/>
        <dsp:cNvSpPr/>
      </dsp:nvSpPr>
      <dsp:spPr>
        <a:xfrm>
          <a:off x="1307911" y="0"/>
          <a:ext cx="6218545" cy="125189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0041"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u="none" strike="noStrike" kern="1200" baseline="0" dirty="0">
              <a:solidFill>
                <a:srgbClr val="000000"/>
              </a:solidFill>
              <a:latin typeface="+mn-lt"/>
            </a:rPr>
            <a:t>In terms of the Act, first-time importers, exporters, or manufacturers of alcoholic beverages require a tariff determination </a:t>
          </a:r>
          <a:endParaRPr lang="en-ZA" sz="1800" kern="1200" dirty="0"/>
        </a:p>
      </dsp:txBody>
      <dsp:txXfrm>
        <a:off x="1307911" y="0"/>
        <a:ext cx="6218545" cy="1251897"/>
      </dsp:txXfrm>
    </dsp:sp>
    <dsp:sp modelId="{33226B58-DC1A-4FCD-B7C2-9F5B1F78703C}">
      <dsp:nvSpPr>
        <dsp:cNvPr id="0" name=""/>
        <dsp:cNvSpPr/>
      </dsp:nvSpPr>
      <dsp:spPr>
        <a:xfrm>
          <a:off x="351142" y="1286365"/>
          <a:ext cx="1002503" cy="1503755"/>
        </a:xfrm>
        <a:prstGeom prst="rect">
          <a:avLst/>
        </a:prstGeom>
        <a:blipFill rotWithShape="1">
          <a:blip xmlns:r="http://schemas.openxmlformats.org/officeDocument/2006/relationships" r:embed="rId1"/>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4ED9D0-0231-4EBE-9DB7-7094AF39CF2A}">
      <dsp:nvSpPr>
        <dsp:cNvPr id="0" name=""/>
        <dsp:cNvSpPr/>
      </dsp:nvSpPr>
      <dsp:spPr>
        <a:xfrm>
          <a:off x="1785103" y="1584679"/>
          <a:ext cx="5168747" cy="96114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0041" tIns="68580" rIns="68580" bIns="68580" numCol="1" spcCol="1270" anchor="ctr" anchorCtr="0">
          <a:noAutofit/>
        </a:bodyPr>
        <a:lstStyle/>
        <a:p>
          <a:pPr marL="0" lvl="0" indent="0" algn="l" defTabSz="800100">
            <a:lnSpc>
              <a:spcPct val="90000"/>
            </a:lnSpc>
            <a:spcBef>
              <a:spcPct val="0"/>
            </a:spcBef>
            <a:spcAft>
              <a:spcPct val="35000"/>
            </a:spcAft>
            <a:buNone/>
          </a:pPr>
          <a:endParaRPr lang="en-GB" sz="1800" kern="1200" dirty="0">
            <a:solidFill>
              <a:srgbClr val="000000"/>
            </a:solidFill>
            <a:latin typeface="+mn-lt"/>
          </a:endParaRPr>
        </a:p>
        <a:p>
          <a:pPr marL="0" lvl="0" indent="0" algn="l" defTabSz="800100">
            <a:lnSpc>
              <a:spcPct val="90000"/>
            </a:lnSpc>
            <a:spcBef>
              <a:spcPct val="0"/>
            </a:spcBef>
            <a:spcAft>
              <a:spcPct val="35000"/>
            </a:spcAft>
            <a:buNone/>
          </a:pPr>
          <a:endParaRPr lang="en-GB" sz="1800" kern="1200" dirty="0">
            <a:solidFill>
              <a:srgbClr val="000000"/>
            </a:solidFill>
            <a:latin typeface="+mn-lt"/>
          </a:endParaRPr>
        </a:p>
        <a:p>
          <a:pPr marL="0" lvl="0" indent="0" algn="l" defTabSz="800100">
            <a:lnSpc>
              <a:spcPct val="90000"/>
            </a:lnSpc>
            <a:spcBef>
              <a:spcPct val="0"/>
            </a:spcBef>
            <a:spcAft>
              <a:spcPct val="35000"/>
            </a:spcAft>
            <a:buNone/>
          </a:pPr>
          <a:r>
            <a:rPr lang="en-GB" sz="1800" kern="1200" dirty="0">
              <a:solidFill>
                <a:srgbClr val="000000"/>
              </a:solidFill>
              <a:latin typeface="+mn-lt"/>
            </a:rPr>
            <a:t>An application must be submitted at any regional office or Head Office for consideration</a:t>
          </a:r>
        </a:p>
        <a:p>
          <a:pPr marL="0" lvl="0" indent="0" algn="l" defTabSz="800100">
            <a:lnSpc>
              <a:spcPct val="90000"/>
            </a:lnSpc>
            <a:spcBef>
              <a:spcPct val="0"/>
            </a:spcBef>
            <a:spcAft>
              <a:spcPct val="35000"/>
            </a:spcAft>
            <a:buNone/>
          </a:pPr>
          <a:endParaRPr lang="en-GB" sz="1800" kern="1200" dirty="0">
            <a:solidFill>
              <a:srgbClr val="000000"/>
            </a:solidFill>
            <a:latin typeface="+mn-lt"/>
          </a:endParaRPr>
        </a:p>
        <a:p>
          <a:pPr marL="0" lvl="0" indent="0" algn="l" defTabSz="800100">
            <a:lnSpc>
              <a:spcPct val="90000"/>
            </a:lnSpc>
            <a:spcBef>
              <a:spcPct val="0"/>
            </a:spcBef>
            <a:spcAft>
              <a:spcPct val="35000"/>
            </a:spcAft>
            <a:buNone/>
          </a:pPr>
          <a:endParaRPr lang="en-ZA" sz="1800" kern="1200" dirty="0"/>
        </a:p>
      </dsp:txBody>
      <dsp:txXfrm>
        <a:off x="1785103" y="1584679"/>
        <a:ext cx="5168747" cy="961142"/>
      </dsp:txXfrm>
    </dsp:sp>
    <dsp:sp modelId="{9FE2A17A-D89F-4AC1-BA40-1F3921F6D034}">
      <dsp:nvSpPr>
        <dsp:cNvPr id="0" name=""/>
        <dsp:cNvSpPr/>
      </dsp:nvSpPr>
      <dsp:spPr>
        <a:xfrm>
          <a:off x="2138540" y="2081299"/>
          <a:ext cx="262204" cy="51699"/>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B54F815-809B-4A47-9C55-02F10B107961}">
      <dsp:nvSpPr>
        <dsp:cNvPr id="0" name=""/>
        <dsp:cNvSpPr/>
      </dsp:nvSpPr>
      <dsp:spPr>
        <a:xfrm>
          <a:off x="1208532" y="2832888"/>
          <a:ext cx="6330505" cy="141579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0041"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000000"/>
              </a:solidFill>
              <a:latin typeface="+mn-lt"/>
            </a:rPr>
            <a:t>The application</a:t>
          </a:r>
          <a:r>
            <a:rPr lang="en-GB" sz="1800" b="0" i="0" u="none" strike="noStrike" kern="1200" baseline="0" dirty="0">
              <a:solidFill>
                <a:srgbClr val="000000"/>
              </a:solidFill>
              <a:latin typeface="+mn-lt"/>
            </a:rPr>
            <a:t> must be accompanied by a signed certificate from the Department of Agriculture, Forestry, and Fisheries (DAFF) confirming that, the alcoholic beverage complies with  the Liquor Products Act</a:t>
          </a:r>
          <a:endParaRPr lang="en-ZA" sz="1800" kern="1200" dirty="0"/>
        </a:p>
      </dsp:txBody>
      <dsp:txXfrm>
        <a:off x="1208532" y="2832888"/>
        <a:ext cx="6330505" cy="1415792"/>
      </dsp:txXfrm>
    </dsp:sp>
    <dsp:sp modelId="{1C14012D-A6EC-443D-8EC0-048C75F9EBC6}">
      <dsp:nvSpPr>
        <dsp:cNvPr id="0" name=""/>
        <dsp:cNvSpPr/>
      </dsp:nvSpPr>
      <dsp:spPr>
        <a:xfrm>
          <a:off x="0" y="3900494"/>
          <a:ext cx="213473" cy="477081"/>
        </a:xfrm>
        <a:prstGeom prst="rect">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ED845-A9B1-48F7-9C23-9FD4802D51AC}">
      <dsp:nvSpPr>
        <dsp:cNvPr id="0" name=""/>
        <dsp:cNvSpPr/>
      </dsp:nvSpPr>
      <dsp:spPr>
        <a:xfrm>
          <a:off x="184400" y="669316"/>
          <a:ext cx="1602873"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ZA" sz="2000" kern="1200" dirty="0"/>
            <a:t>What is it? </a:t>
          </a:r>
        </a:p>
      </dsp:txBody>
      <dsp:txXfrm>
        <a:off x="184400" y="669316"/>
        <a:ext cx="1602873" cy="1287000"/>
      </dsp:txXfrm>
    </dsp:sp>
    <dsp:sp modelId="{4532A9BF-2718-43C5-AAFF-B9D194919386}">
      <dsp:nvSpPr>
        <dsp:cNvPr id="0" name=""/>
        <dsp:cNvSpPr/>
      </dsp:nvSpPr>
      <dsp:spPr>
        <a:xfrm>
          <a:off x="1787274" y="669316"/>
          <a:ext cx="394335" cy="1287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E506CB-7090-483F-B056-75416345332C}">
      <dsp:nvSpPr>
        <dsp:cNvPr id="0" name=""/>
        <dsp:cNvSpPr/>
      </dsp:nvSpPr>
      <dsp:spPr>
        <a:xfrm>
          <a:off x="2339343" y="431073"/>
          <a:ext cx="5362956" cy="17634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solidFill>
            </a:rPr>
            <a:t>An importation of unassembled or dissembled machinery for industrial purposes in different consignments but classified as one machinery/product</a:t>
          </a:r>
          <a:endParaRPr lang="en-ZA" sz="1800" kern="1200" dirty="0"/>
        </a:p>
      </dsp:txBody>
      <dsp:txXfrm>
        <a:off x="2339343" y="431073"/>
        <a:ext cx="5362956" cy="17634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602A2-C9DB-4A9C-B22F-208F9E5D27D4}">
      <dsp:nvSpPr>
        <dsp:cNvPr id="0" name=""/>
        <dsp:cNvSpPr/>
      </dsp:nvSpPr>
      <dsp:spPr>
        <a:xfrm>
          <a:off x="1003487" y="86169"/>
          <a:ext cx="6207217" cy="14285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chemeClr val="tx1"/>
              </a:solidFill>
              <a:latin typeface="+mn-lt"/>
            </a:rPr>
            <a:t>In instances </a:t>
          </a:r>
          <a:r>
            <a:rPr lang="en-GB" sz="1800" kern="1200" dirty="0">
              <a:solidFill>
                <a:schemeClr val="tx1"/>
              </a:solidFill>
            </a:rPr>
            <a:t>where the </a:t>
          </a:r>
          <a:r>
            <a:rPr lang="en-GB" sz="1800" kern="1200" dirty="0">
              <a:solidFill>
                <a:schemeClr val="tx1"/>
              </a:solidFill>
              <a:latin typeface="+mn-lt"/>
            </a:rPr>
            <a:t>mass exceeds 500 tons or if the measurements for shipping purposes exceed 500 cubic metres, the Commissioner may allow the importation in staged consignment as provided for in terms of </a:t>
          </a:r>
          <a:r>
            <a:rPr lang="en-GB" sz="1800" kern="1200" dirty="0">
              <a:solidFill>
                <a:schemeClr val="tx1"/>
              </a:solidFill>
            </a:rPr>
            <a:t>A</a:t>
          </a:r>
          <a:r>
            <a:rPr lang="en-GB" sz="1800" kern="1200" dirty="0">
              <a:solidFill>
                <a:schemeClr val="tx1"/>
              </a:solidFill>
              <a:latin typeface="+mn-lt"/>
            </a:rPr>
            <a:t>dditional Note 1 to Section XVI of part 1 of Schedule No 1 to the Act</a:t>
          </a:r>
          <a:endParaRPr lang="en-ZA" sz="1800" kern="1200" dirty="0"/>
        </a:p>
      </dsp:txBody>
      <dsp:txXfrm>
        <a:off x="1045327" y="128009"/>
        <a:ext cx="6123537" cy="1344828"/>
      </dsp:txXfrm>
    </dsp:sp>
    <dsp:sp modelId="{8EB7C15E-AF17-437D-A4CB-970682C81B11}">
      <dsp:nvSpPr>
        <dsp:cNvPr id="0" name=""/>
        <dsp:cNvSpPr/>
      </dsp:nvSpPr>
      <dsp:spPr>
        <a:xfrm rot="3006877">
          <a:off x="4634842" y="1811623"/>
          <a:ext cx="972971" cy="4048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ZA" sz="1700" kern="1200"/>
        </a:p>
      </dsp:txBody>
      <dsp:txXfrm>
        <a:off x="4756304" y="1892598"/>
        <a:ext cx="730047" cy="242923"/>
      </dsp:txXfrm>
    </dsp:sp>
    <dsp:sp modelId="{08C9DCEC-18FA-4C5E-842D-E9C3716308B6}">
      <dsp:nvSpPr>
        <dsp:cNvPr id="0" name=""/>
        <dsp:cNvSpPr/>
      </dsp:nvSpPr>
      <dsp:spPr>
        <a:xfrm>
          <a:off x="4617341" y="2513442"/>
          <a:ext cx="3401121" cy="18648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u="none" strike="noStrike" kern="1200" baseline="0" dirty="0">
              <a:solidFill>
                <a:schemeClr val="tx1"/>
              </a:solidFill>
              <a:latin typeface="+mn-lt"/>
            </a:rPr>
            <a:t>Goods in transit or bond through South Africa and goods exported from South Africa may not be </a:t>
          </a:r>
          <a:r>
            <a:rPr lang="en-ZA" sz="1800" b="0" i="0" u="none" strike="noStrike" kern="1200" baseline="0" dirty="0">
              <a:solidFill>
                <a:schemeClr val="tx1"/>
              </a:solidFill>
              <a:latin typeface="+mn-lt"/>
            </a:rPr>
            <a:t>classified as staged consignments</a:t>
          </a:r>
        </a:p>
        <a:p>
          <a:pPr marL="0" lvl="0" indent="0" algn="l" defTabSz="800100">
            <a:lnSpc>
              <a:spcPct val="90000"/>
            </a:lnSpc>
            <a:spcBef>
              <a:spcPct val="0"/>
            </a:spcBef>
            <a:spcAft>
              <a:spcPct val="35000"/>
            </a:spcAft>
            <a:buNone/>
          </a:pPr>
          <a:endParaRPr lang="en-ZA" sz="1800" b="0" i="0" u="none" strike="noStrike" kern="1200" baseline="0" dirty="0">
            <a:solidFill>
              <a:schemeClr val="tx1"/>
            </a:solidFill>
            <a:latin typeface="+mn-lt"/>
          </a:endParaRPr>
        </a:p>
        <a:p>
          <a:pPr marL="0" lvl="0" indent="0" algn="l" defTabSz="800100">
            <a:lnSpc>
              <a:spcPct val="90000"/>
            </a:lnSpc>
            <a:spcBef>
              <a:spcPct val="0"/>
            </a:spcBef>
            <a:spcAft>
              <a:spcPct val="35000"/>
            </a:spcAft>
            <a:buNone/>
          </a:pPr>
          <a:endParaRPr lang="en-ZA" sz="1800" kern="1200" dirty="0"/>
        </a:p>
      </dsp:txBody>
      <dsp:txXfrm>
        <a:off x="4671962" y="2568063"/>
        <a:ext cx="3291879" cy="1755650"/>
      </dsp:txXfrm>
    </dsp:sp>
    <dsp:sp modelId="{ED753EA2-89E5-4EEF-87F3-A1E22205CB2A}">
      <dsp:nvSpPr>
        <dsp:cNvPr id="0" name=""/>
        <dsp:cNvSpPr/>
      </dsp:nvSpPr>
      <dsp:spPr>
        <a:xfrm rot="10799997">
          <a:off x="3522748" y="3243454"/>
          <a:ext cx="972971" cy="4048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ZA" sz="1700" kern="1200"/>
        </a:p>
      </dsp:txBody>
      <dsp:txXfrm rot="10800000">
        <a:off x="3644210" y="3324429"/>
        <a:ext cx="730047" cy="242923"/>
      </dsp:txXfrm>
    </dsp:sp>
    <dsp:sp modelId="{BCAE765E-55F8-4C18-9BFC-15B0B3C9DC80}">
      <dsp:nvSpPr>
        <dsp:cNvPr id="0" name=""/>
        <dsp:cNvSpPr/>
      </dsp:nvSpPr>
      <dsp:spPr>
        <a:xfrm>
          <a:off x="6" y="2499501"/>
          <a:ext cx="3401121" cy="18927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chemeClr val="tx1"/>
              </a:solidFill>
              <a:latin typeface="+mn-lt"/>
            </a:rPr>
            <a:t>NB: </a:t>
          </a:r>
          <a:r>
            <a:rPr lang="en-GB" sz="1800" kern="1200" dirty="0">
              <a:solidFill>
                <a:schemeClr val="tx1"/>
              </a:solidFill>
              <a:latin typeface="+mn-lt"/>
            </a:rPr>
            <a:t>The application must reach SARS prior to the importation of the first consignment and must comply with the requirements as set out in the Staged Consignment External Policy ( SC-CR-48)</a:t>
          </a:r>
          <a:endParaRPr lang="en-ZA" sz="1800" kern="1200" dirty="0"/>
        </a:p>
      </dsp:txBody>
      <dsp:txXfrm>
        <a:off x="55444" y="2554939"/>
        <a:ext cx="3290245" cy="1781906"/>
      </dsp:txXfrm>
    </dsp:sp>
    <dsp:sp modelId="{0762E7A5-36D8-4C8C-9096-807745FFA9C7}">
      <dsp:nvSpPr>
        <dsp:cNvPr id="0" name=""/>
        <dsp:cNvSpPr/>
      </dsp:nvSpPr>
      <dsp:spPr>
        <a:xfrm rot="18737530">
          <a:off x="2522930" y="1804653"/>
          <a:ext cx="972971" cy="4048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ZA" sz="1700" kern="1200"/>
        </a:p>
      </dsp:txBody>
      <dsp:txXfrm>
        <a:off x="2644392" y="1885628"/>
        <a:ext cx="730047" cy="24292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144E7-B16F-4043-89A8-273A97662E97}">
      <dsp:nvSpPr>
        <dsp:cNvPr id="0" name=""/>
        <dsp:cNvSpPr/>
      </dsp:nvSpPr>
      <dsp:spPr>
        <a:xfrm rot="5400000">
          <a:off x="520403" y="1064482"/>
          <a:ext cx="1565789" cy="26054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38E18-68B1-4C8C-BE4F-C2C2D32D7ED0}">
      <dsp:nvSpPr>
        <dsp:cNvPr id="0" name=""/>
        <dsp:cNvSpPr/>
      </dsp:nvSpPr>
      <dsp:spPr>
        <a:xfrm>
          <a:off x="259034" y="1842947"/>
          <a:ext cx="2352204" cy="2061845"/>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mn-lt"/>
            </a:rPr>
            <a:t>Section 96 (1) (a) of the Act makes provision for appellants to litigate once all the internal dispute processes have been explored.</a:t>
          </a:r>
          <a:endParaRPr lang="en-ZA" sz="1800" kern="1200" dirty="0"/>
        </a:p>
      </dsp:txBody>
      <dsp:txXfrm>
        <a:off x="259034" y="1842947"/>
        <a:ext cx="2352204" cy="2061845"/>
      </dsp:txXfrm>
    </dsp:sp>
    <dsp:sp modelId="{98E7D61E-82D8-4BA5-8A5B-B3071B29A9FE}">
      <dsp:nvSpPr>
        <dsp:cNvPr id="0" name=""/>
        <dsp:cNvSpPr/>
      </dsp:nvSpPr>
      <dsp:spPr>
        <a:xfrm>
          <a:off x="2167426" y="872667"/>
          <a:ext cx="443812" cy="44381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7D9EE-7B35-415F-808F-0F74C46C5100}">
      <dsp:nvSpPr>
        <dsp:cNvPr id="0" name=""/>
        <dsp:cNvSpPr/>
      </dsp:nvSpPr>
      <dsp:spPr>
        <a:xfrm rot="5400000">
          <a:off x="3399961" y="351932"/>
          <a:ext cx="1565789" cy="26054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F77AC-091F-4ECF-8ADF-95FC3FCE2EE5}">
      <dsp:nvSpPr>
        <dsp:cNvPr id="0" name=""/>
        <dsp:cNvSpPr/>
      </dsp:nvSpPr>
      <dsp:spPr>
        <a:xfrm>
          <a:off x="3138591" y="1130397"/>
          <a:ext cx="2352204" cy="2061845"/>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mn-lt"/>
            </a:rPr>
            <a:t>Applicants exercising these rights are required to give the  Commissioner a notice in writing prior to instituting legal proceedings.</a:t>
          </a:r>
          <a:endParaRPr lang="en-ZA" sz="1800" kern="1200" dirty="0"/>
        </a:p>
      </dsp:txBody>
      <dsp:txXfrm>
        <a:off x="3138591" y="1130397"/>
        <a:ext cx="2352204" cy="2061845"/>
      </dsp:txXfrm>
    </dsp:sp>
    <dsp:sp modelId="{FBEFF61B-7466-4932-8314-6BBEE6F74136}">
      <dsp:nvSpPr>
        <dsp:cNvPr id="0" name=""/>
        <dsp:cNvSpPr/>
      </dsp:nvSpPr>
      <dsp:spPr>
        <a:xfrm>
          <a:off x="5046984" y="160117"/>
          <a:ext cx="443812" cy="443812"/>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F2FCE5-1007-4610-B2E4-0FE055F43E35}">
      <dsp:nvSpPr>
        <dsp:cNvPr id="0" name=""/>
        <dsp:cNvSpPr/>
      </dsp:nvSpPr>
      <dsp:spPr>
        <a:xfrm rot="5400000">
          <a:off x="6279518" y="-360616"/>
          <a:ext cx="1565789" cy="260543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CBC39-31C6-4AAE-82B5-59C34576E568}">
      <dsp:nvSpPr>
        <dsp:cNvPr id="0" name=""/>
        <dsp:cNvSpPr/>
      </dsp:nvSpPr>
      <dsp:spPr>
        <a:xfrm>
          <a:off x="6018149" y="417848"/>
          <a:ext cx="2352204" cy="2061845"/>
        </a:xfrm>
        <a:prstGeom prst="rect">
          <a:avLst/>
        </a:prstGeom>
        <a:no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ZA" sz="1800" kern="1200" dirty="0">
              <a:latin typeface="+mn-lt"/>
            </a:rPr>
            <a:t>The notice must be given within a year from the date of receipt of the ADR outcome or to the address stipulated in the ADR notice.</a:t>
          </a:r>
          <a:endParaRPr lang="en-ZA" sz="1800" kern="1200" dirty="0"/>
        </a:p>
      </dsp:txBody>
      <dsp:txXfrm>
        <a:off x="6018149" y="417848"/>
        <a:ext cx="2352204" cy="2061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05605-1F78-4194-81D9-9A3FD6039026}">
      <dsp:nvSpPr>
        <dsp:cNvPr id="0" name=""/>
        <dsp:cNvSpPr/>
      </dsp:nvSpPr>
      <dsp:spPr>
        <a:xfrm>
          <a:off x="12" y="1071884"/>
          <a:ext cx="4013188" cy="4721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2CE40-ED8E-49C4-87F1-57C9F19DBFE7}">
      <dsp:nvSpPr>
        <dsp:cNvPr id="0" name=""/>
        <dsp:cNvSpPr/>
      </dsp:nvSpPr>
      <dsp:spPr>
        <a:xfrm flipH="1">
          <a:off x="425362" y="3906520"/>
          <a:ext cx="290737" cy="91439"/>
        </a:xfrm>
        <a:prstGeom prst="rect">
          <a:avLst/>
        </a:prstGeom>
        <a:solidFill>
          <a:schemeClr val="bg1">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843C766-B53F-4F94-93D2-8B70F6A43165}">
      <dsp:nvSpPr>
        <dsp:cNvPr id="0" name=""/>
        <dsp:cNvSpPr/>
      </dsp:nvSpPr>
      <dsp:spPr>
        <a:xfrm>
          <a:off x="6634" y="0"/>
          <a:ext cx="4013188" cy="11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cs typeface="Times New Roman" panose="02020603050405020304" pitchFamily="18" charset="0"/>
            </a:rPr>
            <a:t>Is an update and revision of the International Convention on the Simplification and Harmonisation of Customs procedures and practices</a:t>
          </a:r>
          <a:endParaRPr lang="en-ZA" sz="1800" kern="1200" dirty="0"/>
        </a:p>
      </dsp:txBody>
      <dsp:txXfrm>
        <a:off x="6634" y="0"/>
        <a:ext cx="4013188" cy="1112720"/>
      </dsp:txXfrm>
    </dsp:sp>
    <dsp:sp modelId="{C1CDC4ED-61C9-42AA-A3FF-B5E1198F546C}">
      <dsp:nvSpPr>
        <dsp:cNvPr id="0" name=""/>
        <dsp:cNvSpPr/>
      </dsp:nvSpPr>
      <dsp:spPr>
        <a:xfrm>
          <a:off x="4213859" y="1057168"/>
          <a:ext cx="4013188" cy="4721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689C9-3C09-47FB-B17C-B476416197AE}">
      <dsp:nvSpPr>
        <dsp:cNvPr id="0" name=""/>
        <dsp:cNvSpPr/>
      </dsp:nvSpPr>
      <dsp:spPr>
        <a:xfrm>
          <a:off x="4230007" y="3833994"/>
          <a:ext cx="294823" cy="29482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119C4F5-30D2-42DB-8BD9-84D5BFD4B8E5}">
      <dsp:nvSpPr>
        <dsp:cNvPr id="0" name=""/>
        <dsp:cNvSpPr/>
      </dsp:nvSpPr>
      <dsp:spPr>
        <a:xfrm>
          <a:off x="4220481" y="0"/>
          <a:ext cx="4013188" cy="848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ZA" sz="1800" kern="1200" spc="10" dirty="0">
              <a:solidFill>
                <a:schemeClr val="tx1"/>
              </a:solidFill>
              <a:effectLst/>
              <a:latin typeface="+mn-lt"/>
              <a:ea typeface="Times New Roman" panose="02020603050405020304" pitchFamily="18" charset="0"/>
              <a:cs typeface="Times New Roman" panose="02020603050405020304" pitchFamily="18" charset="0"/>
            </a:rPr>
            <a:t>The Revised Kyoto Convention commits contracting parties to the following principles:</a:t>
          </a:r>
          <a:endParaRPr lang="en-ZA" sz="1800" kern="1200" dirty="0"/>
        </a:p>
      </dsp:txBody>
      <dsp:txXfrm>
        <a:off x="4220481" y="0"/>
        <a:ext cx="4013188" cy="848161"/>
      </dsp:txXfrm>
    </dsp:sp>
    <dsp:sp modelId="{846A8787-B145-4F6A-A4DF-519034E8000D}">
      <dsp:nvSpPr>
        <dsp:cNvPr id="0" name=""/>
        <dsp:cNvSpPr/>
      </dsp:nvSpPr>
      <dsp:spPr>
        <a:xfrm>
          <a:off x="4220481" y="1712702"/>
          <a:ext cx="294816" cy="2948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967701-0DC8-41F6-A302-F560480530C7}">
      <dsp:nvSpPr>
        <dsp:cNvPr id="0" name=""/>
        <dsp:cNvSpPr/>
      </dsp:nvSpPr>
      <dsp:spPr>
        <a:xfrm>
          <a:off x="4501404" y="1516501"/>
          <a:ext cx="3732265" cy="68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ZA" sz="1800" kern="1200" spc="10" dirty="0">
              <a:solidFill>
                <a:schemeClr val="tx1"/>
              </a:solidFill>
              <a:effectLst/>
              <a:latin typeface="+mn-lt"/>
              <a:ea typeface="Times New Roman" panose="02020603050405020304" pitchFamily="18" charset="0"/>
              <a:cs typeface="Times New Roman" panose="02020603050405020304" pitchFamily="18" charset="0"/>
            </a:rPr>
            <a:t>Transparency and predictability of Customs actions</a:t>
          </a:r>
          <a:endParaRPr lang="en-ZA" sz="1800" kern="1200" dirty="0"/>
        </a:p>
      </dsp:txBody>
      <dsp:txXfrm>
        <a:off x="4501404" y="1516501"/>
        <a:ext cx="3732265" cy="687216"/>
      </dsp:txXfrm>
    </dsp:sp>
    <dsp:sp modelId="{E60733C9-97FE-4468-9517-235B613B457D}">
      <dsp:nvSpPr>
        <dsp:cNvPr id="0" name=""/>
        <dsp:cNvSpPr/>
      </dsp:nvSpPr>
      <dsp:spPr>
        <a:xfrm>
          <a:off x="4220481" y="2399919"/>
          <a:ext cx="294816" cy="2948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EE37B4-8C29-47CB-993C-DBB97E24780B}">
      <dsp:nvSpPr>
        <dsp:cNvPr id="0" name=""/>
        <dsp:cNvSpPr/>
      </dsp:nvSpPr>
      <dsp:spPr>
        <a:xfrm>
          <a:off x="4501404" y="2203718"/>
          <a:ext cx="3732265" cy="68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ZA" sz="1800" kern="1200" spc="10" dirty="0">
              <a:solidFill>
                <a:schemeClr val="tx1"/>
              </a:solidFill>
              <a:effectLst/>
              <a:latin typeface="+mn-lt"/>
              <a:ea typeface="Times New Roman" panose="02020603050405020304" pitchFamily="18" charset="0"/>
              <a:cs typeface="Times New Roman" panose="02020603050405020304" pitchFamily="18" charset="0"/>
            </a:rPr>
            <a:t>Simplified procedures for authorized persons</a:t>
          </a:r>
          <a:endParaRPr lang="en-ZA" sz="1800" kern="1200" dirty="0"/>
        </a:p>
      </dsp:txBody>
      <dsp:txXfrm>
        <a:off x="4501404" y="2203718"/>
        <a:ext cx="3732265" cy="687216"/>
      </dsp:txXfrm>
    </dsp:sp>
    <dsp:sp modelId="{64B6410E-9B33-4A1F-86C7-66C5D0F74251}">
      <dsp:nvSpPr>
        <dsp:cNvPr id="0" name=""/>
        <dsp:cNvSpPr/>
      </dsp:nvSpPr>
      <dsp:spPr>
        <a:xfrm>
          <a:off x="4220481" y="3087136"/>
          <a:ext cx="294816" cy="2948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7F094E-50C3-4416-9402-0375EE7E2D75}">
      <dsp:nvSpPr>
        <dsp:cNvPr id="0" name=""/>
        <dsp:cNvSpPr/>
      </dsp:nvSpPr>
      <dsp:spPr>
        <a:xfrm>
          <a:off x="4501404" y="2890935"/>
          <a:ext cx="3732265" cy="687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ZA" sz="1800" kern="1200" spc="10" dirty="0">
              <a:solidFill>
                <a:schemeClr val="tx1"/>
              </a:solidFill>
              <a:effectLst/>
              <a:latin typeface="+mn-lt"/>
              <a:ea typeface="Times New Roman" panose="02020603050405020304" pitchFamily="18" charset="0"/>
              <a:cs typeface="Times New Roman" panose="02020603050405020304" pitchFamily="18" charset="0"/>
            </a:rPr>
            <a:t>Partnership with the trade</a:t>
          </a:r>
          <a:endParaRPr lang="en-ZA" sz="1800" kern="1200" dirty="0"/>
        </a:p>
      </dsp:txBody>
      <dsp:txXfrm>
        <a:off x="4501404" y="2890935"/>
        <a:ext cx="3732265" cy="687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B1AE5-CE98-4413-8B26-A94A57BF04B2}">
      <dsp:nvSpPr>
        <dsp:cNvPr id="0" name=""/>
        <dsp:cNvSpPr/>
      </dsp:nvSpPr>
      <dsp:spPr>
        <a:xfrm>
          <a:off x="3" y="6015"/>
          <a:ext cx="2188888" cy="131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Calibri" panose="020F0502020204030204" pitchFamily="34" charset="0"/>
              <a:cs typeface="Calibri" panose="020F0502020204030204" pitchFamily="34" charset="0"/>
            </a:rPr>
            <a:t>What it is</a:t>
          </a:r>
          <a:endParaRPr lang="en-ZA" sz="1800" kern="1200" dirty="0"/>
        </a:p>
      </dsp:txBody>
      <dsp:txXfrm>
        <a:off x="38469" y="44481"/>
        <a:ext cx="2111956" cy="1236401"/>
      </dsp:txXfrm>
    </dsp:sp>
    <dsp:sp modelId="{FF6DEB7C-DAD8-44F8-AA0F-48AAFEBB15F6}">
      <dsp:nvSpPr>
        <dsp:cNvPr id="0" name=""/>
        <dsp:cNvSpPr/>
      </dsp:nvSpPr>
      <dsp:spPr>
        <a:xfrm>
          <a:off x="2407781" y="391259"/>
          <a:ext cx="464044" cy="54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2407781" y="499828"/>
        <a:ext cx="324831" cy="325706"/>
      </dsp:txXfrm>
    </dsp:sp>
    <dsp:sp modelId="{370DBEB1-00CF-43BD-8C26-09DD29B3DB2C}">
      <dsp:nvSpPr>
        <dsp:cNvPr id="0" name=""/>
        <dsp:cNvSpPr/>
      </dsp:nvSpPr>
      <dsp:spPr>
        <a:xfrm>
          <a:off x="3064448" y="6015"/>
          <a:ext cx="2188888" cy="131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Calibri" panose="020F0502020204030204" pitchFamily="34" charset="0"/>
              <a:cs typeface="Calibri" panose="020F0502020204030204" pitchFamily="34" charset="0"/>
            </a:rPr>
            <a:t>How it is made</a:t>
          </a:r>
          <a:endParaRPr lang="en-ZA" sz="1800" kern="1200" dirty="0"/>
        </a:p>
      </dsp:txBody>
      <dsp:txXfrm>
        <a:off x="3102914" y="44481"/>
        <a:ext cx="2111956" cy="1236401"/>
      </dsp:txXfrm>
    </dsp:sp>
    <dsp:sp modelId="{F146BF2D-ADA4-4ACA-8272-1E9D3EA2CFEB}">
      <dsp:nvSpPr>
        <dsp:cNvPr id="0" name=""/>
        <dsp:cNvSpPr/>
      </dsp:nvSpPr>
      <dsp:spPr>
        <a:xfrm>
          <a:off x="5472226" y="391259"/>
          <a:ext cx="464044" cy="5428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ZA" sz="1800" kern="1200"/>
        </a:p>
      </dsp:txBody>
      <dsp:txXfrm>
        <a:off x="5472226" y="499828"/>
        <a:ext cx="324831" cy="325706"/>
      </dsp:txXfrm>
    </dsp:sp>
    <dsp:sp modelId="{B37E0E75-68AB-4B6E-B9A6-AC6463E7F649}">
      <dsp:nvSpPr>
        <dsp:cNvPr id="0" name=""/>
        <dsp:cNvSpPr/>
      </dsp:nvSpPr>
      <dsp:spPr>
        <a:xfrm>
          <a:off x="6128892" y="6015"/>
          <a:ext cx="2188888" cy="13133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solidFill>
              <a:latin typeface="Calibri" panose="020F0502020204030204" pitchFamily="34" charset="0"/>
              <a:cs typeface="Calibri" panose="020F0502020204030204" pitchFamily="34" charset="0"/>
            </a:rPr>
            <a:t>What it is used for</a:t>
          </a:r>
          <a:endParaRPr lang="en-ZA" sz="1800" kern="1200" dirty="0"/>
        </a:p>
      </dsp:txBody>
      <dsp:txXfrm>
        <a:off x="6167358" y="44481"/>
        <a:ext cx="2111956" cy="1236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2125C-44B0-4A88-9EB5-9F756000818B}">
      <dsp:nvSpPr>
        <dsp:cNvPr id="0" name=""/>
        <dsp:cNvSpPr/>
      </dsp:nvSpPr>
      <dsp:spPr>
        <a:xfrm>
          <a:off x="127709" y="1242"/>
          <a:ext cx="8159130" cy="723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kern="1200">
              <a:solidFill>
                <a:schemeClr val="tx1"/>
              </a:solidFill>
              <a:effectLst/>
              <a:latin typeface="+mn-lt"/>
              <a:ea typeface="Calibri" panose="020F0502020204030204" pitchFamily="34" charset="0"/>
            </a:rPr>
            <a:t>To establish the applicable rates of duty</a:t>
          </a:r>
          <a:endParaRPr lang="en-ZA" sz="1800" kern="1200" dirty="0">
            <a:solidFill>
              <a:schemeClr val="tx1"/>
            </a:solidFill>
            <a:effectLst/>
            <a:latin typeface="+mn-lt"/>
            <a:ea typeface="Calibri" panose="020F0502020204030204" pitchFamily="34" charset="0"/>
          </a:endParaRPr>
        </a:p>
      </dsp:txBody>
      <dsp:txXfrm>
        <a:off x="163036" y="36569"/>
        <a:ext cx="8088476" cy="653028"/>
      </dsp:txXfrm>
    </dsp:sp>
    <dsp:sp modelId="{72722E81-6217-460C-8DA0-D25B078CA46E}">
      <dsp:nvSpPr>
        <dsp:cNvPr id="0" name=""/>
        <dsp:cNvSpPr/>
      </dsp:nvSpPr>
      <dsp:spPr>
        <a:xfrm>
          <a:off x="127709" y="761110"/>
          <a:ext cx="8159130" cy="723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rPr>
            <a:t>To establish which additional duties are payable for the imported commodities</a:t>
          </a:r>
        </a:p>
      </dsp:txBody>
      <dsp:txXfrm>
        <a:off x="163036" y="796437"/>
        <a:ext cx="8088476" cy="653028"/>
      </dsp:txXfrm>
    </dsp:sp>
    <dsp:sp modelId="{37666F2D-4CA1-4A79-AF00-F235A1693262}">
      <dsp:nvSpPr>
        <dsp:cNvPr id="0" name=""/>
        <dsp:cNvSpPr/>
      </dsp:nvSpPr>
      <dsp:spPr>
        <a:xfrm>
          <a:off x="127709" y="1520977"/>
          <a:ext cx="8159130" cy="723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rPr>
            <a:t>International trade statistics purposes</a:t>
          </a:r>
        </a:p>
      </dsp:txBody>
      <dsp:txXfrm>
        <a:off x="163036" y="1556304"/>
        <a:ext cx="8088476" cy="653028"/>
      </dsp:txXfrm>
    </dsp:sp>
    <dsp:sp modelId="{E6FA292F-7E97-4E51-A81B-A631AAA1B463}">
      <dsp:nvSpPr>
        <dsp:cNvPr id="0" name=""/>
        <dsp:cNvSpPr/>
      </dsp:nvSpPr>
      <dsp:spPr>
        <a:xfrm>
          <a:off x="127709" y="2280844"/>
          <a:ext cx="8159130" cy="723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rPr>
            <a:t>Trade Agreements</a:t>
          </a:r>
        </a:p>
      </dsp:txBody>
      <dsp:txXfrm>
        <a:off x="163036" y="2316171"/>
        <a:ext cx="8088476" cy="653028"/>
      </dsp:txXfrm>
    </dsp:sp>
    <dsp:sp modelId="{DAE9DC24-87F7-40DE-A097-404077AFE96C}">
      <dsp:nvSpPr>
        <dsp:cNvPr id="0" name=""/>
        <dsp:cNvSpPr/>
      </dsp:nvSpPr>
      <dsp:spPr>
        <a:xfrm>
          <a:off x="127709" y="3040711"/>
          <a:ext cx="8159130" cy="723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kern="1200">
              <a:solidFill>
                <a:schemeClr val="tx1"/>
              </a:solidFill>
              <a:effectLst/>
              <a:latin typeface="+mn-lt"/>
              <a:ea typeface="Calibri" panose="020F0502020204030204" pitchFamily="34" charset="0"/>
            </a:rPr>
            <a:t>Prohibited and Restricted goods</a:t>
          </a:r>
          <a:endParaRPr lang="en-ZA" sz="1800" kern="1200" dirty="0">
            <a:solidFill>
              <a:schemeClr val="tx1"/>
            </a:solidFill>
            <a:effectLst/>
            <a:latin typeface="+mn-lt"/>
            <a:ea typeface="Calibri" panose="020F0502020204030204" pitchFamily="34" charset="0"/>
          </a:endParaRPr>
        </a:p>
      </dsp:txBody>
      <dsp:txXfrm>
        <a:off x="163036" y="3076038"/>
        <a:ext cx="8088476" cy="653028"/>
      </dsp:txXfrm>
    </dsp:sp>
    <dsp:sp modelId="{55569819-EB94-4BFE-BF56-CBEA6B72B461}">
      <dsp:nvSpPr>
        <dsp:cNvPr id="0" name=""/>
        <dsp:cNvSpPr/>
      </dsp:nvSpPr>
      <dsp:spPr>
        <a:xfrm>
          <a:off x="127709" y="3800578"/>
          <a:ext cx="8159130" cy="723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rPr>
            <a:t>Rebates</a:t>
          </a:r>
        </a:p>
      </dsp:txBody>
      <dsp:txXfrm>
        <a:off x="163036" y="3835905"/>
        <a:ext cx="8088476" cy="6530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71579-AEB3-440C-B6EA-4282FE4B414D}">
      <dsp:nvSpPr>
        <dsp:cNvPr id="0" name=""/>
        <dsp:cNvSpPr/>
      </dsp:nvSpPr>
      <dsp:spPr>
        <a:xfrm>
          <a:off x="4408" y="0"/>
          <a:ext cx="2503262" cy="3056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u="none" strike="noStrike" kern="1200" baseline="0" dirty="0">
              <a:solidFill>
                <a:srgbClr val="000000"/>
              </a:solidFill>
              <a:latin typeface="+mn-lt"/>
            </a:rPr>
            <a:t>Firstly, </a:t>
          </a:r>
          <a:r>
            <a:rPr lang="en-GB" sz="1700" b="1" i="0" u="none" strike="noStrike" kern="1200" baseline="0" dirty="0">
              <a:solidFill>
                <a:srgbClr val="000000"/>
              </a:solidFill>
              <a:latin typeface="+mn-lt"/>
            </a:rPr>
            <a:t>ascertain the meaning of the words </a:t>
          </a:r>
          <a:r>
            <a:rPr lang="en-GB" sz="1700" b="0" i="0" u="none" strike="noStrike" kern="1200" baseline="0" dirty="0">
              <a:solidFill>
                <a:srgbClr val="000000"/>
              </a:solidFill>
              <a:latin typeface="+mn-lt"/>
            </a:rPr>
            <a:t>used in the headings and relative section as well as the chapter notes, which may be relevant to the classification of the goods concerned</a:t>
          </a:r>
          <a:r>
            <a:rPr lang="en-GB" sz="1800" b="0" i="0" u="none" strike="noStrike" kern="1200" baseline="0" dirty="0">
              <a:solidFill>
                <a:srgbClr val="000000"/>
              </a:solidFill>
              <a:latin typeface="Arial" panose="020B0604020202020204" pitchFamily="34" charset="0"/>
            </a:rPr>
            <a:t>.</a:t>
          </a:r>
          <a:endParaRPr lang="en-ZA" sz="1800" kern="1200" dirty="0"/>
        </a:p>
      </dsp:txBody>
      <dsp:txXfrm>
        <a:off x="77726" y="73318"/>
        <a:ext cx="2356626" cy="2910074"/>
      </dsp:txXfrm>
    </dsp:sp>
    <dsp:sp modelId="{32162B00-1F43-4730-925A-939DE7A1E46E}">
      <dsp:nvSpPr>
        <dsp:cNvPr id="0" name=""/>
        <dsp:cNvSpPr/>
      </dsp:nvSpPr>
      <dsp:spPr>
        <a:xfrm>
          <a:off x="2615844" y="1394219"/>
          <a:ext cx="229328" cy="268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ZA" sz="1100" kern="1200"/>
        </a:p>
      </dsp:txBody>
      <dsp:txXfrm>
        <a:off x="2615844" y="1447873"/>
        <a:ext cx="160530" cy="160963"/>
      </dsp:txXfrm>
    </dsp:sp>
    <dsp:sp modelId="{1C01756F-6D45-4B4A-9B4B-E92841CFBC07}">
      <dsp:nvSpPr>
        <dsp:cNvPr id="0" name=""/>
        <dsp:cNvSpPr/>
      </dsp:nvSpPr>
      <dsp:spPr>
        <a:xfrm>
          <a:off x="2940366" y="0"/>
          <a:ext cx="2503262" cy="3056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u="none" strike="noStrike" kern="1200" baseline="0" dirty="0">
              <a:solidFill>
                <a:srgbClr val="000000"/>
              </a:solidFill>
              <a:latin typeface="+mn-lt"/>
            </a:rPr>
            <a:t>Secondly, </a:t>
          </a:r>
          <a:r>
            <a:rPr lang="en-GB" sz="1700" b="1" i="0" u="none" strike="noStrike" kern="1200" baseline="0" dirty="0">
              <a:solidFill>
                <a:srgbClr val="000000"/>
              </a:solidFill>
              <a:latin typeface="+mn-lt"/>
            </a:rPr>
            <a:t>considers the nature </a:t>
          </a:r>
          <a:r>
            <a:rPr lang="en-GB" sz="1700" b="0" i="0" u="none" strike="noStrike" kern="1200" baseline="0" dirty="0">
              <a:solidFill>
                <a:srgbClr val="000000"/>
              </a:solidFill>
              <a:latin typeface="+mn-lt"/>
            </a:rPr>
            <a:t>and characteristics of the goods</a:t>
          </a:r>
        </a:p>
        <a:p>
          <a:pPr marL="0" lvl="0" indent="0" algn="l" defTabSz="755650">
            <a:lnSpc>
              <a:spcPct val="90000"/>
            </a:lnSpc>
            <a:spcBef>
              <a:spcPct val="0"/>
            </a:spcBef>
            <a:spcAft>
              <a:spcPct val="35000"/>
            </a:spcAft>
            <a:buNone/>
          </a:pPr>
          <a:endParaRPr lang="en-GB" sz="1700" b="0" i="0" u="none" strike="noStrike" kern="1200" baseline="0" dirty="0">
            <a:solidFill>
              <a:srgbClr val="000000"/>
            </a:solidFill>
            <a:latin typeface="+mn-lt"/>
          </a:endParaRPr>
        </a:p>
        <a:p>
          <a:pPr marL="0" lvl="0" indent="0" algn="l" defTabSz="755650">
            <a:lnSpc>
              <a:spcPct val="90000"/>
            </a:lnSpc>
            <a:spcBef>
              <a:spcPct val="0"/>
            </a:spcBef>
            <a:spcAft>
              <a:spcPct val="35000"/>
            </a:spcAft>
            <a:buNone/>
          </a:pPr>
          <a:endParaRPr lang="en-GB" sz="1700" b="0" i="0" u="none" strike="noStrike" kern="1200" baseline="0" dirty="0">
            <a:solidFill>
              <a:srgbClr val="000000"/>
            </a:solidFill>
            <a:latin typeface="+mn-lt"/>
          </a:endParaRPr>
        </a:p>
        <a:p>
          <a:pPr marL="0" lvl="0" indent="0" algn="l" defTabSz="755650">
            <a:lnSpc>
              <a:spcPct val="90000"/>
            </a:lnSpc>
            <a:spcBef>
              <a:spcPct val="0"/>
            </a:spcBef>
            <a:spcAft>
              <a:spcPct val="35000"/>
            </a:spcAft>
            <a:buNone/>
          </a:pPr>
          <a:endParaRPr lang="en-ZA" sz="1700" kern="1200" dirty="0">
            <a:latin typeface="+mn-lt"/>
          </a:endParaRPr>
        </a:p>
      </dsp:txBody>
      <dsp:txXfrm>
        <a:off x="3013684" y="73318"/>
        <a:ext cx="2356626" cy="2910074"/>
      </dsp:txXfrm>
    </dsp:sp>
    <dsp:sp modelId="{E2A40232-4F69-44A0-8453-1A885AF627FB}">
      <dsp:nvSpPr>
        <dsp:cNvPr id="0" name=""/>
        <dsp:cNvSpPr/>
      </dsp:nvSpPr>
      <dsp:spPr>
        <a:xfrm>
          <a:off x="5551803" y="1394219"/>
          <a:ext cx="229328" cy="268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ZA" sz="1100" kern="1200"/>
        </a:p>
      </dsp:txBody>
      <dsp:txXfrm>
        <a:off x="5551803" y="1447873"/>
        <a:ext cx="160530" cy="160963"/>
      </dsp:txXfrm>
    </dsp:sp>
    <dsp:sp modelId="{6952E31A-7C4E-4232-BEC2-376336F62F3B}">
      <dsp:nvSpPr>
        <dsp:cNvPr id="0" name=""/>
        <dsp:cNvSpPr/>
      </dsp:nvSpPr>
      <dsp:spPr>
        <a:xfrm>
          <a:off x="5876325" y="0"/>
          <a:ext cx="2503262" cy="30567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0" i="0" u="none" strike="noStrike" kern="1200" baseline="0" dirty="0">
              <a:solidFill>
                <a:srgbClr val="000000"/>
              </a:solidFill>
              <a:latin typeface="+mn-lt"/>
            </a:rPr>
            <a:t>Thirdly, </a:t>
          </a:r>
          <a:r>
            <a:rPr lang="en-GB" sz="1700" b="1" i="0" u="none" strike="noStrike" kern="1200" baseline="0" dirty="0">
              <a:solidFill>
                <a:srgbClr val="000000"/>
              </a:solidFill>
              <a:latin typeface="+mn-lt"/>
            </a:rPr>
            <a:t>select the heading </a:t>
          </a:r>
          <a:r>
            <a:rPr lang="en-GB" sz="1700" b="0" i="0" u="none" strike="noStrike" kern="1200" baseline="0" dirty="0">
              <a:solidFill>
                <a:srgbClr val="000000"/>
              </a:solidFill>
              <a:latin typeface="+mn-lt"/>
            </a:rPr>
            <a:t>which is most appropriate to the goods, taking the relevant headings, as well as the section and chapter notes into consideration. There are explanatory notes to clarify the above in conformity with the above</a:t>
          </a:r>
          <a:endParaRPr lang="en-ZA" sz="1700" kern="1200" dirty="0">
            <a:latin typeface="+mn-lt"/>
          </a:endParaRPr>
        </a:p>
      </dsp:txBody>
      <dsp:txXfrm>
        <a:off x="5949643" y="73318"/>
        <a:ext cx="2356626" cy="29100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F22D0-F001-418D-966F-788DF882E713}">
      <dsp:nvSpPr>
        <dsp:cNvPr id="0" name=""/>
        <dsp:cNvSpPr/>
      </dsp:nvSpPr>
      <dsp:spPr>
        <a:xfrm>
          <a:off x="0" y="523170"/>
          <a:ext cx="2694980" cy="2071733"/>
        </a:xfrm>
        <a:prstGeom prst="rect">
          <a:avLst/>
        </a:prstGeom>
        <a:solidFill>
          <a:schemeClr val="accent1"/>
        </a:solidFill>
        <a:ln w="12700" cap="flat" cmpd="sng" algn="ctr">
          <a:solidFill>
            <a:schemeClr val="accent1">
              <a:lumMod val="40000"/>
              <a:lumOff val="60000"/>
            </a:schemeClr>
          </a:solidFill>
          <a:prstDash val="solid"/>
          <a:miter lim="800000"/>
        </a:ln>
        <a:effectLst>
          <a:outerShdw blurRad="190500" dist="228600" dir="2700000" algn="ctr" rotWithShape="0">
            <a:srgbClr val="000000">
              <a:alpha val="30000"/>
            </a:srgbClr>
          </a:outerShdw>
          <a:softEdge rad="12700"/>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cs typeface="Times New Roman" panose="02020603050405020304" pitchFamily="18" charset="0"/>
            </a:rPr>
            <a:t>Harmonised System is a multi-purpose legal tool</a:t>
          </a:r>
          <a:endParaRPr lang="en-ZA" sz="1800" kern="1200" dirty="0">
            <a:solidFill>
              <a:schemeClr val="tx1"/>
            </a:solidFill>
            <a:latin typeface="+mn-lt"/>
          </a:endParaRPr>
        </a:p>
      </dsp:txBody>
      <dsp:txXfrm>
        <a:off x="0" y="523170"/>
        <a:ext cx="2694980" cy="2071733"/>
      </dsp:txXfrm>
    </dsp:sp>
    <dsp:sp modelId="{E170EB68-4991-4694-87C8-F26586351F6B}">
      <dsp:nvSpPr>
        <dsp:cNvPr id="0" name=""/>
        <dsp:cNvSpPr/>
      </dsp:nvSpPr>
      <dsp:spPr>
        <a:xfrm>
          <a:off x="2855598" y="520574"/>
          <a:ext cx="2630247" cy="2101534"/>
        </a:xfrm>
        <a:prstGeom prst="rect">
          <a:avLst/>
        </a:prstGeom>
        <a:solidFill>
          <a:schemeClr val="accent1">
            <a:lumMod val="75000"/>
          </a:schemeClr>
        </a:solidFill>
        <a:ln w="12700" cap="flat" cmpd="sng" algn="ctr">
          <a:noFill/>
          <a:prstDash val="solid"/>
          <a:miter lim="800000"/>
        </a:ln>
        <a:effectLst>
          <a:outerShdw blurRad="190500" dist="228600" dir="2700000" algn="ctr" rotWithShape="0">
            <a:srgbClr val="000000">
              <a:alpha val="30000"/>
            </a:srgbClr>
          </a:outerShdw>
          <a:softEdge rad="12700"/>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mn-lt"/>
            </a:rPr>
            <a:t> </a:t>
          </a:r>
          <a:r>
            <a:rPr lang="en-ZA" sz="1800" kern="1200" dirty="0">
              <a:solidFill>
                <a:schemeClr val="tx1"/>
              </a:solidFill>
              <a:effectLst/>
              <a:latin typeface="+mn-lt"/>
              <a:ea typeface="Calibri" panose="020F0502020204030204" pitchFamily="34" charset="0"/>
              <a:cs typeface="Times New Roman" panose="02020603050405020304" pitchFamily="18" charset="0"/>
            </a:rPr>
            <a:t>It includes availability of sufficient national tariffs i.e. product list or Nomenclature</a:t>
          </a:r>
          <a:endParaRPr lang="en-ZA" sz="1800" kern="1200" dirty="0">
            <a:solidFill>
              <a:schemeClr val="tx1"/>
            </a:solidFill>
            <a:latin typeface="+mn-lt"/>
          </a:endParaRPr>
        </a:p>
      </dsp:txBody>
      <dsp:txXfrm>
        <a:off x="2855598" y="520574"/>
        <a:ext cx="2630247" cy="2101534"/>
      </dsp:txXfrm>
    </dsp:sp>
    <dsp:sp modelId="{DF4FBC64-012C-4AB6-95DD-0DFBA2749384}">
      <dsp:nvSpPr>
        <dsp:cNvPr id="0" name=""/>
        <dsp:cNvSpPr/>
      </dsp:nvSpPr>
      <dsp:spPr>
        <a:xfrm>
          <a:off x="5669131" y="504825"/>
          <a:ext cx="2393007" cy="2117284"/>
        </a:xfrm>
        <a:prstGeom prst="rect">
          <a:avLst/>
        </a:prstGeom>
        <a:solidFill>
          <a:schemeClr val="accent1">
            <a:hueOff val="0"/>
            <a:satOff val="0"/>
            <a:lumOff val="0"/>
            <a:alphaOff val="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latin typeface="+mn-lt"/>
            </a:rPr>
            <a:t> A</a:t>
          </a:r>
          <a:r>
            <a:rPr lang="en-ZA" sz="1800" kern="1200" dirty="0">
              <a:solidFill>
                <a:schemeClr val="tx1"/>
              </a:solidFill>
              <a:effectLst/>
              <a:latin typeface="+mn-lt"/>
              <a:ea typeface="Calibri" panose="020F0502020204030204" pitchFamily="34" charset="0"/>
              <a:cs typeface="Times New Roman" panose="02020603050405020304" pitchFamily="18" charset="0"/>
            </a:rPr>
            <a:t>dequate communications systems e.g., HS Committees</a:t>
          </a:r>
          <a:endParaRPr lang="en-ZA" sz="1800" kern="1200" dirty="0">
            <a:solidFill>
              <a:schemeClr val="tx1"/>
            </a:solidFill>
            <a:latin typeface="+mn-lt"/>
          </a:endParaRPr>
        </a:p>
      </dsp:txBody>
      <dsp:txXfrm>
        <a:off x="5669131" y="504825"/>
        <a:ext cx="2393007" cy="2117284"/>
      </dsp:txXfrm>
    </dsp:sp>
    <dsp:sp modelId="{6E3BC6DC-F0F4-481F-9394-286863807250}">
      <dsp:nvSpPr>
        <dsp:cNvPr id="0" name=""/>
        <dsp:cNvSpPr/>
      </dsp:nvSpPr>
      <dsp:spPr>
        <a:xfrm>
          <a:off x="31340" y="2861273"/>
          <a:ext cx="2630247" cy="2148314"/>
        </a:xfrm>
        <a:prstGeom prst="rect">
          <a:avLst/>
        </a:prstGeom>
        <a:solidFill>
          <a:schemeClr val="accent1">
            <a:lumMod val="75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cs typeface="Times New Roman" panose="02020603050405020304" pitchFamily="18" charset="0"/>
            </a:rPr>
            <a:t>Proper classification principles</a:t>
          </a:r>
          <a:endParaRPr lang="en-ZA" sz="1800" kern="1200" dirty="0">
            <a:solidFill>
              <a:schemeClr val="tx1"/>
            </a:solidFill>
            <a:latin typeface="+mn-lt"/>
          </a:endParaRPr>
        </a:p>
      </dsp:txBody>
      <dsp:txXfrm>
        <a:off x="31340" y="2861273"/>
        <a:ext cx="2630247" cy="2148314"/>
      </dsp:txXfrm>
    </dsp:sp>
    <dsp:sp modelId="{2EEDF0FB-1650-46AB-9FC1-81756BF7D310}">
      <dsp:nvSpPr>
        <dsp:cNvPr id="0" name=""/>
        <dsp:cNvSpPr/>
      </dsp:nvSpPr>
      <dsp:spPr>
        <a:xfrm>
          <a:off x="2872981" y="2903686"/>
          <a:ext cx="2585375" cy="2066850"/>
        </a:xfrm>
        <a:prstGeom prst="rect">
          <a:avLst/>
        </a:prstGeom>
        <a:solidFill>
          <a:schemeClr val="accent1"/>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solidFill>
                <a:schemeClr val="tx1"/>
              </a:solidFill>
              <a:effectLst/>
              <a:latin typeface="+mn-lt"/>
              <a:ea typeface="Calibri" panose="020F0502020204030204" pitchFamily="34" charset="0"/>
              <a:cs typeface="Times New Roman" panose="02020603050405020304" pitchFamily="18" charset="0"/>
            </a:rPr>
            <a:t>Clear instructions through circulars (up-to-date amendments)</a:t>
          </a:r>
          <a:endParaRPr lang="en-ZA" sz="1800" kern="1200" dirty="0">
            <a:solidFill>
              <a:schemeClr val="tx1"/>
            </a:solidFill>
            <a:latin typeface="+mn-lt"/>
          </a:endParaRPr>
        </a:p>
      </dsp:txBody>
      <dsp:txXfrm>
        <a:off x="2872981" y="2903686"/>
        <a:ext cx="2585375" cy="2066850"/>
      </dsp:txXfrm>
    </dsp:sp>
    <dsp:sp modelId="{E35B0489-D35F-49F0-AA86-A475F1E8A929}">
      <dsp:nvSpPr>
        <dsp:cNvPr id="0" name=""/>
        <dsp:cNvSpPr/>
      </dsp:nvSpPr>
      <dsp:spPr>
        <a:xfrm>
          <a:off x="5678725" y="2915029"/>
          <a:ext cx="2374385" cy="2041577"/>
        </a:xfrm>
        <a:prstGeom prst="rect">
          <a:avLst/>
        </a:prstGeom>
        <a:solidFill>
          <a:schemeClr val="accent1">
            <a:lumMod val="75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Helvetica" panose="020B0604020202020204" pitchFamily="34" charset="0"/>
            <a:buNone/>
          </a:pPr>
          <a:r>
            <a:rPr lang="en-GB" sz="1800" b="0" i="0" kern="1200" dirty="0">
              <a:solidFill>
                <a:schemeClr val="tx1"/>
              </a:solidFill>
            </a:rPr>
            <a:t>It is a source of many trade policies etc. – international agreements and regulations</a:t>
          </a:r>
          <a:endParaRPr lang="en-ZA" sz="1800" b="0" kern="1200" dirty="0">
            <a:solidFill>
              <a:schemeClr val="tx1"/>
            </a:solidFill>
            <a:latin typeface="+mn-lt"/>
          </a:endParaRPr>
        </a:p>
      </dsp:txBody>
      <dsp:txXfrm>
        <a:off x="5678725" y="2915029"/>
        <a:ext cx="2374385" cy="20415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94A05-8DD8-447C-B1EB-5E2B576E3D7B}">
      <dsp:nvSpPr>
        <dsp:cNvPr id="0" name=""/>
        <dsp:cNvSpPr/>
      </dsp:nvSpPr>
      <dsp:spPr>
        <a:xfrm>
          <a:off x="7300" y="475329"/>
          <a:ext cx="2182025" cy="1309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en-GB" sz="1800" i="0" u="none" strike="noStrike" kern="1200" cap="none" spc="0" normalizeH="0" baseline="0" noProof="0" dirty="0">
              <a:ln>
                <a:noFill/>
              </a:ln>
              <a:solidFill>
                <a:srgbClr val="000000"/>
              </a:solidFill>
              <a:effectLst/>
              <a:uLnTx/>
              <a:uFillTx/>
              <a:latin typeface="+mn-lt"/>
              <a:ea typeface="+mn-ea"/>
              <a:cs typeface="+mn-cs"/>
            </a:rPr>
            <a:t>Rule 3(a) – most specific description</a:t>
          </a:r>
          <a:endParaRPr lang="en-ZA" sz="1800" kern="1200" dirty="0">
            <a:latin typeface="+mn-lt"/>
          </a:endParaRPr>
        </a:p>
      </dsp:txBody>
      <dsp:txXfrm>
        <a:off x="45646" y="513675"/>
        <a:ext cx="2105333" cy="1232523"/>
      </dsp:txXfrm>
    </dsp:sp>
    <dsp:sp modelId="{AF64C10A-C861-4D77-90A5-0167965F251F}">
      <dsp:nvSpPr>
        <dsp:cNvPr id="0" name=""/>
        <dsp:cNvSpPr/>
      </dsp:nvSpPr>
      <dsp:spPr>
        <a:xfrm>
          <a:off x="2407528" y="859365"/>
          <a:ext cx="462589" cy="54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ZA" sz="2300" kern="1200"/>
        </a:p>
      </dsp:txBody>
      <dsp:txXfrm>
        <a:off x="2407528" y="967593"/>
        <a:ext cx="323812" cy="324686"/>
      </dsp:txXfrm>
    </dsp:sp>
    <dsp:sp modelId="{710E7AE1-FABE-4FD2-BBA7-62D08519550F}">
      <dsp:nvSpPr>
        <dsp:cNvPr id="0" name=""/>
        <dsp:cNvSpPr/>
      </dsp:nvSpPr>
      <dsp:spPr>
        <a:xfrm>
          <a:off x="3062136" y="475329"/>
          <a:ext cx="2182025" cy="1309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0" lang="en-GB" sz="1800" i="0" u="none" strike="noStrike" kern="1200" cap="none" spc="0" normalizeH="0" baseline="0" noProof="0" dirty="0">
              <a:ln>
                <a:noFill/>
              </a:ln>
              <a:solidFill>
                <a:srgbClr val="000000"/>
              </a:solidFill>
              <a:effectLst/>
              <a:uLnTx/>
              <a:uFillTx/>
              <a:latin typeface="+mn-lt"/>
              <a:ea typeface="+mn-ea"/>
              <a:cs typeface="+mn-cs"/>
            </a:rPr>
            <a:t>Rule 3(b) - essential character</a:t>
          </a:r>
          <a:endParaRPr lang="en-ZA" sz="1800" kern="1200" dirty="0">
            <a:latin typeface="+mn-lt"/>
          </a:endParaRPr>
        </a:p>
      </dsp:txBody>
      <dsp:txXfrm>
        <a:off x="3100482" y="513675"/>
        <a:ext cx="2105333" cy="1232523"/>
      </dsp:txXfrm>
    </dsp:sp>
    <dsp:sp modelId="{DCCA881A-7D85-4599-876F-EB567538607C}">
      <dsp:nvSpPr>
        <dsp:cNvPr id="0" name=""/>
        <dsp:cNvSpPr/>
      </dsp:nvSpPr>
      <dsp:spPr>
        <a:xfrm>
          <a:off x="5462364" y="859365"/>
          <a:ext cx="462589" cy="5411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ZA" sz="2300" kern="1200"/>
        </a:p>
      </dsp:txBody>
      <dsp:txXfrm>
        <a:off x="5462364" y="967593"/>
        <a:ext cx="323812" cy="324686"/>
      </dsp:txXfrm>
    </dsp:sp>
    <dsp:sp modelId="{23C1A780-678C-4718-A83F-41F03BBDE0A2}">
      <dsp:nvSpPr>
        <dsp:cNvPr id="0" name=""/>
        <dsp:cNvSpPr/>
      </dsp:nvSpPr>
      <dsp:spPr>
        <a:xfrm>
          <a:off x="6116971" y="475329"/>
          <a:ext cx="2182025" cy="1309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kumimoji="0" lang="en-GB" sz="1800" i="0" u="none" strike="noStrike" kern="1200" cap="none" spc="0" normalizeH="0" baseline="0" noProof="0" dirty="0">
              <a:ln>
                <a:noFill/>
              </a:ln>
              <a:solidFill>
                <a:srgbClr val="000000"/>
              </a:solidFill>
              <a:effectLst/>
              <a:uLnTx/>
              <a:uFillTx/>
              <a:latin typeface="+mn-lt"/>
              <a:ea typeface="+mn-ea"/>
              <a:cs typeface="+mn-cs"/>
            </a:rPr>
            <a:t>Rule 3(c) - heading which occurs last</a:t>
          </a:r>
        </a:p>
        <a:p>
          <a:pPr marL="0" lvl="0" indent="0" algn="ctr" defTabSz="800100">
            <a:lnSpc>
              <a:spcPct val="100000"/>
            </a:lnSpc>
            <a:spcBef>
              <a:spcPct val="0"/>
            </a:spcBef>
            <a:spcAft>
              <a:spcPct val="35000"/>
            </a:spcAft>
            <a:buNone/>
          </a:pPr>
          <a:r>
            <a:rPr kumimoji="0" lang="en-GB" sz="1800" i="0" u="none" strike="noStrike" kern="1200" cap="none" spc="0" normalizeH="0" baseline="0" noProof="0" dirty="0">
              <a:ln>
                <a:noFill/>
              </a:ln>
              <a:solidFill>
                <a:srgbClr val="000000"/>
              </a:solidFill>
              <a:effectLst/>
              <a:uLnTx/>
              <a:uFillTx/>
              <a:latin typeface="+mn-lt"/>
              <a:ea typeface="+mn-ea"/>
              <a:cs typeface="+mn-cs"/>
            </a:rPr>
            <a:t>in numerical order</a:t>
          </a:r>
          <a:endParaRPr lang="en-ZA" sz="1800" kern="1200" dirty="0">
            <a:latin typeface="+mn-lt"/>
          </a:endParaRPr>
        </a:p>
      </dsp:txBody>
      <dsp:txXfrm>
        <a:off x="6155317" y="513675"/>
        <a:ext cx="2105333" cy="12325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A8B52-BDF7-4D1F-8F37-D496A715B9F9}">
      <dsp:nvSpPr>
        <dsp:cNvPr id="0" name=""/>
        <dsp:cNvSpPr/>
      </dsp:nvSpPr>
      <dsp:spPr>
        <a:xfrm>
          <a:off x="877255" y="2411280"/>
          <a:ext cx="577535" cy="1696508"/>
        </a:xfrm>
        <a:custGeom>
          <a:avLst/>
          <a:gdLst/>
          <a:ahLst/>
          <a:cxnLst/>
          <a:rect l="0" t="0" r="0" b="0"/>
          <a:pathLst>
            <a:path>
              <a:moveTo>
                <a:pt x="0" y="0"/>
              </a:moveTo>
              <a:lnTo>
                <a:pt x="288767" y="0"/>
              </a:lnTo>
              <a:lnTo>
                <a:pt x="288767" y="1696508"/>
              </a:lnTo>
              <a:lnTo>
                <a:pt x="577535" y="16965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ZA" sz="600" kern="1200"/>
        </a:p>
      </dsp:txBody>
      <dsp:txXfrm>
        <a:off x="1121220" y="3214732"/>
        <a:ext cx="89605" cy="89605"/>
      </dsp:txXfrm>
    </dsp:sp>
    <dsp:sp modelId="{61B3940C-957C-4A82-A7D9-66B44D451AC0}">
      <dsp:nvSpPr>
        <dsp:cNvPr id="0" name=""/>
        <dsp:cNvSpPr/>
      </dsp:nvSpPr>
      <dsp:spPr>
        <a:xfrm>
          <a:off x="877255" y="2411280"/>
          <a:ext cx="577535" cy="607406"/>
        </a:xfrm>
        <a:custGeom>
          <a:avLst/>
          <a:gdLst/>
          <a:ahLst/>
          <a:cxnLst/>
          <a:rect l="0" t="0" r="0" b="0"/>
          <a:pathLst>
            <a:path>
              <a:moveTo>
                <a:pt x="0" y="0"/>
              </a:moveTo>
              <a:lnTo>
                <a:pt x="288767" y="0"/>
              </a:lnTo>
              <a:lnTo>
                <a:pt x="288767" y="607406"/>
              </a:lnTo>
              <a:lnTo>
                <a:pt x="577535" y="6074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145069" y="2694030"/>
        <a:ext cx="41907" cy="41907"/>
      </dsp:txXfrm>
    </dsp:sp>
    <dsp:sp modelId="{E61DF578-6A19-4D1B-B08F-0B1479CF4020}">
      <dsp:nvSpPr>
        <dsp:cNvPr id="0" name=""/>
        <dsp:cNvSpPr/>
      </dsp:nvSpPr>
      <dsp:spPr>
        <a:xfrm>
          <a:off x="877255" y="2078565"/>
          <a:ext cx="577535" cy="332715"/>
        </a:xfrm>
        <a:custGeom>
          <a:avLst/>
          <a:gdLst/>
          <a:ahLst/>
          <a:cxnLst/>
          <a:rect l="0" t="0" r="0" b="0"/>
          <a:pathLst>
            <a:path>
              <a:moveTo>
                <a:pt x="0" y="332715"/>
              </a:moveTo>
              <a:lnTo>
                <a:pt x="288767" y="332715"/>
              </a:lnTo>
              <a:lnTo>
                <a:pt x="288767" y="0"/>
              </a:lnTo>
              <a:lnTo>
                <a:pt x="5775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149360" y="2228260"/>
        <a:ext cx="33325" cy="33325"/>
      </dsp:txXfrm>
    </dsp:sp>
    <dsp:sp modelId="{6EE4E5F2-8323-4333-B8FC-F7312C100C0E}">
      <dsp:nvSpPr>
        <dsp:cNvPr id="0" name=""/>
        <dsp:cNvSpPr/>
      </dsp:nvSpPr>
      <dsp:spPr>
        <a:xfrm>
          <a:off x="877255" y="746637"/>
          <a:ext cx="577535" cy="1664643"/>
        </a:xfrm>
        <a:custGeom>
          <a:avLst/>
          <a:gdLst/>
          <a:ahLst/>
          <a:cxnLst/>
          <a:rect l="0" t="0" r="0" b="0"/>
          <a:pathLst>
            <a:path>
              <a:moveTo>
                <a:pt x="0" y="1664643"/>
              </a:moveTo>
              <a:lnTo>
                <a:pt x="288767" y="1664643"/>
              </a:lnTo>
              <a:lnTo>
                <a:pt x="288767" y="0"/>
              </a:lnTo>
              <a:lnTo>
                <a:pt x="57753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ZA" sz="600" kern="1200"/>
        </a:p>
      </dsp:txBody>
      <dsp:txXfrm>
        <a:off x="1121973" y="1534909"/>
        <a:ext cx="88099" cy="88099"/>
      </dsp:txXfrm>
    </dsp:sp>
    <dsp:sp modelId="{0107ED2D-7EDF-412A-973E-1076975E6E8B}">
      <dsp:nvSpPr>
        <dsp:cNvPr id="0" name=""/>
        <dsp:cNvSpPr/>
      </dsp:nvSpPr>
      <dsp:spPr>
        <a:xfrm>
          <a:off x="-440442" y="1975639"/>
          <a:ext cx="1764116" cy="871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Rule 4:</a:t>
          </a:r>
          <a:r>
            <a:rPr lang="en-ZA" sz="1800" kern="1200" dirty="0">
              <a:solidFill>
                <a:schemeClr val="tx1"/>
              </a:solidFill>
            </a:rPr>
            <a:t> Most akin</a:t>
          </a:r>
        </a:p>
      </dsp:txBody>
      <dsp:txXfrm>
        <a:off x="-440442" y="1975639"/>
        <a:ext cx="1764116" cy="871281"/>
      </dsp:txXfrm>
    </dsp:sp>
    <dsp:sp modelId="{7844C560-5896-453C-B0DF-7666BCEB89E5}">
      <dsp:nvSpPr>
        <dsp:cNvPr id="0" name=""/>
        <dsp:cNvSpPr/>
      </dsp:nvSpPr>
      <dsp:spPr>
        <a:xfrm>
          <a:off x="1454791" y="217150"/>
          <a:ext cx="5359982" cy="10589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tx1"/>
              </a:solidFill>
              <a:latin typeface="+mn-lt"/>
            </a:rPr>
            <a:t>Goods </a:t>
          </a:r>
          <a:r>
            <a:rPr lang="en-GB" sz="1700" b="0" i="0" u="none" strike="noStrike" kern="1200" baseline="0" dirty="0">
              <a:solidFill>
                <a:schemeClr val="tx1"/>
              </a:solidFill>
              <a:latin typeface="+mn-lt"/>
            </a:rPr>
            <a:t>newly appeared on the world market, not specifically covered by any heading of the HS shall be classified in the heading appropriate to the goods to which they are most akin</a:t>
          </a:r>
          <a:endParaRPr lang="en-ZA" sz="1700" kern="1200" dirty="0"/>
        </a:p>
      </dsp:txBody>
      <dsp:txXfrm>
        <a:off x="1454791" y="217150"/>
        <a:ext cx="5359982" cy="1058973"/>
      </dsp:txXfrm>
    </dsp:sp>
    <dsp:sp modelId="{40D95B2D-335C-4085-83F0-6F125B88E3AC}">
      <dsp:nvSpPr>
        <dsp:cNvPr id="0" name=""/>
        <dsp:cNvSpPr/>
      </dsp:nvSpPr>
      <dsp:spPr>
        <a:xfrm>
          <a:off x="1454791" y="1642924"/>
          <a:ext cx="5359982" cy="871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altLang="nl-NL" sz="1700" kern="1200" dirty="0">
              <a:solidFill>
                <a:srgbClr val="000000"/>
              </a:solidFill>
              <a:latin typeface="+mn-lt"/>
              <a:ea typeface="Calibri" panose="020F0502020204030204" pitchFamily="34" charset="0"/>
              <a:cs typeface="EUAlbertina"/>
            </a:rPr>
            <a:t>Cannot classify in terms of GRI 1 to 3 and then compare the goods with similar goods.</a:t>
          </a:r>
          <a:endParaRPr lang="en-ZA" sz="1700" kern="1200" dirty="0"/>
        </a:p>
      </dsp:txBody>
      <dsp:txXfrm>
        <a:off x="1454791" y="1642924"/>
        <a:ext cx="5359982" cy="871281"/>
      </dsp:txXfrm>
    </dsp:sp>
    <dsp:sp modelId="{5A6877F6-1914-4CD2-9E18-94BE8A2DBB79}">
      <dsp:nvSpPr>
        <dsp:cNvPr id="0" name=""/>
        <dsp:cNvSpPr/>
      </dsp:nvSpPr>
      <dsp:spPr>
        <a:xfrm>
          <a:off x="1454791" y="2583046"/>
          <a:ext cx="5359982" cy="871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altLang="nl-NL" sz="1700" b="0" kern="1200" dirty="0">
              <a:solidFill>
                <a:srgbClr val="000000"/>
              </a:solidFill>
              <a:latin typeface="+mn-lt"/>
              <a:ea typeface="Calibri" panose="020F0502020204030204" pitchFamily="34" charset="0"/>
              <a:cs typeface="EUAlbertina"/>
            </a:rPr>
            <a:t>A handle made of moulded plastic roll with a self-adhesive paper (so-called ‘textile roller’). </a:t>
          </a:r>
          <a:endParaRPr lang="en-ZA" sz="1700" kern="1200" dirty="0"/>
        </a:p>
      </dsp:txBody>
      <dsp:txXfrm>
        <a:off x="1454791" y="2583046"/>
        <a:ext cx="5359982" cy="871281"/>
      </dsp:txXfrm>
    </dsp:sp>
    <dsp:sp modelId="{EB4444C6-74E1-4E33-93CA-957AF4449EF5}">
      <dsp:nvSpPr>
        <dsp:cNvPr id="0" name=""/>
        <dsp:cNvSpPr/>
      </dsp:nvSpPr>
      <dsp:spPr>
        <a:xfrm>
          <a:off x="1454791" y="3672148"/>
          <a:ext cx="5359982" cy="871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altLang="nl-NL" sz="1800" b="0" kern="1200" dirty="0">
              <a:solidFill>
                <a:schemeClr val="tx1"/>
              </a:solidFill>
              <a:latin typeface="+mn-lt"/>
              <a:ea typeface="Calibri" panose="020F0502020204030204" pitchFamily="34" charset="0"/>
              <a:cs typeface="EUAlbertina"/>
            </a:rPr>
            <a:t>Not classifiable under a </a:t>
          </a:r>
          <a:r>
            <a:rPr lang="en-GB" altLang="nl-NL" sz="1700" b="0" kern="1200" dirty="0">
              <a:solidFill>
                <a:schemeClr val="tx1"/>
              </a:solidFill>
              <a:latin typeface="+mn-lt"/>
              <a:ea typeface="Calibri" panose="020F0502020204030204" pitchFamily="34" charset="0"/>
              <a:cs typeface="EUAlbertina"/>
            </a:rPr>
            <a:t>specific</a:t>
          </a:r>
          <a:r>
            <a:rPr lang="en-GB" altLang="nl-NL" sz="1800" b="0" kern="1200" dirty="0">
              <a:solidFill>
                <a:schemeClr val="tx1"/>
              </a:solidFill>
              <a:latin typeface="+mn-lt"/>
              <a:ea typeface="Calibri" panose="020F0502020204030204" pitchFamily="34" charset="0"/>
              <a:cs typeface="EUAlbertina"/>
            </a:rPr>
            <a:t> heading, most akin to brushes of heading 9603</a:t>
          </a:r>
          <a:endParaRPr lang="en-ZA" sz="1800" kern="1200" dirty="0"/>
        </a:p>
      </dsp:txBody>
      <dsp:txXfrm>
        <a:off x="1454791" y="3672148"/>
        <a:ext cx="5359982" cy="8712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7621B-3D78-4157-8AAA-C1D5B0789F24}">
      <dsp:nvSpPr>
        <dsp:cNvPr id="0" name=""/>
        <dsp:cNvSpPr/>
      </dsp:nvSpPr>
      <dsp:spPr>
        <a:xfrm>
          <a:off x="-5390764" y="-825486"/>
          <a:ext cx="6418915" cy="6418915"/>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A71B8-1A42-4AB0-B097-E3DE77D8CD90}">
      <dsp:nvSpPr>
        <dsp:cNvPr id="0" name=""/>
        <dsp:cNvSpPr/>
      </dsp:nvSpPr>
      <dsp:spPr>
        <a:xfrm>
          <a:off x="383312" y="251079"/>
          <a:ext cx="7714668" cy="501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38"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Times New Roman" panose="02020603050405020304" pitchFamily="18" charset="0"/>
            </a:rPr>
            <a:t>Sections – 21 Sections </a:t>
          </a:r>
          <a:endParaRPr lang="en-ZA" sz="1800" kern="1200" dirty="0">
            <a:solidFill>
              <a:schemeClr val="tx1"/>
            </a:solidFill>
            <a:latin typeface="+mn-lt"/>
          </a:endParaRPr>
        </a:p>
      </dsp:txBody>
      <dsp:txXfrm>
        <a:off x="383312" y="251079"/>
        <a:ext cx="7714668" cy="501969"/>
      </dsp:txXfrm>
    </dsp:sp>
    <dsp:sp modelId="{A9E040DE-0FD0-42FD-A6E7-D128BA1B4EEC}">
      <dsp:nvSpPr>
        <dsp:cNvPr id="0" name=""/>
        <dsp:cNvSpPr/>
      </dsp:nvSpPr>
      <dsp:spPr>
        <a:xfrm>
          <a:off x="69581" y="188333"/>
          <a:ext cx="627461" cy="6274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824E9-ACEE-44B1-9A2F-CE82CFAE92C1}">
      <dsp:nvSpPr>
        <dsp:cNvPr id="0" name=""/>
        <dsp:cNvSpPr/>
      </dsp:nvSpPr>
      <dsp:spPr>
        <a:xfrm>
          <a:off x="796216" y="1003938"/>
          <a:ext cx="7301765" cy="501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38"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Times New Roman" panose="02020603050405020304" pitchFamily="18" charset="0"/>
            </a:rPr>
            <a:t>Chapters - there are 99 Chapters, Chapter 77 reserved for future use and Chapters 98 and 99 reserved for national use</a:t>
          </a:r>
          <a:endParaRPr lang="en-ZA" sz="1800" kern="1200" dirty="0">
            <a:solidFill>
              <a:schemeClr val="tx1"/>
            </a:solidFill>
            <a:latin typeface="+mn-lt"/>
          </a:endParaRPr>
        </a:p>
      </dsp:txBody>
      <dsp:txXfrm>
        <a:off x="796216" y="1003938"/>
        <a:ext cx="7301765" cy="501969"/>
      </dsp:txXfrm>
    </dsp:sp>
    <dsp:sp modelId="{759F8059-E159-4F5B-94B4-AF69492C603A}">
      <dsp:nvSpPr>
        <dsp:cNvPr id="0" name=""/>
        <dsp:cNvSpPr/>
      </dsp:nvSpPr>
      <dsp:spPr>
        <a:xfrm>
          <a:off x="482485" y="941191"/>
          <a:ext cx="627461" cy="6274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6301B2-FE60-47BF-B655-0BFE9A80D6F4}">
      <dsp:nvSpPr>
        <dsp:cNvPr id="0" name=""/>
        <dsp:cNvSpPr/>
      </dsp:nvSpPr>
      <dsp:spPr>
        <a:xfrm>
          <a:off x="985026" y="1756796"/>
          <a:ext cx="7112954" cy="501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38"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Times New Roman" panose="02020603050405020304" pitchFamily="18" charset="0"/>
            </a:rPr>
            <a:t>Tariff headings –  4-digit  tariff headings</a:t>
          </a:r>
          <a:endParaRPr lang="en-ZA" sz="1800" kern="1200" dirty="0">
            <a:solidFill>
              <a:schemeClr val="tx1"/>
            </a:solidFill>
            <a:latin typeface="+mn-lt"/>
          </a:endParaRPr>
        </a:p>
      </dsp:txBody>
      <dsp:txXfrm>
        <a:off x="985026" y="1756796"/>
        <a:ext cx="7112954" cy="501969"/>
      </dsp:txXfrm>
    </dsp:sp>
    <dsp:sp modelId="{45FF6410-FC85-42D1-BADC-855B8A2FA698}">
      <dsp:nvSpPr>
        <dsp:cNvPr id="0" name=""/>
        <dsp:cNvSpPr/>
      </dsp:nvSpPr>
      <dsp:spPr>
        <a:xfrm>
          <a:off x="671296" y="1694050"/>
          <a:ext cx="627461" cy="6274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1A8E1-C963-4F33-B072-354F89E52F12}">
      <dsp:nvSpPr>
        <dsp:cNvPr id="0" name=""/>
        <dsp:cNvSpPr/>
      </dsp:nvSpPr>
      <dsp:spPr>
        <a:xfrm>
          <a:off x="985026" y="2509177"/>
          <a:ext cx="7112954" cy="501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38"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Times New Roman" panose="02020603050405020304" pitchFamily="18" charset="0"/>
            </a:rPr>
            <a:t>Tariff subheadings –  6-digit and 8 digit tariff codes</a:t>
          </a:r>
          <a:endParaRPr lang="en-ZA" sz="1800" kern="1200" dirty="0">
            <a:solidFill>
              <a:schemeClr val="tx1"/>
            </a:solidFill>
            <a:latin typeface="+mn-lt"/>
          </a:endParaRPr>
        </a:p>
      </dsp:txBody>
      <dsp:txXfrm>
        <a:off x="985026" y="2509177"/>
        <a:ext cx="7112954" cy="501969"/>
      </dsp:txXfrm>
    </dsp:sp>
    <dsp:sp modelId="{14D9D308-35C0-4095-8F43-25A455A26DF2}">
      <dsp:nvSpPr>
        <dsp:cNvPr id="0" name=""/>
        <dsp:cNvSpPr/>
      </dsp:nvSpPr>
      <dsp:spPr>
        <a:xfrm>
          <a:off x="671296" y="2446431"/>
          <a:ext cx="627461" cy="6274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900E88-4BDC-43E3-88B9-5373A77C6342}">
      <dsp:nvSpPr>
        <dsp:cNvPr id="0" name=""/>
        <dsp:cNvSpPr/>
      </dsp:nvSpPr>
      <dsp:spPr>
        <a:xfrm>
          <a:off x="796216" y="3262035"/>
          <a:ext cx="7301765" cy="501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38"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Times New Roman" panose="02020603050405020304" pitchFamily="18" charset="0"/>
            </a:rPr>
            <a:t>Legal Notes – Chapter and Section Notes.</a:t>
          </a:r>
          <a:endParaRPr lang="en-ZA" sz="1800" kern="1200" dirty="0">
            <a:solidFill>
              <a:schemeClr val="tx1"/>
            </a:solidFill>
            <a:latin typeface="+mn-lt"/>
          </a:endParaRPr>
        </a:p>
      </dsp:txBody>
      <dsp:txXfrm>
        <a:off x="796216" y="3262035"/>
        <a:ext cx="7301765" cy="501969"/>
      </dsp:txXfrm>
    </dsp:sp>
    <dsp:sp modelId="{53BA42FD-A537-4198-A340-94B33C417059}">
      <dsp:nvSpPr>
        <dsp:cNvPr id="0" name=""/>
        <dsp:cNvSpPr/>
      </dsp:nvSpPr>
      <dsp:spPr>
        <a:xfrm>
          <a:off x="482485" y="3199289"/>
          <a:ext cx="627461" cy="6274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5BF9AC-AD34-4656-9F4A-E5EA1614E623}">
      <dsp:nvSpPr>
        <dsp:cNvPr id="0" name=""/>
        <dsp:cNvSpPr/>
      </dsp:nvSpPr>
      <dsp:spPr>
        <a:xfrm>
          <a:off x="383312" y="4014894"/>
          <a:ext cx="7714668" cy="50196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438" tIns="45720" rIns="45720" bIns="45720" numCol="1" spcCol="1270" anchor="ctr" anchorCtr="0">
          <a:noAutofit/>
        </a:bodyPr>
        <a:lstStyle/>
        <a:p>
          <a:pPr marL="0" lvl="0" indent="0" algn="l" defTabSz="800100">
            <a:lnSpc>
              <a:spcPct val="90000"/>
            </a:lnSpc>
            <a:spcBef>
              <a:spcPct val="0"/>
            </a:spcBef>
            <a:spcAft>
              <a:spcPct val="35000"/>
            </a:spcAft>
            <a:buNone/>
          </a:pPr>
          <a:r>
            <a:rPr lang="en-ZA" sz="1800" kern="1200" dirty="0">
              <a:solidFill>
                <a:schemeClr val="tx1"/>
              </a:solidFill>
              <a:effectLst/>
              <a:latin typeface="+mn-lt"/>
              <a:ea typeface="Times New Roman" panose="02020603050405020304" pitchFamily="18" charset="0"/>
            </a:rPr>
            <a:t>General Rules of Interpretation – GRI 1 to GRI 6</a:t>
          </a:r>
          <a:endParaRPr lang="en-ZA" sz="1800" kern="1200" dirty="0">
            <a:solidFill>
              <a:schemeClr val="tx1"/>
            </a:solidFill>
            <a:latin typeface="+mn-lt"/>
          </a:endParaRPr>
        </a:p>
      </dsp:txBody>
      <dsp:txXfrm>
        <a:off x="383312" y="4014894"/>
        <a:ext cx="7714668" cy="501969"/>
      </dsp:txXfrm>
    </dsp:sp>
    <dsp:sp modelId="{7496BF03-098E-48EC-984B-5CA6D3199E99}">
      <dsp:nvSpPr>
        <dsp:cNvPr id="0" name=""/>
        <dsp:cNvSpPr/>
      </dsp:nvSpPr>
      <dsp:spPr>
        <a:xfrm>
          <a:off x="69581" y="3952147"/>
          <a:ext cx="627461" cy="62746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E581A1-7868-B9BD-FEFF-F8DC67D5DA9F}"/>
              </a:ext>
            </a:extLst>
          </p:cNvPr>
          <p:cNvSpPr>
            <a:spLocks noGrp="1"/>
          </p:cNvSpPr>
          <p:nvPr>
            <p:ph type="hdr" sz="quarter"/>
          </p:nvPr>
        </p:nvSpPr>
        <p:spPr>
          <a:xfrm>
            <a:off x="0" y="0"/>
            <a:ext cx="2914650" cy="495300"/>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DF275B99-049B-737D-B226-5CAD462AF26C}"/>
              </a:ext>
            </a:extLst>
          </p:cNvPr>
          <p:cNvSpPr>
            <a:spLocks noGrp="1"/>
          </p:cNvSpPr>
          <p:nvPr>
            <p:ph type="dt" sz="quarter" idx="1"/>
          </p:nvPr>
        </p:nvSpPr>
        <p:spPr>
          <a:xfrm>
            <a:off x="3808413" y="0"/>
            <a:ext cx="2914650" cy="495300"/>
          </a:xfrm>
          <a:prstGeom prst="rect">
            <a:avLst/>
          </a:prstGeom>
        </p:spPr>
        <p:txBody>
          <a:bodyPr vert="horz" lIns="91440" tIns="45720" rIns="91440" bIns="45720" rtlCol="0"/>
          <a:lstStyle>
            <a:lvl1pPr algn="r">
              <a:defRPr sz="1200"/>
            </a:lvl1pPr>
          </a:lstStyle>
          <a:p>
            <a:fld id="{E797F903-F709-4C5E-8C51-BE960F91780D}" type="datetimeFigureOut">
              <a:rPr lang="en-ZA" smtClean="0"/>
              <a:t>2022/10/27</a:t>
            </a:fld>
            <a:endParaRPr lang="en-ZA"/>
          </a:p>
        </p:txBody>
      </p:sp>
      <p:sp>
        <p:nvSpPr>
          <p:cNvPr id="4" name="Footer Placeholder 3">
            <a:extLst>
              <a:ext uri="{FF2B5EF4-FFF2-40B4-BE49-F238E27FC236}">
                <a16:creationId xmlns:a16="http://schemas.microsoft.com/office/drawing/2014/main" id="{C4E19F40-4ACD-5B97-5A59-5DEAFFFB9DA9}"/>
              </a:ext>
            </a:extLst>
          </p:cNvPr>
          <p:cNvSpPr>
            <a:spLocks noGrp="1"/>
          </p:cNvSpPr>
          <p:nvPr>
            <p:ph type="ftr" sz="quarter" idx="2"/>
          </p:nvPr>
        </p:nvSpPr>
        <p:spPr>
          <a:xfrm>
            <a:off x="0" y="9378950"/>
            <a:ext cx="2914650" cy="495300"/>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71176D13-1B7A-4DB4-C897-45CFB29C8360}"/>
              </a:ext>
            </a:extLst>
          </p:cNvPr>
          <p:cNvSpPr>
            <a:spLocks noGrp="1"/>
          </p:cNvSpPr>
          <p:nvPr>
            <p:ph type="sldNum" sz="quarter" idx="3"/>
          </p:nvPr>
        </p:nvSpPr>
        <p:spPr>
          <a:xfrm>
            <a:off x="3808413" y="9378950"/>
            <a:ext cx="2914650" cy="495300"/>
          </a:xfrm>
          <a:prstGeom prst="rect">
            <a:avLst/>
          </a:prstGeom>
        </p:spPr>
        <p:txBody>
          <a:bodyPr vert="horz" lIns="91440" tIns="45720" rIns="91440" bIns="45720" rtlCol="0" anchor="b"/>
          <a:lstStyle>
            <a:lvl1pPr algn="r">
              <a:defRPr sz="1200"/>
            </a:lvl1pPr>
          </a:lstStyle>
          <a:p>
            <a:fld id="{C6FE29CF-D5F2-45C6-AFA9-071695BB59BA}" type="slidenum">
              <a:rPr lang="en-ZA" smtClean="0"/>
              <a:t>‹#›</a:t>
            </a:fld>
            <a:endParaRPr lang="en-ZA"/>
          </a:p>
        </p:txBody>
      </p:sp>
    </p:spTree>
    <p:extLst>
      <p:ext uri="{BB962C8B-B14F-4D97-AF65-F5344CB8AC3E}">
        <p14:creationId xmlns:p14="http://schemas.microsoft.com/office/powerpoint/2010/main" val="3116574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10/27/2022</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B449-F1C8-6F47-A588-55ED763A97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851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27</a:t>
            </a:fld>
            <a:endParaRPr lang="en-US" dirty="0"/>
          </a:p>
        </p:txBody>
      </p:sp>
    </p:spTree>
    <p:extLst>
      <p:ext uri="{BB962C8B-B14F-4D97-AF65-F5344CB8AC3E}">
        <p14:creationId xmlns:p14="http://schemas.microsoft.com/office/powerpoint/2010/main" val="109133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29</a:t>
            </a:fld>
            <a:endParaRPr lang="en-US" dirty="0"/>
          </a:p>
        </p:txBody>
      </p:sp>
    </p:spTree>
    <p:extLst>
      <p:ext uri="{BB962C8B-B14F-4D97-AF65-F5344CB8AC3E}">
        <p14:creationId xmlns:p14="http://schemas.microsoft.com/office/powerpoint/2010/main" val="31493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30</a:t>
            </a:fld>
            <a:endParaRPr lang="en-US" dirty="0"/>
          </a:p>
        </p:txBody>
      </p:sp>
    </p:spTree>
    <p:extLst>
      <p:ext uri="{BB962C8B-B14F-4D97-AF65-F5344CB8AC3E}">
        <p14:creationId xmlns:p14="http://schemas.microsoft.com/office/powerpoint/2010/main" val="288105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32</a:t>
            </a:fld>
            <a:endParaRPr lang="en-US" dirty="0"/>
          </a:p>
        </p:txBody>
      </p:sp>
    </p:spTree>
    <p:extLst>
      <p:ext uri="{BB962C8B-B14F-4D97-AF65-F5344CB8AC3E}">
        <p14:creationId xmlns:p14="http://schemas.microsoft.com/office/powerpoint/2010/main" val="2345751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34</a:t>
            </a:fld>
            <a:endParaRPr lang="en-US" dirty="0"/>
          </a:p>
        </p:txBody>
      </p:sp>
    </p:spTree>
    <p:extLst>
      <p:ext uri="{BB962C8B-B14F-4D97-AF65-F5344CB8AC3E}">
        <p14:creationId xmlns:p14="http://schemas.microsoft.com/office/powerpoint/2010/main" val="196151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36</a:t>
            </a:fld>
            <a:endParaRPr lang="en-US" dirty="0"/>
          </a:p>
        </p:txBody>
      </p:sp>
    </p:spTree>
    <p:extLst>
      <p:ext uri="{BB962C8B-B14F-4D97-AF65-F5344CB8AC3E}">
        <p14:creationId xmlns:p14="http://schemas.microsoft.com/office/powerpoint/2010/main" val="249603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38</a:t>
            </a:fld>
            <a:endParaRPr lang="en-US" dirty="0"/>
          </a:p>
        </p:txBody>
      </p:sp>
    </p:spTree>
    <p:extLst>
      <p:ext uri="{BB962C8B-B14F-4D97-AF65-F5344CB8AC3E}">
        <p14:creationId xmlns:p14="http://schemas.microsoft.com/office/powerpoint/2010/main" val="1488891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39</a:t>
            </a:fld>
            <a:endParaRPr lang="en-US" dirty="0"/>
          </a:p>
        </p:txBody>
      </p:sp>
    </p:spTree>
    <p:extLst>
      <p:ext uri="{BB962C8B-B14F-4D97-AF65-F5344CB8AC3E}">
        <p14:creationId xmlns:p14="http://schemas.microsoft.com/office/powerpoint/2010/main" val="2780386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42</a:t>
            </a:fld>
            <a:endParaRPr lang="en-US" dirty="0"/>
          </a:p>
        </p:txBody>
      </p:sp>
    </p:spTree>
    <p:extLst>
      <p:ext uri="{BB962C8B-B14F-4D97-AF65-F5344CB8AC3E}">
        <p14:creationId xmlns:p14="http://schemas.microsoft.com/office/powerpoint/2010/main" val="3355078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43</a:t>
            </a:fld>
            <a:endParaRPr lang="en-US" dirty="0"/>
          </a:p>
        </p:txBody>
      </p:sp>
    </p:spTree>
    <p:extLst>
      <p:ext uri="{BB962C8B-B14F-4D97-AF65-F5344CB8AC3E}">
        <p14:creationId xmlns:p14="http://schemas.microsoft.com/office/powerpoint/2010/main" val="342728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4</a:t>
            </a:fld>
            <a:endParaRPr lang="en-US" dirty="0"/>
          </a:p>
        </p:txBody>
      </p:sp>
    </p:spTree>
    <p:extLst>
      <p:ext uri="{BB962C8B-B14F-4D97-AF65-F5344CB8AC3E}">
        <p14:creationId xmlns:p14="http://schemas.microsoft.com/office/powerpoint/2010/main" val="95414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46</a:t>
            </a:fld>
            <a:endParaRPr lang="en-US" dirty="0"/>
          </a:p>
        </p:txBody>
      </p:sp>
    </p:spTree>
    <p:extLst>
      <p:ext uri="{BB962C8B-B14F-4D97-AF65-F5344CB8AC3E}">
        <p14:creationId xmlns:p14="http://schemas.microsoft.com/office/powerpoint/2010/main" val="2097749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5</a:t>
            </a:fld>
            <a:endParaRPr lang="en-US" dirty="0"/>
          </a:p>
        </p:txBody>
      </p:sp>
    </p:spTree>
    <p:extLst>
      <p:ext uri="{BB962C8B-B14F-4D97-AF65-F5344CB8AC3E}">
        <p14:creationId xmlns:p14="http://schemas.microsoft.com/office/powerpoint/2010/main" val="3582838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7</a:t>
            </a:fld>
            <a:endParaRPr lang="en-US" dirty="0"/>
          </a:p>
        </p:txBody>
      </p:sp>
    </p:spTree>
    <p:extLst>
      <p:ext uri="{BB962C8B-B14F-4D97-AF65-F5344CB8AC3E}">
        <p14:creationId xmlns:p14="http://schemas.microsoft.com/office/powerpoint/2010/main" val="608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8</a:t>
            </a:fld>
            <a:endParaRPr lang="en-US" dirty="0"/>
          </a:p>
        </p:txBody>
      </p:sp>
    </p:spTree>
    <p:extLst>
      <p:ext uri="{BB962C8B-B14F-4D97-AF65-F5344CB8AC3E}">
        <p14:creationId xmlns:p14="http://schemas.microsoft.com/office/powerpoint/2010/main" val="192493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9</a:t>
            </a:fld>
            <a:endParaRPr lang="en-US" dirty="0"/>
          </a:p>
        </p:txBody>
      </p:sp>
    </p:spTree>
    <p:extLst>
      <p:ext uri="{BB962C8B-B14F-4D97-AF65-F5344CB8AC3E}">
        <p14:creationId xmlns:p14="http://schemas.microsoft.com/office/powerpoint/2010/main" val="114976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11</a:t>
            </a:fld>
            <a:endParaRPr lang="en-US" dirty="0"/>
          </a:p>
        </p:txBody>
      </p:sp>
    </p:spTree>
    <p:extLst>
      <p:ext uri="{BB962C8B-B14F-4D97-AF65-F5344CB8AC3E}">
        <p14:creationId xmlns:p14="http://schemas.microsoft.com/office/powerpoint/2010/main" val="170741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24</a:t>
            </a:fld>
            <a:endParaRPr lang="en-US" dirty="0"/>
          </a:p>
        </p:txBody>
      </p:sp>
    </p:spTree>
    <p:extLst>
      <p:ext uri="{BB962C8B-B14F-4D97-AF65-F5344CB8AC3E}">
        <p14:creationId xmlns:p14="http://schemas.microsoft.com/office/powerpoint/2010/main" val="4126492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25</a:t>
            </a:fld>
            <a:endParaRPr lang="en-US" dirty="0"/>
          </a:p>
        </p:txBody>
      </p:sp>
    </p:spTree>
    <p:extLst>
      <p:ext uri="{BB962C8B-B14F-4D97-AF65-F5344CB8AC3E}">
        <p14:creationId xmlns:p14="http://schemas.microsoft.com/office/powerpoint/2010/main" val="140242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3" name="Picture 2" descr="Logo&#10;&#10;Description automatically generated">
            <a:extLst>
              <a:ext uri="{FF2B5EF4-FFF2-40B4-BE49-F238E27FC236}">
                <a16:creationId xmlns:a16="http://schemas.microsoft.com/office/drawing/2014/main" id="{68A79F8D-7B50-2E4C-922B-5AA7C8C28EF9}"/>
              </a:ext>
            </a:extLst>
          </p:cNvPr>
          <p:cNvPicPr>
            <a:picLocks noChangeAspect="1"/>
          </p:cNvPicPr>
          <p:nvPr userDrawn="1"/>
        </p:nvPicPr>
        <p:blipFill>
          <a:blip r:embed="rId2"/>
          <a:stretch>
            <a:fillRect/>
          </a:stretch>
        </p:blipFill>
        <p:spPr>
          <a:xfrm>
            <a:off x="-188843" y="0"/>
            <a:ext cx="9715500" cy="6858000"/>
          </a:xfrm>
          <a:prstGeom prst="rect">
            <a:avLst/>
          </a:prstGeom>
        </p:spPr>
      </p:pic>
    </p:spTree>
    <p:extLst>
      <p:ext uri="{BB962C8B-B14F-4D97-AF65-F5344CB8AC3E}">
        <p14:creationId xmlns:p14="http://schemas.microsoft.com/office/powerpoint/2010/main" val="221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8BE068B-7BBA-C473-440F-A7076F4A27BD}"/>
              </a:ext>
            </a:extLst>
          </p:cNvPr>
          <p:cNvPicPr>
            <a:picLocks noChangeAspect="1"/>
          </p:cNvPicPr>
          <p:nvPr userDrawn="1"/>
        </p:nvPicPr>
        <p:blipFill>
          <a:blip r:embed="rId2"/>
          <a:stretch>
            <a:fillRect/>
          </a:stretch>
        </p:blipFill>
        <p:spPr>
          <a:xfrm>
            <a:off x="-1" y="0"/>
            <a:ext cx="9140415" cy="7078436"/>
          </a:xfrm>
          <a:prstGeom prst="rect">
            <a:avLst/>
          </a:prstGeom>
        </p:spPr>
      </p:pic>
    </p:spTree>
    <p:extLst>
      <p:ext uri="{BB962C8B-B14F-4D97-AF65-F5344CB8AC3E}">
        <p14:creationId xmlns:p14="http://schemas.microsoft.com/office/powerpoint/2010/main" val="356708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atin typeface="+mn-lt"/>
              </a:defRPr>
            </a:lvl1pPr>
            <a:lvl2pPr marL="685800" indent="-228600">
              <a:lnSpc>
                <a:spcPct val="90000"/>
              </a:lnSpc>
              <a:spcBef>
                <a:spcPts val="0"/>
              </a:spcBef>
              <a:buFontTx/>
              <a:buBlip>
                <a:blip r:embed="rId2"/>
              </a:buBlip>
              <a:defRPr sz="1800">
                <a:solidFill>
                  <a:schemeClr val="tx1">
                    <a:lumMod val="75000"/>
                    <a:lumOff val="25000"/>
                  </a:schemeClr>
                </a:solidFill>
                <a:latin typeface="+mn-lt"/>
              </a:defRPr>
            </a:lvl2pPr>
            <a:lvl3pPr marL="1143000" indent="-228600">
              <a:lnSpc>
                <a:spcPct val="90000"/>
              </a:lnSpc>
              <a:spcBef>
                <a:spcPts val="0"/>
              </a:spcBef>
              <a:buFontTx/>
              <a:buBlip>
                <a:blip r:embed="rId2"/>
              </a:buBlip>
              <a:defRPr sz="1800">
                <a:solidFill>
                  <a:schemeClr val="tx1">
                    <a:lumMod val="75000"/>
                    <a:lumOff val="25000"/>
                  </a:schemeClr>
                </a:solidFill>
                <a:latin typeface="+mn-lt"/>
              </a:defRPr>
            </a:lvl3pPr>
            <a:lvl4pPr marL="1600200" indent="-228600">
              <a:lnSpc>
                <a:spcPct val="90000"/>
              </a:lnSpc>
              <a:spcBef>
                <a:spcPts val="0"/>
              </a:spcBef>
              <a:buFontTx/>
              <a:buBlip>
                <a:blip r:embed="rId2"/>
              </a:buBlip>
              <a:defRPr sz="1800">
                <a:solidFill>
                  <a:schemeClr val="tx1">
                    <a:lumMod val="75000"/>
                    <a:lumOff val="25000"/>
                  </a:schemeClr>
                </a:solidFill>
                <a:latin typeface="+mn-lt"/>
              </a:defRPr>
            </a:lvl4pPr>
            <a:lvl5pPr marL="2057400" indent="-228600">
              <a:lnSpc>
                <a:spcPct val="90000"/>
              </a:lnSpc>
              <a:spcBef>
                <a:spcPts val="0"/>
              </a:spcBef>
              <a:buFontTx/>
              <a:buBlip>
                <a:blip r:embed="rId2"/>
              </a:buBlip>
              <a:defRPr sz="1800">
                <a:solidFill>
                  <a:schemeClr val="tx1">
                    <a:lumMod val="75000"/>
                    <a:lumOff val="2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dirty="0"/>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pic>
        <p:nvPicPr>
          <p:cNvPr id="9" name="Picture 8" descr="Graphical user interface, website&#10;&#10;Description automatically generated">
            <a:extLst>
              <a:ext uri="{FF2B5EF4-FFF2-40B4-BE49-F238E27FC236}">
                <a16:creationId xmlns:a16="http://schemas.microsoft.com/office/drawing/2014/main" id="{768B10F3-7AA8-B56C-6BD6-D6E17091EEC8}"/>
              </a:ext>
            </a:extLst>
          </p:cNvPr>
          <p:cNvPicPr>
            <a:picLocks noChangeAspect="1"/>
          </p:cNvPicPr>
          <p:nvPr userDrawn="1"/>
        </p:nvPicPr>
        <p:blipFill>
          <a:blip r:embed="rId2"/>
          <a:stretch>
            <a:fillRect/>
          </a:stretch>
        </p:blipFill>
        <p:spPr>
          <a:xfrm>
            <a:off x="-1" y="-1"/>
            <a:ext cx="9138125" cy="7076662"/>
          </a:xfrm>
          <a:prstGeom prst="rect">
            <a:avLst/>
          </a:prstGeom>
        </p:spPr>
      </p:pic>
    </p:spTree>
    <p:extLst>
      <p:ext uri="{BB962C8B-B14F-4D97-AF65-F5344CB8AC3E}">
        <p14:creationId xmlns:p14="http://schemas.microsoft.com/office/powerpoint/2010/main" val="32333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341993" y="6429826"/>
            <a:ext cx="423320" cy="365125"/>
          </a:xfrm>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pic>
        <p:nvPicPr>
          <p:cNvPr id="6" name="Picture 5" descr="Text, logo&#10;&#10;Description automatically generated">
            <a:extLst>
              <a:ext uri="{FF2B5EF4-FFF2-40B4-BE49-F238E27FC236}">
                <a16:creationId xmlns:a16="http://schemas.microsoft.com/office/drawing/2014/main" id="{70FF3F6F-6524-3640-BD7B-EA758569EEB3}"/>
              </a:ext>
            </a:extLst>
          </p:cNvPr>
          <p:cNvPicPr>
            <a:picLocks noChangeAspect="1"/>
          </p:cNvPicPr>
          <p:nvPr userDrawn="1"/>
        </p:nvPicPr>
        <p:blipFill>
          <a:blip r:embed="rId2"/>
          <a:stretch>
            <a:fillRect/>
          </a:stretch>
        </p:blipFill>
        <p:spPr>
          <a:xfrm>
            <a:off x="798786" y="6408806"/>
            <a:ext cx="855717" cy="283312"/>
          </a:xfrm>
          <a:prstGeom prst="rect">
            <a:avLst/>
          </a:prstGeom>
        </p:spPr>
      </p:pic>
    </p:spTree>
    <p:extLst>
      <p:ext uri="{BB962C8B-B14F-4D97-AF65-F5344CB8AC3E}">
        <p14:creationId xmlns:p14="http://schemas.microsoft.com/office/powerpoint/2010/main" val="357085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3908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1877229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8.xml"/><Relationship Id="rId7" Type="http://schemas.openxmlformats.org/officeDocument/2006/relationships/image" Target="../media/image1.w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28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pos="5488" userDrawn="1">
          <p15:clr>
            <a:srgbClr val="F26B43"/>
          </p15:clr>
        </p15:guide>
        <p15:guide id="4" orient="horz" pos="4201" userDrawn="1">
          <p15:clr>
            <a:srgbClr val="F26B43"/>
          </p15:clr>
        </p15:guide>
        <p15:guide id="5" orient="horz" pos="663" userDrawn="1">
          <p15:clr>
            <a:srgbClr val="F26B43"/>
          </p15:clr>
        </p15:guide>
        <p15:guide id="6" orient="horz" pos="1162" userDrawn="1">
          <p15:clr>
            <a:srgbClr val="F26B43"/>
          </p15:clr>
        </p15:guide>
        <p15:guide id="7" orient="horz" pos="38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4334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8"/>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7.png"/><Relationship Id="rId7" Type="http://schemas.openxmlformats.org/officeDocument/2006/relationships/diagramColors" Target="../diagrams/colors8.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2" Type="http://schemas.openxmlformats.org/officeDocument/2006/relationships/hyperlink" Target="http://intranet/ProdQMS/Ops/CD/SC-CR-A-09%20-%20Tariff%20Classification%20-%20External%20Policy.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wallpaperflare.com/grinder-industry-steel-machine-machinery-mechanical-engineering-wallpaper-wuvgf" TargetMode="External"/><Relationship Id="rId3" Type="http://schemas.openxmlformats.org/officeDocument/2006/relationships/diagramLayout" Target="../diagrams/layout16.xml"/><Relationship Id="rId7" Type="http://schemas.openxmlformats.org/officeDocument/2006/relationships/image" Target="../media/image22.jp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intranet/sites/InFocus/Documents/InFocus%20and%20Newsflash%20documents/Service-Charter_2022-Final.pdf#search=Service%20Char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sars.gov.za/legal-counsel/primary-legislation/schedules-to-the-customs-and-excise-act-1964/" TargetMode="External"/><Relationship Id="rId3" Type="http://schemas.openxmlformats.org/officeDocument/2006/relationships/hyperlink" Target="https://eurostat.prod.3ceonline.com/" TargetMode="External"/><Relationship Id="rId7" Type="http://schemas.openxmlformats.org/officeDocument/2006/relationships/hyperlink" Target="https://sars.mylexisnexis.co.za/" TargetMode="External"/><Relationship Id="rId2" Type="http://schemas.openxmlformats.org/officeDocument/2006/relationships/hyperlink" Target="https://uscensus.prod.3ceonline.com/#!#current-question-pos" TargetMode="External"/><Relationship Id="rId1" Type="http://schemas.openxmlformats.org/officeDocument/2006/relationships/slideLayout" Target="../slideLayouts/slideLayout2.xml"/><Relationship Id="rId6" Type="http://schemas.openxmlformats.org/officeDocument/2006/relationships/hyperlink" Target="http://www.itac.org.za/upload/43361_28-5_TradeIndustry.pdf" TargetMode="External"/><Relationship Id="rId5" Type="http://schemas.openxmlformats.org/officeDocument/2006/relationships/hyperlink" Target="http://harmonizedsystem.wcoomdpublications.org/" TargetMode="External"/><Relationship Id="rId4" Type="http://schemas.openxmlformats.org/officeDocument/2006/relationships/hyperlink" Target="https://ec.europa.eu/taxation_customs/dds2/ebti/ebti_consultation.jsp?Lang=en" TargetMode="External"/><Relationship Id="rId9" Type="http://schemas.openxmlformats.org/officeDocument/2006/relationships/hyperlink" Target="http://intranet/ProdQMS/Ops/CD/SC-CF-48%20-%20Staged%20Consignment%20-%20External%20Policy.pdf#search=External%20staged%20consignment%20policy"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sars.gov.za/"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E69BCB-94C4-597C-7108-58F9E218FB62}"/>
              </a:ext>
            </a:extLst>
          </p:cNvPr>
          <p:cNvSpPr txBox="1"/>
          <p:nvPr/>
        </p:nvSpPr>
        <p:spPr>
          <a:xfrm>
            <a:off x="185531" y="437322"/>
            <a:ext cx="86934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South African Revenue Service</a:t>
            </a:r>
          </a:p>
        </p:txBody>
      </p:sp>
      <p:sp>
        <p:nvSpPr>
          <p:cNvPr id="3" name="TextBox 2">
            <a:extLst>
              <a:ext uri="{FF2B5EF4-FFF2-40B4-BE49-F238E27FC236}">
                <a16:creationId xmlns:a16="http://schemas.microsoft.com/office/drawing/2014/main" id="{1837E173-5EFC-4BE1-A785-2D256CDC0787}"/>
              </a:ext>
            </a:extLst>
          </p:cNvPr>
          <p:cNvSpPr txBox="1"/>
          <p:nvPr/>
        </p:nvSpPr>
        <p:spPr>
          <a:xfrm>
            <a:off x="185531" y="2057961"/>
            <a:ext cx="8817792"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3000" b="1" dirty="0">
                <a:solidFill>
                  <a:prstClr val="white"/>
                </a:solidFill>
                <a:effectLst>
                  <a:outerShdw blurRad="38100" dist="38100" dir="2700000" algn="tl">
                    <a:srgbClr val="000000">
                      <a:alpha val="43137"/>
                    </a:srgbClr>
                  </a:outerShdw>
                </a:effectLst>
                <a:latin typeface="Arial" panose="020B0604020202020204"/>
              </a:rPr>
              <a:t>Tariff Determination Process</a:t>
            </a:r>
            <a:endParaRPr kumimoji="0" lang="en-US" sz="3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30889342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3" name="arrow.wav"/>
          </p:stSnd>
        </p:sndAc>
      </p:transition>
    </mc:Choice>
    <mc:Fallback xmlns="">
      <p:transition spd="slow">
        <p:split orient="vert"/>
        <p:sndAc>
          <p:stSnd>
            <p:snd r:embed="rId4" name="arrow.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DAFEA-9069-5D0F-213F-9DC267FA1D5A}"/>
              </a:ext>
            </a:extLst>
          </p:cNvPr>
          <p:cNvSpPr>
            <a:spLocks noGrp="1"/>
          </p:cNvSpPr>
          <p:nvPr>
            <p:ph type="title"/>
          </p:nvPr>
        </p:nvSpPr>
        <p:spPr>
          <a:xfrm>
            <a:off x="341993" y="242891"/>
            <a:ext cx="7886700" cy="532606"/>
          </a:xfrm>
        </p:spPr>
        <p:txBody>
          <a:bodyPr>
            <a:noAutofit/>
          </a:bodyPr>
          <a:lstStyle/>
          <a:p>
            <a:r>
              <a:rPr lang="en-GB" dirty="0"/>
              <a:t>Why do we need to Classify Goods? </a:t>
            </a:r>
            <a:endParaRPr lang="en-ZA" dirty="0"/>
          </a:p>
        </p:txBody>
      </p:sp>
      <p:sp>
        <p:nvSpPr>
          <p:cNvPr id="3" name="Slide Number Placeholder 2">
            <a:extLst>
              <a:ext uri="{FF2B5EF4-FFF2-40B4-BE49-F238E27FC236}">
                <a16:creationId xmlns:a16="http://schemas.microsoft.com/office/drawing/2014/main" id="{815C712A-2995-77DD-BF34-911343FD455C}"/>
              </a:ext>
            </a:extLst>
          </p:cNvPr>
          <p:cNvSpPr>
            <a:spLocks noGrp="1"/>
          </p:cNvSpPr>
          <p:nvPr>
            <p:ph type="sldNum" sz="quarter" idx="10"/>
          </p:nvPr>
        </p:nvSpPr>
        <p:spPr/>
        <p:txBody>
          <a:bodyPr/>
          <a:lstStyle/>
          <a:p>
            <a:fld id="{B540B12B-D968-2643-8E7F-238A3C456CC9}" type="slidenum">
              <a:rPr lang="en-US" smtClean="0"/>
              <a:pPr/>
              <a:t>9</a:t>
            </a:fld>
            <a:endParaRPr lang="en-US" dirty="0"/>
          </a:p>
        </p:txBody>
      </p:sp>
      <p:graphicFrame>
        <p:nvGraphicFramePr>
          <p:cNvPr id="6" name="Diagram 5">
            <a:extLst>
              <a:ext uri="{FF2B5EF4-FFF2-40B4-BE49-F238E27FC236}">
                <a16:creationId xmlns:a16="http://schemas.microsoft.com/office/drawing/2014/main" id="{125B1961-38DD-D8B2-1D38-AD87E8671723}"/>
              </a:ext>
            </a:extLst>
          </p:cNvPr>
          <p:cNvGraphicFramePr/>
          <p:nvPr>
            <p:extLst>
              <p:ext uri="{D42A27DB-BD31-4B8C-83A1-F6EECF244321}">
                <p14:modId xmlns:p14="http://schemas.microsoft.com/office/powerpoint/2010/main" val="1415574309"/>
              </p:ext>
            </p:extLst>
          </p:nvPr>
        </p:nvGraphicFramePr>
        <p:xfrm>
          <a:off x="341992" y="1317357"/>
          <a:ext cx="8414549" cy="452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62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6E67-7E42-13AF-E7B4-49FE3FD32626}"/>
              </a:ext>
            </a:extLst>
          </p:cNvPr>
          <p:cNvSpPr>
            <a:spLocks noGrp="1"/>
          </p:cNvSpPr>
          <p:nvPr>
            <p:ph type="title"/>
          </p:nvPr>
        </p:nvSpPr>
        <p:spPr>
          <a:xfrm>
            <a:off x="341993" y="232318"/>
            <a:ext cx="7886700" cy="532606"/>
          </a:xfrm>
        </p:spPr>
        <p:txBody>
          <a:bodyPr/>
          <a:lstStyle/>
          <a:p>
            <a:r>
              <a:rPr lang="en-ZA" dirty="0"/>
              <a:t>Stages of Tariff Classification</a:t>
            </a:r>
          </a:p>
        </p:txBody>
      </p:sp>
      <p:sp>
        <p:nvSpPr>
          <p:cNvPr id="3" name="Slide Number Placeholder 2">
            <a:extLst>
              <a:ext uri="{FF2B5EF4-FFF2-40B4-BE49-F238E27FC236}">
                <a16:creationId xmlns:a16="http://schemas.microsoft.com/office/drawing/2014/main" id="{07D91CC7-7895-4E37-9398-BB9B8DEA60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graphicFrame>
        <p:nvGraphicFramePr>
          <p:cNvPr id="7" name="Diagram 6">
            <a:extLst>
              <a:ext uri="{FF2B5EF4-FFF2-40B4-BE49-F238E27FC236}">
                <a16:creationId xmlns:a16="http://schemas.microsoft.com/office/drawing/2014/main" id="{99CC2924-C4A7-3BD0-1F13-34A558CDA28B}"/>
              </a:ext>
            </a:extLst>
          </p:cNvPr>
          <p:cNvGraphicFramePr/>
          <p:nvPr>
            <p:extLst>
              <p:ext uri="{D42A27DB-BD31-4B8C-83A1-F6EECF244321}">
                <p14:modId xmlns:p14="http://schemas.microsoft.com/office/powerpoint/2010/main" val="1333982183"/>
              </p:ext>
            </p:extLst>
          </p:nvPr>
        </p:nvGraphicFramePr>
        <p:xfrm>
          <a:off x="341993" y="2379236"/>
          <a:ext cx="8383996" cy="305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D4C7F9D-E646-AEF8-8801-A8F8F64985B0}"/>
              </a:ext>
            </a:extLst>
          </p:cNvPr>
          <p:cNvSpPr txBox="1"/>
          <p:nvPr/>
        </p:nvSpPr>
        <p:spPr>
          <a:xfrm>
            <a:off x="418011" y="1120520"/>
            <a:ext cx="8307978" cy="369332"/>
          </a:xfrm>
          <a:prstGeom prst="rect">
            <a:avLst/>
          </a:prstGeom>
          <a:noFill/>
        </p:spPr>
        <p:txBody>
          <a:bodyPr wrap="square">
            <a:spAutoFit/>
          </a:bodyPr>
          <a:lstStyle/>
          <a:p>
            <a:pPr marL="285750" indent="-285750">
              <a:buFont typeface="Arial" panose="020B0604020202020204" pitchFamily="34" charset="0"/>
              <a:buChar char="•"/>
            </a:pPr>
            <a:r>
              <a:rPr lang="en-GB" b="0" i="0" u="none" strike="noStrike" baseline="0" dirty="0"/>
              <a:t> </a:t>
            </a:r>
            <a:r>
              <a:rPr lang="en-GB" dirty="0"/>
              <a:t>C</a:t>
            </a:r>
            <a:r>
              <a:rPr lang="en-GB" b="0" i="0" u="none" strike="noStrike" baseline="0" dirty="0"/>
              <a:t>lassification of goods is a 3 stage process: </a:t>
            </a:r>
          </a:p>
        </p:txBody>
      </p:sp>
    </p:spTree>
    <p:extLst>
      <p:ext uri="{BB962C8B-B14F-4D97-AF65-F5344CB8AC3E}">
        <p14:creationId xmlns:p14="http://schemas.microsoft.com/office/powerpoint/2010/main" val="2184002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Harmonised System</a:t>
            </a:r>
          </a:p>
        </p:txBody>
      </p:sp>
    </p:spTree>
    <p:extLst>
      <p:ext uri="{BB962C8B-B14F-4D97-AF65-F5344CB8AC3E}">
        <p14:creationId xmlns:p14="http://schemas.microsoft.com/office/powerpoint/2010/main" val="2623492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D1A731-82BB-47D2-B594-954405EC3811}"/>
              </a:ext>
            </a:extLst>
          </p:cNvPr>
          <p:cNvSpPr>
            <a:spLocks noGrp="1"/>
          </p:cNvSpPr>
          <p:nvPr>
            <p:ph type="sldNum" sz="quarter" idx="10"/>
          </p:nvPr>
        </p:nvSpPr>
        <p:spPr/>
        <p:txBody>
          <a:bodyPr/>
          <a:lstStyle/>
          <a:p>
            <a:fld id="{B540B12B-D968-2643-8E7F-238A3C456CC9}" type="slidenum">
              <a:rPr lang="en-US" smtClean="0"/>
              <a:pPr/>
              <a:t>12</a:t>
            </a:fld>
            <a:endParaRPr lang="en-US" dirty="0"/>
          </a:p>
        </p:txBody>
      </p:sp>
      <p:graphicFrame>
        <p:nvGraphicFramePr>
          <p:cNvPr id="6" name="Diagram 5">
            <a:extLst>
              <a:ext uri="{FF2B5EF4-FFF2-40B4-BE49-F238E27FC236}">
                <a16:creationId xmlns:a16="http://schemas.microsoft.com/office/drawing/2014/main" id="{F0F0E2AD-C041-4325-903F-5BA3A56B3F45}"/>
              </a:ext>
            </a:extLst>
          </p:cNvPr>
          <p:cNvGraphicFramePr/>
          <p:nvPr>
            <p:extLst>
              <p:ext uri="{D42A27DB-BD31-4B8C-83A1-F6EECF244321}">
                <p14:modId xmlns:p14="http://schemas.microsoft.com/office/powerpoint/2010/main" val="3243561325"/>
              </p:ext>
            </p:extLst>
          </p:nvPr>
        </p:nvGraphicFramePr>
        <p:xfrm>
          <a:off x="310665" y="973931"/>
          <a:ext cx="8262455" cy="5128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1FF5D8B0-471C-8C4F-7D2B-706BA410722A}"/>
              </a:ext>
            </a:extLst>
          </p:cNvPr>
          <p:cNvSpPr>
            <a:spLocks noGrp="1"/>
          </p:cNvSpPr>
          <p:nvPr>
            <p:ph type="title"/>
          </p:nvPr>
        </p:nvSpPr>
        <p:spPr/>
        <p:txBody>
          <a:bodyPr/>
          <a:lstStyle/>
          <a:p>
            <a:r>
              <a:rPr lang="en-ZA" dirty="0"/>
              <a:t>Harmonised System</a:t>
            </a:r>
          </a:p>
        </p:txBody>
      </p:sp>
    </p:spTree>
    <p:extLst>
      <p:ext uri="{BB962C8B-B14F-4D97-AF65-F5344CB8AC3E}">
        <p14:creationId xmlns:p14="http://schemas.microsoft.com/office/powerpoint/2010/main" val="1415648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FF389-31CB-5780-6005-24FD2173755E}"/>
              </a:ext>
            </a:extLst>
          </p:cNvPr>
          <p:cNvSpPr>
            <a:spLocks noGrp="1"/>
          </p:cNvSpPr>
          <p:nvPr>
            <p:ph type="title"/>
          </p:nvPr>
        </p:nvSpPr>
        <p:spPr/>
        <p:txBody>
          <a:bodyPr>
            <a:normAutofit/>
          </a:bodyPr>
          <a:lstStyle/>
          <a:p>
            <a:r>
              <a:rPr lang="en-ZA" sz="3000" dirty="0"/>
              <a:t>Tariff Book</a:t>
            </a:r>
          </a:p>
        </p:txBody>
      </p:sp>
      <p:sp>
        <p:nvSpPr>
          <p:cNvPr id="3" name="Slide Number Placeholder 2">
            <a:extLst>
              <a:ext uri="{FF2B5EF4-FFF2-40B4-BE49-F238E27FC236}">
                <a16:creationId xmlns:a16="http://schemas.microsoft.com/office/drawing/2014/main" id="{05FDE6B2-1757-24EC-3FCA-85EB2FBDE751}"/>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5" name="Text Placeholder 4">
            <a:extLst>
              <a:ext uri="{FF2B5EF4-FFF2-40B4-BE49-F238E27FC236}">
                <a16:creationId xmlns:a16="http://schemas.microsoft.com/office/drawing/2014/main" id="{1E78FE6A-740A-C46A-26ED-40B1D4671A2E}"/>
              </a:ext>
            </a:extLst>
          </p:cNvPr>
          <p:cNvSpPr>
            <a:spLocks noGrp="1"/>
          </p:cNvSpPr>
          <p:nvPr>
            <p:ph type="body" sz="quarter" idx="12"/>
          </p:nvPr>
        </p:nvSpPr>
        <p:spPr/>
        <p:txBody>
          <a:bodyPr>
            <a:normAutofit/>
          </a:bodyPr>
          <a:lstStyle/>
          <a:p>
            <a:r>
              <a:rPr lang="en-ZA" dirty="0">
                <a:latin typeface="+mn-lt"/>
              </a:rPr>
              <a:t>Example</a:t>
            </a:r>
          </a:p>
        </p:txBody>
      </p:sp>
      <p:pic>
        <p:nvPicPr>
          <p:cNvPr id="3074" name="Picture 2">
            <a:extLst>
              <a:ext uri="{FF2B5EF4-FFF2-40B4-BE49-F238E27FC236}">
                <a16:creationId xmlns:a16="http://schemas.microsoft.com/office/drawing/2014/main" id="{889D775A-4031-4C87-9C56-DF46B8EE0B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1578142"/>
            <a:ext cx="8758237" cy="307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15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A816A8-989B-7C1B-14BE-0A346DC88AAB}"/>
              </a:ext>
            </a:extLst>
          </p:cNvPr>
          <p:cNvSpPr/>
          <p:nvPr/>
        </p:nvSpPr>
        <p:spPr>
          <a:xfrm>
            <a:off x="381921" y="1169631"/>
            <a:ext cx="8243719" cy="371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66E207B2-21C1-D141-C3DB-4C9C711CDA18}"/>
              </a:ext>
            </a:extLst>
          </p:cNvPr>
          <p:cNvSpPr>
            <a:spLocks noGrp="1"/>
          </p:cNvSpPr>
          <p:nvPr>
            <p:ph type="title"/>
          </p:nvPr>
        </p:nvSpPr>
        <p:spPr/>
        <p:txBody>
          <a:bodyPr>
            <a:noAutofit/>
          </a:bodyPr>
          <a:lstStyle/>
          <a:p>
            <a:r>
              <a:rPr lang="en-ZA" sz="3200" dirty="0"/>
              <a:t>GRI’s Harmonised System</a:t>
            </a:r>
          </a:p>
        </p:txBody>
      </p:sp>
      <p:sp>
        <p:nvSpPr>
          <p:cNvPr id="3" name="Slide Number Placeholder 2">
            <a:extLst>
              <a:ext uri="{FF2B5EF4-FFF2-40B4-BE49-F238E27FC236}">
                <a16:creationId xmlns:a16="http://schemas.microsoft.com/office/drawing/2014/main" id="{B99A1D70-BB79-ADAA-13AB-35F241C96F8C}"/>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3ED91460-BB61-9B07-A985-81FC692AC030}"/>
              </a:ext>
            </a:extLst>
          </p:cNvPr>
          <p:cNvSpPr>
            <a:spLocks noGrp="1"/>
          </p:cNvSpPr>
          <p:nvPr>
            <p:ph type="body" sz="quarter" idx="11"/>
          </p:nvPr>
        </p:nvSpPr>
        <p:spPr>
          <a:xfrm>
            <a:off x="386556" y="1182782"/>
            <a:ext cx="8370887" cy="4248151"/>
          </a:xfrm>
        </p:spPr>
        <p:txBody>
          <a:bodyPr/>
          <a:lstStyle/>
          <a:p>
            <a:pPr marL="285750" indent="-285750">
              <a:lnSpc>
                <a:spcPct val="150000"/>
              </a:lnSpc>
              <a:buFont typeface="Arial" panose="020B0604020202020204" pitchFamily="34" charset="0"/>
              <a:buChar char="•"/>
            </a:pPr>
            <a:r>
              <a:rPr lang="en-ZA" dirty="0">
                <a:solidFill>
                  <a:schemeClr val="tx1"/>
                </a:solidFill>
                <a:latin typeface="+mn-lt"/>
              </a:rPr>
              <a:t>HS has six General rules for the interpretation (GRI 1 to 6)</a:t>
            </a:r>
          </a:p>
          <a:p>
            <a:pPr marL="285750" indent="-285750">
              <a:lnSpc>
                <a:spcPct val="150000"/>
              </a:lnSpc>
              <a:buFont typeface="Arial" panose="020B0604020202020204" pitchFamily="34" charset="0"/>
              <a:buChar char="•"/>
            </a:pPr>
            <a:r>
              <a:rPr lang="en-ZA" dirty="0">
                <a:solidFill>
                  <a:schemeClr val="tx1"/>
                </a:solidFill>
                <a:latin typeface="+mn-lt"/>
              </a:rPr>
              <a:t>They are the main tool for the daily application of the HS</a:t>
            </a:r>
          </a:p>
          <a:p>
            <a:pPr marL="285750" indent="-285750">
              <a:lnSpc>
                <a:spcPct val="150000"/>
              </a:lnSpc>
              <a:buFont typeface="Arial" panose="020B0604020202020204" pitchFamily="34" charset="0"/>
              <a:buChar char="•"/>
            </a:pPr>
            <a:r>
              <a:rPr lang="en-ZA" dirty="0">
                <a:solidFill>
                  <a:schemeClr val="tx1"/>
                </a:solidFill>
                <a:latin typeface="+mn-lt"/>
              </a:rPr>
              <a:t>GRI 1 stipulates that classification is determined according to the terms of the headings and of any relevant Section or Chapter notes</a:t>
            </a:r>
          </a:p>
          <a:p>
            <a:pPr marL="285750" indent="-285750">
              <a:lnSpc>
                <a:spcPct val="150000"/>
              </a:lnSpc>
              <a:buFont typeface="Arial" panose="020B0604020202020204" pitchFamily="34" charset="0"/>
              <a:buChar char="•"/>
            </a:pPr>
            <a:r>
              <a:rPr lang="en-ZA" dirty="0">
                <a:solidFill>
                  <a:schemeClr val="tx1"/>
                </a:solidFill>
                <a:latin typeface="+mn-lt"/>
              </a:rPr>
              <a:t>Apply GRI 2 to 5 in consequential order if classification cannot be so determined</a:t>
            </a:r>
          </a:p>
          <a:p>
            <a:pPr marL="285750" indent="-285750">
              <a:lnSpc>
                <a:spcPct val="150000"/>
              </a:lnSpc>
              <a:buFont typeface="Arial" panose="020B0604020202020204" pitchFamily="34" charset="0"/>
              <a:buChar char="•"/>
            </a:pPr>
            <a:r>
              <a:rPr lang="en-ZA" sz="1800" dirty="0">
                <a:solidFill>
                  <a:schemeClr val="tx1"/>
                </a:solidFill>
                <a:effectLst/>
                <a:latin typeface="+mn-lt"/>
                <a:ea typeface="Calibri" panose="020F0502020204030204" pitchFamily="34" charset="0"/>
              </a:rPr>
              <a:t>According to GRI 6 Rules 1 to 5 govern classification at subheading levels within the same headings and only subheadings at the same level are comparable</a:t>
            </a:r>
          </a:p>
          <a:p>
            <a:pPr>
              <a:lnSpc>
                <a:spcPct val="150000"/>
              </a:lnSpc>
            </a:pPr>
            <a:r>
              <a:rPr lang="en-ZA" sz="1800" dirty="0">
                <a:effectLst/>
                <a:latin typeface="+mn-lt"/>
                <a:ea typeface="Calibri" panose="020F0502020204030204" pitchFamily="34" charset="0"/>
              </a:rPr>
              <a:t> </a:t>
            </a:r>
          </a:p>
        </p:txBody>
      </p:sp>
      <p:pic>
        <p:nvPicPr>
          <p:cNvPr id="5122" name="Picture 2" descr="GRI - General Rules for the Interpretation of the Harmonized System">
            <a:extLst>
              <a:ext uri="{FF2B5EF4-FFF2-40B4-BE49-F238E27FC236}">
                <a16:creationId xmlns:a16="http://schemas.microsoft.com/office/drawing/2014/main" id="{29DF5AD0-1EDF-D5C9-99F8-77E14E939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75" y="4901267"/>
            <a:ext cx="2906765" cy="126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39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GIR’s Harmonised System</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15</a:t>
            </a:fld>
            <a:endParaRPr lang="en-US" dirty="0"/>
          </a:p>
        </p:txBody>
      </p:sp>
      <p:sp>
        <p:nvSpPr>
          <p:cNvPr id="4" name="Text Placeholder 3"/>
          <p:cNvSpPr>
            <a:spLocks noGrp="1"/>
          </p:cNvSpPr>
          <p:nvPr>
            <p:ph type="body" sz="quarter" idx="11"/>
          </p:nvPr>
        </p:nvSpPr>
        <p:spPr>
          <a:xfrm>
            <a:off x="341312" y="1094015"/>
            <a:ext cx="8370887" cy="4998810"/>
          </a:xfrm>
        </p:spPr>
        <p:txBody>
          <a:bodyPr>
            <a:normAutofit/>
          </a:bodyPr>
          <a:lstStyle/>
          <a:p>
            <a:pPr marR="0" lvl="0" algn="just" defTabSz="914400" rtl="0" eaLnBrk="0" fontAlgn="base" latinLnBrk="0" hangingPunct="0">
              <a:lnSpc>
                <a:spcPct val="100000"/>
              </a:lnSpc>
              <a:spcBef>
                <a:spcPct val="20000"/>
              </a:spcBef>
              <a:spcAft>
                <a:spcPct val="0"/>
              </a:spcAft>
              <a:buClrTx/>
              <a:buSzTx/>
              <a:tabLst/>
              <a:defRPr/>
            </a:pPr>
            <a:r>
              <a:rPr lang="en-GB" b="1" kern="0" dirty="0">
                <a:solidFill>
                  <a:srgbClr val="000000"/>
                </a:solidFill>
                <a:latin typeface="+mn-lt"/>
              </a:rPr>
              <a:t>Rule 1: </a:t>
            </a:r>
            <a:r>
              <a:rPr kumimoji="0" lang="en-GB" i="0" u="none" strike="noStrike" kern="0" cap="none" spc="0" normalizeH="0" baseline="0" noProof="0" dirty="0">
                <a:ln>
                  <a:noFill/>
                </a:ln>
                <a:solidFill>
                  <a:srgbClr val="000000"/>
                </a:solidFill>
                <a:effectLst/>
                <a:uLnTx/>
                <a:uFillTx/>
                <a:latin typeface="+mn-lt"/>
                <a:ea typeface="+mn-ea"/>
                <a:cs typeface="+mn-cs"/>
              </a:rPr>
              <a:t>The titles of sections, chapters, and sub-chapters are provided for ease of reference only. Terms of the headings and any relative section or chapter notes</a:t>
            </a:r>
          </a:p>
          <a:p>
            <a:pPr marR="0" lvl="0" algn="l" defTabSz="914400" rtl="0" eaLnBrk="0" fontAlgn="base" latinLnBrk="0" hangingPunct="0">
              <a:lnSpc>
                <a:spcPct val="100000"/>
              </a:lnSpc>
              <a:spcBef>
                <a:spcPct val="20000"/>
              </a:spcBef>
              <a:spcAft>
                <a:spcPct val="0"/>
              </a:spcAft>
              <a:buClrTx/>
              <a:buSzTx/>
              <a:tabLst/>
              <a:defRPr/>
            </a:pPr>
            <a:r>
              <a:rPr kumimoji="0" lang="en-GB" i="0" u="none" strike="noStrike" kern="0" cap="none" spc="0" normalizeH="0" baseline="0" noProof="0" dirty="0">
                <a:ln>
                  <a:noFill/>
                </a:ln>
                <a:solidFill>
                  <a:srgbClr val="000000"/>
                </a:solidFill>
                <a:effectLst/>
                <a:uLnTx/>
                <a:uFillTx/>
                <a:latin typeface="+mn-lt"/>
                <a:ea typeface="+mn-ea"/>
                <a:cs typeface="+mn-cs"/>
              </a:rPr>
              <a:t>Examples: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Section XV - Base metals and articles of base metal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      However, many articles of base metal are classified elsewhere, e.g.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b="0" i="0" u="none" strike="noStrike" kern="1200" cap="none" spc="0" normalizeH="0" baseline="0" noProof="0" dirty="0">
              <a:ln>
                <a:noFill/>
              </a:ln>
              <a:solidFill>
                <a:srgbClr val="000000"/>
              </a:solidFill>
              <a:effectLst/>
              <a:uLnTx/>
              <a:uFillTx/>
              <a:latin typeface="+mn-lt"/>
              <a:ea typeface="+mn-ea"/>
              <a:cs typeface="+mn-cs"/>
            </a:endParaRPr>
          </a:p>
          <a:p>
            <a:pPr marL="742950" lvl="1" indent="-285750" fontAlgn="base">
              <a:lnSpc>
                <a:spcPct val="100000"/>
              </a:lnSpc>
              <a:spcBef>
                <a:spcPct val="0"/>
              </a:spcBef>
              <a:spcAft>
                <a:spcPct val="0"/>
              </a:spcAft>
              <a:buFont typeface="Wingdings" panose="05000000000000000000" pitchFamily="2" charset="2"/>
              <a:buChar char="ü"/>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Revolvers: Section XIX </a:t>
            </a:r>
          </a:p>
          <a:p>
            <a:pPr marL="742950" lvl="1" indent="-285750" fontAlgn="base">
              <a:lnSpc>
                <a:spcPct val="100000"/>
              </a:lnSpc>
              <a:spcBef>
                <a:spcPct val="0"/>
              </a:spcBef>
              <a:spcAft>
                <a:spcPct val="0"/>
              </a:spcAft>
              <a:buFont typeface="Wingdings" panose="05000000000000000000" pitchFamily="2" charset="2"/>
              <a:buChar char="ü"/>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Machinery: Section XVI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nl-NL" b="0" i="0" u="none" strike="noStrike" kern="1200" cap="none" spc="0" normalizeH="0" baseline="0" noProof="0" dirty="0">
              <a:ln>
                <a:noFill/>
              </a:ln>
              <a:solidFill>
                <a:srgbClr val="000000"/>
              </a:solidFill>
              <a:effectLst/>
              <a:uLnTx/>
              <a:uFillTx/>
              <a:latin typeface="+mn-lt"/>
              <a:ea typeface="+mn-ea"/>
              <a:cs typeface="+mn-cs"/>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Chapter 44 – Wood and articles of wood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      However, wooden furniture 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nl-NL" b="0" i="0" u="none" strike="noStrike" kern="1200" cap="none" spc="0" normalizeH="0" baseline="0" noProof="0" dirty="0">
                <a:ln>
                  <a:noFill/>
                </a:ln>
                <a:solidFill>
                  <a:srgbClr val="000000"/>
                </a:solidFill>
                <a:effectLst/>
                <a:uLnTx/>
                <a:uFillTx/>
                <a:latin typeface="+mn-lt"/>
                <a:ea typeface="+mn-ea"/>
                <a:cs typeface="+mn-cs"/>
              </a:rPr>
              <a:t>      classified in chapter 94</a:t>
            </a:r>
          </a:p>
          <a:p>
            <a:endParaRPr lang="en-ZA" dirty="0">
              <a:latin typeface="+mj-lt"/>
            </a:endParaRPr>
          </a:p>
        </p:txBody>
      </p:sp>
      <p:pic>
        <p:nvPicPr>
          <p:cNvPr id="5" name="Picture 4">
            <a:extLst>
              <a:ext uri="{FF2B5EF4-FFF2-40B4-BE49-F238E27FC236}">
                <a16:creationId xmlns:a16="http://schemas.microsoft.com/office/drawing/2014/main" id="{C809AE71-7F5F-405B-BBE8-62DEE82B83C3}"/>
              </a:ext>
            </a:extLst>
          </p:cNvPr>
          <p:cNvPicPr>
            <a:picLocks noChangeAspect="1"/>
          </p:cNvPicPr>
          <p:nvPr/>
        </p:nvPicPr>
        <p:blipFill>
          <a:blip r:embed="rId2"/>
          <a:stretch>
            <a:fillRect/>
          </a:stretch>
        </p:blipFill>
        <p:spPr>
          <a:xfrm>
            <a:off x="5917473" y="4366258"/>
            <a:ext cx="1542915" cy="1397727"/>
          </a:xfrm>
          <a:prstGeom prst="rect">
            <a:avLst/>
          </a:prstGeom>
        </p:spPr>
      </p:pic>
    </p:spTree>
    <p:extLst>
      <p:ext uri="{BB962C8B-B14F-4D97-AF65-F5344CB8AC3E}">
        <p14:creationId xmlns:p14="http://schemas.microsoft.com/office/powerpoint/2010/main" val="2954264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GIR’s Harmonised System</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ext Placeholder 3"/>
          <p:cNvSpPr>
            <a:spLocks noGrp="1"/>
          </p:cNvSpPr>
          <p:nvPr>
            <p:ph type="body" sz="quarter" idx="11"/>
          </p:nvPr>
        </p:nvSpPr>
        <p:spPr>
          <a:xfrm>
            <a:off x="341312" y="1094015"/>
            <a:ext cx="8370887" cy="4998810"/>
          </a:xfrm>
        </p:spPr>
        <p:txBody>
          <a:bodyPr>
            <a:normAutofit/>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lang="en-US" altLang="nl-NL" b="1" kern="0" dirty="0">
                <a:solidFill>
                  <a:srgbClr val="000000"/>
                </a:solidFill>
                <a:latin typeface="+mn-lt"/>
              </a:rPr>
              <a:t>Rule</a:t>
            </a:r>
            <a:r>
              <a:rPr kumimoji="0" lang="en-US" altLang="nl-NL" b="1" i="0" u="none" strike="noStrike" kern="0" cap="none" spc="0" normalizeH="0" baseline="0" noProof="0" dirty="0">
                <a:ln>
                  <a:noFill/>
                </a:ln>
                <a:solidFill>
                  <a:srgbClr val="000000"/>
                </a:solidFill>
                <a:effectLst/>
                <a:uLnTx/>
                <a:uFillTx/>
                <a:latin typeface="+mn-lt"/>
                <a:ea typeface="+mn-ea"/>
                <a:cs typeface="+mn-cs"/>
              </a:rPr>
              <a:t>2a</a:t>
            </a:r>
            <a:r>
              <a:rPr lang="en-US" altLang="nl-NL" b="1" kern="0" dirty="0">
                <a:solidFill>
                  <a:srgbClr val="000000"/>
                </a:solidFill>
                <a:latin typeface="+mn-lt"/>
              </a:rPr>
              <a:t>:</a:t>
            </a:r>
            <a:r>
              <a:rPr kumimoji="0" lang="en-US" altLang="nl-NL" b="1" i="0" u="none" strike="noStrike" kern="0" cap="none" spc="0" normalizeH="0" baseline="0" noProof="0" dirty="0">
                <a:ln>
                  <a:noFill/>
                </a:ln>
                <a:solidFill>
                  <a:srgbClr val="000000"/>
                </a:solidFill>
                <a:effectLst/>
                <a:uLnTx/>
                <a:uFillTx/>
                <a:latin typeface="+mn-lt"/>
                <a:ea typeface="+mn-ea"/>
                <a:cs typeface="+mn-cs"/>
              </a:rPr>
              <a:t> </a:t>
            </a:r>
            <a:r>
              <a:rPr kumimoji="0" lang="en-US" altLang="nl-NL" i="0" u="none" strike="noStrike" kern="0" cap="none" spc="0" normalizeH="0" baseline="0" noProof="0" dirty="0">
                <a:ln>
                  <a:noFill/>
                </a:ln>
                <a:solidFill>
                  <a:srgbClr val="000000"/>
                </a:solidFill>
                <a:effectLst/>
                <a:uLnTx/>
                <a:uFillTx/>
                <a:latin typeface="+mn-lt"/>
                <a:ea typeface="+mn-ea"/>
                <a:cs typeface="+mn-cs"/>
              </a:rPr>
              <a:t>Incomplete or unfinished articles provided having the essential character of                                                        the complete or finished article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altLang="nl-NL" b="1"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Char char="•"/>
              <a:tabLst/>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Incomplete bicycles that have the essential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characteristics of complete bicycles if it consists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of the frame, the fork, and at least two of the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following components:</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altLang="nl-NL" b="0" i="0" u="none" strike="noStrike" kern="0" cap="none" spc="0" normalizeH="0" baseline="0" noProof="0" dirty="0">
              <a:ln>
                <a:noFill/>
              </a:ln>
              <a:solidFill>
                <a:srgbClr val="000000"/>
              </a:solidFill>
              <a:effectLst/>
              <a:uLnTx/>
              <a:uFillTx/>
              <a:latin typeface="+mn-lt"/>
              <a:ea typeface="+mn-ea"/>
              <a:cs typeface="+mn-cs"/>
            </a:endParaRPr>
          </a:p>
          <a:p>
            <a:pPr marL="800100" lvl="1" indent="-342900" eaLnBrk="0" fontAlgn="base" hangingPunct="0">
              <a:spcBef>
                <a:spcPct val="20000"/>
              </a:spcBef>
              <a:spcAft>
                <a:spcPct val="0"/>
              </a:spcAft>
              <a:buFont typeface="Wingdings" panose="05000000000000000000" pitchFamily="2" charset="2"/>
              <a:buChar char="ü"/>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a set of wheels</a:t>
            </a:r>
          </a:p>
          <a:p>
            <a:pPr marL="800100" lvl="1" indent="-342900" eaLnBrk="0" fontAlgn="base" hangingPunct="0">
              <a:spcBef>
                <a:spcPct val="20000"/>
              </a:spcBef>
              <a:spcAft>
                <a:spcPct val="0"/>
              </a:spcAft>
              <a:buFont typeface="Wingdings" panose="05000000000000000000" pitchFamily="2" charset="2"/>
              <a:buChar char="ü"/>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a crank-gear</a:t>
            </a:r>
          </a:p>
          <a:p>
            <a:pPr marL="800100" lvl="1" indent="-342900" eaLnBrk="0" fontAlgn="base" hangingPunct="0">
              <a:spcBef>
                <a:spcPct val="20000"/>
              </a:spcBef>
              <a:spcAft>
                <a:spcPct val="0"/>
              </a:spcAft>
              <a:buFont typeface="Wingdings" panose="05000000000000000000" pitchFamily="2" charset="2"/>
              <a:buChar char="ü"/>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a steering unit (including handlebar and </a:t>
            </a:r>
          </a:p>
          <a:p>
            <a:pPr marL="800100" lvl="1" indent="-342900" eaLnBrk="0" fontAlgn="base" hangingPunct="0">
              <a:spcBef>
                <a:spcPct val="20000"/>
              </a:spcBef>
              <a:spcAft>
                <a:spcPct val="0"/>
              </a:spcAft>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handlebar stems)</a:t>
            </a:r>
          </a:p>
          <a:p>
            <a:pPr marL="800100" lvl="1" indent="-342900" eaLnBrk="0" fontAlgn="base" hangingPunct="0">
              <a:spcBef>
                <a:spcPct val="20000"/>
              </a:spcBef>
              <a:spcAft>
                <a:spcPct val="0"/>
              </a:spcAft>
              <a:buFont typeface="Wingdings" panose="05000000000000000000" pitchFamily="2" charset="2"/>
              <a:buChar char="ü"/>
              <a:defRPr/>
            </a:pPr>
            <a:r>
              <a:rPr kumimoji="0" lang="en-US" altLang="nl-NL" b="0" i="0" u="none" strike="noStrike" kern="0" cap="none" spc="0" normalizeH="0" baseline="0" noProof="0" dirty="0">
                <a:ln>
                  <a:noFill/>
                </a:ln>
                <a:solidFill>
                  <a:srgbClr val="000000"/>
                </a:solidFill>
                <a:effectLst/>
                <a:uLnTx/>
                <a:uFillTx/>
                <a:latin typeface="+mn-lt"/>
                <a:ea typeface="+mn-ea"/>
                <a:cs typeface="+mn-cs"/>
              </a:rPr>
              <a:t> a brake system</a:t>
            </a:r>
          </a:p>
          <a:p>
            <a:endParaRPr lang="en-ZA" dirty="0">
              <a:latin typeface="+mj-lt"/>
            </a:endParaRPr>
          </a:p>
        </p:txBody>
      </p:sp>
      <p:pic>
        <p:nvPicPr>
          <p:cNvPr id="5" name="Picture 4">
            <a:extLst>
              <a:ext uri="{FF2B5EF4-FFF2-40B4-BE49-F238E27FC236}">
                <a16:creationId xmlns:a16="http://schemas.microsoft.com/office/drawing/2014/main" id="{5AD16408-3AB4-4A2F-AD25-AD4508244D6E}"/>
              </a:ext>
            </a:extLst>
          </p:cNvPr>
          <p:cNvPicPr>
            <a:picLocks noChangeAspect="1"/>
          </p:cNvPicPr>
          <p:nvPr/>
        </p:nvPicPr>
        <p:blipFill>
          <a:blip r:embed="rId2"/>
          <a:stretch>
            <a:fillRect/>
          </a:stretch>
        </p:blipFill>
        <p:spPr>
          <a:xfrm>
            <a:off x="5845872" y="1907177"/>
            <a:ext cx="2956816" cy="4185648"/>
          </a:xfrm>
          <a:prstGeom prst="rect">
            <a:avLst/>
          </a:prstGeom>
        </p:spPr>
      </p:pic>
    </p:spTree>
    <p:extLst>
      <p:ext uri="{BB962C8B-B14F-4D97-AF65-F5344CB8AC3E}">
        <p14:creationId xmlns:p14="http://schemas.microsoft.com/office/powerpoint/2010/main" val="92905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a:t>GIR’s Harmonised System</a:t>
            </a:r>
          </a:p>
        </p:txBody>
      </p:sp>
      <p:sp>
        <p:nvSpPr>
          <p:cNvPr id="3" name="Slide Number Placeholder 2"/>
          <p:cNvSpPr>
            <a:spLocks noGrp="1"/>
          </p:cNvSpPr>
          <p:nvPr>
            <p:ph type="sldNum" sz="quarter" idx="10"/>
          </p:nvPr>
        </p:nvSpPr>
        <p:spPr/>
        <p:txBody>
          <a:bodyPr/>
          <a:lstStyle/>
          <a:p>
            <a:fld id="{B540B12B-D968-2643-8E7F-238A3C456CC9}" type="slidenum">
              <a:rPr lang="en-US" smtClean="0"/>
              <a:pPr/>
              <a:t>17</a:t>
            </a:fld>
            <a:endParaRPr lang="en-US" dirty="0"/>
          </a:p>
        </p:txBody>
      </p:sp>
      <p:sp>
        <p:nvSpPr>
          <p:cNvPr id="4" name="Text Placeholder 3"/>
          <p:cNvSpPr>
            <a:spLocks noGrp="1"/>
          </p:cNvSpPr>
          <p:nvPr>
            <p:ph type="body" sz="quarter" idx="11"/>
          </p:nvPr>
        </p:nvSpPr>
        <p:spPr>
          <a:xfrm>
            <a:off x="341312" y="1094015"/>
            <a:ext cx="8370887" cy="4998810"/>
          </a:xfrm>
        </p:spPr>
        <p:txBody>
          <a:bodyPr>
            <a:normAutofit/>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nl-NL" altLang="nl-NL" b="1" i="0" u="none" strike="noStrike" kern="0" cap="none" spc="0" normalizeH="0" baseline="0" noProof="0" dirty="0">
                <a:ln>
                  <a:noFill/>
                </a:ln>
                <a:solidFill>
                  <a:srgbClr val="000000"/>
                </a:solidFill>
                <a:effectLst/>
                <a:uLnTx/>
                <a:uFillTx/>
                <a:latin typeface="+mn-lt"/>
                <a:ea typeface="+mn-ea"/>
                <a:cs typeface="+mn-cs"/>
              </a:rPr>
              <a:t>Rule 2b</a:t>
            </a:r>
            <a:r>
              <a:rPr lang="nl-NL" altLang="nl-NL" b="1" kern="0" dirty="0">
                <a:solidFill>
                  <a:srgbClr val="000000"/>
                </a:solidFill>
                <a:latin typeface="+mn-lt"/>
              </a:rPr>
              <a:t>:</a:t>
            </a:r>
            <a:r>
              <a:rPr kumimoji="0" lang="nl-NL" altLang="nl-NL" b="1" i="0" u="none" strike="noStrike" kern="0" cap="none" spc="0" normalizeH="0" baseline="0" noProof="0" dirty="0">
                <a:ln>
                  <a:noFill/>
                </a:ln>
                <a:solidFill>
                  <a:srgbClr val="000000"/>
                </a:solidFill>
                <a:effectLst/>
                <a:uLnTx/>
                <a:uFillTx/>
                <a:latin typeface="+mn-lt"/>
                <a:ea typeface="+mn-ea"/>
                <a:cs typeface="+mn-cs"/>
              </a:rPr>
              <a:t> </a:t>
            </a:r>
            <a:r>
              <a:rPr kumimoji="0" lang="nl-NL" altLang="nl-NL" i="0" u="none" strike="noStrike" kern="0" cap="none" spc="0" normalizeH="0" baseline="0" noProof="0" dirty="0">
                <a:ln>
                  <a:noFill/>
                </a:ln>
                <a:solidFill>
                  <a:srgbClr val="000000"/>
                </a:solidFill>
                <a:effectLst/>
                <a:uLnTx/>
                <a:uFillTx/>
                <a:latin typeface="+mn-lt"/>
                <a:ea typeface="+mn-ea"/>
                <a:cs typeface="+mn-cs"/>
              </a:rPr>
              <a:t>Mixtures or composite articles -- &gt; GIR 3</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nl-NL" altLang="nl-NL"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nl-NL" altLang="nl-NL" b="0" i="1" u="none" strike="noStrike" kern="0" cap="none" spc="0" normalizeH="0" baseline="0" noProof="0" dirty="0">
                <a:ln>
                  <a:noFill/>
                </a:ln>
                <a:solidFill>
                  <a:srgbClr val="000000"/>
                </a:solidFill>
                <a:effectLst/>
                <a:uLnTx/>
                <a:uFillTx/>
                <a:latin typeface="+mn-lt"/>
                <a:ea typeface="+mn-ea"/>
                <a:cs typeface="+mn-cs"/>
              </a:rPr>
              <a:t>Examples</a:t>
            </a:r>
            <a:r>
              <a:rPr kumimoji="0" lang="nl-NL" altLang="nl-NL" b="0" i="0" u="none" strike="noStrike" kern="0" cap="none" spc="0" normalizeH="0" baseline="0" noProof="0" dirty="0">
                <a:ln>
                  <a:noFill/>
                </a:ln>
                <a:solidFill>
                  <a:srgbClr val="000000"/>
                </a:solidFill>
                <a:effectLst/>
                <a:uLnTx/>
                <a:uFillTx/>
                <a:latin typeface="+mn-lt"/>
                <a:ea typeface="+mn-ea"/>
                <a:cs typeface="+mn-cs"/>
              </a:rPr>
              <a:t>:</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nl-NL" altLang="nl-NL" b="0" i="0" u="none" strike="noStrike" kern="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nl-NL" altLang="nl-NL" b="0" i="0" u="none" strike="noStrike" kern="0" cap="none" spc="0" normalizeH="0" baseline="0" noProof="0" dirty="0">
                <a:ln>
                  <a:noFill/>
                </a:ln>
                <a:solidFill>
                  <a:srgbClr val="000000"/>
                </a:solidFill>
                <a:effectLst/>
                <a:uLnTx/>
                <a:uFillTx/>
                <a:latin typeface="+mn-lt"/>
                <a:ea typeface="+mn-ea"/>
                <a:cs typeface="+mn-cs"/>
              </a:rPr>
              <a:t>a consignment of dried peas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nl-NL" altLang="nl-NL" b="0" i="0" u="none" strike="noStrike" kern="0" cap="none" spc="0" normalizeH="0" baseline="0" noProof="0" dirty="0">
                <a:ln>
                  <a:noFill/>
                </a:ln>
                <a:solidFill>
                  <a:srgbClr val="000000"/>
                </a:solidFill>
                <a:effectLst/>
                <a:uLnTx/>
                <a:uFillTx/>
                <a:latin typeface="+mn-lt"/>
                <a:ea typeface="+mn-ea"/>
                <a:cs typeface="+mn-cs"/>
              </a:rPr>
              <a:t>(51%) and sugar (49%) </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nl-NL" altLang="nl-NL" sz="2000" b="1" i="0" u="none" strike="noStrike" kern="0" cap="none" spc="0" normalizeH="0" baseline="0" noProof="0" dirty="0">
              <a:ln>
                <a:noFill/>
              </a:ln>
              <a:solidFill>
                <a:srgbClr val="000000"/>
              </a:solidFill>
              <a:effectLst/>
              <a:uLnTx/>
              <a:uFillTx/>
              <a:latin typeface="Arial"/>
              <a:ea typeface="+mn-ea"/>
              <a:cs typeface="+mn-cs"/>
            </a:endParaRPr>
          </a:p>
          <a:p>
            <a:endParaRPr lang="en-ZA" dirty="0">
              <a:latin typeface="+mj-lt"/>
            </a:endParaRPr>
          </a:p>
        </p:txBody>
      </p:sp>
      <p:pic>
        <p:nvPicPr>
          <p:cNvPr id="5" name="Picture 4">
            <a:extLst>
              <a:ext uri="{FF2B5EF4-FFF2-40B4-BE49-F238E27FC236}">
                <a16:creationId xmlns:a16="http://schemas.microsoft.com/office/drawing/2014/main" id="{1215BA4E-C76D-4450-9237-21BBC036E7FC}"/>
              </a:ext>
            </a:extLst>
          </p:cNvPr>
          <p:cNvPicPr>
            <a:picLocks noChangeAspect="1"/>
          </p:cNvPicPr>
          <p:nvPr/>
        </p:nvPicPr>
        <p:blipFill>
          <a:blip r:embed="rId2"/>
          <a:stretch>
            <a:fillRect/>
          </a:stretch>
        </p:blipFill>
        <p:spPr>
          <a:xfrm>
            <a:off x="1919107" y="3686296"/>
            <a:ext cx="5305786" cy="1828959"/>
          </a:xfrm>
          <a:prstGeom prst="rect">
            <a:avLst/>
          </a:prstGeom>
        </p:spPr>
      </p:pic>
    </p:spTree>
    <p:extLst>
      <p:ext uri="{BB962C8B-B14F-4D97-AF65-F5344CB8AC3E}">
        <p14:creationId xmlns:p14="http://schemas.microsoft.com/office/powerpoint/2010/main" val="153718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4D66-5DD5-7BF6-1D4C-545EF98A4388}"/>
              </a:ext>
            </a:extLst>
          </p:cNvPr>
          <p:cNvSpPr>
            <a:spLocks noGrp="1"/>
          </p:cNvSpPr>
          <p:nvPr>
            <p:ph type="title"/>
          </p:nvPr>
        </p:nvSpPr>
        <p:spPr/>
        <p:txBody>
          <a:bodyPr>
            <a:normAutofit/>
          </a:bodyPr>
          <a:lstStyle/>
          <a:p>
            <a:r>
              <a:rPr lang="en-ZA" sz="3000" dirty="0"/>
              <a:t>GIR’s Harmonised System</a:t>
            </a:r>
          </a:p>
        </p:txBody>
      </p:sp>
      <p:sp>
        <p:nvSpPr>
          <p:cNvPr id="3" name="Slide Number Placeholder 2">
            <a:extLst>
              <a:ext uri="{FF2B5EF4-FFF2-40B4-BE49-F238E27FC236}">
                <a16:creationId xmlns:a16="http://schemas.microsoft.com/office/drawing/2014/main" id="{A7499424-4977-AE07-147A-4D23DDFC41BF}"/>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5" name="Text Placeholder 4">
            <a:extLst>
              <a:ext uri="{FF2B5EF4-FFF2-40B4-BE49-F238E27FC236}">
                <a16:creationId xmlns:a16="http://schemas.microsoft.com/office/drawing/2014/main" id="{41D4EB80-1C17-B6D2-3444-9CE3F6BE6B93}"/>
              </a:ext>
            </a:extLst>
          </p:cNvPr>
          <p:cNvSpPr>
            <a:spLocks noGrp="1"/>
          </p:cNvSpPr>
          <p:nvPr>
            <p:ph type="body" sz="quarter" idx="12"/>
          </p:nvPr>
        </p:nvSpPr>
        <p:spPr>
          <a:xfrm>
            <a:off x="341992" y="1080146"/>
            <a:ext cx="7781517" cy="437806"/>
          </a:xfrm>
        </p:spPr>
        <p:txBody>
          <a:bodyPr>
            <a:normAutofit/>
          </a:bodyPr>
          <a:lstStyle/>
          <a:p>
            <a:r>
              <a:rPr kumimoji="0" lang="en-GB" sz="1800" b="1" i="0" u="none" strike="noStrike" kern="0" cap="none" spc="0" normalizeH="0" baseline="0" noProof="0" dirty="0">
                <a:ln>
                  <a:noFill/>
                </a:ln>
                <a:solidFill>
                  <a:srgbClr val="000000"/>
                </a:solidFill>
                <a:effectLst/>
                <a:uLnTx/>
                <a:uFillTx/>
                <a:latin typeface="+mn-lt"/>
                <a:ea typeface="+mn-ea"/>
                <a:cs typeface="+mn-cs"/>
              </a:rPr>
              <a:t>Rule 3: </a:t>
            </a:r>
            <a:r>
              <a:rPr kumimoji="0" lang="en-GB" sz="1800" b="0" i="0" u="none" strike="noStrike" kern="0" cap="none" spc="0" normalizeH="0" baseline="0" noProof="0" dirty="0">
                <a:ln>
                  <a:noFill/>
                </a:ln>
                <a:solidFill>
                  <a:srgbClr val="000000"/>
                </a:solidFill>
                <a:effectLst/>
                <a:uLnTx/>
                <a:uFillTx/>
                <a:latin typeface="+mn-lt"/>
                <a:ea typeface="+mn-ea"/>
                <a:cs typeface="+mn-cs"/>
              </a:rPr>
              <a:t>Classification of goods classifiable under two or more headings</a:t>
            </a:r>
          </a:p>
          <a:p>
            <a:endParaRPr lang="en-ZA" dirty="0"/>
          </a:p>
        </p:txBody>
      </p:sp>
      <p:graphicFrame>
        <p:nvGraphicFramePr>
          <p:cNvPr id="6" name="Diagram 5">
            <a:extLst>
              <a:ext uri="{FF2B5EF4-FFF2-40B4-BE49-F238E27FC236}">
                <a16:creationId xmlns:a16="http://schemas.microsoft.com/office/drawing/2014/main" id="{CBBD0335-B7B6-F8EB-E19C-E19ACEDD6815}"/>
              </a:ext>
            </a:extLst>
          </p:cNvPr>
          <p:cNvGraphicFramePr/>
          <p:nvPr/>
        </p:nvGraphicFramePr>
        <p:xfrm>
          <a:off x="236810" y="1962248"/>
          <a:ext cx="8306298" cy="2259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924E327A-E709-B5C9-0655-1826110EFDDB}"/>
              </a:ext>
            </a:extLst>
          </p:cNvPr>
          <p:cNvSpPr txBox="1"/>
          <p:nvPr/>
        </p:nvSpPr>
        <p:spPr>
          <a:xfrm>
            <a:off x="341992" y="1674112"/>
            <a:ext cx="7587161" cy="369332"/>
          </a:xfrm>
          <a:prstGeom prst="rect">
            <a:avLst/>
          </a:prstGeom>
          <a:noFill/>
        </p:spPr>
        <p:txBody>
          <a:bodyPr wrap="square">
            <a:spAutoFit/>
          </a:bodyPr>
          <a:lstStyle/>
          <a:p>
            <a:pPr marR="0" lvl="0" algn="l" defTabSz="914400" rtl="0" eaLnBrk="0" fontAlgn="base" latinLnBrk="0" hangingPunct="0">
              <a:lnSpc>
                <a:spcPct val="100000"/>
              </a:lnSpc>
              <a:spcBef>
                <a:spcPct val="20000"/>
              </a:spcBef>
              <a:spcAft>
                <a:spcPct val="0"/>
              </a:spcAft>
              <a:buClrTx/>
              <a:buSzTx/>
              <a:tabLst/>
              <a:defRPr/>
            </a:pPr>
            <a:r>
              <a:rPr kumimoji="0" lang="en-GB" sz="1800" i="0" u="none" strike="noStrike" kern="0" cap="none" spc="0" normalizeH="0" baseline="0" noProof="0" dirty="0">
                <a:ln>
                  <a:noFill/>
                </a:ln>
                <a:solidFill>
                  <a:srgbClr val="000000"/>
                </a:solidFill>
                <a:effectLst/>
                <a:uLnTx/>
                <a:uFillTx/>
                <a:ea typeface="+mn-ea"/>
                <a:cs typeface="+mn-cs"/>
              </a:rPr>
              <a:t>Three methods of classification in the following order of priority:</a:t>
            </a:r>
          </a:p>
        </p:txBody>
      </p:sp>
      <p:pic>
        <p:nvPicPr>
          <p:cNvPr id="9" name="Picture 8">
            <a:extLst>
              <a:ext uri="{FF2B5EF4-FFF2-40B4-BE49-F238E27FC236}">
                <a16:creationId xmlns:a16="http://schemas.microsoft.com/office/drawing/2014/main" id="{33210F24-56A1-52DD-B411-FBF71024FC1C}"/>
              </a:ext>
            </a:extLst>
          </p:cNvPr>
          <p:cNvPicPr>
            <a:picLocks noChangeAspect="1"/>
          </p:cNvPicPr>
          <p:nvPr/>
        </p:nvPicPr>
        <p:blipFill>
          <a:blip r:embed="rId7"/>
          <a:stretch>
            <a:fillRect/>
          </a:stretch>
        </p:blipFill>
        <p:spPr>
          <a:xfrm>
            <a:off x="6246967" y="4021282"/>
            <a:ext cx="2296141" cy="2104614"/>
          </a:xfrm>
          <a:prstGeom prst="rect">
            <a:avLst/>
          </a:prstGeom>
        </p:spPr>
      </p:pic>
    </p:spTree>
    <p:extLst>
      <p:ext uri="{BB962C8B-B14F-4D97-AF65-F5344CB8AC3E}">
        <p14:creationId xmlns:p14="http://schemas.microsoft.com/office/powerpoint/2010/main" val="317122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C03CB5-1A53-4AC9-B248-CA3B5F767695}"/>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7" name="Content Placeholder 2">
            <a:extLst>
              <a:ext uri="{FF2B5EF4-FFF2-40B4-BE49-F238E27FC236}">
                <a16:creationId xmlns:a16="http://schemas.microsoft.com/office/drawing/2014/main" id="{70121892-9F8A-4588-92E3-CE529B056A32}"/>
              </a:ext>
            </a:extLst>
          </p:cNvPr>
          <p:cNvSpPr txBox="1">
            <a:spLocks/>
          </p:cNvSpPr>
          <p:nvPr/>
        </p:nvSpPr>
        <p:spPr>
          <a:xfrm>
            <a:off x="223683" y="2228227"/>
            <a:ext cx="8558981" cy="2735318"/>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2"/>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pPr>
            <a:endParaRPr lang="en-ZA" sz="1600" dirty="0"/>
          </a:p>
        </p:txBody>
      </p:sp>
      <p:sp>
        <p:nvSpPr>
          <p:cNvPr id="11" name="Title 1">
            <a:extLst>
              <a:ext uri="{FF2B5EF4-FFF2-40B4-BE49-F238E27FC236}">
                <a16:creationId xmlns:a16="http://schemas.microsoft.com/office/drawing/2014/main" id="{38FE62B8-1729-BFA0-BE2F-A96A2039F4BD}"/>
              </a:ext>
            </a:extLst>
          </p:cNvPr>
          <p:cNvSpPr>
            <a:spLocks noGrp="1"/>
          </p:cNvSpPr>
          <p:nvPr>
            <p:ph type="title"/>
          </p:nvPr>
        </p:nvSpPr>
        <p:spPr>
          <a:xfrm>
            <a:off x="0" y="-28136"/>
            <a:ext cx="9144000" cy="6274191"/>
          </a:xfrm>
          <a:solidFill>
            <a:schemeClr val="accent5"/>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br>
            <a:br>
              <a:rPr lang="en-ZA" sz="1600" b="1" dirty="0">
                <a:solidFill>
                  <a:schemeClr val="bg1"/>
                </a:solidFill>
              </a:rPr>
            </a:br>
            <a:br>
              <a:rPr lang="en-ZA" sz="1600" b="1" dirty="0">
                <a:solidFill>
                  <a:schemeClr val="bg1"/>
                </a:solidFill>
              </a:rPr>
            </a:br>
            <a:br>
              <a:rPr lang="en-ZA" sz="1600" b="1" dirty="0">
                <a:solidFill>
                  <a:schemeClr val="tx2">
                    <a:lumMod val="75000"/>
                  </a:schemeClr>
                </a:solidFill>
                <a:ea typeface="Times New Roman" panose="02020603050405020304" pitchFamily="18" charset="0"/>
                <a:cs typeface="Times New Roman" panose="02020603050405020304" pitchFamily="18"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12" name="Title 1">
            <a:extLst>
              <a:ext uri="{FF2B5EF4-FFF2-40B4-BE49-F238E27FC236}">
                <a16:creationId xmlns:a16="http://schemas.microsoft.com/office/drawing/2014/main" id="{3FAB224A-8D56-022E-CF62-0B84FAB0DA4C}"/>
              </a:ext>
            </a:extLst>
          </p:cNvPr>
          <p:cNvSpPr txBox="1">
            <a:spLocks/>
          </p:cNvSpPr>
          <p:nvPr/>
        </p:nvSpPr>
        <p:spPr>
          <a:xfrm>
            <a:off x="251406" y="366854"/>
            <a:ext cx="8531258" cy="1518217"/>
          </a:xfrm>
          <a:prstGeom prst="rect">
            <a:avLst/>
          </a:prstGeom>
          <a:solidFill>
            <a:schemeClr val="accent1">
              <a:lumMod val="20000"/>
              <a:lumOff val="80000"/>
            </a:schemeClr>
          </a:solidFill>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algn="ctr"/>
            <a:r>
              <a:rPr lang="en-ZA" sz="3600" dirty="0">
                <a:solidFill>
                  <a:schemeClr val="tx1"/>
                </a:solidFill>
              </a:rPr>
              <a:t>Welcome to the </a:t>
            </a:r>
            <a:br>
              <a:rPr lang="en-ZA" sz="3600" dirty="0">
                <a:solidFill>
                  <a:schemeClr val="tx1"/>
                </a:solidFill>
              </a:rPr>
            </a:br>
            <a:r>
              <a:rPr lang="en-ZA" sz="3600" dirty="0">
                <a:solidFill>
                  <a:schemeClr val="tx1"/>
                </a:solidFill>
              </a:rPr>
              <a:t>SARS </a:t>
            </a:r>
            <a:br>
              <a:rPr lang="en-ZA" sz="3600" dirty="0">
                <a:solidFill>
                  <a:schemeClr val="tx1"/>
                </a:solidFill>
              </a:rPr>
            </a:br>
            <a:r>
              <a:rPr lang="en-ZA" sz="3600" dirty="0">
                <a:solidFill>
                  <a:schemeClr val="tx1"/>
                </a:solidFill>
              </a:rPr>
              <a:t>Taxpayer &amp; Trader Webinar</a:t>
            </a:r>
          </a:p>
        </p:txBody>
      </p:sp>
      <p:sp>
        <p:nvSpPr>
          <p:cNvPr id="13" name="Rectangle 12">
            <a:extLst>
              <a:ext uri="{FF2B5EF4-FFF2-40B4-BE49-F238E27FC236}">
                <a16:creationId xmlns:a16="http://schemas.microsoft.com/office/drawing/2014/main" id="{DE5FBF49-5793-0897-92BF-E1328ECBCFCA}"/>
              </a:ext>
            </a:extLst>
          </p:cNvPr>
          <p:cNvSpPr/>
          <p:nvPr/>
        </p:nvSpPr>
        <p:spPr>
          <a:xfrm>
            <a:off x="295799" y="2319429"/>
            <a:ext cx="5750621" cy="1200329"/>
          </a:xfrm>
          <a:prstGeom prst="rect">
            <a:avLst/>
          </a:prstGeom>
          <a:solidFill>
            <a:schemeClr val="accent1">
              <a:lumMod val="20000"/>
              <a:lumOff val="80000"/>
            </a:schemeClr>
          </a:solidFill>
        </p:spPr>
        <p:txBody>
          <a:bodyPr wrap="square">
            <a:spAutoFit/>
          </a:bodyPr>
          <a:lstStyle/>
          <a:p>
            <a:pPr algn="ctr"/>
            <a:r>
              <a:rPr lang="en-ZA" b="1" dirty="0">
                <a:solidFill>
                  <a:schemeClr val="tx2"/>
                </a:solidFill>
              </a:rPr>
              <a:t>Purpose:</a:t>
            </a:r>
          </a:p>
          <a:p>
            <a:r>
              <a:rPr lang="en-US" dirty="0">
                <a:solidFill>
                  <a:schemeClr val="tx1">
                    <a:lumMod val="65000"/>
                    <a:lumOff val="35000"/>
                  </a:schemeClr>
                </a:solidFill>
              </a:rPr>
              <a:t>This presentation seeks to provide clarity on tariff determination procedures as well as making the provisions of the legislation more accessible. </a:t>
            </a:r>
            <a:endParaRPr lang="en-ZA" dirty="0">
              <a:solidFill>
                <a:schemeClr val="tx1">
                  <a:lumMod val="65000"/>
                  <a:lumOff val="35000"/>
                </a:schemeClr>
              </a:solidFill>
            </a:endParaRPr>
          </a:p>
        </p:txBody>
      </p:sp>
      <p:sp>
        <p:nvSpPr>
          <p:cNvPr id="15" name="TextBox 14">
            <a:extLst>
              <a:ext uri="{FF2B5EF4-FFF2-40B4-BE49-F238E27FC236}">
                <a16:creationId xmlns:a16="http://schemas.microsoft.com/office/drawing/2014/main" id="{82DF9F0A-1D4E-01B5-F537-BE0E087561C0}"/>
              </a:ext>
            </a:extLst>
          </p:cNvPr>
          <p:cNvSpPr txBox="1"/>
          <p:nvPr/>
        </p:nvSpPr>
        <p:spPr>
          <a:xfrm>
            <a:off x="268625" y="4237282"/>
            <a:ext cx="6345623" cy="1200329"/>
          </a:xfrm>
          <a:prstGeom prst="rect">
            <a:avLst/>
          </a:prstGeom>
          <a:solidFill>
            <a:schemeClr val="accent1">
              <a:lumMod val="60000"/>
              <a:lumOff val="40000"/>
            </a:schemeClr>
          </a:solidFill>
        </p:spPr>
        <p:txBody>
          <a:bodyPr wrap="square" rtlCol="0">
            <a:spAutoFit/>
          </a:bodyPr>
          <a:lstStyle/>
          <a:p>
            <a:pPr algn="just"/>
            <a:r>
              <a:rPr lang="en-ZA" b="1" dirty="0">
                <a:solidFill>
                  <a:schemeClr val="tx2"/>
                </a:solidFill>
              </a:rPr>
              <a:t>Disclaimer:</a:t>
            </a:r>
          </a:p>
          <a:p>
            <a:r>
              <a:rPr lang="en-ZA" dirty="0">
                <a:solidFill>
                  <a:schemeClr val="tx2"/>
                </a:solidFill>
              </a:rPr>
              <a:t>The information therefore has no binding legal effect and the relevant legislation must be consulted in the event of any doubt as to the meaning or application of any provision. </a:t>
            </a:r>
          </a:p>
        </p:txBody>
      </p:sp>
      <p:pic>
        <p:nvPicPr>
          <p:cNvPr id="16" name="Picture 15">
            <a:extLst>
              <a:ext uri="{FF2B5EF4-FFF2-40B4-BE49-F238E27FC236}">
                <a16:creationId xmlns:a16="http://schemas.microsoft.com/office/drawing/2014/main" id="{1A25A728-CED8-FCE1-9109-4279AD298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728" y="2224531"/>
            <a:ext cx="2120647" cy="3687147"/>
          </a:xfrm>
          <a:prstGeom prst="rect">
            <a:avLst/>
          </a:prstGeom>
        </p:spPr>
      </p:pic>
    </p:spTree>
    <p:extLst>
      <p:ext uri="{BB962C8B-B14F-4D97-AF65-F5344CB8AC3E}">
        <p14:creationId xmlns:p14="http://schemas.microsoft.com/office/powerpoint/2010/main" val="156731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4DC4-35AA-609F-1327-09AC4FECBE5E}"/>
              </a:ext>
            </a:extLst>
          </p:cNvPr>
          <p:cNvSpPr>
            <a:spLocks noGrp="1"/>
          </p:cNvSpPr>
          <p:nvPr>
            <p:ph type="title"/>
          </p:nvPr>
        </p:nvSpPr>
        <p:spPr>
          <a:xfrm>
            <a:off x="7772400" y="5588817"/>
            <a:ext cx="1565184" cy="433886"/>
          </a:xfrm>
        </p:spPr>
        <p:txBody>
          <a:bodyPr>
            <a:normAutofit fontScale="90000"/>
          </a:bodyPr>
          <a:lstStyle/>
          <a:p>
            <a:r>
              <a:rPr kumimoji="0" lang="en-GB" altLang="nl-NL" sz="2000" b="0" i="0" u="none" strike="noStrike" kern="1200" cap="none" spc="0" normalizeH="0" baseline="0" noProof="0" dirty="0">
                <a:ln>
                  <a:noFill/>
                </a:ln>
                <a:solidFill>
                  <a:srgbClr val="000000"/>
                </a:solidFill>
                <a:effectLst/>
                <a:uLnTx/>
                <a:uFillTx/>
                <a:latin typeface="+mn-lt"/>
                <a:ea typeface="Calibri" panose="020F0502020204030204" pitchFamily="34" charset="0"/>
                <a:cs typeface="EUAlbertina"/>
              </a:rPr>
              <a:t>White tea</a:t>
            </a:r>
            <a:br>
              <a:rPr kumimoji="0" lang="nl-NL" altLang="nl-NL" sz="2800" b="0" i="0" u="none" strike="noStrike" kern="1200" cap="none" spc="0" normalizeH="0" baseline="0" noProof="0" dirty="0">
                <a:ln>
                  <a:noFill/>
                </a:ln>
                <a:solidFill>
                  <a:srgbClr val="000000"/>
                </a:solidFill>
                <a:effectLst/>
                <a:uLnTx/>
                <a:uFillTx/>
                <a:latin typeface="+mn-lt"/>
                <a:ea typeface="Calibri" panose="020F0502020204030204" pitchFamily="34" charset="0"/>
                <a:cs typeface="EUAlbertina"/>
              </a:rPr>
            </a:br>
            <a:endParaRPr lang="en-ZA" dirty="0"/>
          </a:p>
        </p:txBody>
      </p:sp>
      <p:sp>
        <p:nvSpPr>
          <p:cNvPr id="3" name="Slide Number Placeholder 2">
            <a:extLst>
              <a:ext uri="{FF2B5EF4-FFF2-40B4-BE49-F238E27FC236}">
                <a16:creationId xmlns:a16="http://schemas.microsoft.com/office/drawing/2014/main" id="{92FBDEF3-F45C-F658-56FE-97CC7BE2C6D3}"/>
              </a:ext>
            </a:extLst>
          </p:cNvPr>
          <p:cNvSpPr>
            <a:spLocks noGrp="1"/>
          </p:cNvSpPr>
          <p:nvPr>
            <p:ph type="sldNum" sz="quarter" idx="10"/>
          </p:nvPr>
        </p:nvSpPr>
        <p:spPr/>
        <p:txBody>
          <a:bodyPr/>
          <a:lstStyle/>
          <a:p>
            <a:fld id="{B540B12B-D968-2643-8E7F-238A3C456CC9}" type="slidenum">
              <a:rPr lang="en-US" smtClean="0"/>
              <a:pPr/>
              <a:t>19</a:t>
            </a:fld>
            <a:endParaRPr lang="en-US" dirty="0"/>
          </a:p>
        </p:txBody>
      </p:sp>
      <p:pic>
        <p:nvPicPr>
          <p:cNvPr id="9" name="Picture 8">
            <a:extLst>
              <a:ext uri="{FF2B5EF4-FFF2-40B4-BE49-F238E27FC236}">
                <a16:creationId xmlns:a16="http://schemas.microsoft.com/office/drawing/2014/main" id="{969C9028-1B6D-1BCB-BB61-D779AFE1D694}"/>
              </a:ext>
            </a:extLst>
          </p:cNvPr>
          <p:cNvPicPr>
            <a:picLocks noChangeAspect="1"/>
          </p:cNvPicPr>
          <p:nvPr/>
        </p:nvPicPr>
        <p:blipFill>
          <a:blip r:embed="rId2"/>
          <a:stretch>
            <a:fillRect/>
          </a:stretch>
        </p:blipFill>
        <p:spPr>
          <a:xfrm>
            <a:off x="7572173" y="1550991"/>
            <a:ext cx="1313040" cy="1000664"/>
          </a:xfrm>
          <a:prstGeom prst="rect">
            <a:avLst/>
          </a:prstGeom>
        </p:spPr>
      </p:pic>
      <p:pic>
        <p:nvPicPr>
          <p:cNvPr id="11" name="Picture 10">
            <a:extLst>
              <a:ext uri="{FF2B5EF4-FFF2-40B4-BE49-F238E27FC236}">
                <a16:creationId xmlns:a16="http://schemas.microsoft.com/office/drawing/2014/main" id="{C076914B-757B-98ED-7013-39001BAD5C0B}"/>
              </a:ext>
            </a:extLst>
          </p:cNvPr>
          <p:cNvPicPr>
            <a:picLocks noChangeAspect="1"/>
          </p:cNvPicPr>
          <p:nvPr/>
        </p:nvPicPr>
        <p:blipFill>
          <a:blip r:embed="rId3"/>
          <a:stretch>
            <a:fillRect/>
          </a:stretch>
        </p:blipFill>
        <p:spPr>
          <a:xfrm>
            <a:off x="7772401" y="4676914"/>
            <a:ext cx="1112812" cy="906260"/>
          </a:xfrm>
          <a:prstGeom prst="rect">
            <a:avLst/>
          </a:prstGeom>
        </p:spPr>
      </p:pic>
      <p:graphicFrame>
        <p:nvGraphicFramePr>
          <p:cNvPr id="13" name="Diagram 12">
            <a:extLst>
              <a:ext uri="{FF2B5EF4-FFF2-40B4-BE49-F238E27FC236}">
                <a16:creationId xmlns:a16="http://schemas.microsoft.com/office/drawing/2014/main" id="{F45D3E27-DE3F-8BDE-B227-EC8C1CB472A3}"/>
              </a:ext>
            </a:extLst>
          </p:cNvPr>
          <p:cNvGraphicFramePr/>
          <p:nvPr/>
        </p:nvGraphicFramePr>
        <p:xfrm>
          <a:off x="655977" y="1195583"/>
          <a:ext cx="6814774" cy="4840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itle 1">
            <a:extLst>
              <a:ext uri="{FF2B5EF4-FFF2-40B4-BE49-F238E27FC236}">
                <a16:creationId xmlns:a16="http://schemas.microsoft.com/office/drawing/2014/main" id="{F2670E71-51CD-9CD9-689F-2DDC2E6F07A7}"/>
              </a:ext>
            </a:extLst>
          </p:cNvPr>
          <p:cNvSpPr txBox="1">
            <a:spLocks/>
          </p:cNvSpPr>
          <p:nvPr/>
        </p:nvSpPr>
        <p:spPr>
          <a:xfrm>
            <a:off x="341993" y="441325"/>
            <a:ext cx="7886700" cy="53260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2800" b="1" kern="1200">
                <a:solidFill>
                  <a:srgbClr val="004C85"/>
                </a:solidFill>
                <a:latin typeface="+mj-lt"/>
                <a:ea typeface="+mj-ea"/>
                <a:cs typeface="+mj-cs"/>
              </a:defRPr>
            </a:lvl1pPr>
          </a:lstStyle>
          <a:p>
            <a:r>
              <a:rPr lang="en-ZA" sz="3000" dirty="0"/>
              <a:t>GIR’s Harmonised System</a:t>
            </a:r>
          </a:p>
        </p:txBody>
      </p:sp>
    </p:spTree>
    <p:extLst>
      <p:ext uri="{BB962C8B-B14F-4D97-AF65-F5344CB8AC3E}">
        <p14:creationId xmlns:p14="http://schemas.microsoft.com/office/powerpoint/2010/main" val="219267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GIR’s Harmonised System</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20</a:t>
            </a:fld>
            <a:endParaRPr lang="en-US" dirty="0"/>
          </a:p>
        </p:txBody>
      </p:sp>
      <p:sp>
        <p:nvSpPr>
          <p:cNvPr id="4" name="Text Placeholder 3"/>
          <p:cNvSpPr>
            <a:spLocks noGrp="1"/>
          </p:cNvSpPr>
          <p:nvPr>
            <p:ph type="body" sz="quarter" idx="11"/>
          </p:nvPr>
        </p:nvSpPr>
        <p:spPr>
          <a:xfrm>
            <a:off x="341313" y="1094014"/>
            <a:ext cx="7741984" cy="5335811"/>
          </a:xfrm>
        </p:spPr>
        <p:txBody>
          <a:bodyPr>
            <a:normAutofit/>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mn-lt"/>
              </a:rPr>
              <a:t>Rule 5a:</a:t>
            </a:r>
            <a:r>
              <a:rPr kumimoji="0" lang="en-US" b="1" i="0" u="none" strike="noStrike" kern="0" cap="none" spc="0" normalizeH="0" noProof="0" dirty="0">
                <a:ln>
                  <a:noFill/>
                </a:ln>
                <a:solidFill>
                  <a:srgbClr val="000000"/>
                </a:solidFill>
                <a:effectLst/>
                <a:uLnTx/>
                <a:uFillTx/>
                <a:latin typeface="+mn-lt"/>
              </a:rPr>
              <a:t> </a:t>
            </a:r>
            <a:r>
              <a:rPr kumimoji="0" lang="en-US" i="0" u="none" strike="noStrike" kern="0" cap="none" spc="0" normalizeH="0" baseline="0" noProof="0" dirty="0">
                <a:ln>
                  <a:noFill/>
                </a:ln>
                <a:solidFill>
                  <a:schemeClr val="tx1"/>
                </a:solidFill>
                <a:effectLst/>
                <a:uLnTx/>
                <a:uFillTx/>
                <a:latin typeface="+mn-lt"/>
              </a:rPr>
              <a:t>Containers: </a:t>
            </a:r>
          </a:p>
          <a:p>
            <a:pPr marL="342900" lvl="0" indent="-342900" eaLnBrk="0" fontAlgn="base" hangingPunct="0">
              <a:lnSpc>
                <a:spcPct val="90000"/>
              </a:lnSpc>
              <a:spcBef>
                <a:spcPct val="20000"/>
              </a:spcBef>
              <a:spcAft>
                <a:spcPct val="0"/>
              </a:spcAft>
              <a:defRPr/>
            </a:pPr>
            <a:r>
              <a:rPr lang="en-GB" dirty="0">
                <a:solidFill>
                  <a:schemeClr val="tx1"/>
                </a:solidFill>
                <a:latin typeface="+mn-lt"/>
              </a:rPr>
              <a:t>Camera cases, musical instrument cases, gun cases, etc, shall be classified</a:t>
            </a:r>
          </a:p>
          <a:p>
            <a:pPr marL="342900" lvl="0" indent="-342900" eaLnBrk="0" fontAlgn="base" hangingPunct="0">
              <a:lnSpc>
                <a:spcPct val="90000"/>
              </a:lnSpc>
              <a:spcBef>
                <a:spcPct val="20000"/>
              </a:spcBef>
              <a:spcAft>
                <a:spcPct val="0"/>
              </a:spcAft>
              <a:defRPr/>
            </a:pPr>
            <a:r>
              <a:rPr lang="en-GB" dirty="0">
                <a:solidFill>
                  <a:schemeClr val="tx1"/>
                </a:solidFill>
                <a:latin typeface="+mn-lt"/>
              </a:rPr>
              <a:t>with such articles when of a kind normally sold therewith. </a:t>
            </a:r>
            <a:endParaRPr kumimoji="0" lang="en-US" i="1"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i="1" u="none" strike="noStrike" kern="0" cap="none" spc="0" normalizeH="0" baseline="0" noProof="0" dirty="0">
              <a:ln>
                <a:noFill/>
              </a:ln>
              <a:solidFill>
                <a:schemeClr val="tx1"/>
              </a:solidFill>
              <a:effectLst/>
              <a:uLnTx/>
              <a:uFillTx/>
              <a:latin typeface="+mn-lt"/>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i="1" u="none" strike="noStrike" kern="0" cap="none" spc="0" normalizeH="0" baseline="0" noProof="0" dirty="0">
                <a:ln>
                  <a:noFill/>
                </a:ln>
                <a:solidFill>
                  <a:schemeClr val="tx1"/>
                </a:solidFill>
                <a:effectLst/>
                <a:uLnTx/>
                <a:uFillTx/>
                <a:latin typeface="+mn-lt"/>
              </a:rPr>
              <a:t>Example</a:t>
            </a:r>
            <a:r>
              <a:rPr kumimoji="0" lang="en-US" i="0" u="none" strike="noStrike" kern="0" cap="none" spc="0" normalizeH="0" baseline="0" noProof="0" dirty="0">
                <a:ln>
                  <a:noFill/>
                </a:ln>
                <a:solidFill>
                  <a:schemeClr val="tx1"/>
                </a:solidFill>
                <a:effectLst/>
                <a:uLnTx/>
                <a:uFillTx/>
                <a:latin typeface="+mn-lt"/>
              </a:rPr>
              <a:t>:</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GB" b="0" i="0" u="none" strike="noStrike" kern="0" cap="none" spc="0" normalizeH="0" baseline="0" noProof="0" dirty="0">
                <a:ln>
                  <a:noFill/>
                </a:ln>
                <a:solidFill>
                  <a:schemeClr val="tx1"/>
                </a:solidFill>
                <a:effectLst/>
                <a:uLnTx/>
                <a:uFillTx/>
                <a:latin typeface="+mn-lt"/>
                <a:ea typeface="+mn-ea"/>
                <a:cs typeface="+mn-cs"/>
              </a:rPr>
              <a:t>Set put up for retail sale consisting of:</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nl-NL"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GB" b="0" i="0" u="none" strike="noStrike" kern="0" cap="none" spc="0" normalizeH="0" baseline="0" noProof="0" dirty="0">
                <a:ln>
                  <a:noFill/>
                </a:ln>
                <a:solidFill>
                  <a:schemeClr val="tx1"/>
                </a:solidFill>
                <a:effectLst/>
                <a:uLnTx/>
                <a:uFillTx/>
                <a:latin typeface="+mn-lt"/>
                <a:ea typeface="+mn-ea"/>
                <a:cs typeface="+mn-cs"/>
              </a:rPr>
              <a:t>pair of plastic roller skates, adjustable in length </a:t>
            </a:r>
            <a:endParaRPr kumimoji="0" lang="nl-NL"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GB" b="0" i="0" u="none" strike="noStrike" kern="0" cap="none" spc="0" normalizeH="0" baseline="0" noProof="0" dirty="0">
                <a:ln>
                  <a:noFill/>
                </a:ln>
                <a:solidFill>
                  <a:schemeClr val="tx1"/>
                </a:solidFill>
                <a:effectLst/>
                <a:uLnTx/>
                <a:uFillTx/>
                <a:latin typeface="+mn-lt"/>
                <a:ea typeface="+mn-ea"/>
                <a:cs typeface="+mn-cs"/>
              </a:rPr>
              <a:t>durable plastic wheels, knee, and elbow protectors </a:t>
            </a: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GB" b="0" i="0" u="none" strike="noStrike" kern="0" cap="none" spc="0" normalizeH="0" baseline="0" noProof="0" dirty="0">
                <a:ln>
                  <a:noFill/>
                </a:ln>
                <a:solidFill>
                  <a:schemeClr val="tx1"/>
                </a:solidFill>
                <a:effectLst/>
                <a:uLnTx/>
                <a:uFillTx/>
                <a:latin typeface="+mn-lt"/>
                <a:ea typeface="+mn-ea"/>
                <a:cs typeface="+mn-cs"/>
              </a:rPr>
              <a:t>protective plastic helmet</a:t>
            </a:r>
            <a:endParaRPr kumimoji="0" lang="nl-NL"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n-GB" b="0" i="0" u="none" strike="noStrike" kern="0" cap="none" spc="0" normalizeH="0" baseline="0" noProof="0" dirty="0">
                <a:ln>
                  <a:noFill/>
                </a:ln>
                <a:solidFill>
                  <a:schemeClr val="tx1"/>
                </a:solidFill>
                <a:effectLst/>
                <a:uLnTx/>
                <a:uFillTx/>
                <a:latin typeface="+mn-lt"/>
                <a:ea typeface="+mn-ea"/>
                <a:cs typeface="+mn-cs"/>
              </a:rPr>
              <a:t>special designed plastic transparent rucksack </a:t>
            </a:r>
            <a:endParaRPr kumimoji="0" lang="nl-NL"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400" b="1" i="1" u="none" strike="noStrike" kern="0" cap="none" spc="0" normalizeH="0" baseline="0" noProof="0" dirty="0">
              <a:ln>
                <a:noFill/>
              </a:ln>
              <a:solidFill>
                <a:srgbClr val="000000"/>
              </a:solidFill>
              <a:effectLst/>
              <a:uLnTx/>
              <a:uFillTx/>
              <a:latin typeface="Arial"/>
              <a:ea typeface="+mn-ea"/>
              <a:cs typeface="+mn-cs"/>
            </a:endParaRPr>
          </a:p>
          <a:p>
            <a:pPr eaLnBrk="1" hangingPunct="1">
              <a:lnSpc>
                <a:spcPct val="115000"/>
              </a:lnSpc>
              <a:spcBef>
                <a:spcPct val="0"/>
              </a:spcBef>
              <a:buFontTx/>
              <a:buNone/>
            </a:pPr>
            <a:endParaRPr lang="en-GB" altLang="nl-NL" sz="2000" b="0" dirty="0">
              <a:ea typeface="Calibri" panose="020F0502020204030204" pitchFamily="34" charset="0"/>
              <a:cs typeface="EUAlbertin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2000" i="1" kern="0" dirty="0">
              <a:solidFill>
                <a:srgbClr val="000000"/>
              </a:solidFill>
              <a:latin typeface="Arial"/>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2000" i="1" kern="0" dirty="0">
              <a:solidFill>
                <a:srgbClr val="000000"/>
              </a:solidFill>
              <a:latin typeface="Arial"/>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endParaRPr lang="en-ZA" dirty="0">
              <a:latin typeface="+mj-lt"/>
            </a:endParaRPr>
          </a:p>
        </p:txBody>
      </p:sp>
      <p:pic>
        <p:nvPicPr>
          <p:cNvPr id="5" name="Picture 4">
            <a:extLst>
              <a:ext uri="{FF2B5EF4-FFF2-40B4-BE49-F238E27FC236}">
                <a16:creationId xmlns:a16="http://schemas.microsoft.com/office/drawing/2014/main" id="{39E62BB6-62F8-4234-BE04-3C326BAC16DB}"/>
              </a:ext>
            </a:extLst>
          </p:cNvPr>
          <p:cNvPicPr>
            <a:picLocks noChangeAspect="1"/>
          </p:cNvPicPr>
          <p:nvPr/>
        </p:nvPicPr>
        <p:blipFill>
          <a:blip r:embed="rId2"/>
          <a:stretch>
            <a:fillRect/>
          </a:stretch>
        </p:blipFill>
        <p:spPr>
          <a:xfrm>
            <a:off x="6204857" y="3619375"/>
            <a:ext cx="2350589" cy="2421889"/>
          </a:xfrm>
          <a:prstGeom prst="rect">
            <a:avLst/>
          </a:prstGeom>
        </p:spPr>
      </p:pic>
    </p:spTree>
    <p:extLst>
      <p:ext uri="{BB962C8B-B14F-4D97-AF65-F5344CB8AC3E}">
        <p14:creationId xmlns:p14="http://schemas.microsoft.com/office/powerpoint/2010/main" val="867254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000" dirty="0"/>
              <a:t>GIR’s Harmonised System</a:t>
            </a:r>
          </a:p>
        </p:txBody>
      </p:sp>
      <p:sp>
        <p:nvSpPr>
          <p:cNvPr id="3" name="Slide Number Placeholder 2"/>
          <p:cNvSpPr>
            <a:spLocks noGrp="1"/>
          </p:cNvSpPr>
          <p:nvPr>
            <p:ph type="sldNum" sz="quarter" idx="10"/>
          </p:nvPr>
        </p:nvSpPr>
        <p:spPr/>
        <p:txBody>
          <a:bodyPr/>
          <a:lstStyle/>
          <a:p>
            <a:fld id="{B540B12B-D968-2643-8E7F-238A3C456CC9}" type="slidenum">
              <a:rPr lang="en-US" smtClean="0"/>
              <a:pPr/>
              <a:t>21</a:t>
            </a:fld>
            <a:endParaRPr lang="en-US" dirty="0"/>
          </a:p>
        </p:txBody>
      </p:sp>
      <p:sp>
        <p:nvSpPr>
          <p:cNvPr id="4" name="Text Placeholder 3"/>
          <p:cNvSpPr>
            <a:spLocks noGrp="1"/>
          </p:cNvSpPr>
          <p:nvPr>
            <p:ph type="body" sz="quarter" idx="11"/>
          </p:nvPr>
        </p:nvSpPr>
        <p:spPr>
          <a:xfrm>
            <a:off x="341312" y="1094015"/>
            <a:ext cx="8370887" cy="4998810"/>
          </a:xfrm>
        </p:spPr>
        <p:txBody>
          <a:bodyPr>
            <a:normAutofit/>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altLang="nl-NL" b="1" i="0" u="none" strike="noStrike" kern="0" cap="none" spc="0" normalizeH="0" baseline="0" noProof="0" dirty="0">
                <a:ln>
                  <a:noFill/>
                </a:ln>
                <a:solidFill>
                  <a:srgbClr val="000000"/>
                </a:solidFill>
                <a:effectLst/>
                <a:uLnTx/>
                <a:uFillTx/>
                <a:latin typeface="+mn-lt"/>
                <a:ea typeface="+mn-ea"/>
                <a:cs typeface="+mn-cs"/>
              </a:rPr>
              <a:t>Rule 5b: </a:t>
            </a:r>
            <a:r>
              <a:rPr lang="en-GB" i="0" dirty="0">
                <a:solidFill>
                  <a:schemeClr val="tx1"/>
                </a:solidFill>
                <a:effectLst/>
                <a:latin typeface="+mn-lt"/>
              </a:rPr>
              <a:t>Subject to the provisions of Rule 5 (a) above, packing materials and packing containers presented with the goods therein shall be classified with the goods if they are of a kind normally used for packing such goods.</a:t>
            </a:r>
            <a:endParaRPr kumimoji="0" lang="en-US" altLang="nl-NL"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GB" kern="0" dirty="0">
                <a:solidFill>
                  <a:schemeClr val="tx1"/>
                </a:solidFill>
                <a:latin typeface="+mn-lt"/>
              </a:rPr>
              <a:t>Example</a:t>
            </a:r>
            <a:endParaRPr kumimoji="0" lang="en-GB"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i="0" u="none" strike="noStrike" kern="0" cap="none" spc="0" normalizeH="0" baseline="0" noProof="0" dirty="0">
                <a:ln>
                  <a:noFill/>
                </a:ln>
                <a:solidFill>
                  <a:schemeClr val="tx1"/>
                </a:solidFill>
                <a:effectLst/>
                <a:uLnTx/>
                <a:uFillTx/>
                <a:latin typeface="+mn-lt"/>
                <a:ea typeface="+mn-ea"/>
                <a:cs typeface="+mn-cs"/>
              </a:rPr>
              <a:t>1) MP3-sunglasses </a:t>
            </a:r>
            <a:endParaRPr kumimoji="0" lang="nl-NL"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i="0" u="none" strike="noStrike" kern="0" cap="none" spc="0" normalizeH="0" baseline="0" noProof="0" dirty="0">
                <a:ln>
                  <a:noFill/>
                </a:ln>
                <a:solidFill>
                  <a:schemeClr val="tx1"/>
                </a:solidFill>
                <a:effectLst/>
                <a:uLnTx/>
                <a:uFillTx/>
                <a:latin typeface="+mn-lt"/>
                <a:ea typeface="+mn-ea"/>
                <a:cs typeface="+mn-cs"/>
              </a:rPr>
              <a:t>Top brand sunglasses with incorporated MP3 player with headset and Bluetooth</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400" b="1" i="1" u="none" strike="noStrike" kern="0" cap="none" spc="0" normalizeH="0" baseline="0" noProof="0" dirty="0">
              <a:ln>
                <a:noFill/>
              </a:ln>
              <a:solidFill>
                <a:srgbClr val="000000"/>
              </a:solidFill>
              <a:effectLst/>
              <a:uLnTx/>
              <a:uFillTx/>
              <a:latin typeface="Arial"/>
              <a:ea typeface="+mn-ea"/>
              <a:cs typeface="+mn-cs"/>
            </a:endParaRPr>
          </a:p>
          <a:p>
            <a:pPr eaLnBrk="1" hangingPunct="1">
              <a:lnSpc>
                <a:spcPct val="115000"/>
              </a:lnSpc>
              <a:spcBef>
                <a:spcPct val="0"/>
              </a:spcBef>
              <a:buFontTx/>
              <a:buNone/>
            </a:pPr>
            <a:endParaRPr lang="en-GB" altLang="nl-NL" sz="2000" b="0" dirty="0">
              <a:ea typeface="Calibri" panose="020F0502020204030204" pitchFamily="34" charset="0"/>
              <a:cs typeface="EUAlbertin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742950" marR="0" lvl="1" indent="-285750" algn="l" defTabSz="914400" rtl="0" eaLnBrk="0" fontAlgn="base" latinLnBrk="0" hangingPunct="0">
              <a:lnSpc>
                <a:spcPct val="100000"/>
              </a:lnSpc>
              <a:spcBef>
                <a:spcPct val="20000"/>
              </a:spcBef>
              <a:spcAft>
                <a:spcPct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2000" i="1" kern="0" dirty="0">
              <a:solidFill>
                <a:srgbClr val="000000"/>
              </a:solidFill>
              <a:latin typeface="Arial"/>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GB" sz="2000" i="1" kern="0" dirty="0">
              <a:solidFill>
                <a:srgbClr val="000000"/>
              </a:solidFill>
              <a:latin typeface="Arial"/>
              <a:cs typeface="Arial"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GB" sz="2000" b="0" i="1" u="none" strike="noStrike" kern="0" cap="none" spc="0" normalizeH="0" baseline="0" noProof="0" dirty="0">
              <a:ln>
                <a:noFill/>
              </a:ln>
              <a:solidFill>
                <a:srgbClr val="000000"/>
              </a:solidFill>
              <a:effectLst/>
              <a:uLnTx/>
              <a:uFillTx/>
              <a:latin typeface="Arial"/>
              <a:ea typeface="+mn-ea"/>
              <a:cs typeface="Arial" pitchFamily="34" charset="0"/>
            </a:endParaRPr>
          </a:p>
          <a:p>
            <a:endParaRPr lang="en-ZA" dirty="0">
              <a:latin typeface="+mj-lt"/>
            </a:endParaRPr>
          </a:p>
        </p:txBody>
      </p:sp>
      <p:pic>
        <p:nvPicPr>
          <p:cNvPr id="5" name="Picture 4">
            <a:extLst>
              <a:ext uri="{FF2B5EF4-FFF2-40B4-BE49-F238E27FC236}">
                <a16:creationId xmlns:a16="http://schemas.microsoft.com/office/drawing/2014/main" id="{BEC9B15B-AED8-4BDA-B1A1-F9B54CF2C8B4}"/>
              </a:ext>
            </a:extLst>
          </p:cNvPr>
          <p:cNvPicPr>
            <a:picLocks noChangeAspect="1"/>
          </p:cNvPicPr>
          <p:nvPr/>
        </p:nvPicPr>
        <p:blipFill>
          <a:blip r:embed="rId2"/>
          <a:stretch>
            <a:fillRect/>
          </a:stretch>
        </p:blipFill>
        <p:spPr>
          <a:xfrm>
            <a:off x="1933303" y="4271553"/>
            <a:ext cx="6420270" cy="1821271"/>
          </a:xfrm>
          <a:prstGeom prst="rect">
            <a:avLst/>
          </a:prstGeom>
        </p:spPr>
      </p:pic>
    </p:spTree>
    <p:extLst>
      <p:ext uri="{BB962C8B-B14F-4D97-AF65-F5344CB8AC3E}">
        <p14:creationId xmlns:p14="http://schemas.microsoft.com/office/powerpoint/2010/main" val="269960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528E-1ECE-FDCC-5F37-C3A3CC529F5A}"/>
              </a:ext>
            </a:extLst>
          </p:cNvPr>
          <p:cNvSpPr>
            <a:spLocks noGrp="1"/>
          </p:cNvSpPr>
          <p:nvPr>
            <p:ph type="title"/>
          </p:nvPr>
        </p:nvSpPr>
        <p:spPr/>
        <p:txBody>
          <a:bodyPr>
            <a:normAutofit/>
          </a:bodyPr>
          <a:lstStyle/>
          <a:p>
            <a:r>
              <a:rPr lang="en-ZA" sz="3000" dirty="0"/>
              <a:t>GIR’s Harmonised System</a:t>
            </a:r>
          </a:p>
        </p:txBody>
      </p:sp>
      <p:sp>
        <p:nvSpPr>
          <p:cNvPr id="3" name="Slide Number Placeholder 2">
            <a:extLst>
              <a:ext uri="{FF2B5EF4-FFF2-40B4-BE49-F238E27FC236}">
                <a16:creationId xmlns:a16="http://schemas.microsoft.com/office/drawing/2014/main" id="{58721758-C5BA-80B9-68E6-914B9F168BC8}"/>
              </a:ext>
            </a:extLst>
          </p:cNvPr>
          <p:cNvSpPr>
            <a:spLocks noGrp="1"/>
          </p:cNvSpPr>
          <p:nvPr>
            <p:ph type="sldNum" sz="quarter" idx="10"/>
          </p:nvPr>
        </p:nvSpPr>
        <p:spPr/>
        <p:txBody>
          <a:bodyPr/>
          <a:lstStyle/>
          <a:p>
            <a:fld id="{B540B12B-D968-2643-8E7F-238A3C456CC9}" type="slidenum">
              <a:rPr lang="en-US" smtClean="0"/>
              <a:pPr/>
              <a:t>22</a:t>
            </a:fld>
            <a:endParaRPr lang="en-US" dirty="0"/>
          </a:p>
        </p:txBody>
      </p:sp>
      <p:sp>
        <p:nvSpPr>
          <p:cNvPr id="6" name="Scroll: Horizontal 5">
            <a:extLst>
              <a:ext uri="{FF2B5EF4-FFF2-40B4-BE49-F238E27FC236}">
                <a16:creationId xmlns:a16="http://schemas.microsoft.com/office/drawing/2014/main" id="{433187F9-78F3-71FD-534E-4B6E0C3E5D7C}"/>
              </a:ext>
            </a:extLst>
          </p:cNvPr>
          <p:cNvSpPr/>
          <p:nvPr/>
        </p:nvSpPr>
        <p:spPr>
          <a:xfrm>
            <a:off x="444137" y="1188720"/>
            <a:ext cx="7886700" cy="462425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b="1" i="0" cap="all" dirty="0">
                <a:solidFill>
                  <a:schemeClr val="tx1"/>
                </a:solidFill>
                <a:effectLst/>
                <a:latin typeface="+mn-lt"/>
              </a:rPr>
              <a:t>RULE 6</a:t>
            </a:r>
          </a:p>
          <a:p>
            <a:pPr algn="l"/>
            <a:endParaRPr lang="en-GB" i="0" cap="all" dirty="0">
              <a:solidFill>
                <a:srgbClr val="062A61"/>
              </a:solidFill>
              <a:effectLst/>
              <a:latin typeface="+mn-lt"/>
            </a:endParaRPr>
          </a:p>
          <a:p>
            <a:pPr algn="l"/>
            <a:r>
              <a:rPr lang="en-GB" i="0" dirty="0">
                <a:solidFill>
                  <a:schemeClr val="tx1"/>
                </a:solidFill>
                <a:effectLst/>
                <a:latin typeface="+mn-lt"/>
              </a:rPr>
              <a:t>For legal purposes, the classification of goods in the subheadings of a heading shall be determined according to the terms of those subheadings and any related Subheading Notes and, </a:t>
            </a:r>
            <a:r>
              <a:rPr lang="en-GB" i="1" dirty="0">
                <a:solidFill>
                  <a:schemeClr val="tx1"/>
                </a:solidFill>
                <a:effectLst/>
                <a:latin typeface="+mn-lt"/>
              </a:rPr>
              <a:t>mutatis mutandis</a:t>
            </a:r>
            <a:r>
              <a:rPr lang="en-GB" i="0" dirty="0">
                <a:solidFill>
                  <a:schemeClr val="tx1"/>
                </a:solidFill>
                <a:effectLst/>
                <a:latin typeface="+mn-lt"/>
              </a:rPr>
              <a:t>, to the above Rules, on the understanding that only subheadings at the same level are comparable. </a:t>
            </a:r>
          </a:p>
        </p:txBody>
      </p:sp>
    </p:spTree>
    <p:extLst>
      <p:ext uri="{BB962C8B-B14F-4D97-AF65-F5344CB8AC3E}">
        <p14:creationId xmlns:p14="http://schemas.microsoft.com/office/powerpoint/2010/main" val="447387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8E6918-4215-1CA0-7F94-CAFD35C3C890}"/>
              </a:ext>
            </a:extLst>
          </p:cNvPr>
          <p:cNvSpPr/>
          <p:nvPr/>
        </p:nvSpPr>
        <p:spPr>
          <a:xfrm>
            <a:off x="341993" y="1658319"/>
            <a:ext cx="8370206" cy="3967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05546A84-518F-8F00-E3AF-D2C3921B0818}"/>
              </a:ext>
            </a:extLst>
          </p:cNvPr>
          <p:cNvSpPr>
            <a:spLocks noGrp="1"/>
          </p:cNvSpPr>
          <p:nvPr>
            <p:ph type="title"/>
          </p:nvPr>
        </p:nvSpPr>
        <p:spPr/>
        <p:txBody>
          <a:bodyPr>
            <a:normAutofit fontScale="90000"/>
          </a:bodyPr>
          <a:lstStyle/>
          <a:p>
            <a:r>
              <a:rPr lang="en-ZA" sz="3600" dirty="0"/>
              <a:t>Example of Subheading</a:t>
            </a:r>
            <a:br>
              <a:rPr lang="en-ZA" dirty="0"/>
            </a:br>
            <a:endParaRPr lang="en-ZA" dirty="0"/>
          </a:p>
        </p:txBody>
      </p:sp>
      <p:sp>
        <p:nvSpPr>
          <p:cNvPr id="3" name="Slide Number Placeholder 2">
            <a:extLst>
              <a:ext uri="{FF2B5EF4-FFF2-40B4-BE49-F238E27FC236}">
                <a16:creationId xmlns:a16="http://schemas.microsoft.com/office/drawing/2014/main" id="{93C7492E-30CE-685B-76F8-84DF729807F5}"/>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4" name="Text Placeholder 3">
            <a:extLst>
              <a:ext uri="{FF2B5EF4-FFF2-40B4-BE49-F238E27FC236}">
                <a16:creationId xmlns:a16="http://schemas.microsoft.com/office/drawing/2014/main" id="{F26087F5-B04A-E866-0B19-486BFFC96039}"/>
              </a:ext>
            </a:extLst>
          </p:cNvPr>
          <p:cNvSpPr>
            <a:spLocks noGrp="1"/>
          </p:cNvSpPr>
          <p:nvPr>
            <p:ph type="body" sz="quarter" idx="11"/>
          </p:nvPr>
        </p:nvSpPr>
        <p:spPr>
          <a:xfrm>
            <a:off x="341312" y="1658320"/>
            <a:ext cx="8370887" cy="3967566"/>
          </a:xfrm>
          <a:ln>
            <a:solidFill>
              <a:srgbClr val="18069E"/>
            </a:solidFill>
          </a:ln>
        </p:spPr>
        <p:txBody>
          <a:bodyPr/>
          <a:lstStyle/>
          <a:p>
            <a:pPr lvl="1"/>
            <a:r>
              <a:rPr lang="en-ZA" dirty="0">
                <a:solidFill>
                  <a:schemeClr val="tx1"/>
                </a:solidFill>
                <a:effectLst/>
                <a:latin typeface="+mn-lt"/>
                <a:ea typeface="Calibri" panose="020F0502020204030204" pitchFamily="34" charset="0"/>
              </a:rPr>
              <a:t>09.01 Coffee, whether or not roasted or decaffeinated; coffee husks and skins; coffee substitutes containing coffee in any proportion:</a:t>
            </a:r>
          </a:p>
          <a:p>
            <a:pPr lvl="1"/>
            <a:endParaRPr lang="en-ZA" dirty="0">
              <a:solidFill>
                <a:schemeClr val="tx1"/>
              </a:solidFill>
              <a:effectLst/>
              <a:latin typeface="+mn-lt"/>
              <a:ea typeface="Calibri" panose="020F0502020204030204" pitchFamily="34" charset="0"/>
            </a:endParaRPr>
          </a:p>
          <a:p>
            <a:pPr lvl="1"/>
            <a:r>
              <a:rPr lang="en-ZA" dirty="0">
                <a:solidFill>
                  <a:schemeClr val="tx1"/>
                </a:solidFill>
                <a:effectLst/>
                <a:latin typeface="+mn-lt"/>
                <a:ea typeface="Calibri" panose="020F0502020204030204" pitchFamily="34" charset="0"/>
              </a:rPr>
              <a:t>0901.1 - Coffee, not roasted:</a:t>
            </a:r>
          </a:p>
          <a:p>
            <a:pPr lvl="1"/>
            <a:endParaRPr lang="en-ZA" dirty="0">
              <a:solidFill>
                <a:schemeClr val="tx1"/>
              </a:solidFill>
              <a:effectLst/>
              <a:latin typeface="+mn-lt"/>
              <a:ea typeface="Calibri" panose="020F0502020204030204" pitchFamily="34" charset="0"/>
            </a:endParaRPr>
          </a:p>
          <a:p>
            <a:pPr lvl="1"/>
            <a:r>
              <a:rPr lang="en-ZA" dirty="0">
                <a:solidFill>
                  <a:schemeClr val="tx1"/>
                </a:solidFill>
                <a:effectLst/>
                <a:latin typeface="+mn-lt"/>
                <a:ea typeface="Calibri" panose="020F0502020204030204" pitchFamily="34" charset="0"/>
              </a:rPr>
              <a:t>0901.11 - - Not decaffeinated:</a:t>
            </a:r>
          </a:p>
          <a:p>
            <a:pPr lvl="1"/>
            <a:endParaRPr lang="en-ZA" dirty="0">
              <a:effectLst/>
              <a:latin typeface="+mn-lt"/>
              <a:ea typeface="Calibri" panose="020F0502020204030204" pitchFamily="34" charset="0"/>
            </a:endParaRPr>
          </a:p>
          <a:p>
            <a:pPr lvl="1"/>
            <a:r>
              <a:rPr lang="en-ZA" dirty="0">
                <a:solidFill>
                  <a:schemeClr val="tx1"/>
                </a:solidFill>
                <a:effectLst/>
                <a:latin typeface="+mn-lt"/>
                <a:ea typeface="Calibri" panose="020F0502020204030204" pitchFamily="34" charset="0"/>
              </a:rPr>
              <a:t>0901.11.10 9 - - - Of the species </a:t>
            </a:r>
            <a:r>
              <a:rPr lang="en-ZA" i="1" dirty="0">
                <a:solidFill>
                  <a:schemeClr val="tx1"/>
                </a:solidFill>
                <a:effectLst/>
                <a:latin typeface="+mn-lt"/>
                <a:ea typeface="Calibri" panose="020F0502020204030204" pitchFamily="34" charset="0"/>
              </a:rPr>
              <a:t>Coffea arabica </a:t>
            </a:r>
            <a:r>
              <a:rPr lang="en-ZA" dirty="0">
                <a:solidFill>
                  <a:schemeClr val="tx1"/>
                </a:solidFill>
                <a:effectLst/>
                <a:latin typeface="+mn-lt"/>
                <a:ea typeface="Calibri" panose="020F0502020204030204" pitchFamily="34" charset="0"/>
              </a:rPr>
              <a:t>kg free </a:t>
            </a:r>
          </a:p>
          <a:p>
            <a:pPr lvl="1"/>
            <a:endParaRPr lang="en-ZA" dirty="0">
              <a:solidFill>
                <a:schemeClr val="tx1"/>
              </a:solidFill>
              <a:effectLst/>
              <a:latin typeface="+mn-lt"/>
              <a:ea typeface="Calibri" panose="020F0502020204030204" pitchFamily="34" charset="0"/>
            </a:endParaRPr>
          </a:p>
          <a:p>
            <a:pPr lvl="1"/>
            <a:r>
              <a:rPr lang="en-ZA" dirty="0">
                <a:solidFill>
                  <a:schemeClr val="tx1"/>
                </a:solidFill>
                <a:effectLst/>
                <a:latin typeface="+mn-lt"/>
                <a:ea typeface="Calibri" panose="020F0502020204030204" pitchFamily="34" charset="0"/>
              </a:rPr>
              <a:t>0901.11.20 6 - - - Of the species </a:t>
            </a:r>
            <a:r>
              <a:rPr lang="en-ZA" i="1" dirty="0">
                <a:solidFill>
                  <a:schemeClr val="tx1"/>
                </a:solidFill>
                <a:effectLst/>
                <a:latin typeface="+mn-lt"/>
                <a:ea typeface="Calibri" panose="020F0502020204030204" pitchFamily="34" charset="0"/>
              </a:rPr>
              <a:t>Coffea robusta </a:t>
            </a:r>
            <a:r>
              <a:rPr lang="en-ZA" dirty="0">
                <a:solidFill>
                  <a:schemeClr val="tx1"/>
                </a:solidFill>
                <a:effectLst/>
                <a:latin typeface="+mn-lt"/>
                <a:ea typeface="Calibri" panose="020F0502020204030204" pitchFamily="34" charset="0"/>
              </a:rPr>
              <a:t>kg free </a:t>
            </a:r>
          </a:p>
          <a:p>
            <a:pPr lvl="1"/>
            <a:endParaRPr lang="en-ZA" dirty="0">
              <a:solidFill>
                <a:schemeClr val="tx1"/>
              </a:solidFill>
              <a:effectLst/>
              <a:latin typeface="+mn-lt"/>
              <a:ea typeface="Calibri" panose="020F0502020204030204" pitchFamily="34" charset="0"/>
            </a:endParaRPr>
          </a:p>
          <a:p>
            <a:pPr lvl="1"/>
            <a:r>
              <a:rPr lang="en-ZA" dirty="0">
                <a:solidFill>
                  <a:schemeClr val="tx1"/>
                </a:solidFill>
                <a:effectLst/>
                <a:latin typeface="+mn-lt"/>
                <a:ea typeface="Calibri" panose="020F0502020204030204" pitchFamily="34" charset="0"/>
              </a:rPr>
              <a:t>0901.11.90 7 - - - Other kg free</a:t>
            </a:r>
          </a:p>
          <a:p>
            <a:endParaRPr lang="en-ZA" dirty="0"/>
          </a:p>
        </p:txBody>
      </p:sp>
    </p:spTree>
    <p:extLst>
      <p:ext uri="{BB962C8B-B14F-4D97-AF65-F5344CB8AC3E}">
        <p14:creationId xmlns:p14="http://schemas.microsoft.com/office/powerpoint/2010/main" val="901760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Other WCO HS Tools</a:t>
            </a:r>
          </a:p>
        </p:txBody>
      </p:sp>
    </p:spTree>
    <p:extLst>
      <p:ext uri="{BB962C8B-B14F-4D97-AF65-F5344CB8AC3E}">
        <p14:creationId xmlns:p14="http://schemas.microsoft.com/office/powerpoint/2010/main" val="2267737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1B0A-D065-FE63-5EA9-E6E5B24A8166}"/>
              </a:ext>
            </a:extLst>
          </p:cNvPr>
          <p:cNvSpPr>
            <a:spLocks noGrp="1"/>
          </p:cNvSpPr>
          <p:nvPr>
            <p:ph type="title"/>
          </p:nvPr>
        </p:nvSpPr>
        <p:spPr/>
        <p:txBody>
          <a:bodyPr>
            <a:normAutofit/>
          </a:bodyPr>
          <a:lstStyle/>
          <a:p>
            <a:r>
              <a:rPr lang="en-ZA" sz="3000" dirty="0"/>
              <a:t>Other Classification Principles</a:t>
            </a:r>
          </a:p>
        </p:txBody>
      </p:sp>
      <p:sp>
        <p:nvSpPr>
          <p:cNvPr id="3" name="Slide Number Placeholder 2">
            <a:extLst>
              <a:ext uri="{FF2B5EF4-FFF2-40B4-BE49-F238E27FC236}">
                <a16:creationId xmlns:a16="http://schemas.microsoft.com/office/drawing/2014/main" id="{55D9732A-9128-3175-3CEF-3D9C32C596A9}"/>
              </a:ext>
            </a:extLst>
          </p:cNvPr>
          <p:cNvSpPr>
            <a:spLocks noGrp="1"/>
          </p:cNvSpPr>
          <p:nvPr>
            <p:ph type="sldNum" sz="quarter" idx="10"/>
          </p:nvPr>
        </p:nvSpPr>
        <p:spPr/>
        <p:txBody>
          <a:bodyPr/>
          <a:lstStyle/>
          <a:p>
            <a:fld id="{B540B12B-D968-2643-8E7F-238A3C456CC9}" type="slidenum">
              <a:rPr lang="en-US" smtClean="0"/>
              <a:pPr/>
              <a:t>25</a:t>
            </a:fld>
            <a:endParaRPr lang="en-US" dirty="0"/>
          </a:p>
        </p:txBody>
      </p:sp>
      <p:graphicFrame>
        <p:nvGraphicFramePr>
          <p:cNvPr id="11" name="Diagram 10">
            <a:extLst>
              <a:ext uri="{FF2B5EF4-FFF2-40B4-BE49-F238E27FC236}">
                <a16:creationId xmlns:a16="http://schemas.microsoft.com/office/drawing/2014/main" id="{B8E0A2C6-1AC8-852B-FB7E-A5C9986EF18D}"/>
              </a:ext>
            </a:extLst>
          </p:cNvPr>
          <p:cNvGraphicFramePr/>
          <p:nvPr>
            <p:extLst>
              <p:ext uri="{D42A27DB-BD31-4B8C-83A1-F6EECF244321}">
                <p14:modId xmlns:p14="http://schemas.microsoft.com/office/powerpoint/2010/main" val="3572339533"/>
              </p:ext>
            </p:extLst>
          </p:nvPr>
        </p:nvGraphicFramePr>
        <p:xfrm>
          <a:off x="341993" y="1214845"/>
          <a:ext cx="8164286" cy="4767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63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FC98-04FB-0ACC-6C46-7CB717CA4637}"/>
              </a:ext>
            </a:extLst>
          </p:cNvPr>
          <p:cNvSpPr>
            <a:spLocks noGrp="1"/>
          </p:cNvSpPr>
          <p:nvPr>
            <p:ph type="title"/>
          </p:nvPr>
        </p:nvSpPr>
        <p:spPr/>
        <p:txBody>
          <a:bodyPr>
            <a:normAutofit/>
          </a:bodyPr>
          <a:lstStyle/>
          <a:p>
            <a:r>
              <a:rPr lang="en-ZA" sz="3000" dirty="0"/>
              <a:t>Other Classification Principles Continuing</a:t>
            </a:r>
          </a:p>
        </p:txBody>
      </p:sp>
      <p:sp>
        <p:nvSpPr>
          <p:cNvPr id="3" name="Slide Number Placeholder 2">
            <a:extLst>
              <a:ext uri="{FF2B5EF4-FFF2-40B4-BE49-F238E27FC236}">
                <a16:creationId xmlns:a16="http://schemas.microsoft.com/office/drawing/2014/main" id="{D646C8FC-8113-D8EC-4E40-58F3A1E74C15}"/>
              </a:ext>
            </a:extLst>
          </p:cNvPr>
          <p:cNvSpPr>
            <a:spLocks noGrp="1"/>
          </p:cNvSpPr>
          <p:nvPr>
            <p:ph type="sldNum" sz="quarter" idx="10"/>
          </p:nvPr>
        </p:nvSpPr>
        <p:spPr/>
        <p:txBody>
          <a:bodyPr/>
          <a:lstStyle/>
          <a:p>
            <a:fld id="{B540B12B-D968-2643-8E7F-238A3C456CC9}" type="slidenum">
              <a:rPr lang="en-US" smtClean="0"/>
              <a:pPr/>
              <a:t>26</a:t>
            </a:fld>
            <a:endParaRPr lang="en-US" dirty="0"/>
          </a:p>
        </p:txBody>
      </p:sp>
      <p:pic>
        <p:nvPicPr>
          <p:cNvPr id="6" name="Picture 5">
            <a:extLst>
              <a:ext uri="{FF2B5EF4-FFF2-40B4-BE49-F238E27FC236}">
                <a16:creationId xmlns:a16="http://schemas.microsoft.com/office/drawing/2014/main" id="{007C30AC-B1E5-13C5-8915-4037124C5146}"/>
              </a:ext>
            </a:extLst>
          </p:cNvPr>
          <p:cNvPicPr>
            <a:picLocks noChangeAspect="1"/>
          </p:cNvPicPr>
          <p:nvPr/>
        </p:nvPicPr>
        <p:blipFill>
          <a:blip r:embed="rId2"/>
          <a:stretch>
            <a:fillRect/>
          </a:stretch>
        </p:blipFill>
        <p:spPr>
          <a:xfrm>
            <a:off x="6674213" y="2429692"/>
            <a:ext cx="1960336" cy="1737360"/>
          </a:xfrm>
          <a:prstGeom prst="rect">
            <a:avLst/>
          </a:prstGeom>
        </p:spPr>
      </p:pic>
      <p:graphicFrame>
        <p:nvGraphicFramePr>
          <p:cNvPr id="7" name="Diagram 6">
            <a:extLst>
              <a:ext uri="{FF2B5EF4-FFF2-40B4-BE49-F238E27FC236}">
                <a16:creationId xmlns:a16="http://schemas.microsoft.com/office/drawing/2014/main" id="{15BA8B5F-9CC2-1017-2540-F6E2BDAF19B2}"/>
              </a:ext>
            </a:extLst>
          </p:cNvPr>
          <p:cNvGraphicFramePr/>
          <p:nvPr>
            <p:extLst>
              <p:ext uri="{D42A27DB-BD31-4B8C-83A1-F6EECF244321}">
                <p14:modId xmlns:p14="http://schemas.microsoft.com/office/powerpoint/2010/main" val="838325991"/>
              </p:ext>
            </p:extLst>
          </p:nvPr>
        </p:nvGraphicFramePr>
        <p:xfrm>
          <a:off x="341993" y="1266371"/>
          <a:ext cx="6607447" cy="4781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1403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27</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Non-Compliance</a:t>
            </a:r>
          </a:p>
        </p:txBody>
      </p:sp>
    </p:spTree>
    <p:extLst>
      <p:ext uri="{BB962C8B-B14F-4D97-AF65-F5344CB8AC3E}">
        <p14:creationId xmlns:p14="http://schemas.microsoft.com/office/powerpoint/2010/main" val="1026481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CB8815-4790-D788-1DA4-16BE28F43CF2}"/>
              </a:ext>
            </a:extLst>
          </p:cNvPr>
          <p:cNvSpPr>
            <a:spLocks noGrp="1"/>
          </p:cNvSpPr>
          <p:nvPr>
            <p:ph type="sldNum" sz="quarter" idx="10"/>
          </p:nvPr>
        </p:nvSpPr>
        <p:spPr/>
        <p:txBody>
          <a:bodyPr/>
          <a:lstStyle/>
          <a:p>
            <a:fld id="{B540B12B-D968-2643-8E7F-238A3C456CC9}" type="slidenum">
              <a:rPr lang="en-US" smtClean="0"/>
              <a:pPr/>
              <a:t>28</a:t>
            </a:fld>
            <a:endParaRPr lang="en-US" dirty="0"/>
          </a:p>
        </p:txBody>
      </p:sp>
      <p:graphicFrame>
        <p:nvGraphicFramePr>
          <p:cNvPr id="7" name="Diagram 6">
            <a:extLst>
              <a:ext uri="{FF2B5EF4-FFF2-40B4-BE49-F238E27FC236}">
                <a16:creationId xmlns:a16="http://schemas.microsoft.com/office/drawing/2014/main" id="{0FF4917D-E84C-9ABD-D4F2-97807F2A7F8B}"/>
              </a:ext>
            </a:extLst>
          </p:cNvPr>
          <p:cNvGraphicFramePr/>
          <p:nvPr>
            <p:extLst>
              <p:ext uri="{D42A27DB-BD31-4B8C-83A1-F6EECF244321}">
                <p14:modId xmlns:p14="http://schemas.microsoft.com/office/powerpoint/2010/main" val="1844390458"/>
              </p:ext>
            </p:extLst>
          </p:nvPr>
        </p:nvGraphicFramePr>
        <p:xfrm>
          <a:off x="340473" y="1323091"/>
          <a:ext cx="8463053" cy="4211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A50CBDE5-4DED-F544-AE20-E1B2A55BD525}"/>
              </a:ext>
            </a:extLst>
          </p:cNvPr>
          <p:cNvSpPr>
            <a:spLocks noGrp="1"/>
          </p:cNvSpPr>
          <p:nvPr>
            <p:ph type="title"/>
          </p:nvPr>
        </p:nvSpPr>
        <p:spPr>
          <a:xfrm>
            <a:off x="341313" y="416557"/>
            <a:ext cx="7886700" cy="532606"/>
          </a:xfrm>
        </p:spPr>
        <p:txBody>
          <a:bodyPr>
            <a:normAutofit/>
          </a:bodyPr>
          <a:lstStyle/>
          <a:p>
            <a:r>
              <a:rPr lang="en-ZA" sz="3000" dirty="0"/>
              <a:t>Penalties</a:t>
            </a:r>
          </a:p>
        </p:txBody>
      </p:sp>
    </p:spTree>
    <p:extLst>
      <p:ext uri="{BB962C8B-B14F-4D97-AF65-F5344CB8AC3E}">
        <p14:creationId xmlns:p14="http://schemas.microsoft.com/office/powerpoint/2010/main" val="316267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41993" y="6429826"/>
            <a:ext cx="456793" cy="365125"/>
          </a:xfrm>
        </p:spPr>
        <p:txBody>
          <a:bodyPr/>
          <a:lstStyle/>
          <a:p>
            <a:fld id="{B540B12B-D968-2643-8E7F-238A3C456CC9}" type="slidenum">
              <a:rPr lang="en-US" smtClean="0"/>
              <a:pPr/>
              <a:t>2</a:t>
            </a:fld>
            <a:endParaRPr lang="en-US" dirty="0"/>
          </a:p>
        </p:txBody>
      </p:sp>
      <p:sp>
        <p:nvSpPr>
          <p:cNvPr id="4" name="Title 1">
            <a:extLst>
              <a:ext uri="{FF2B5EF4-FFF2-40B4-BE49-F238E27FC236}">
                <a16:creationId xmlns:a16="http://schemas.microsoft.com/office/drawing/2014/main" id="{734F60B5-3E0A-4A44-85F3-94B8E58792CB}"/>
              </a:ext>
            </a:extLst>
          </p:cNvPr>
          <p:cNvSpPr>
            <a:spLocks noGrp="1"/>
          </p:cNvSpPr>
          <p:nvPr>
            <p:ph type="title"/>
          </p:nvPr>
        </p:nvSpPr>
        <p:spPr>
          <a:xfrm>
            <a:off x="0" y="-28135"/>
            <a:ext cx="9144000" cy="6274191"/>
          </a:xfrm>
          <a:solidFill>
            <a:schemeClr val="accent5"/>
          </a:solidFill>
          <a:effectLst>
            <a:outerShdw blurRad="50800" dist="38100" dir="2700000" algn="tl" rotWithShape="0">
              <a:prstClr val="black">
                <a:alpha val="40000"/>
              </a:prstClr>
            </a:outerShdw>
          </a:effectLst>
        </p:spPr>
        <p:txBody>
          <a:bodyPr>
            <a:noAutofit/>
          </a:bodyPr>
          <a:lstStyle/>
          <a:p>
            <a:br>
              <a:rPr lang="en-ZA" sz="1800" b="1" dirty="0"/>
            </a:br>
            <a:br>
              <a:rPr lang="en-ZA" sz="1800" b="1" dirty="0"/>
            </a:br>
            <a:br>
              <a:rPr lang="en-ZA" sz="1800" b="1" dirty="0"/>
            </a:br>
            <a:br>
              <a:rPr lang="en-ZA" sz="1800" b="1" dirty="0"/>
            </a:br>
            <a:br>
              <a:rPr lang="en-ZA" sz="1600" b="1" dirty="0">
                <a:solidFill>
                  <a:schemeClr val="bg1"/>
                </a:solidFill>
              </a:rPr>
            </a:br>
            <a:br>
              <a:rPr lang="en-ZA" sz="1800" b="1" dirty="0">
                <a:solidFill>
                  <a:schemeClr val="bg1"/>
                </a:solidFill>
                <a:latin typeface="+mn-lt"/>
              </a:rPr>
            </a:br>
            <a:r>
              <a:rPr lang="en-ZA" sz="1800" b="1" dirty="0">
                <a:solidFill>
                  <a:schemeClr val="bg1"/>
                </a:solidFill>
                <a:latin typeface="+mn-lt"/>
              </a:rPr>
              <a:t>To build a smart modern SARS with unquestionable integrity, trusted and admired by Government, the public, as well as our international peers.</a:t>
            </a:r>
            <a:br>
              <a:rPr lang="en-ZA" sz="1800" b="1" dirty="0">
                <a:solidFill>
                  <a:schemeClr val="bg1"/>
                </a:solidFill>
                <a:latin typeface="+mn-lt"/>
              </a:rPr>
            </a:br>
            <a:br>
              <a:rPr lang="en-ZA" sz="1800" b="1" dirty="0">
                <a:solidFill>
                  <a:schemeClr val="bg1"/>
                </a:solidFill>
                <a:latin typeface="+mn-lt"/>
              </a:rPr>
            </a:br>
            <a:r>
              <a:rPr lang="en-ZA" sz="1800" dirty="0">
                <a:solidFill>
                  <a:schemeClr val="bg1"/>
                </a:solidFill>
                <a:latin typeface="+mn-lt"/>
              </a:rPr>
              <a:t>For the purpose of this presentation, w</a:t>
            </a:r>
            <a:r>
              <a:rPr lang="en-ZA" sz="1800" b="1" dirty="0">
                <a:solidFill>
                  <a:schemeClr val="bg1"/>
                </a:solidFill>
                <a:latin typeface="+mn-lt"/>
              </a:rPr>
              <a:t>e focus on 5 of our 9 Strategic Objectives:</a:t>
            </a:r>
            <a:br>
              <a:rPr lang="en-ZA" sz="1600" b="1" dirty="0">
                <a:solidFill>
                  <a:schemeClr val="tx2">
                    <a:lumMod val="75000"/>
                  </a:schemeClr>
                </a:solidFill>
                <a:ea typeface="Times New Roman" panose="02020603050405020304" pitchFamily="18" charset="0"/>
                <a:cs typeface="Times New Roman" panose="02020603050405020304" pitchFamily="18" charset="0"/>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1800" b="1" dirty="0">
                <a:solidFill>
                  <a:schemeClr val="bg1"/>
                </a:solidFill>
              </a:rPr>
            </a:br>
            <a:br>
              <a:rPr lang="en-ZA" sz="4000" dirty="0">
                <a:solidFill>
                  <a:schemeClr val="bg1"/>
                </a:solidFill>
              </a:rPr>
            </a:br>
            <a:br>
              <a:rPr lang="en-ZA" sz="6000" b="1" dirty="0"/>
            </a:br>
            <a:br>
              <a:rPr lang="en-ZA" sz="6000" b="1" dirty="0">
                <a:effectLst>
                  <a:outerShdw blurRad="60007" dist="310007" dir="7680000" sy="30000" kx="1300200" algn="ctr" rotWithShape="0">
                    <a:prstClr val="black">
                      <a:alpha val="32000"/>
                    </a:prstClr>
                  </a:outerShdw>
                </a:effectLst>
              </a:rPr>
            </a:br>
            <a:br>
              <a:rPr lang="en-ZA" sz="6000" b="1" dirty="0"/>
            </a:br>
            <a:endParaRPr lang="en-US" sz="6000" dirty="0"/>
          </a:p>
        </p:txBody>
      </p:sp>
      <p:sp>
        <p:nvSpPr>
          <p:cNvPr id="5" name="Rectangle 4">
            <a:extLst>
              <a:ext uri="{FF2B5EF4-FFF2-40B4-BE49-F238E27FC236}">
                <a16:creationId xmlns:a16="http://schemas.microsoft.com/office/drawing/2014/main" id="{91BAA935-1B76-46A3-BC58-460C755E5665}"/>
              </a:ext>
            </a:extLst>
          </p:cNvPr>
          <p:cNvSpPr/>
          <p:nvPr/>
        </p:nvSpPr>
        <p:spPr>
          <a:xfrm>
            <a:off x="1937838" y="252846"/>
            <a:ext cx="5091227" cy="799890"/>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200" b="1" dirty="0">
                <a:solidFill>
                  <a:schemeClr val="tx1"/>
                </a:solidFill>
                <a:effectLst>
                  <a:outerShdw blurRad="38100" dist="38100" dir="2700000" algn="tl">
                    <a:srgbClr val="000000">
                      <a:alpha val="43137"/>
                    </a:srgbClr>
                  </a:outerShdw>
                </a:effectLst>
                <a:latin typeface="+mj-lt"/>
              </a:rPr>
              <a:t>SARS Vision 2024</a:t>
            </a:r>
          </a:p>
        </p:txBody>
      </p:sp>
      <p:grpSp>
        <p:nvGrpSpPr>
          <p:cNvPr id="7" name="Group 6">
            <a:extLst>
              <a:ext uri="{FF2B5EF4-FFF2-40B4-BE49-F238E27FC236}">
                <a16:creationId xmlns:a16="http://schemas.microsoft.com/office/drawing/2014/main" id="{1E35EE70-A359-4636-8D71-FA5282ADA97A}"/>
              </a:ext>
            </a:extLst>
          </p:cNvPr>
          <p:cNvGrpSpPr/>
          <p:nvPr/>
        </p:nvGrpSpPr>
        <p:grpSpPr>
          <a:xfrm>
            <a:off x="798786" y="2715065"/>
            <a:ext cx="7543356" cy="3235569"/>
            <a:chOff x="2747893" y="2223948"/>
            <a:chExt cx="3507952" cy="2400210"/>
          </a:xfrm>
        </p:grpSpPr>
        <p:sp>
          <p:nvSpPr>
            <p:cNvPr id="9" name="Google Shape;278;p52">
              <a:extLst>
                <a:ext uri="{FF2B5EF4-FFF2-40B4-BE49-F238E27FC236}">
                  <a16:creationId xmlns:a16="http://schemas.microsoft.com/office/drawing/2014/main" id="{DA6652AF-2220-4C80-88E5-40040A70D912}"/>
                </a:ext>
              </a:extLst>
            </p:cNvPr>
            <p:cNvSpPr/>
            <p:nvPr/>
          </p:nvSpPr>
          <p:spPr>
            <a:xfrm>
              <a:off x="4856259" y="3424557"/>
              <a:ext cx="1399586" cy="1199601"/>
            </a:xfrm>
            <a:prstGeom prst="hexagon">
              <a:avLst>
                <a:gd name="adj" fmla="val 25000"/>
                <a:gd name="vf" fmla="val 115470"/>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algn="ctr"/>
              <a:r>
                <a:rPr lang="en" b="1" dirty="0">
                  <a:solidFill>
                    <a:schemeClr val="bg1"/>
                  </a:solidFill>
                </a:rPr>
                <a:t>USE DATA FOR INSIGHTS, RISKS &amp; IMPROVED OUTCOMES</a:t>
              </a:r>
              <a:endParaRPr b="1" dirty="0">
                <a:solidFill>
                  <a:schemeClr val="bg1"/>
                </a:solidFill>
              </a:endParaRPr>
            </a:p>
          </p:txBody>
        </p:sp>
        <p:sp>
          <p:nvSpPr>
            <p:cNvPr id="10" name="Google Shape;279;p52">
              <a:extLst>
                <a:ext uri="{FF2B5EF4-FFF2-40B4-BE49-F238E27FC236}">
                  <a16:creationId xmlns:a16="http://schemas.microsoft.com/office/drawing/2014/main" id="{5BBCB8A5-A5F7-407C-9FEA-A8D330A2FBA8}"/>
                </a:ext>
              </a:extLst>
            </p:cNvPr>
            <p:cNvSpPr/>
            <p:nvPr/>
          </p:nvSpPr>
          <p:spPr>
            <a:xfrm>
              <a:off x="4827954" y="2223948"/>
              <a:ext cx="1399586" cy="1195159"/>
            </a:xfrm>
            <a:prstGeom prst="hexagon">
              <a:avLst>
                <a:gd name="adj" fmla="val 25000"/>
                <a:gd name="vf" fmla="val 115470"/>
              </a:avLst>
            </a:prstGeom>
            <a:solidFill>
              <a:schemeClr val="accent5"/>
            </a:solidFill>
            <a:ln>
              <a:solidFill>
                <a:srgbClr val="002060"/>
              </a:solidFill>
              <a:headEnd type="none" w="sm" len="sm"/>
              <a:tailEnd type="none" w="sm" len="sm"/>
            </a:ln>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ctr" anchorCtr="0">
              <a:noAutofit/>
            </a:bodyPr>
            <a:lstStyle/>
            <a:p>
              <a:pPr algn="ctr"/>
              <a:r>
                <a:rPr lang="en" b="1" dirty="0">
                  <a:solidFill>
                    <a:schemeClr val="bg1"/>
                  </a:solidFill>
                </a:rPr>
                <a:t>MODERNIZE  SYSTEMS TO PROVIDE SEAMLESS ONLINE DIGITAL SERVICES </a:t>
              </a:r>
              <a:endParaRPr b="1" dirty="0">
                <a:solidFill>
                  <a:schemeClr val="bg1"/>
                </a:solidFill>
              </a:endParaRPr>
            </a:p>
          </p:txBody>
        </p:sp>
        <p:sp>
          <p:nvSpPr>
            <p:cNvPr id="12" name="Google Shape;281;p52">
              <a:extLst>
                <a:ext uri="{FF2B5EF4-FFF2-40B4-BE49-F238E27FC236}">
                  <a16:creationId xmlns:a16="http://schemas.microsoft.com/office/drawing/2014/main" id="{81EAA778-4D3B-4ED6-9955-EEEA25C82B47}"/>
                </a:ext>
              </a:extLst>
            </p:cNvPr>
            <p:cNvSpPr/>
            <p:nvPr/>
          </p:nvSpPr>
          <p:spPr>
            <a:xfrm>
              <a:off x="2752871" y="2233841"/>
              <a:ext cx="1399586" cy="1199601"/>
            </a:xfrm>
            <a:prstGeom prst="hexagon">
              <a:avLst>
                <a:gd name="adj" fmla="val 25000"/>
                <a:gd name="vf" fmla="val 115470"/>
              </a:avLst>
            </a:prstGeom>
            <a:solidFill>
              <a:srgbClr val="452CFC"/>
            </a:solidFill>
            <a:ln>
              <a:solidFill>
                <a:srgbClr val="002060"/>
              </a:solidFill>
              <a:headEnd type="none" w="sm" len="sm"/>
              <a:tailEnd type="none" w="sm" len="sm"/>
            </a:ln>
          </p:spPr>
          <p:style>
            <a:lnRef idx="3">
              <a:schemeClr val="lt1"/>
            </a:lnRef>
            <a:fillRef idx="1">
              <a:schemeClr val="accent1"/>
            </a:fillRef>
            <a:effectRef idx="1">
              <a:schemeClr val="accent1"/>
            </a:effectRef>
            <a:fontRef idx="minor">
              <a:schemeClr val="lt1"/>
            </a:fontRef>
          </p:style>
          <p:txBody>
            <a:bodyPr spcFirstLastPara="1" wrap="square" lIns="91425" tIns="91425" rIns="91425" bIns="91425" anchor="ctr" anchorCtr="0">
              <a:noAutofit/>
            </a:bodyPr>
            <a:lstStyle/>
            <a:p>
              <a:pPr algn="ctr"/>
              <a:r>
                <a:rPr lang="en" b="1" dirty="0">
                  <a:solidFill>
                    <a:schemeClr val="bg1"/>
                  </a:solidFill>
                </a:rPr>
                <a:t>MAKE IT EASY &amp; SIMPLE TO COMPLY</a:t>
              </a:r>
              <a:endParaRPr b="1" dirty="0">
                <a:solidFill>
                  <a:schemeClr val="bg1"/>
                </a:solidFill>
              </a:endParaRPr>
            </a:p>
          </p:txBody>
        </p:sp>
        <p:sp>
          <p:nvSpPr>
            <p:cNvPr id="14" name="Google Shape;283;p52">
              <a:extLst>
                <a:ext uri="{FF2B5EF4-FFF2-40B4-BE49-F238E27FC236}">
                  <a16:creationId xmlns:a16="http://schemas.microsoft.com/office/drawing/2014/main" id="{8BFA7861-CF53-45BB-A72D-2380C7051C35}"/>
                </a:ext>
              </a:extLst>
            </p:cNvPr>
            <p:cNvSpPr/>
            <p:nvPr/>
          </p:nvSpPr>
          <p:spPr>
            <a:xfrm>
              <a:off x="2747893" y="3424555"/>
              <a:ext cx="1399586" cy="1199601"/>
            </a:xfrm>
            <a:prstGeom prst="hexagon">
              <a:avLst>
                <a:gd name="adj" fmla="val 25000"/>
                <a:gd name="vf" fmla="val 115470"/>
              </a:avLst>
            </a:prstGeom>
            <a:ln>
              <a:solidFill>
                <a:srgbClr val="002060"/>
              </a:solidFill>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algn="ctr"/>
              <a:r>
                <a:rPr lang="en" b="1" dirty="0">
                  <a:solidFill>
                    <a:schemeClr val="bg1"/>
                  </a:solidFill>
                </a:rPr>
                <a:t>CREATE AWARENESS, CLARITY &amp; CERTAINTY</a:t>
              </a:r>
              <a:endParaRPr b="1" dirty="0">
                <a:solidFill>
                  <a:schemeClr val="bg1"/>
                </a:solidFill>
              </a:endParaRPr>
            </a:p>
          </p:txBody>
        </p:sp>
        <p:sp>
          <p:nvSpPr>
            <p:cNvPr id="15" name="Google Shape;284;p52">
              <a:extLst>
                <a:ext uri="{FF2B5EF4-FFF2-40B4-BE49-F238E27FC236}">
                  <a16:creationId xmlns:a16="http://schemas.microsoft.com/office/drawing/2014/main" id="{4BA41AE8-CF9D-4C56-A51F-2DC075A371E5}"/>
                </a:ext>
              </a:extLst>
            </p:cNvPr>
            <p:cNvSpPr/>
            <p:nvPr/>
          </p:nvSpPr>
          <p:spPr>
            <a:xfrm>
              <a:off x="3846803" y="2829198"/>
              <a:ext cx="1315842" cy="1199601"/>
            </a:xfrm>
            <a:prstGeom prst="hexagon">
              <a:avLst>
                <a:gd name="adj" fmla="val 25000"/>
                <a:gd name="vf" fmla="val 115470"/>
              </a:avLst>
            </a:prstGeom>
            <a:solidFill>
              <a:schemeClr val="accent1"/>
            </a:solidFill>
            <a:ln w="9525" cap="flat" cmpd="sng">
              <a:solidFill>
                <a:srgbClr val="002060"/>
              </a:solidFill>
              <a:prstDash val="solid"/>
              <a:round/>
              <a:headEnd type="none" w="sm" len="sm"/>
              <a:tailEnd type="none" w="sm" len="sm"/>
            </a:ln>
          </p:spPr>
          <p:txBody>
            <a:bodyPr spcFirstLastPara="1" wrap="square" lIns="91425" tIns="91425" rIns="91425" bIns="91425" anchor="ctr" anchorCtr="0">
              <a:noAutofit/>
            </a:bodyPr>
            <a:lstStyle/>
            <a:p>
              <a:pPr algn="ctr"/>
              <a:r>
                <a:rPr lang="en" b="1" dirty="0">
                  <a:solidFill>
                    <a:schemeClr val="bg1"/>
                  </a:solidFill>
                </a:rPr>
                <a:t>MAKE IT HARD TO NOT COMPLY</a:t>
              </a:r>
              <a:endParaRPr b="1" dirty="0">
                <a:solidFill>
                  <a:schemeClr val="bg1"/>
                </a:solidFill>
              </a:endParaRPr>
            </a:p>
          </p:txBody>
        </p:sp>
      </p:grpSp>
    </p:spTree>
    <p:extLst>
      <p:ext uri="{BB962C8B-B14F-4D97-AF65-F5344CB8AC3E}">
        <p14:creationId xmlns:p14="http://schemas.microsoft.com/office/powerpoint/2010/main" val="143729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29</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Tariff Determination</a:t>
            </a:r>
          </a:p>
        </p:txBody>
      </p:sp>
    </p:spTree>
    <p:extLst>
      <p:ext uri="{BB962C8B-B14F-4D97-AF65-F5344CB8AC3E}">
        <p14:creationId xmlns:p14="http://schemas.microsoft.com/office/powerpoint/2010/main" val="2284704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CAF9-C7F2-1BAC-1C16-A3D8F8180A61}"/>
              </a:ext>
            </a:extLst>
          </p:cNvPr>
          <p:cNvSpPr>
            <a:spLocks noGrp="1"/>
          </p:cNvSpPr>
          <p:nvPr>
            <p:ph type="title"/>
          </p:nvPr>
        </p:nvSpPr>
        <p:spPr>
          <a:xfrm>
            <a:off x="341313" y="241536"/>
            <a:ext cx="7886700" cy="532606"/>
          </a:xfrm>
        </p:spPr>
        <p:txBody>
          <a:bodyPr>
            <a:normAutofit/>
          </a:bodyPr>
          <a:lstStyle/>
          <a:p>
            <a:r>
              <a:rPr lang="en-ZA" sz="3000" dirty="0"/>
              <a:t>Tariff Application Process</a:t>
            </a:r>
          </a:p>
        </p:txBody>
      </p:sp>
      <p:sp>
        <p:nvSpPr>
          <p:cNvPr id="3" name="Slide Number Placeholder 2">
            <a:extLst>
              <a:ext uri="{FF2B5EF4-FFF2-40B4-BE49-F238E27FC236}">
                <a16:creationId xmlns:a16="http://schemas.microsoft.com/office/drawing/2014/main" id="{979BD33E-2730-DAE6-B9F4-D08EFA2C6EB8}"/>
              </a:ext>
            </a:extLst>
          </p:cNvPr>
          <p:cNvSpPr>
            <a:spLocks noGrp="1"/>
          </p:cNvSpPr>
          <p:nvPr>
            <p:ph type="sldNum" sz="quarter" idx="10"/>
          </p:nvPr>
        </p:nvSpPr>
        <p:spPr/>
        <p:txBody>
          <a:bodyPr/>
          <a:lstStyle/>
          <a:p>
            <a:fld id="{B540B12B-D968-2643-8E7F-238A3C456CC9}" type="slidenum">
              <a:rPr lang="en-US" smtClean="0"/>
              <a:pPr/>
              <a:t>30</a:t>
            </a:fld>
            <a:endParaRPr lang="en-US" dirty="0"/>
          </a:p>
        </p:txBody>
      </p:sp>
      <p:sp>
        <p:nvSpPr>
          <p:cNvPr id="5" name="Text Placeholder 4">
            <a:extLst>
              <a:ext uri="{FF2B5EF4-FFF2-40B4-BE49-F238E27FC236}">
                <a16:creationId xmlns:a16="http://schemas.microsoft.com/office/drawing/2014/main" id="{97E2BD22-B1A5-D3BF-2B89-D6DAC6B31229}"/>
              </a:ext>
            </a:extLst>
          </p:cNvPr>
          <p:cNvSpPr>
            <a:spLocks noGrp="1"/>
          </p:cNvSpPr>
          <p:nvPr>
            <p:ph type="body" sz="quarter" idx="12"/>
          </p:nvPr>
        </p:nvSpPr>
        <p:spPr>
          <a:xfrm>
            <a:off x="341313" y="957713"/>
            <a:ext cx="7886700" cy="611188"/>
          </a:xfrm>
        </p:spPr>
        <p:txBody>
          <a:bodyPr>
            <a:normAutofit fontScale="92500" lnSpcReduction="10000"/>
          </a:bodyPr>
          <a:lstStyle/>
          <a:p>
            <a:r>
              <a:rPr lang="en-ZA" sz="2100" b="0" dirty="0">
                <a:solidFill>
                  <a:schemeClr val="tx1"/>
                </a:solidFill>
                <a:latin typeface="+mn-lt"/>
              </a:rPr>
              <a:t>Any person</a:t>
            </a:r>
            <a:r>
              <a:rPr lang="en-GB" sz="2100" b="0" i="0" u="none" strike="noStrike" baseline="0" dirty="0">
                <a:solidFill>
                  <a:schemeClr val="tx1"/>
                </a:solidFill>
                <a:latin typeface="+mn-lt"/>
              </a:rPr>
              <a:t> </a:t>
            </a:r>
            <a:r>
              <a:rPr lang="en-GB" sz="2100" b="0" i="0" u="none" strike="noStrike" baseline="0" dirty="0">
                <a:solidFill>
                  <a:srgbClr val="000000"/>
                </a:solidFill>
                <a:latin typeface="+mn-lt"/>
              </a:rPr>
              <a:t>intending to import or export must register with SARS in terms of the Act</a:t>
            </a:r>
            <a:endParaRPr lang="en-ZA" sz="2100" dirty="0">
              <a:latin typeface="+mn-lt"/>
            </a:endParaRPr>
          </a:p>
          <a:p>
            <a:endParaRPr lang="en-ZA" dirty="0"/>
          </a:p>
        </p:txBody>
      </p:sp>
      <p:graphicFrame>
        <p:nvGraphicFramePr>
          <p:cNvPr id="7" name="Diagram 6">
            <a:extLst>
              <a:ext uri="{FF2B5EF4-FFF2-40B4-BE49-F238E27FC236}">
                <a16:creationId xmlns:a16="http://schemas.microsoft.com/office/drawing/2014/main" id="{D9C3A83A-D54F-5EEE-2A92-3B5945BE3F5C}"/>
              </a:ext>
            </a:extLst>
          </p:cNvPr>
          <p:cNvGraphicFramePr/>
          <p:nvPr/>
        </p:nvGraphicFramePr>
        <p:xfrm>
          <a:off x="341313" y="3285640"/>
          <a:ext cx="8151078" cy="2836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D51E3DE7-1EAC-32D8-1C3B-FFDC7785449C}"/>
              </a:ext>
            </a:extLst>
          </p:cNvPr>
          <p:cNvSpPr txBox="1"/>
          <p:nvPr/>
        </p:nvSpPr>
        <p:spPr>
          <a:xfrm>
            <a:off x="341993" y="1718424"/>
            <a:ext cx="7886700" cy="923330"/>
          </a:xfrm>
          <a:prstGeom prst="rect">
            <a:avLst/>
          </a:prstGeom>
          <a:noFill/>
        </p:spPr>
        <p:txBody>
          <a:bodyPr wrap="square">
            <a:spAutoFit/>
          </a:bodyPr>
          <a:lstStyle/>
          <a:p>
            <a:pPr lvl="0"/>
            <a:r>
              <a:rPr lang="en-ZA" sz="1800" dirty="0"/>
              <a:t>Registration can be done:</a:t>
            </a:r>
          </a:p>
          <a:p>
            <a:pPr marL="285750" indent="-285750">
              <a:buFont typeface="Arial" panose="020B0604020202020204" pitchFamily="34" charset="0"/>
              <a:buChar char="•"/>
            </a:pPr>
            <a:r>
              <a:rPr lang="en-ZA" dirty="0"/>
              <a:t>v</a:t>
            </a:r>
            <a:r>
              <a:rPr lang="en-ZA" sz="1800" dirty="0"/>
              <a:t>ia eFiling or</a:t>
            </a:r>
          </a:p>
          <a:p>
            <a:pPr marL="285750" indent="-285750">
              <a:buFont typeface="Arial" panose="020B0604020202020204" pitchFamily="34" charset="0"/>
              <a:buChar char="•"/>
            </a:pPr>
            <a:r>
              <a:rPr lang="en-ZA" sz="1800" dirty="0"/>
              <a:t>Customs Branch Office</a:t>
            </a:r>
          </a:p>
        </p:txBody>
      </p:sp>
    </p:spTree>
    <p:extLst>
      <p:ext uri="{BB962C8B-B14F-4D97-AF65-F5344CB8AC3E}">
        <p14:creationId xmlns:p14="http://schemas.microsoft.com/office/powerpoint/2010/main" val="3369182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1C39-34E1-ECD0-964F-A0C0CB8E5267}"/>
              </a:ext>
            </a:extLst>
          </p:cNvPr>
          <p:cNvSpPr>
            <a:spLocks noGrp="1"/>
          </p:cNvSpPr>
          <p:nvPr>
            <p:ph type="title"/>
          </p:nvPr>
        </p:nvSpPr>
        <p:spPr>
          <a:xfrm>
            <a:off x="341993" y="207818"/>
            <a:ext cx="7886700" cy="498764"/>
          </a:xfrm>
        </p:spPr>
        <p:txBody>
          <a:bodyPr>
            <a:noAutofit/>
          </a:bodyPr>
          <a:lstStyle/>
          <a:p>
            <a:r>
              <a:rPr lang="en-ZA" sz="3000" dirty="0"/>
              <a:t>Tariff Determination Process</a:t>
            </a:r>
          </a:p>
        </p:txBody>
      </p:sp>
      <p:sp>
        <p:nvSpPr>
          <p:cNvPr id="3" name="Slide Number Placeholder 2">
            <a:extLst>
              <a:ext uri="{FF2B5EF4-FFF2-40B4-BE49-F238E27FC236}">
                <a16:creationId xmlns:a16="http://schemas.microsoft.com/office/drawing/2014/main" id="{9230B41B-95BF-4156-7AE1-8AF6EFB5115A}"/>
              </a:ext>
            </a:extLst>
          </p:cNvPr>
          <p:cNvSpPr>
            <a:spLocks noGrp="1"/>
          </p:cNvSpPr>
          <p:nvPr>
            <p:ph type="sldNum" sz="quarter" idx="10"/>
          </p:nvPr>
        </p:nvSpPr>
        <p:spPr/>
        <p:txBody>
          <a:bodyPr/>
          <a:lstStyle/>
          <a:p>
            <a:fld id="{B540B12B-D968-2643-8E7F-238A3C456CC9}" type="slidenum">
              <a:rPr lang="en-US" smtClean="0"/>
              <a:pPr/>
              <a:t>31</a:t>
            </a:fld>
            <a:endParaRPr lang="en-US" dirty="0"/>
          </a:p>
        </p:txBody>
      </p:sp>
      <p:graphicFrame>
        <p:nvGraphicFramePr>
          <p:cNvPr id="6" name="Diagram 5">
            <a:extLst>
              <a:ext uri="{FF2B5EF4-FFF2-40B4-BE49-F238E27FC236}">
                <a16:creationId xmlns:a16="http://schemas.microsoft.com/office/drawing/2014/main" id="{7CFA7AEC-11AB-3C40-5662-6B362DE38A57}"/>
              </a:ext>
            </a:extLst>
          </p:cNvPr>
          <p:cNvGraphicFramePr/>
          <p:nvPr>
            <p:extLst>
              <p:ext uri="{D42A27DB-BD31-4B8C-83A1-F6EECF244321}">
                <p14:modId xmlns:p14="http://schemas.microsoft.com/office/powerpoint/2010/main" val="3903767330"/>
              </p:ext>
            </p:extLst>
          </p:nvPr>
        </p:nvGraphicFramePr>
        <p:xfrm>
          <a:off x="334282" y="955963"/>
          <a:ext cx="8475436" cy="5165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0460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F6E1-0820-1590-9B37-4A3B8CBBEBBC}"/>
              </a:ext>
            </a:extLst>
          </p:cNvPr>
          <p:cNvSpPr>
            <a:spLocks noGrp="1"/>
          </p:cNvSpPr>
          <p:nvPr>
            <p:ph type="title"/>
          </p:nvPr>
        </p:nvSpPr>
        <p:spPr>
          <a:xfrm>
            <a:off x="341993" y="172824"/>
            <a:ext cx="7886700" cy="532606"/>
          </a:xfrm>
        </p:spPr>
        <p:txBody>
          <a:bodyPr>
            <a:normAutofit/>
          </a:bodyPr>
          <a:lstStyle/>
          <a:p>
            <a:r>
              <a:rPr lang="en-ZA" sz="3000" dirty="0"/>
              <a:t>Determining Tariff Heading</a:t>
            </a:r>
          </a:p>
        </p:txBody>
      </p:sp>
      <p:sp>
        <p:nvSpPr>
          <p:cNvPr id="3" name="Slide Number Placeholder 2">
            <a:extLst>
              <a:ext uri="{FF2B5EF4-FFF2-40B4-BE49-F238E27FC236}">
                <a16:creationId xmlns:a16="http://schemas.microsoft.com/office/drawing/2014/main" id="{A66E9C8A-75D8-1833-FCB2-0A472BF6E7BD}"/>
              </a:ext>
            </a:extLst>
          </p:cNvPr>
          <p:cNvSpPr>
            <a:spLocks noGrp="1"/>
          </p:cNvSpPr>
          <p:nvPr>
            <p:ph type="sldNum" sz="quarter" idx="10"/>
          </p:nvPr>
        </p:nvSpPr>
        <p:spPr/>
        <p:txBody>
          <a:bodyPr/>
          <a:lstStyle/>
          <a:p>
            <a:fld id="{B540B12B-D968-2643-8E7F-238A3C456CC9}" type="slidenum">
              <a:rPr lang="en-US" smtClean="0"/>
              <a:pPr/>
              <a:t>32</a:t>
            </a:fld>
            <a:endParaRPr lang="en-US" dirty="0"/>
          </a:p>
        </p:txBody>
      </p:sp>
      <p:graphicFrame>
        <p:nvGraphicFramePr>
          <p:cNvPr id="15" name="Diagram 14">
            <a:extLst>
              <a:ext uri="{FF2B5EF4-FFF2-40B4-BE49-F238E27FC236}">
                <a16:creationId xmlns:a16="http://schemas.microsoft.com/office/drawing/2014/main" id="{F27A83C8-C137-76EC-A84A-75EE4062E8CE}"/>
              </a:ext>
            </a:extLst>
          </p:cNvPr>
          <p:cNvGraphicFramePr/>
          <p:nvPr/>
        </p:nvGraphicFramePr>
        <p:xfrm>
          <a:off x="341993" y="927464"/>
          <a:ext cx="8292556"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5280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FDED-12D0-A696-13C6-19B22C914EC2}"/>
              </a:ext>
            </a:extLst>
          </p:cNvPr>
          <p:cNvSpPr>
            <a:spLocks noGrp="1"/>
          </p:cNvSpPr>
          <p:nvPr>
            <p:ph type="title"/>
          </p:nvPr>
        </p:nvSpPr>
        <p:spPr>
          <a:xfrm>
            <a:off x="263410" y="175022"/>
            <a:ext cx="7886700" cy="532606"/>
          </a:xfrm>
        </p:spPr>
        <p:txBody>
          <a:bodyPr>
            <a:normAutofit/>
          </a:bodyPr>
          <a:lstStyle/>
          <a:p>
            <a:r>
              <a:rPr lang="en-GB" sz="3000" dirty="0"/>
              <a:t>Tariff Determination Process</a:t>
            </a:r>
            <a:endParaRPr lang="en-ZA" sz="3000" dirty="0"/>
          </a:p>
        </p:txBody>
      </p:sp>
      <p:sp>
        <p:nvSpPr>
          <p:cNvPr id="3" name="Slide Number Placeholder 2">
            <a:extLst>
              <a:ext uri="{FF2B5EF4-FFF2-40B4-BE49-F238E27FC236}">
                <a16:creationId xmlns:a16="http://schemas.microsoft.com/office/drawing/2014/main" id="{73520CB2-E4D2-BC81-D021-EDB77FD85858}"/>
              </a:ext>
            </a:extLst>
          </p:cNvPr>
          <p:cNvSpPr>
            <a:spLocks noGrp="1"/>
          </p:cNvSpPr>
          <p:nvPr>
            <p:ph type="sldNum" sz="quarter" idx="4"/>
          </p:nvPr>
        </p:nvSpPr>
        <p:spPr/>
        <p:txBody>
          <a:bodyPr/>
          <a:lstStyle/>
          <a:p>
            <a:fld id="{B540B12B-D968-2643-8E7F-238A3C456CC9}" type="slidenum">
              <a:rPr lang="en-US" smtClean="0"/>
              <a:pPr/>
              <a:t>33</a:t>
            </a:fld>
            <a:endParaRPr lang="en-US" dirty="0"/>
          </a:p>
        </p:txBody>
      </p:sp>
      <p:sp>
        <p:nvSpPr>
          <p:cNvPr id="6" name="Rectangle 5">
            <a:extLst>
              <a:ext uri="{FF2B5EF4-FFF2-40B4-BE49-F238E27FC236}">
                <a16:creationId xmlns:a16="http://schemas.microsoft.com/office/drawing/2014/main" id="{7A8FFE41-D9D0-0D45-507B-4E85DBD75D8C}"/>
              </a:ext>
            </a:extLst>
          </p:cNvPr>
          <p:cNvSpPr/>
          <p:nvPr/>
        </p:nvSpPr>
        <p:spPr>
          <a:xfrm>
            <a:off x="168306" y="914589"/>
            <a:ext cx="1658257" cy="1457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Client submits tariff determination application to Customs Office</a:t>
            </a:r>
            <a:endParaRPr lang="en-ZA" sz="1400" dirty="0">
              <a:solidFill>
                <a:schemeClr val="tx1"/>
              </a:solidFill>
            </a:endParaRPr>
          </a:p>
        </p:txBody>
      </p:sp>
      <p:sp>
        <p:nvSpPr>
          <p:cNvPr id="7" name="Rectangle 6">
            <a:extLst>
              <a:ext uri="{FF2B5EF4-FFF2-40B4-BE49-F238E27FC236}">
                <a16:creationId xmlns:a16="http://schemas.microsoft.com/office/drawing/2014/main" id="{637DCAE5-EB65-1DF2-3D27-B915932C392E}"/>
              </a:ext>
            </a:extLst>
          </p:cNvPr>
          <p:cNvSpPr/>
          <p:nvPr/>
        </p:nvSpPr>
        <p:spPr>
          <a:xfrm>
            <a:off x="2232149" y="885436"/>
            <a:ext cx="1658257" cy="14574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Customs Officer checks  the tariff determination application</a:t>
            </a:r>
            <a:endParaRPr lang="en-ZA" sz="1400" dirty="0">
              <a:solidFill>
                <a:schemeClr val="tx1"/>
              </a:solidFill>
            </a:endParaRPr>
          </a:p>
        </p:txBody>
      </p:sp>
      <p:sp>
        <p:nvSpPr>
          <p:cNvPr id="9" name="Rectangle 8">
            <a:extLst>
              <a:ext uri="{FF2B5EF4-FFF2-40B4-BE49-F238E27FC236}">
                <a16:creationId xmlns:a16="http://schemas.microsoft.com/office/drawing/2014/main" id="{6F505EDD-DA66-228F-C16C-4E1130B2D4DD}"/>
              </a:ext>
            </a:extLst>
          </p:cNvPr>
          <p:cNvSpPr/>
          <p:nvPr/>
        </p:nvSpPr>
        <p:spPr>
          <a:xfrm>
            <a:off x="6911851" y="885436"/>
            <a:ext cx="2071687" cy="14117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Customs Officer captures the application details on the TDN system (DA314)</a:t>
            </a:r>
            <a:endParaRPr lang="en-ZA" sz="1400" dirty="0">
              <a:solidFill>
                <a:schemeClr val="tx1"/>
              </a:solidFill>
            </a:endParaRPr>
          </a:p>
        </p:txBody>
      </p:sp>
      <p:sp>
        <p:nvSpPr>
          <p:cNvPr id="12" name="Arrow: Right 11">
            <a:extLst>
              <a:ext uri="{FF2B5EF4-FFF2-40B4-BE49-F238E27FC236}">
                <a16:creationId xmlns:a16="http://schemas.microsoft.com/office/drawing/2014/main" id="{1E99592F-2EF2-5C66-AFD7-A2DFFCA7CD6C}"/>
              </a:ext>
            </a:extLst>
          </p:cNvPr>
          <p:cNvSpPr/>
          <p:nvPr/>
        </p:nvSpPr>
        <p:spPr>
          <a:xfrm flipV="1">
            <a:off x="1885204" y="1626097"/>
            <a:ext cx="310233" cy="1725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3311E6FF-EA3A-A7CE-DBB5-CA6DD2FAC7AE}"/>
              </a:ext>
            </a:extLst>
          </p:cNvPr>
          <p:cNvSpPr/>
          <p:nvPr/>
        </p:nvSpPr>
        <p:spPr>
          <a:xfrm rot="5400000" flipV="1">
            <a:off x="7752407" y="2411484"/>
            <a:ext cx="232746" cy="14685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AD5D75EF-D8C5-EDB3-A658-DE6C3CD5BDAE}"/>
              </a:ext>
            </a:extLst>
          </p:cNvPr>
          <p:cNvSpPr/>
          <p:nvPr/>
        </p:nvSpPr>
        <p:spPr>
          <a:xfrm flipV="1">
            <a:off x="3960605" y="1598059"/>
            <a:ext cx="246155" cy="1725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F78A0E6E-3FC3-1143-0A6E-D1F5DB5DB47C}"/>
              </a:ext>
            </a:extLst>
          </p:cNvPr>
          <p:cNvSpPr/>
          <p:nvPr/>
        </p:nvSpPr>
        <p:spPr>
          <a:xfrm rot="5400000" flipV="1">
            <a:off x="7650274" y="3550179"/>
            <a:ext cx="336064" cy="1725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Diamond 15">
            <a:extLst>
              <a:ext uri="{FF2B5EF4-FFF2-40B4-BE49-F238E27FC236}">
                <a16:creationId xmlns:a16="http://schemas.microsoft.com/office/drawing/2014/main" id="{4AF23D26-506B-5338-8FB9-8BC209E54EE9}"/>
              </a:ext>
            </a:extLst>
          </p:cNvPr>
          <p:cNvSpPr/>
          <p:nvPr/>
        </p:nvSpPr>
        <p:spPr>
          <a:xfrm>
            <a:off x="4243472" y="914589"/>
            <a:ext cx="2088268" cy="1495151"/>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400" dirty="0">
                <a:solidFill>
                  <a:schemeClr val="tx1"/>
                </a:solidFill>
              </a:rPr>
              <a:t>Information Sufficient?</a:t>
            </a:r>
          </a:p>
        </p:txBody>
      </p:sp>
      <p:sp>
        <p:nvSpPr>
          <p:cNvPr id="18" name="Arrow: Right 17">
            <a:extLst>
              <a:ext uri="{FF2B5EF4-FFF2-40B4-BE49-F238E27FC236}">
                <a16:creationId xmlns:a16="http://schemas.microsoft.com/office/drawing/2014/main" id="{8993616F-FD39-110C-D5AC-DD04FC3D0BE7}"/>
              </a:ext>
            </a:extLst>
          </p:cNvPr>
          <p:cNvSpPr/>
          <p:nvPr/>
        </p:nvSpPr>
        <p:spPr>
          <a:xfrm>
            <a:off x="6286064" y="1517882"/>
            <a:ext cx="623742" cy="36512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Yes</a:t>
            </a:r>
          </a:p>
        </p:txBody>
      </p:sp>
      <p:sp>
        <p:nvSpPr>
          <p:cNvPr id="33" name="TextBox 32">
            <a:extLst>
              <a:ext uri="{FF2B5EF4-FFF2-40B4-BE49-F238E27FC236}">
                <a16:creationId xmlns:a16="http://schemas.microsoft.com/office/drawing/2014/main" id="{C5D7795F-A830-D196-C21A-E50342FF50E6}"/>
              </a:ext>
            </a:extLst>
          </p:cNvPr>
          <p:cNvSpPr txBox="1"/>
          <p:nvPr/>
        </p:nvSpPr>
        <p:spPr>
          <a:xfrm>
            <a:off x="2774401" y="2948431"/>
            <a:ext cx="573751" cy="307777"/>
          </a:xfrm>
          <a:prstGeom prst="rect">
            <a:avLst/>
          </a:prstGeom>
          <a:noFill/>
        </p:spPr>
        <p:txBody>
          <a:bodyPr wrap="square">
            <a:spAutoFit/>
          </a:bodyPr>
          <a:lstStyle/>
          <a:p>
            <a:r>
              <a:rPr lang="en-ZA" sz="1400" dirty="0"/>
              <a:t>No</a:t>
            </a:r>
          </a:p>
        </p:txBody>
      </p:sp>
      <p:sp>
        <p:nvSpPr>
          <p:cNvPr id="38" name="Rectangle 37">
            <a:extLst>
              <a:ext uri="{FF2B5EF4-FFF2-40B4-BE49-F238E27FC236}">
                <a16:creationId xmlns:a16="http://schemas.microsoft.com/office/drawing/2014/main" id="{1DF266E9-3F4C-3BED-E8BF-88637AC04758}"/>
              </a:ext>
            </a:extLst>
          </p:cNvPr>
          <p:cNvSpPr/>
          <p:nvPr/>
        </p:nvSpPr>
        <p:spPr>
          <a:xfrm>
            <a:off x="153474" y="2601284"/>
            <a:ext cx="1651200" cy="10618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Customs Officer rejects the application</a:t>
            </a:r>
          </a:p>
        </p:txBody>
      </p:sp>
      <p:sp>
        <p:nvSpPr>
          <p:cNvPr id="39" name="Rectangle 38">
            <a:extLst>
              <a:ext uri="{FF2B5EF4-FFF2-40B4-BE49-F238E27FC236}">
                <a16:creationId xmlns:a16="http://schemas.microsoft.com/office/drawing/2014/main" id="{5E895523-2CD3-DEF0-BECA-5601E9780BDE}"/>
              </a:ext>
            </a:extLst>
          </p:cNvPr>
          <p:cNvSpPr/>
          <p:nvPr/>
        </p:nvSpPr>
        <p:spPr>
          <a:xfrm>
            <a:off x="6911851" y="2672653"/>
            <a:ext cx="2088265" cy="7563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Officer sends the application manually to HO</a:t>
            </a:r>
            <a:endParaRPr lang="en-ZA" sz="1400" dirty="0">
              <a:solidFill>
                <a:schemeClr val="tx1"/>
              </a:solidFill>
            </a:endParaRPr>
          </a:p>
        </p:txBody>
      </p:sp>
      <p:sp>
        <p:nvSpPr>
          <p:cNvPr id="41" name="Rectangle 40">
            <a:extLst>
              <a:ext uri="{FF2B5EF4-FFF2-40B4-BE49-F238E27FC236}">
                <a16:creationId xmlns:a16="http://schemas.microsoft.com/office/drawing/2014/main" id="{0EE876E8-E8E0-42F2-6AB9-AA08CBC6BC61}"/>
              </a:ext>
            </a:extLst>
          </p:cNvPr>
          <p:cNvSpPr/>
          <p:nvPr/>
        </p:nvSpPr>
        <p:spPr>
          <a:xfrm>
            <a:off x="6911851" y="3925685"/>
            <a:ext cx="1658257" cy="814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HO assesses the application for a determination</a:t>
            </a:r>
            <a:endParaRPr lang="en-ZA" sz="1400" dirty="0">
              <a:solidFill>
                <a:schemeClr val="tx1"/>
              </a:solidFill>
            </a:endParaRPr>
          </a:p>
        </p:txBody>
      </p:sp>
      <p:sp>
        <p:nvSpPr>
          <p:cNvPr id="42" name="Arrow: Right 41">
            <a:extLst>
              <a:ext uri="{FF2B5EF4-FFF2-40B4-BE49-F238E27FC236}">
                <a16:creationId xmlns:a16="http://schemas.microsoft.com/office/drawing/2014/main" id="{CDC01A3A-43B8-D1A9-F72D-412ED6D42C4C}"/>
              </a:ext>
            </a:extLst>
          </p:cNvPr>
          <p:cNvSpPr/>
          <p:nvPr/>
        </p:nvSpPr>
        <p:spPr>
          <a:xfrm rot="10800000" flipV="1">
            <a:off x="6331739" y="4275467"/>
            <a:ext cx="364449" cy="23845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3" name="Rectangle 42">
            <a:extLst>
              <a:ext uri="{FF2B5EF4-FFF2-40B4-BE49-F238E27FC236}">
                <a16:creationId xmlns:a16="http://schemas.microsoft.com/office/drawing/2014/main" id="{024A453F-E337-F814-69CC-EC05F29C4B39}"/>
              </a:ext>
            </a:extLst>
          </p:cNvPr>
          <p:cNvSpPr/>
          <p:nvPr/>
        </p:nvSpPr>
        <p:spPr>
          <a:xfrm>
            <a:off x="4206760" y="3950677"/>
            <a:ext cx="2071687" cy="8357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HO issues a determination &amp; sends it back to the branch</a:t>
            </a:r>
            <a:endParaRPr lang="en-ZA" sz="1400" dirty="0">
              <a:solidFill>
                <a:schemeClr val="tx1"/>
              </a:solidFill>
            </a:endParaRPr>
          </a:p>
        </p:txBody>
      </p:sp>
      <p:sp>
        <p:nvSpPr>
          <p:cNvPr id="44" name="Arrow: Down 43">
            <a:extLst>
              <a:ext uri="{FF2B5EF4-FFF2-40B4-BE49-F238E27FC236}">
                <a16:creationId xmlns:a16="http://schemas.microsoft.com/office/drawing/2014/main" id="{B0D1B633-68A3-2997-A442-962872F3D119}"/>
              </a:ext>
            </a:extLst>
          </p:cNvPr>
          <p:cNvSpPr/>
          <p:nvPr/>
        </p:nvSpPr>
        <p:spPr>
          <a:xfrm rot="5400000">
            <a:off x="3869793" y="4267076"/>
            <a:ext cx="172546" cy="2552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5" name="Rectangle 44">
            <a:extLst>
              <a:ext uri="{FF2B5EF4-FFF2-40B4-BE49-F238E27FC236}">
                <a16:creationId xmlns:a16="http://schemas.microsoft.com/office/drawing/2014/main" id="{A4570E76-8162-DABC-A2D2-C1CD25ED0019}"/>
              </a:ext>
            </a:extLst>
          </p:cNvPr>
          <p:cNvSpPr/>
          <p:nvPr/>
        </p:nvSpPr>
        <p:spPr>
          <a:xfrm>
            <a:off x="2129740" y="3950677"/>
            <a:ext cx="1645419" cy="8147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effectLst/>
              </a:rPr>
              <a:t>Branch provides outcomes to the trader</a:t>
            </a:r>
            <a:endParaRPr lang="en-ZA" sz="1400" dirty="0">
              <a:solidFill>
                <a:schemeClr val="tx1"/>
              </a:solidFill>
            </a:endParaRPr>
          </a:p>
        </p:txBody>
      </p:sp>
      <p:sp>
        <p:nvSpPr>
          <p:cNvPr id="46" name="TextBox 45">
            <a:extLst>
              <a:ext uri="{FF2B5EF4-FFF2-40B4-BE49-F238E27FC236}">
                <a16:creationId xmlns:a16="http://schemas.microsoft.com/office/drawing/2014/main" id="{B599EE07-E2C5-926C-75D5-6E2B345A021D}"/>
              </a:ext>
            </a:extLst>
          </p:cNvPr>
          <p:cNvSpPr txBox="1"/>
          <p:nvPr/>
        </p:nvSpPr>
        <p:spPr>
          <a:xfrm>
            <a:off x="153474" y="5343501"/>
            <a:ext cx="8330083" cy="646331"/>
          </a:xfrm>
          <a:prstGeom prst="rect">
            <a:avLst/>
          </a:prstGeom>
          <a:noFill/>
        </p:spPr>
        <p:txBody>
          <a:bodyPr wrap="square">
            <a:spAutoFit/>
          </a:bodyPr>
          <a:lstStyle/>
          <a:p>
            <a:pPr lvl="0"/>
            <a:r>
              <a:rPr lang="en-GB" sz="1800" b="0" i="0" u="none" strike="noStrike" baseline="0" dirty="0">
                <a:solidFill>
                  <a:srgbClr val="000000"/>
                </a:solidFill>
              </a:rPr>
              <a:t>Tariff Determination External Policy:  </a:t>
            </a:r>
            <a:r>
              <a:rPr lang="en-ZA" sz="1800" u="sng" dirty="0">
                <a:solidFill>
                  <a:srgbClr val="0000FF"/>
                </a:solidFill>
                <a:effectLst/>
                <a:ea typeface="Calibri" panose="020F0502020204030204" pitchFamily="34" charset="0"/>
                <a:hlinkClick r:id="rId2"/>
              </a:rPr>
              <a:t>http://intranet/ProdQMS/Ops/CD/SC-CR-A-09%20-%20Tariff%20Classification%20-%20External%20Policy.pdf</a:t>
            </a:r>
            <a:r>
              <a:rPr lang="en-GB" sz="1800" b="0" i="0" u="none" strike="noStrike" baseline="0" dirty="0">
                <a:solidFill>
                  <a:srgbClr val="000000"/>
                </a:solidFill>
              </a:rPr>
              <a:t> </a:t>
            </a:r>
            <a:endParaRPr lang="en-ZA" sz="1800" dirty="0"/>
          </a:p>
        </p:txBody>
      </p:sp>
      <p:sp>
        <p:nvSpPr>
          <p:cNvPr id="4" name="Rectangle 3">
            <a:extLst>
              <a:ext uri="{FF2B5EF4-FFF2-40B4-BE49-F238E27FC236}">
                <a16:creationId xmlns:a16="http://schemas.microsoft.com/office/drawing/2014/main" id="{4EADF1B0-C7A4-59F6-EC38-A45418E08AFF}"/>
              </a:ext>
            </a:extLst>
          </p:cNvPr>
          <p:cNvSpPr/>
          <p:nvPr/>
        </p:nvSpPr>
        <p:spPr>
          <a:xfrm>
            <a:off x="5264746" y="2470876"/>
            <a:ext cx="45719" cy="6351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5B4B42D1-6CE1-7D69-C353-EFFE99855841}"/>
              </a:ext>
            </a:extLst>
          </p:cNvPr>
          <p:cNvSpPr/>
          <p:nvPr/>
        </p:nvSpPr>
        <p:spPr>
          <a:xfrm rot="5400000">
            <a:off x="4243472" y="2058186"/>
            <a:ext cx="45719" cy="208826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Arrow: Left 9">
            <a:extLst>
              <a:ext uri="{FF2B5EF4-FFF2-40B4-BE49-F238E27FC236}">
                <a16:creationId xmlns:a16="http://schemas.microsoft.com/office/drawing/2014/main" id="{67B12E74-4ADC-C6DB-D808-1FA25DC0AEB7}"/>
              </a:ext>
            </a:extLst>
          </p:cNvPr>
          <p:cNvSpPr/>
          <p:nvPr/>
        </p:nvSpPr>
        <p:spPr>
          <a:xfrm>
            <a:off x="1826563" y="3055508"/>
            <a:ext cx="947838" cy="112873"/>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Arrow: Up 7">
            <a:extLst>
              <a:ext uri="{FF2B5EF4-FFF2-40B4-BE49-F238E27FC236}">
                <a16:creationId xmlns:a16="http://schemas.microsoft.com/office/drawing/2014/main" id="{D37AB650-02E8-22BA-E24E-5C3AF850AC27}"/>
              </a:ext>
            </a:extLst>
          </p:cNvPr>
          <p:cNvSpPr/>
          <p:nvPr/>
        </p:nvSpPr>
        <p:spPr>
          <a:xfrm>
            <a:off x="859761" y="2388006"/>
            <a:ext cx="146854" cy="213278"/>
          </a:xfrm>
          <a:prstGeom prst="upArrow">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98834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E4D6-EADB-62BD-D5C6-A330A4F3EC3B}"/>
              </a:ext>
            </a:extLst>
          </p:cNvPr>
          <p:cNvSpPr>
            <a:spLocks noGrp="1"/>
          </p:cNvSpPr>
          <p:nvPr>
            <p:ph type="title"/>
          </p:nvPr>
        </p:nvSpPr>
        <p:spPr/>
        <p:txBody>
          <a:bodyPr>
            <a:normAutofit/>
          </a:bodyPr>
          <a:lstStyle/>
          <a:p>
            <a:r>
              <a:rPr lang="en-GB" sz="3000" dirty="0"/>
              <a:t>Tariff Determination for Alcoholic Beverages</a:t>
            </a:r>
            <a:endParaRPr lang="en-ZA" sz="3000" dirty="0"/>
          </a:p>
        </p:txBody>
      </p:sp>
      <p:sp>
        <p:nvSpPr>
          <p:cNvPr id="3" name="Slide Number Placeholder 2">
            <a:extLst>
              <a:ext uri="{FF2B5EF4-FFF2-40B4-BE49-F238E27FC236}">
                <a16:creationId xmlns:a16="http://schemas.microsoft.com/office/drawing/2014/main" id="{100B29EB-F550-910C-BFB3-4EC3A090C3CB}"/>
              </a:ext>
            </a:extLst>
          </p:cNvPr>
          <p:cNvSpPr>
            <a:spLocks noGrp="1"/>
          </p:cNvSpPr>
          <p:nvPr>
            <p:ph type="sldNum" sz="quarter" idx="10"/>
          </p:nvPr>
        </p:nvSpPr>
        <p:spPr/>
        <p:txBody>
          <a:bodyPr/>
          <a:lstStyle/>
          <a:p>
            <a:fld id="{B540B12B-D968-2643-8E7F-238A3C456CC9}" type="slidenum">
              <a:rPr lang="en-US" smtClean="0"/>
              <a:pPr/>
              <a:t>34</a:t>
            </a:fld>
            <a:endParaRPr lang="en-US" dirty="0"/>
          </a:p>
        </p:txBody>
      </p:sp>
      <p:graphicFrame>
        <p:nvGraphicFramePr>
          <p:cNvPr id="10" name="Diagram 9">
            <a:extLst>
              <a:ext uri="{FF2B5EF4-FFF2-40B4-BE49-F238E27FC236}">
                <a16:creationId xmlns:a16="http://schemas.microsoft.com/office/drawing/2014/main" id="{66D5C98C-095D-DC17-0518-AF1F15E297ED}"/>
              </a:ext>
            </a:extLst>
          </p:cNvPr>
          <p:cNvGraphicFramePr/>
          <p:nvPr>
            <p:extLst>
              <p:ext uri="{D42A27DB-BD31-4B8C-83A1-F6EECF244321}">
                <p14:modId xmlns:p14="http://schemas.microsoft.com/office/powerpoint/2010/main" val="90418226"/>
              </p:ext>
            </p:extLst>
          </p:nvPr>
        </p:nvGraphicFramePr>
        <p:xfrm>
          <a:off x="202508" y="1156063"/>
          <a:ext cx="8501561" cy="4423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633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A176B-03FF-92AC-DB24-9F3F83C6022D}"/>
              </a:ext>
            </a:extLst>
          </p:cNvPr>
          <p:cNvSpPr>
            <a:spLocks noGrp="1"/>
          </p:cNvSpPr>
          <p:nvPr>
            <p:ph type="title"/>
          </p:nvPr>
        </p:nvSpPr>
        <p:spPr/>
        <p:txBody>
          <a:bodyPr>
            <a:normAutofit/>
          </a:bodyPr>
          <a:lstStyle/>
          <a:p>
            <a:r>
              <a:rPr lang="en-GB" sz="3000" dirty="0"/>
              <a:t>Tariff Determination for Alcoholic Beverages</a:t>
            </a:r>
            <a:endParaRPr lang="en-ZA" sz="3000" dirty="0"/>
          </a:p>
        </p:txBody>
      </p:sp>
      <p:sp>
        <p:nvSpPr>
          <p:cNvPr id="3" name="Slide Number Placeholder 2">
            <a:extLst>
              <a:ext uri="{FF2B5EF4-FFF2-40B4-BE49-F238E27FC236}">
                <a16:creationId xmlns:a16="http://schemas.microsoft.com/office/drawing/2014/main" id="{F2AC5499-B98A-A82B-1163-67A1A1837962}"/>
              </a:ext>
            </a:extLst>
          </p:cNvPr>
          <p:cNvSpPr>
            <a:spLocks noGrp="1"/>
          </p:cNvSpPr>
          <p:nvPr>
            <p:ph type="sldNum" sz="quarter" idx="10"/>
          </p:nvPr>
        </p:nvSpPr>
        <p:spPr/>
        <p:txBody>
          <a:bodyPr/>
          <a:lstStyle/>
          <a:p>
            <a:fld id="{B540B12B-D968-2643-8E7F-238A3C456CC9}" type="slidenum">
              <a:rPr lang="en-US" smtClean="0"/>
              <a:pPr/>
              <a:t>35</a:t>
            </a:fld>
            <a:endParaRPr lang="en-US" dirty="0"/>
          </a:p>
        </p:txBody>
      </p:sp>
      <p:sp>
        <p:nvSpPr>
          <p:cNvPr id="6" name="Scroll: Horizontal 5">
            <a:extLst>
              <a:ext uri="{FF2B5EF4-FFF2-40B4-BE49-F238E27FC236}">
                <a16:creationId xmlns:a16="http://schemas.microsoft.com/office/drawing/2014/main" id="{4904E9AF-89C0-C38E-03C3-C7D430EABD9D}"/>
              </a:ext>
            </a:extLst>
          </p:cNvPr>
          <p:cNvSpPr/>
          <p:nvPr/>
        </p:nvSpPr>
        <p:spPr>
          <a:xfrm>
            <a:off x="457200" y="1489166"/>
            <a:ext cx="7981405" cy="416705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rgbClr val="000000"/>
                </a:solidFill>
                <a:latin typeface="+mn-lt"/>
              </a:rPr>
              <a:t>Information to be enclosed in the submission is:</a:t>
            </a:r>
          </a:p>
          <a:p>
            <a:endParaRPr lang="en-ZA" dirty="0">
              <a:solidFill>
                <a:srgbClr val="000000"/>
              </a:solidFill>
              <a:latin typeface="+mn-lt"/>
            </a:endParaRPr>
          </a:p>
          <a:p>
            <a:pPr marL="742950" lvl="1" indent="-285750">
              <a:lnSpc>
                <a:spcPct val="150000"/>
              </a:lnSpc>
              <a:buFont typeface="Arial" panose="020B0604020202020204" pitchFamily="34" charset="0"/>
              <a:buChar char="•"/>
            </a:pPr>
            <a:r>
              <a:rPr lang="en-ZA" dirty="0">
                <a:solidFill>
                  <a:srgbClr val="000000"/>
                </a:solidFill>
                <a:latin typeface="+mn-lt"/>
              </a:rPr>
              <a:t>the brand name</a:t>
            </a:r>
          </a:p>
          <a:p>
            <a:pPr marL="742950" lvl="1" indent="-285750">
              <a:lnSpc>
                <a:spcPct val="150000"/>
              </a:lnSpc>
              <a:buFont typeface="Arial" panose="020B0604020202020204" pitchFamily="34" charset="0"/>
              <a:buChar char="•"/>
            </a:pPr>
            <a:r>
              <a:rPr lang="en-ZA" dirty="0">
                <a:solidFill>
                  <a:srgbClr val="000000"/>
                </a:solidFill>
                <a:latin typeface="+mn-lt"/>
              </a:rPr>
              <a:t>process of the manufacturer, </a:t>
            </a:r>
            <a:r>
              <a:rPr lang="en-GB" dirty="0">
                <a:solidFill>
                  <a:srgbClr val="000000"/>
                </a:solidFill>
                <a:latin typeface="+mn-lt"/>
              </a:rPr>
              <a:t>t</a:t>
            </a:r>
            <a:r>
              <a:rPr lang="en-GB" b="0" i="0" u="none" strike="noStrike" baseline="0" dirty="0">
                <a:solidFill>
                  <a:srgbClr val="000000"/>
                </a:solidFill>
                <a:latin typeface="+mn-lt"/>
              </a:rPr>
              <a:t>he ingredients used, and the proportion in which they are used</a:t>
            </a:r>
          </a:p>
          <a:p>
            <a:pPr marL="742950" lvl="1" indent="-285750">
              <a:lnSpc>
                <a:spcPct val="150000"/>
              </a:lnSpc>
              <a:buFont typeface="Arial" panose="020B0604020202020204" pitchFamily="34" charset="0"/>
              <a:buChar char="•"/>
            </a:pPr>
            <a:r>
              <a:rPr lang="en-GB" b="0" i="0" u="none" strike="noStrike" baseline="0" dirty="0">
                <a:solidFill>
                  <a:srgbClr val="000000"/>
                </a:solidFill>
                <a:latin typeface="+mn-lt"/>
              </a:rPr>
              <a:t>t</a:t>
            </a:r>
            <a:r>
              <a:rPr lang="en-ZA" b="0" i="0" u="none" strike="noStrike" baseline="0" dirty="0">
                <a:solidFill>
                  <a:srgbClr val="000000"/>
                </a:solidFill>
                <a:latin typeface="+mn-lt"/>
              </a:rPr>
              <a:t>he alcoholic strength; and</a:t>
            </a:r>
          </a:p>
          <a:p>
            <a:pPr marL="742950" lvl="1" indent="-285750">
              <a:lnSpc>
                <a:spcPct val="150000"/>
              </a:lnSpc>
              <a:buFont typeface="Arial" panose="020B0604020202020204" pitchFamily="34" charset="0"/>
              <a:buChar char="•"/>
            </a:pPr>
            <a:r>
              <a:rPr lang="en-GB" b="0" i="0" u="none" strike="noStrike" baseline="0" dirty="0">
                <a:solidFill>
                  <a:srgbClr val="000000"/>
                </a:solidFill>
                <a:latin typeface="+mn-lt"/>
              </a:rPr>
              <a:t>any other information as may be required by the Commissioner</a:t>
            </a:r>
            <a:endParaRPr lang="en-ZA" b="0" i="0" u="none" strike="noStrike" baseline="0" dirty="0">
              <a:solidFill>
                <a:srgbClr val="000000"/>
              </a:solidFill>
              <a:latin typeface="+mn-lt"/>
            </a:endParaRPr>
          </a:p>
        </p:txBody>
      </p:sp>
    </p:spTree>
    <p:extLst>
      <p:ext uri="{BB962C8B-B14F-4D97-AF65-F5344CB8AC3E}">
        <p14:creationId xmlns:p14="http://schemas.microsoft.com/office/powerpoint/2010/main" val="596526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36</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Staged Consignment</a:t>
            </a:r>
          </a:p>
        </p:txBody>
      </p:sp>
    </p:spTree>
    <p:extLst>
      <p:ext uri="{BB962C8B-B14F-4D97-AF65-F5344CB8AC3E}">
        <p14:creationId xmlns:p14="http://schemas.microsoft.com/office/powerpoint/2010/main" val="1325291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69127-1F09-793B-9BA2-310D9F1E65FC}"/>
              </a:ext>
            </a:extLst>
          </p:cNvPr>
          <p:cNvSpPr>
            <a:spLocks noGrp="1"/>
          </p:cNvSpPr>
          <p:nvPr>
            <p:ph type="title"/>
          </p:nvPr>
        </p:nvSpPr>
        <p:spPr/>
        <p:txBody>
          <a:bodyPr>
            <a:normAutofit/>
          </a:bodyPr>
          <a:lstStyle/>
          <a:p>
            <a:r>
              <a:rPr lang="en-ZA" sz="3000" dirty="0"/>
              <a:t>Staged Consignments</a:t>
            </a:r>
          </a:p>
        </p:txBody>
      </p:sp>
      <p:sp>
        <p:nvSpPr>
          <p:cNvPr id="3" name="Slide Number Placeholder 2">
            <a:extLst>
              <a:ext uri="{FF2B5EF4-FFF2-40B4-BE49-F238E27FC236}">
                <a16:creationId xmlns:a16="http://schemas.microsoft.com/office/drawing/2014/main" id="{9733C9D0-CB88-E618-4DAB-C078DE2F6CBF}"/>
              </a:ext>
            </a:extLst>
          </p:cNvPr>
          <p:cNvSpPr>
            <a:spLocks noGrp="1"/>
          </p:cNvSpPr>
          <p:nvPr>
            <p:ph type="sldNum" sz="quarter" idx="10"/>
          </p:nvPr>
        </p:nvSpPr>
        <p:spPr/>
        <p:txBody>
          <a:bodyPr/>
          <a:lstStyle/>
          <a:p>
            <a:fld id="{B540B12B-D968-2643-8E7F-238A3C456CC9}" type="slidenum">
              <a:rPr lang="en-US" smtClean="0"/>
              <a:pPr/>
              <a:t>37</a:t>
            </a:fld>
            <a:endParaRPr lang="en-US" dirty="0"/>
          </a:p>
        </p:txBody>
      </p:sp>
      <p:graphicFrame>
        <p:nvGraphicFramePr>
          <p:cNvPr id="6" name="Diagram 5">
            <a:extLst>
              <a:ext uri="{FF2B5EF4-FFF2-40B4-BE49-F238E27FC236}">
                <a16:creationId xmlns:a16="http://schemas.microsoft.com/office/drawing/2014/main" id="{86CC852E-FDB0-017A-BCF4-6D15DAB4EFAB}"/>
              </a:ext>
            </a:extLst>
          </p:cNvPr>
          <p:cNvGraphicFramePr/>
          <p:nvPr/>
        </p:nvGraphicFramePr>
        <p:xfrm>
          <a:off x="-110237" y="1316249"/>
          <a:ext cx="7886700" cy="2625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A picture containing indoor, gear, dirty&#10;&#10;Description automatically generated">
            <a:extLst>
              <a:ext uri="{FF2B5EF4-FFF2-40B4-BE49-F238E27FC236}">
                <a16:creationId xmlns:a16="http://schemas.microsoft.com/office/drawing/2014/main" id="{F30A640E-E8BC-880D-5022-2075AAEFEF62}"/>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937760" y="3966006"/>
            <a:ext cx="3631474" cy="1857103"/>
          </a:xfrm>
          <a:prstGeom prst="rect">
            <a:avLst/>
          </a:prstGeom>
        </p:spPr>
      </p:pic>
    </p:spTree>
    <p:extLst>
      <p:ext uri="{BB962C8B-B14F-4D97-AF65-F5344CB8AC3E}">
        <p14:creationId xmlns:p14="http://schemas.microsoft.com/office/powerpoint/2010/main" val="3712891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42D9-72DD-B7A9-16B9-59939FB7A164}"/>
              </a:ext>
            </a:extLst>
          </p:cNvPr>
          <p:cNvSpPr>
            <a:spLocks noGrp="1"/>
          </p:cNvSpPr>
          <p:nvPr>
            <p:ph type="title"/>
          </p:nvPr>
        </p:nvSpPr>
        <p:spPr/>
        <p:txBody>
          <a:bodyPr>
            <a:normAutofit/>
          </a:bodyPr>
          <a:lstStyle/>
          <a:p>
            <a:r>
              <a:rPr lang="en-ZA" sz="3000" dirty="0"/>
              <a:t>Staged Consignments</a:t>
            </a:r>
          </a:p>
        </p:txBody>
      </p:sp>
      <p:sp>
        <p:nvSpPr>
          <p:cNvPr id="3" name="Slide Number Placeholder 2">
            <a:extLst>
              <a:ext uri="{FF2B5EF4-FFF2-40B4-BE49-F238E27FC236}">
                <a16:creationId xmlns:a16="http://schemas.microsoft.com/office/drawing/2014/main" id="{031462F0-1909-3024-E62B-FB3301D7371C}"/>
              </a:ext>
            </a:extLst>
          </p:cNvPr>
          <p:cNvSpPr>
            <a:spLocks noGrp="1"/>
          </p:cNvSpPr>
          <p:nvPr>
            <p:ph type="sldNum" sz="quarter" idx="10"/>
          </p:nvPr>
        </p:nvSpPr>
        <p:spPr/>
        <p:txBody>
          <a:bodyPr/>
          <a:lstStyle/>
          <a:p>
            <a:fld id="{B540B12B-D968-2643-8E7F-238A3C456CC9}" type="slidenum">
              <a:rPr lang="en-US" smtClean="0"/>
              <a:pPr/>
              <a:t>38</a:t>
            </a:fld>
            <a:endParaRPr lang="en-US" dirty="0"/>
          </a:p>
        </p:txBody>
      </p:sp>
      <p:graphicFrame>
        <p:nvGraphicFramePr>
          <p:cNvPr id="8" name="Diagram 7">
            <a:extLst>
              <a:ext uri="{FF2B5EF4-FFF2-40B4-BE49-F238E27FC236}">
                <a16:creationId xmlns:a16="http://schemas.microsoft.com/office/drawing/2014/main" id="{806352D2-EB63-47A8-085D-05382A5C89E3}"/>
              </a:ext>
            </a:extLst>
          </p:cNvPr>
          <p:cNvGraphicFramePr/>
          <p:nvPr/>
        </p:nvGraphicFramePr>
        <p:xfrm>
          <a:off x="451848" y="1423125"/>
          <a:ext cx="8240304" cy="446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88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38C5-F0FD-D885-58B4-37B130BD3732}"/>
              </a:ext>
            </a:extLst>
          </p:cNvPr>
          <p:cNvSpPr>
            <a:spLocks noGrp="1"/>
          </p:cNvSpPr>
          <p:nvPr>
            <p:ph type="title"/>
          </p:nvPr>
        </p:nvSpPr>
        <p:spPr/>
        <p:txBody>
          <a:bodyPr/>
          <a:lstStyle/>
          <a:p>
            <a:r>
              <a:rPr lang="en-ZA" dirty="0"/>
              <a:t>Points of Discussion</a:t>
            </a:r>
          </a:p>
        </p:txBody>
      </p:sp>
      <p:sp>
        <p:nvSpPr>
          <p:cNvPr id="3" name="Slide Number Placeholder 2">
            <a:extLst>
              <a:ext uri="{FF2B5EF4-FFF2-40B4-BE49-F238E27FC236}">
                <a16:creationId xmlns:a16="http://schemas.microsoft.com/office/drawing/2014/main" id="{7454D999-72F6-4400-CBBD-431F309E063F}"/>
              </a:ext>
            </a:extLst>
          </p:cNvPr>
          <p:cNvSpPr>
            <a:spLocks noGrp="1"/>
          </p:cNvSpPr>
          <p:nvPr>
            <p:ph type="sldNum" sz="quarter" idx="4"/>
          </p:nvPr>
        </p:nvSpPr>
        <p:spPr/>
        <p:txBody>
          <a:bodyPr/>
          <a:lstStyle/>
          <a:p>
            <a:fld id="{B540B12B-D968-2643-8E7F-238A3C456CC9}" type="slidenum">
              <a:rPr lang="en-US" smtClean="0"/>
              <a:pPr/>
              <a:t>3</a:t>
            </a:fld>
            <a:endParaRPr lang="en-US" dirty="0"/>
          </a:p>
        </p:txBody>
      </p:sp>
      <p:graphicFrame>
        <p:nvGraphicFramePr>
          <p:cNvPr id="7" name="Diagram 6">
            <a:extLst>
              <a:ext uri="{FF2B5EF4-FFF2-40B4-BE49-F238E27FC236}">
                <a16:creationId xmlns:a16="http://schemas.microsoft.com/office/drawing/2014/main" id="{A071A84C-92ED-9CDF-C0AF-90B190E5E0AA}"/>
              </a:ext>
            </a:extLst>
          </p:cNvPr>
          <p:cNvGraphicFramePr/>
          <p:nvPr>
            <p:extLst>
              <p:ext uri="{D42A27DB-BD31-4B8C-83A1-F6EECF244321}">
                <p14:modId xmlns:p14="http://schemas.microsoft.com/office/powerpoint/2010/main" val="2884799049"/>
              </p:ext>
            </p:extLst>
          </p:nvPr>
        </p:nvGraphicFramePr>
        <p:xfrm>
          <a:off x="215537" y="1267097"/>
          <a:ext cx="8588829" cy="478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0342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39</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Internal Dispute Processes</a:t>
            </a:r>
          </a:p>
        </p:txBody>
      </p:sp>
    </p:spTree>
    <p:extLst>
      <p:ext uri="{BB962C8B-B14F-4D97-AF65-F5344CB8AC3E}">
        <p14:creationId xmlns:p14="http://schemas.microsoft.com/office/powerpoint/2010/main" val="839832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C3AE-B40A-89A5-16CB-6F51C55462E5}"/>
              </a:ext>
            </a:extLst>
          </p:cNvPr>
          <p:cNvSpPr>
            <a:spLocks noGrp="1"/>
          </p:cNvSpPr>
          <p:nvPr>
            <p:ph type="title"/>
          </p:nvPr>
        </p:nvSpPr>
        <p:spPr>
          <a:xfrm>
            <a:off x="341993" y="402136"/>
            <a:ext cx="7886700" cy="532606"/>
          </a:xfrm>
        </p:spPr>
        <p:txBody>
          <a:bodyPr>
            <a:normAutofit/>
          </a:bodyPr>
          <a:lstStyle/>
          <a:p>
            <a:r>
              <a:rPr lang="en-ZA" sz="3000" dirty="0"/>
              <a:t>Internal Administrative appeal (IAA) Process</a:t>
            </a:r>
          </a:p>
        </p:txBody>
      </p:sp>
      <p:sp>
        <p:nvSpPr>
          <p:cNvPr id="3" name="Slide Number Placeholder 2">
            <a:extLst>
              <a:ext uri="{FF2B5EF4-FFF2-40B4-BE49-F238E27FC236}">
                <a16:creationId xmlns:a16="http://schemas.microsoft.com/office/drawing/2014/main" id="{DC77D60B-D160-581F-C996-94A460283303}"/>
              </a:ext>
            </a:extLst>
          </p:cNvPr>
          <p:cNvSpPr>
            <a:spLocks noGrp="1"/>
          </p:cNvSpPr>
          <p:nvPr>
            <p:ph type="sldNum" sz="quarter" idx="10"/>
          </p:nvPr>
        </p:nvSpPr>
        <p:spPr/>
        <p:txBody>
          <a:bodyPr/>
          <a:lstStyle/>
          <a:p>
            <a:fld id="{B540B12B-D968-2643-8E7F-238A3C456CC9}" type="slidenum">
              <a:rPr lang="en-US" smtClean="0"/>
              <a:pPr/>
              <a:t>40</a:t>
            </a:fld>
            <a:endParaRPr lang="en-US" dirty="0"/>
          </a:p>
        </p:txBody>
      </p:sp>
      <p:sp>
        <p:nvSpPr>
          <p:cNvPr id="7" name="Rectangle 6">
            <a:extLst>
              <a:ext uri="{FF2B5EF4-FFF2-40B4-BE49-F238E27FC236}">
                <a16:creationId xmlns:a16="http://schemas.microsoft.com/office/drawing/2014/main" id="{1202B254-1944-7EE9-8DF8-400D92CBC6DB}"/>
              </a:ext>
            </a:extLst>
          </p:cNvPr>
          <p:cNvSpPr/>
          <p:nvPr/>
        </p:nvSpPr>
        <p:spPr>
          <a:xfrm>
            <a:off x="313509" y="934742"/>
            <a:ext cx="8530045" cy="503498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rgbClr val="000000"/>
              </a:solidFill>
            </a:endParaRPr>
          </a:p>
          <a:p>
            <a:r>
              <a:rPr lang="en-GB" dirty="0">
                <a:solidFill>
                  <a:srgbClr val="000000"/>
                </a:solidFill>
              </a:rPr>
              <a:t>If aggrieved by the decision of the Commissioner, the recourse is:</a:t>
            </a:r>
          </a:p>
          <a:p>
            <a:endParaRPr lang="en-GB" dirty="0">
              <a:solidFill>
                <a:srgbClr val="000000"/>
              </a:solidFill>
            </a:endParaRPr>
          </a:p>
          <a:p>
            <a:pPr marL="742950" lvl="1" indent="-285750">
              <a:buFont typeface="Arial" panose="020B0604020202020204" pitchFamily="34" charset="0"/>
              <a:buChar char="•"/>
            </a:pPr>
            <a:r>
              <a:rPr lang="en-GB" dirty="0">
                <a:solidFill>
                  <a:srgbClr val="000000"/>
                </a:solidFill>
              </a:rPr>
              <a:t> To appeal within 30 days from the date of the tariff determination</a:t>
            </a:r>
            <a:endParaRPr lang="en-GB" dirty="0">
              <a:solidFill>
                <a:srgbClr val="000000"/>
              </a:solidFill>
              <a:latin typeface="+mn-lt"/>
            </a:endParaRPr>
          </a:p>
          <a:p>
            <a:pPr marL="742950" lvl="1" indent="-285750">
              <a:buFont typeface="Arial" panose="020B0604020202020204" pitchFamily="34" charset="0"/>
              <a:buChar char="•"/>
            </a:pPr>
            <a:endParaRPr lang="en-GB" dirty="0">
              <a:solidFill>
                <a:srgbClr val="000000"/>
              </a:solidFill>
            </a:endParaRPr>
          </a:p>
          <a:p>
            <a:pPr marL="742950" lvl="1" indent="-285750">
              <a:buFont typeface="Arial" panose="020B0604020202020204" pitchFamily="34" charset="0"/>
              <a:buChar char="•"/>
            </a:pPr>
            <a:r>
              <a:rPr lang="en-GB" dirty="0">
                <a:solidFill>
                  <a:srgbClr val="000000"/>
                </a:solidFill>
              </a:rPr>
              <a:t>Alternative Dispute Resolution (ADR) within 30 days from the date of appeal outcome, or</a:t>
            </a:r>
          </a:p>
          <a:p>
            <a:pPr lvl="1"/>
            <a:endParaRPr lang="en-GB" dirty="0">
              <a:solidFill>
                <a:srgbClr val="000000"/>
              </a:solidFill>
            </a:endParaRPr>
          </a:p>
          <a:p>
            <a:pPr marL="742950" lvl="1" indent="-285750">
              <a:buFont typeface="Arial" panose="020B0604020202020204" pitchFamily="34" charset="0"/>
              <a:buChar char="•"/>
            </a:pPr>
            <a:r>
              <a:rPr lang="en-GB" dirty="0">
                <a:solidFill>
                  <a:srgbClr val="000000"/>
                </a:solidFill>
              </a:rPr>
              <a:t>Litigation within 1 year from the date of appeal, ADR, or tariff decision</a:t>
            </a:r>
          </a:p>
          <a:p>
            <a:endParaRPr lang="en-GB" sz="1800" dirty="0">
              <a:solidFill>
                <a:srgbClr val="000000"/>
              </a:solidFill>
              <a:latin typeface="+mn-lt"/>
            </a:endParaRPr>
          </a:p>
          <a:p>
            <a:r>
              <a:rPr lang="en-GB" sz="1800" dirty="0">
                <a:solidFill>
                  <a:srgbClr val="000000"/>
                </a:solidFill>
                <a:latin typeface="+mn-lt"/>
              </a:rPr>
              <a:t>The submission must be made at the office where the decision was issued.</a:t>
            </a:r>
          </a:p>
          <a:p>
            <a:endParaRPr lang="en-GB" sz="1800" b="0" i="0" u="none" strike="noStrike" baseline="0" dirty="0">
              <a:solidFill>
                <a:srgbClr val="000000"/>
              </a:solidFill>
              <a:latin typeface="+mn-lt"/>
            </a:endParaRPr>
          </a:p>
          <a:p>
            <a:r>
              <a:rPr lang="en-GB" sz="1800" b="1" i="0" u="none" strike="noStrike" baseline="0" dirty="0">
                <a:solidFill>
                  <a:srgbClr val="000000"/>
                </a:solidFill>
                <a:latin typeface="+mn-lt"/>
              </a:rPr>
              <a:t>No duties, levies, or taxes, which are due and payable, may be waived; however, these amounts may be suspended pending the outcome of the applicable appeal committee’s decision. </a:t>
            </a:r>
          </a:p>
          <a:p>
            <a:pPr marL="285750" indent="-285750">
              <a:buFont typeface="Arial" panose="020B0604020202020204" pitchFamily="34" charset="0"/>
              <a:buChar char="•"/>
            </a:pPr>
            <a:endParaRPr lang="en-GB" sz="1200" b="0" i="0" u="none" strike="noStrike" baseline="0" dirty="0">
              <a:solidFill>
                <a:srgbClr val="000000"/>
              </a:solidFill>
              <a:latin typeface="+mn-lt"/>
            </a:endParaRPr>
          </a:p>
          <a:p>
            <a:endParaRPr lang="en-GB" sz="1200" b="0" i="0" u="none" strike="noStrike" baseline="0" dirty="0">
              <a:solidFill>
                <a:srgbClr val="000000"/>
              </a:solidFill>
              <a:latin typeface="+mn-lt"/>
            </a:endParaRPr>
          </a:p>
          <a:p>
            <a:pPr marL="285750" indent="-285750">
              <a:buFont typeface="Arial" panose="020B0604020202020204" pitchFamily="34" charset="0"/>
              <a:buChar char="•"/>
            </a:pPr>
            <a:endParaRPr lang="en-GB" dirty="0">
              <a:solidFill>
                <a:srgbClr val="000000"/>
              </a:solidFill>
              <a:latin typeface="Arial" panose="020B0604020202020204" pitchFamily="34" charset="0"/>
            </a:endParaRPr>
          </a:p>
        </p:txBody>
      </p:sp>
    </p:spTree>
    <p:extLst>
      <p:ext uri="{BB962C8B-B14F-4D97-AF65-F5344CB8AC3E}">
        <p14:creationId xmlns:p14="http://schemas.microsoft.com/office/powerpoint/2010/main" val="701838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35D2D-7A6E-5841-024D-364F2D06125B}"/>
              </a:ext>
            </a:extLst>
          </p:cNvPr>
          <p:cNvSpPr>
            <a:spLocks noGrp="1"/>
          </p:cNvSpPr>
          <p:nvPr>
            <p:ph type="title"/>
          </p:nvPr>
        </p:nvSpPr>
        <p:spPr/>
        <p:txBody>
          <a:bodyPr>
            <a:normAutofit/>
          </a:bodyPr>
          <a:lstStyle/>
          <a:p>
            <a:r>
              <a:rPr lang="en-ZA" sz="3000" dirty="0"/>
              <a:t>Litigation </a:t>
            </a:r>
          </a:p>
        </p:txBody>
      </p:sp>
      <p:sp>
        <p:nvSpPr>
          <p:cNvPr id="3" name="Slide Number Placeholder 2">
            <a:extLst>
              <a:ext uri="{FF2B5EF4-FFF2-40B4-BE49-F238E27FC236}">
                <a16:creationId xmlns:a16="http://schemas.microsoft.com/office/drawing/2014/main" id="{F7BFE39B-0289-1CB3-2AB4-48E1EA39869C}"/>
              </a:ext>
            </a:extLst>
          </p:cNvPr>
          <p:cNvSpPr>
            <a:spLocks noGrp="1"/>
          </p:cNvSpPr>
          <p:nvPr>
            <p:ph type="sldNum" sz="quarter" idx="10"/>
          </p:nvPr>
        </p:nvSpPr>
        <p:spPr/>
        <p:txBody>
          <a:bodyPr/>
          <a:lstStyle/>
          <a:p>
            <a:fld id="{B540B12B-D968-2643-8E7F-238A3C456CC9}" type="slidenum">
              <a:rPr lang="en-US" smtClean="0"/>
              <a:pPr/>
              <a:t>41</a:t>
            </a:fld>
            <a:endParaRPr lang="en-US" dirty="0"/>
          </a:p>
        </p:txBody>
      </p:sp>
      <p:graphicFrame>
        <p:nvGraphicFramePr>
          <p:cNvPr id="7" name="Diagram 6">
            <a:extLst>
              <a:ext uri="{FF2B5EF4-FFF2-40B4-BE49-F238E27FC236}">
                <a16:creationId xmlns:a16="http://schemas.microsoft.com/office/drawing/2014/main" id="{B169DED2-A1D5-6CD9-71D9-297FFBB663BA}"/>
              </a:ext>
            </a:extLst>
          </p:cNvPr>
          <p:cNvGraphicFramePr/>
          <p:nvPr/>
        </p:nvGraphicFramePr>
        <p:xfrm>
          <a:off x="341993" y="1397000"/>
          <a:ext cx="837093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219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42</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Prescribed Turnaround Times</a:t>
            </a:r>
          </a:p>
        </p:txBody>
      </p:sp>
    </p:spTree>
    <p:extLst>
      <p:ext uri="{BB962C8B-B14F-4D97-AF65-F5344CB8AC3E}">
        <p14:creationId xmlns:p14="http://schemas.microsoft.com/office/powerpoint/2010/main" val="1350965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E0B3-E447-7989-7007-FAF54D44BB6E}"/>
              </a:ext>
            </a:extLst>
          </p:cNvPr>
          <p:cNvSpPr>
            <a:spLocks noGrp="1"/>
          </p:cNvSpPr>
          <p:nvPr>
            <p:ph type="title"/>
          </p:nvPr>
        </p:nvSpPr>
        <p:spPr/>
        <p:txBody>
          <a:bodyPr/>
          <a:lstStyle/>
          <a:p>
            <a:r>
              <a:rPr lang="en-ZA" dirty="0"/>
              <a:t>Finalisation of Tariff Determination Processes</a:t>
            </a:r>
          </a:p>
        </p:txBody>
      </p:sp>
      <p:sp>
        <p:nvSpPr>
          <p:cNvPr id="3" name="Slide Number Placeholder 2">
            <a:extLst>
              <a:ext uri="{FF2B5EF4-FFF2-40B4-BE49-F238E27FC236}">
                <a16:creationId xmlns:a16="http://schemas.microsoft.com/office/drawing/2014/main" id="{264DFBA9-D8E9-E559-0E54-F5CD861B25F6}"/>
              </a:ext>
            </a:extLst>
          </p:cNvPr>
          <p:cNvSpPr>
            <a:spLocks noGrp="1"/>
          </p:cNvSpPr>
          <p:nvPr>
            <p:ph type="sldNum" sz="quarter" idx="10"/>
          </p:nvPr>
        </p:nvSpPr>
        <p:spPr/>
        <p:txBody>
          <a:bodyPr/>
          <a:lstStyle/>
          <a:p>
            <a:fld id="{B540B12B-D968-2643-8E7F-238A3C456CC9}" type="slidenum">
              <a:rPr lang="en-US" smtClean="0"/>
              <a:pPr/>
              <a:t>43</a:t>
            </a:fld>
            <a:endParaRPr lang="en-US" dirty="0"/>
          </a:p>
        </p:txBody>
      </p:sp>
      <p:sp>
        <p:nvSpPr>
          <p:cNvPr id="4" name="Text Placeholder 3">
            <a:extLst>
              <a:ext uri="{FF2B5EF4-FFF2-40B4-BE49-F238E27FC236}">
                <a16:creationId xmlns:a16="http://schemas.microsoft.com/office/drawing/2014/main" id="{EB5EFC82-70E0-A514-FC08-F47912C00816}"/>
              </a:ext>
            </a:extLst>
          </p:cNvPr>
          <p:cNvSpPr>
            <a:spLocks noGrp="1"/>
          </p:cNvSpPr>
          <p:nvPr>
            <p:ph type="body" sz="quarter" idx="11"/>
          </p:nvPr>
        </p:nvSpPr>
        <p:spPr>
          <a:xfrm>
            <a:off x="341313" y="1366685"/>
            <a:ext cx="8360236" cy="4726140"/>
          </a:xfrm>
          <a:ln>
            <a:solidFill>
              <a:schemeClr val="accent5"/>
            </a:solidFill>
          </a:ln>
        </p:spPr>
        <p:txBody>
          <a:bodyPr>
            <a:normAutofit lnSpcReduction="10000"/>
          </a:bodyPr>
          <a:lstStyle/>
          <a:p>
            <a:endParaRPr lang="en-ZA" dirty="0">
              <a:latin typeface="Lato-Light"/>
              <a:ea typeface="Calibri" panose="020F0502020204030204" pitchFamily="34" charset="0"/>
            </a:endParaRPr>
          </a:p>
          <a:p>
            <a:pPr lvl="1"/>
            <a:r>
              <a:rPr lang="en-GB" dirty="0">
                <a:solidFill>
                  <a:srgbClr val="000000"/>
                </a:solidFill>
                <a:latin typeface="+mn-lt"/>
              </a:rPr>
              <a:t>SARS will endeavour to finalise applications  within timelines as stipulated in the Service Charter provided all required information is submitted </a:t>
            </a:r>
          </a:p>
          <a:p>
            <a:pPr lvl="1"/>
            <a:endParaRPr lang="en-GB" dirty="0">
              <a:solidFill>
                <a:srgbClr val="000000"/>
              </a:solidFill>
              <a:latin typeface="+mn-lt"/>
            </a:endParaRPr>
          </a:p>
          <a:p>
            <a:pPr marL="742950" lvl="1" indent="-285750">
              <a:buFont typeface="Arial" panose="020B0604020202020204" pitchFamily="34" charset="0"/>
              <a:buChar char="•"/>
            </a:pPr>
            <a:r>
              <a:rPr lang="en-GB" dirty="0">
                <a:solidFill>
                  <a:srgbClr val="000000"/>
                </a:solidFill>
                <a:latin typeface="+mn-lt"/>
              </a:rPr>
              <a:t>Tariff determination within 90 days </a:t>
            </a:r>
          </a:p>
          <a:p>
            <a:pPr lvl="1"/>
            <a:endParaRPr lang="en-GB" dirty="0">
              <a:solidFill>
                <a:srgbClr val="000000"/>
              </a:solidFill>
              <a:latin typeface="+mn-lt"/>
            </a:endParaRPr>
          </a:p>
          <a:p>
            <a:pPr marL="742950" lvl="1" indent="-285750">
              <a:buFont typeface="Arial" panose="020B0604020202020204" pitchFamily="34" charset="0"/>
              <a:buChar char="•"/>
            </a:pPr>
            <a:r>
              <a:rPr lang="en-GB" dirty="0">
                <a:solidFill>
                  <a:srgbClr val="000000"/>
                </a:solidFill>
                <a:latin typeface="+mn-lt"/>
              </a:rPr>
              <a:t> Appeal within 60 business days </a:t>
            </a:r>
          </a:p>
          <a:p>
            <a:pPr lvl="1"/>
            <a:endParaRPr lang="en-GB" dirty="0">
              <a:solidFill>
                <a:srgbClr val="000000"/>
              </a:solidFill>
              <a:latin typeface="+mn-lt"/>
            </a:endParaRPr>
          </a:p>
          <a:p>
            <a:pPr marL="742950" lvl="1" indent="-285750">
              <a:buFont typeface="Arial" panose="020B0604020202020204" pitchFamily="34" charset="0"/>
              <a:buChar char="•"/>
            </a:pPr>
            <a:r>
              <a:rPr lang="en-GB" dirty="0">
                <a:solidFill>
                  <a:srgbClr val="000000"/>
                </a:solidFill>
                <a:latin typeface="+mn-lt"/>
              </a:rPr>
              <a:t>ADR within 90 business days </a:t>
            </a:r>
          </a:p>
          <a:p>
            <a:pPr marL="742950" lvl="1" indent="-285750">
              <a:buFont typeface="Arial" panose="020B0604020202020204" pitchFamily="34" charset="0"/>
              <a:buChar char="•"/>
            </a:pPr>
            <a:endParaRPr lang="en-GB" dirty="0">
              <a:solidFill>
                <a:srgbClr val="000000"/>
              </a:solidFill>
              <a:latin typeface="+mn-lt"/>
            </a:endParaRPr>
          </a:p>
          <a:p>
            <a:pPr marL="742950" lvl="1" indent="-285750">
              <a:buFont typeface="Arial" panose="020B0604020202020204" pitchFamily="34" charset="0"/>
              <a:buChar char="•"/>
            </a:pPr>
            <a:r>
              <a:rPr lang="en-GB" dirty="0">
                <a:solidFill>
                  <a:srgbClr val="000000"/>
                </a:solidFill>
                <a:latin typeface="+mn-lt"/>
              </a:rPr>
              <a:t>Notice to litigate to be finalised within 30 days from date of receipt of such notice, subject to extension agreed between the parties</a:t>
            </a:r>
          </a:p>
          <a:p>
            <a:pPr marL="742950" lvl="1" indent="-285750">
              <a:buFont typeface="Arial" panose="020B0604020202020204" pitchFamily="34" charset="0"/>
              <a:buChar char="•"/>
            </a:pPr>
            <a:endParaRPr lang="en-GB" dirty="0">
              <a:solidFill>
                <a:srgbClr val="000000"/>
              </a:solidFill>
              <a:latin typeface="+mn-lt"/>
            </a:endParaRPr>
          </a:p>
          <a:p>
            <a:pPr marL="742950" lvl="1" indent="-285750">
              <a:buFont typeface="Arial" panose="020B0604020202020204" pitchFamily="34" charset="0"/>
              <a:buChar char="•"/>
            </a:pPr>
            <a:endParaRPr lang="en-GB" dirty="0">
              <a:solidFill>
                <a:srgbClr val="000000"/>
              </a:solidFill>
              <a:latin typeface="+mn-lt"/>
            </a:endParaRPr>
          </a:p>
          <a:p>
            <a:r>
              <a:rPr lang="en-ZA" sz="1800" u="sng" dirty="0">
                <a:solidFill>
                  <a:srgbClr val="0000FF"/>
                </a:solidFill>
                <a:effectLst/>
                <a:latin typeface="+mn-lt"/>
                <a:ea typeface="Calibri" panose="020F0502020204030204" pitchFamily="34" charset="0"/>
                <a:hlinkClick r:id="rId3"/>
              </a:rPr>
              <a:t>http://intranet/sites/InFocus/Documents/InFocus%20and%20Newsflash%20documents/Service-Charter_2022-Final.pdf</a:t>
            </a:r>
            <a:endParaRPr lang="en-ZA" sz="1800" dirty="0">
              <a:effectLst/>
              <a:latin typeface="+mn-lt"/>
              <a:ea typeface="Calibri" panose="020F0502020204030204" pitchFamily="34" charset="0"/>
            </a:endParaRPr>
          </a:p>
          <a:p>
            <a:endParaRPr lang="en-ZA" dirty="0"/>
          </a:p>
        </p:txBody>
      </p:sp>
    </p:spTree>
    <p:extLst>
      <p:ext uri="{BB962C8B-B14F-4D97-AF65-F5344CB8AC3E}">
        <p14:creationId xmlns:p14="http://schemas.microsoft.com/office/powerpoint/2010/main" val="1229178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98F96C-D11F-8710-7671-8831E9F393AD}"/>
              </a:ext>
            </a:extLst>
          </p:cNvPr>
          <p:cNvSpPr/>
          <p:nvPr/>
        </p:nvSpPr>
        <p:spPr>
          <a:xfrm>
            <a:off x="275158" y="1174295"/>
            <a:ext cx="8503193" cy="49597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p>
        </p:txBody>
      </p:sp>
      <p:sp>
        <p:nvSpPr>
          <p:cNvPr id="2" name="Title 1">
            <a:extLst>
              <a:ext uri="{FF2B5EF4-FFF2-40B4-BE49-F238E27FC236}">
                <a16:creationId xmlns:a16="http://schemas.microsoft.com/office/drawing/2014/main" id="{59AB2952-E36F-F166-457C-C6D31E74A6CE}"/>
              </a:ext>
            </a:extLst>
          </p:cNvPr>
          <p:cNvSpPr>
            <a:spLocks noGrp="1"/>
          </p:cNvSpPr>
          <p:nvPr>
            <p:ph type="title"/>
          </p:nvPr>
        </p:nvSpPr>
        <p:spPr/>
        <p:txBody>
          <a:bodyPr>
            <a:normAutofit/>
          </a:bodyPr>
          <a:lstStyle/>
          <a:p>
            <a:r>
              <a:rPr lang="en-ZA" sz="3000" dirty="0"/>
              <a:t>Other Search Engines for Tariff Determination</a:t>
            </a:r>
          </a:p>
        </p:txBody>
      </p:sp>
      <p:sp>
        <p:nvSpPr>
          <p:cNvPr id="3" name="Slide Number Placeholder 2">
            <a:extLst>
              <a:ext uri="{FF2B5EF4-FFF2-40B4-BE49-F238E27FC236}">
                <a16:creationId xmlns:a16="http://schemas.microsoft.com/office/drawing/2014/main" id="{66B5AB3A-0103-A0D0-3B29-AAABEB79A1DE}"/>
              </a:ext>
            </a:extLst>
          </p:cNvPr>
          <p:cNvSpPr>
            <a:spLocks noGrp="1"/>
          </p:cNvSpPr>
          <p:nvPr>
            <p:ph type="sldNum" sz="quarter" idx="10"/>
          </p:nvPr>
        </p:nvSpPr>
        <p:spPr/>
        <p:txBody>
          <a:bodyPr/>
          <a:lstStyle/>
          <a:p>
            <a:fld id="{B540B12B-D968-2643-8E7F-238A3C456CC9}" type="slidenum">
              <a:rPr lang="en-US" smtClean="0"/>
              <a:pPr/>
              <a:t>44</a:t>
            </a:fld>
            <a:endParaRPr lang="en-US" dirty="0"/>
          </a:p>
        </p:txBody>
      </p:sp>
      <p:sp>
        <p:nvSpPr>
          <p:cNvPr id="4" name="Text Placeholder 3">
            <a:extLst>
              <a:ext uri="{FF2B5EF4-FFF2-40B4-BE49-F238E27FC236}">
                <a16:creationId xmlns:a16="http://schemas.microsoft.com/office/drawing/2014/main" id="{FF05CD78-E880-33F0-94B8-3F005B52A8D1}"/>
              </a:ext>
            </a:extLst>
          </p:cNvPr>
          <p:cNvSpPr>
            <a:spLocks noGrp="1"/>
          </p:cNvSpPr>
          <p:nvPr>
            <p:ph type="body" sz="quarter" idx="11"/>
          </p:nvPr>
        </p:nvSpPr>
        <p:spPr>
          <a:xfrm>
            <a:off x="275158" y="1166764"/>
            <a:ext cx="8370887" cy="4959715"/>
          </a:xfrm>
        </p:spPr>
        <p:txBody>
          <a:bodyPr>
            <a:normAutofit fontScale="92500"/>
          </a:bodyPr>
          <a:lstStyle/>
          <a:p>
            <a:pPr>
              <a:lnSpc>
                <a:spcPct val="150000"/>
              </a:lnSpc>
              <a:spcAft>
                <a:spcPts val="800"/>
              </a:spcAft>
            </a:pP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Census Bureau Schedule B Search Engine (3ceonline.com)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Eurostat (3ceonline.com)</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https://ec.europa.eu/taxation_customs/dds2/ebti/ebti_consultation.jsp?Lang=en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http://harmonizedsystem.wcoomdpublications.org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ZA"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http://www.itac.org.za/upload/43361_28-5_TradeIndustry.pdf</a:t>
            </a:r>
            <a:r>
              <a:rPr lang="en-Z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ZA" sz="1800" u="sng" dirty="0">
                <a:solidFill>
                  <a:srgbClr val="0563C1"/>
                </a:solidFill>
                <a:effectLst/>
                <a:latin typeface="Calibri" panose="020F0502020204030204" pitchFamily="34" charset="0"/>
                <a:ea typeface="Calibri" panose="020F0502020204030204" pitchFamily="34" charset="0"/>
                <a:hlinkClick r:id="rId7"/>
              </a:rPr>
              <a:t>https://sars.mylexisnexis.co.za/</a:t>
            </a: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 </a:t>
            </a:r>
          </a:p>
          <a:p>
            <a:r>
              <a:rPr lang="en-ZA" sz="1800" u="sng" dirty="0">
                <a:solidFill>
                  <a:srgbClr val="0563C1"/>
                </a:solidFill>
                <a:effectLst/>
                <a:latin typeface="Calibri" panose="020F0502020204030204" pitchFamily="34" charset="0"/>
                <a:ea typeface="Calibri" panose="020F0502020204030204" pitchFamily="34" charset="0"/>
                <a:hlinkClick r:id="rId8"/>
              </a:rPr>
              <a:t>https://www.sars.gov.za/legal-counsel/primary-legislation/schedules-to-the-customs-and-excise-act-1964/</a:t>
            </a: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 </a:t>
            </a:r>
          </a:p>
          <a:p>
            <a:r>
              <a:rPr lang="en-ZA" sz="1800" u="sng" dirty="0">
                <a:solidFill>
                  <a:srgbClr val="0000FF"/>
                </a:solidFill>
                <a:effectLst/>
                <a:latin typeface="Calibri" panose="020F0502020204030204" pitchFamily="34" charset="0"/>
                <a:ea typeface="Calibri" panose="020F0502020204030204" pitchFamily="34" charset="0"/>
                <a:hlinkClick r:id="rId8"/>
              </a:rPr>
              <a:t>Schedules to the Customs and Excise Act, 1964 | South African Revenue Service (sars.gov.za)</a:t>
            </a:r>
            <a:endParaRPr lang="en-ZA" sz="1800" dirty="0">
              <a:effectLst/>
              <a:latin typeface="Calibri" panose="020F0502020204030204" pitchFamily="34" charset="0"/>
              <a:ea typeface="Calibri" panose="020F0502020204030204" pitchFamily="34" charset="0"/>
            </a:endParaRPr>
          </a:p>
          <a:p>
            <a:r>
              <a:rPr lang="en-ZA" sz="1800" dirty="0">
                <a:effectLst/>
                <a:latin typeface="Calibri" panose="020F0502020204030204" pitchFamily="34" charset="0"/>
                <a:ea typeface="Calibri" panose="020F0502020204030204" pitchFamily="34" charset="0"/>
              </a:rPr>
              <a:t> </a:t>
            </a:r>
          </a:p>
          <a:p>
            <a:r>
              <a:rPr lang="en-ZA" sz="1800" u="sng" dirty="0">
                <a:solidFill>
                  <a:srgbClr val="0000FF"/>
                </a:solidFill>
                <a:effectLst/>
                <a:latin typeface="Calibri" panose="020F0502020204030204" pitchFamily="34" charset="0"/>
                <a:ea typeface="Calibri" panose="020F0502020204030204" pitchFamily="34" charset="0"/>
                <a:hlinkClick r:id="rId9"/>
              </a:rPr>
              <a:t>http://intranet/ProdQMS/Ops/CD/SC-CF-48%20-%20Staged%20Consignment%20-%20External%20Policy.pdf</a:t>
            </a:r>
            <a:endParaRPr lang="en-ZA" sz="1800" dirty="0">
              <a:effectLst/>
              <a:latin typeface="Calibri" panose="020F0502020204030204" pitchFamily="34" charset="0"/>
              <a:ea typeface="Calibri" panose="020F0502020204030204" pitchFamily="34" charset="0"/>
            </a:endParaRPr>
          </a:p>
          <a:p>
            <a:pPr>
              <a:lnSpc>
                <a:spcPct val="150000"/>
              </a:lnSpc>
              <a:spcAft>
                <a:spcPts val="800"/>
              </a:spcAft>
            </a:pP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5973000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969C-1EDD-4E4E-84CB-9628B78C3BCE}"/>
              </a:ext>
            </a:extLst>
          </p:cNvPr>
          <p:cNvSpPr>
            <a:spLocks noGrp="1"/>
          </p:cNvSpPr>
          <p:nvPr>
            <p:ph type="title"/>
          </p:nvPr>
        </p:nvSpPr>
        <p:spPr>
          <a:xfrm>
            <a:off x="457653" y="171753"/>
            <a:ext cx="8228693" cy="532606"/>
          </a:xfrm>
        </p:spPr>
        <p:txBody>
          <a:bodyPr>
            <a:normAutofit/>
          </a:bodyPr>
          <a:lstStyle/>
          <a:p>
            <a:pPr algn="ctr"/>
            <a:r>
              <a:rPr lang="en-ZA" dirty="0">
                <a:solidFill>
                  <a:schemeClr val="accent5">
                    <a:lumMod val="75000"/>
                  </a:schemeClr>
                </a:solidFill>
                <a:latin typeface="Arial" panose="020B0604020202020204" pitchFamily="34" charset="0"/>
                <a:cs typeface="Arial" panose="020B0604020202020204" pitchFamily="34" charset="0"/>
              </a:rPr>
              <a:t>Go Digital</a:t>
            </a:r>
          </a:p>
        </p:txBody>
      </p:sp>
      <p:sp>
        <p:nvSpPr>
          <p:cNvPr id="3" name="Slide Number Placeholder 2">
            <a:extLst>
              <a:ext uri="{FF2B5EF4-FFF2-40B4-BE49-F238E27FC236}">
                <a16:creationId xmlns:a16="http://schemas.microsoft.com/office/drawing/2014/main" id="{A7DE4735-0A68-4FAE-846A-852712DEB2EB}"/>
              </a:ext>
            </a:extLst>
          </p:cNvPr>
          <p:cNvSpPr>
            <a:spLocks noGrp="1"/>
          </p:cNvSpPr>
          <p:nvPr>
            <p:ph type="sldNum" sz="quarter" idx="10"/>
          </p:nvPr>
        </p:nvSpPr>
        <p:spPr/>
        <p:txBody>
          <a:bodyPr/>
          <a:lstStyle/>
          <a:p>
            <a:fld id="{B540B12B-D968-2643-8E7F-238A3C456CC9}" type="slidenum">
              <a:rPr lang="en-US" smtClean="0"/>
              <a:pPr/>
              <a:t>45</a:t>
            </a:fld>
            <a:endParaRPr lang="en-US" dirty="0"/>
          </a:p>
        </p:txBody>
      </p:sp>
      <p:sp>
        <p:nvSpPr>
          <p:cNvPr id="4" name="Text Placeholder 3">
            <a:extLst>
              <a:ext uri="{FF2B5EF4-FFF2-40B4-BE49-F238E27FC236}">
                <a16:creationId xmlns:a16="http://schemas.microsoft.com/office/drawing/2014/main" id="{35C900BF-919F-4686-BC94-9879425C107A}"/>
              </a:ext>
            </a:extLst>
          </p:cNvPr>
          <p:cNvSpPr>
            <a:spLocks noGrp="1"/>
          </p:cNvSpPr>
          <p:nvPr>
            <p:ph type="body" sz="quarter" idx="11"/>
          </p:nvPr>
        </p:nvSpPr>
        <p:spPr>
          <a:xfrm>
            <a:off x="151526" y="1077280"/>
            <a:ext cx="8490938" cy="3152810"/>
          </a:xfrm>
          <a:solidFill>
            <a:schemeClr val="bg1"/>
          </a:solidFill>
        </p:spPr>
        <p:txBody>
          <a:bodyPr>
            <a:noAutofit/>
          </a:bodyPr>
          <a:lstStyle/>
          <a:p>
            <a:pPr marL="285750" indent="-285750" fontAlgn="t">
              <a:lnSpc>
                <a:spcPct val="150000"/>
              </a:lnSpc>
              <a:buFont typeface="Wingdings" panose="05000000000000000000" pitchFamily="2" charset="2"/>
              <a:buChar char="§"/>
            </a:pPr>
            <a:r>
              <a:rPr lang="en-ZA" sz="2200" dirty="0">
                <a:solidFill>
                  <a:schemeClr val="tx1"/>
                </a:solidFill>
                <a:latin typeface="72 Condensed" panose="020B0506030000000003" pitchFamily="34" charset="0"/>
                <a:cs typeface="72 Condensed" panose="020B0506030000000003" pitchFamily="34" charset="0"/>
              </a:rPr>
              <a:t>We’ve made it easier for you</a:t>
            </a:r>
          </a:p>
          <a:p>
            <a:pPr fontAlgn="t">
              <a:lnSpc>
                <a:spcPct val="150000"/>
              </a:lnSpc>
            </a:pPr>
            <a:r>
              <a:rPr lang="en-ZA" sz="2200" dirty="0">
                <a:solidFill>
                  <a:schemeClr val="tx1"/>
                </a:solidFill>
                <a:latin typeface="72 Condensed" panose="020B0506030000000003" pitchFamily="34" charset="0"/>
                <a:cs typeface="72 Condensed" panose="020B0506030000000003" pitchFamily="34" charset="0"/>
              </a:rPr>
              <a:t>        Go Digital! </a:t>
            </a:r>
          </a:p>
          <a:p>
            <a:pPr marL="742950" lvl="1" indent="-285750" fontAlgn="t">
              <a:buFont typeface="Arial" charset="0"/>
              <a:buChar char="•"/>
            </a:pPr>
            <a:r>
              <a:rPr lang="en-ZA" sz="2200" dirty="0">
                <a:solidFill>
                  <a:schemeClr val="tx1"/>
                </a:solidFill>
                <a:latin typeface="72 Condensed" panose="020B0506030000000003" pitchFamily="34" charset="0"/>
                <a:cs typeface="72 Condensed" panose="020B0506030000000003" pitchFamily="34" charset="0"/>
              </a:rPr>
              <a:t>Register for eFiling</a:t>
            </a:r>
          </a:p>
          <a:p>
            <a:pPr lvl="1" fontAlgn="t"/>
            <a:r>
              <a:rPr lang="en-ZA" sz="2200" dirty="0">
                <a:solidFill>
                  <a:schemeClr val="tx1"/>
                </a:solidFill>
                <a:latin typeface="72 Condensed" panose="020B0506030000000003" pitchFamily="34" charset="0"/>
                <a:cs typeface="72 Condensed" panose="020B0506030000000003" pitchFamily="34" charset="0"/>
              </a:rPr>
              <a:t>     Contact us:</a:t>
            </a:r>
          </a:p>
          <a:p>
            <a:pPr marL="742950" lvl="1" indent="-285750" fontAlgn="t">
              <a:buFont typeface="Arial" charset="0"/>
              <a:buChar char="•"/>
            </a:pPr>
            <a:r>
              <a:rPr lang="en-ZA" sz="2200" dirty="0">
                <a:solidFill>
                  <a:schemeClr val="tx1"/>
                </a:solidFill>
                <a:latin typeface="72 Condensed" panose="020B0506030000000003" pitchFamily="34" charset="0"/>
                <a:cs typeface="72 Condensed" panose="020B0506030000000003" pitchFamily="34" charset="0"/>
              </a:rPr>
              <a:t>tdnquery@sars.gov.za</a:t>
            </a:r>
          </a:p>
          <a:p>
            <a:pPr marL="742950" lvl="1" indent="-285750" fontAlgn="t">
              <a:buFont typeface="Arial" charset="0"/>
              <a:buChar char="•"/>
            </a:pPr>
            <a:endParaRPr lang="en-ZA" sz="2200" dirty="0">
              <a:solidFill>
                <a:schemeClr val="tx1"/>
              </a:solidFill>
              <a:latin typeface="72 Condensed" panose="020B0506030000000003" pitchFamily="34" charset="0"/>
              <a:cs typeface="72 Condensed" panose="020B0506030000000003" pitchFamily="34" charset="0"/>
            </a:endParaRPr>
          </a:p>
          <a:p>
            <a:pPr marL="285750" indent="-285750" fontAlgn="t">
              <a:buFont typeface="Wingdings" panose="05000000000000000000" pitchFamily="2" charset="2"/>
              <a:buChar char="§"/>
            </a:pPr>
            <a:r>
              <a:rPr lang="en-ZA" sz="2200" dirty="0">
                <a:solidFill>
                  <a:schemeClr val="tx1"/>
                </a:solidFill>
                <a:latin typeface="72 Condensed" panose="020B0506030000000003" pitchFamily="34" charset="0"/>
                <a:cs typeface="72 Condensed" panose="020B0506030000000003" pitchFamily="34" charset="0"/>
              </a:rPr>
              <a:t>Visit us on our Social Media platforms</a:t>
            </a:r>
          </a:p>
          <a:p>
            <a:pPr marL="742950" lvl="1" indent="-285750" fontAlgn="t">
              <a:buFont typeface="Arial" panose="020B0604020202020204" pitchFamily="34" charset="0"/>
              <a:buChar char="•"/>
            </a:pPr>
            <a:r>
              <a:rPr lang="en-ZA" sz="2200" dirty="0">
                <a:solidFill>
                  <a:schemeClr val="tx1"/>
                </a:solidFill>
                <a:latin typeface="72 Condensed" panose="020B0506030000000003" pitchFamily="34" charset="0"/>
                <a:cs typeface="72 Condensed" panose="020B0506030000000003" pitchFamily="34" charset="0"/>
              </a:rPr>
              <a:t>LinkedIn  		Facebook 	Twitter</a:t>
            </a:r>
          </a:p>
        </p:txBody>
      </p:sp>
      <p:sp>
        <p:nvSpPr>
          <p:cNvPr id="6" name="Rounded Rectangle 2">
            <a:extLst>
              <a:ext uri="{FF2B5EF4-FFF2-40B4-BE49-F238E27FC236}">
                <a16:creationId xmlns:a16="http://schemas.microsoft.com/office/drawing/2014/main" id="{682CC6EA-5D73-4CD1-A45E-C00785A9FA79}"/>
              </a:ext>
            </a:extLst>
          </p:cNvPr>
          <p:cNvSpPr/>
          <p:nvPr/>
        </p:nvSpPr>
        <p:spPr>
          <a:xfrm>
            <a:off x="406125" y="4544401"/>
            <a:ext cx="8331750" cy="1569557"/>
          </a:xfrm>
          <a:prstGeom prst="roundRect">
            <a:avLst/>
          </a:prstGeom>
          <a:solidFill>
            <a:srgbClr val="004C85"/>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fontAlgn="t">
              <a:buFont typeface="Wingdings" panose="05000000000000000000" pitchFamily="2" charset="2"/>
              <a:buChar char="§"/>
            </a:pPr>
            <a:r>
              <a:rPr lang="en-ZA" sz="2000" dirty="0">
                <a:solidFill>
                  <a:schemeClr val="bg1"/>
                </a:solidFill>
                <a:latin typeface="72 Condensed" panose="020B0506030000000003" pitchFamily="34" charset="0"/>
                <a:cs typeface="72 Condensed" panose="020B0506030000000003" pitchFamily="34" charset="0"/>
              </a:rPr>
              <a:t>For more information on Tariff Determination, please visit: </a:t>
            </a:r>
          </a:p>
          <a:p>
            <a:pPr marL="285750" indent="-285750" fontAlgn="t">
              <a:buFont typeface="Wingdings" panose="05000000000000000000" pitchFamily="2" charset="2"/>
              <a:buChar char="q"/>
            </a:pPr>
            <a:endParaRPr lang="en-ZA" sz="2000" dirty="0">
              <a:solidFill>
                <a:schemeClr val="bg1"/>
              </a:solidFill>
              <a:latin typeface="72 Condensed" panose="020B0506030000000003" pitchFamily="34" charset="0"/>
              <a:cs typeface="72 Condensed" panose="020B0506030000000003" pitchFamily="34" charset="0"/>
            </a:endParaRPr>
          </a:p>
          <a:p>
            <a:pPr marL="285750" indent="-285750" fontAlgn="t">
              <a:buFont typeface="Wingdings" panose="05000000000000000000" pitchFamily="2" charset="2"/>
              <a:buChar char="q"/>
            </a:pPr>
            <a:r>
              <a:rPr lang="en-ZA" sz="2000" dirty="0">
                <a:solidFill>
                  <a:schemeClr val="bg1"/>
                </a:solidFill>
                <a:latin typeface="72 Condensed" panose="020B0506030000000003" pitchFamily="34" charset="0"/>
                <a:cs typeface="72 Condensed" panose="020B0506030000000003" pitchFamily="34" charset="0"/>
              </a:rPr>
              <a:t>SARS website: </a:t>
            </a:r>
            <a:r>
              <a:rPr lang="en-ZA" sz="2000" dirty="0">
                <a:solidFill>
                  <a:schemeClr val="bg1"/>
                </a:solidFill>
                <a:latin typeface="72 Condensed" panose="020B0506030000000003" pitchFamily="34" charset="0"/>
                <a:cs typeface="72 Condensed" panose="020B0506030000000003" pitchFamily="34" charset="0"/>
                <a:hlinkClick r:id="rId2">
                  <a:extLst>
                    <a:ext uri="{A12FA001-AC4F-418D-AE19-62706E023703}">
                      <ahyp:hlinkClr xmlns:ahyp="http://schemas.microsoft.com/office/drawing/2018/hyperlinkcolor" val="tx"/>
                    </a:ext>
                  </a:extLst>
                </a:hlinkClick>
              </a:rPr>
              <a:t>www.sars.gov.za</a:t>
            </a:r>
            <a:r>
              <a:rPr lang="en-ZA" sz="2000" dirty="0">
                <a:solidFill>
                  <a:schemeClr val="bg1"/>
                </a:solidFill>
                <a:latin typeface="72 Condensed" panose="020B0506030000000003" pitchFamily="34" charset="0"/>
                <a:cs typeface="72 Condensed" panose="020B0506030000000003" pitchFamily="34" charset="0"/>
              </a:rPr>
              <a:t>  </a:t>
            </a:r>
          </a:p>
        </p:txBody>
      </p:sp>
      <p:pic>
        <p:nvPicPr>
          <p:cNvPr id="7" name="Picture 6">
            <a:extLst>
              <a:ext uri="{FF2B5EF4-FFF2-40B4-BE49-F238E27FC236}">
                <a16:creationId xmlns:a16="http://schemas.microsoft.com/office/drawing/2014/main" id="{6346ECA3-8E28-4A42-A900-179F643A96EF}"/>
              </a:ext>
            </a:extLst>
          </p:cNvPr>
          <p:cNvPicPr>
            <a:picLocks noChangeAspect="1"/>
          </p:cNvPicPr>
          <p:nvPr/>
        </p:nvPicPr>
        <p:blipFill>
          <a:blip r:embed="rId3"/>
          <a:stretch>
            <a:fillRect/>
          </a:stretch>
        </p:blipFill>
        <p:spPr>
          <a:xfrm>
            <a:off x="5813778" y="405399"/>
            <a:ext cx="3083285" cy="2042826"/>
          </a:xfrm>
          <a:prstGeom prst="rect">
            <a:avLst/>
          </a:prstGeom>
        </p:spPr>
      </p:pic>
      <p:sp>
        <p:nvSpPr>
          <p:cNvPr id="9" name="Shape">
            <a:extLst>
              <a:ext uri="{FF2B5EF4-FFF2-40B4-BE49-F238E27FC236}">
                <a16:creationId xmlns:a16="http://schemas.microsoft.com/office/drawing/2014/main" id="{E8AD19C5-2A76-44CE-9A3E-C21724945C5E}"/>
              </a:ext>
            </a:extLst>
          </p:cNvPr>
          <p:cNvSpPr/>
          <p:nvPr/>
        </p:nvSpPr>
        <p:spPr>
          <a:xfrm>
            <a:off x="2186528" y="3910810"/>
            <a:ext cx="346409" cy="3398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90" y="0"/>
                  <a:pt x="0" y="4917"/>
                  <a:pt x="0" y="10616"/>
                </a:cubicBezTo>
                <a:cubicBezTo>
                  <a:pt x="0" y="16729"/>
                  <a:pt x="4790" y="21600"/>
                  <a:pt x="10800" y="21600"/>
                </a:cubicBezTo>
                <a:cubicBezTo>
                  <a:pt x="16810" y="21600"/>
                  <a:pt x="21600" y="16729"/>
                  <a:pt x="21600" y="10616"/>
                </a:cubicBezTo>
                <a:cubicBezTo>
                  <a:pt x="21600" y="4917"/>
                  <a:pt x="16810" y="0"/>
                  <a:pt x="10800" y="0"/>
                </a:cubicBezTo>
                <a:close/>
                <a:moveTo>
                  <a:pt x="7998" y="15534"/>
                </a:moveTo>
                <a:cubicBezTo>
                  <a:pt x="6010" y="15534"/>
                  <a:pt x="6010" y="15534"/>
                  <a:pt x="6010" y="15534"/>
                </a:cubicBezTo>
                <a:cubicBezTo>
                  <a:pt x="6010" y="8180"/>
                  <a:pt x="6010" y="8180"/>
                  <a:pt x="6010" y="8180"/>
                </a:cubicBezTo>
                <a:cubicBezTo>
                  <a:pt x="7998" y="8180"/>
                  <a:pt x="7998" y="8180"/>
                  <a:pt x="7998" y="8180"/>
                </a:cubicBezTo>
                <a:lnTo>
                  <a:pt x="7998" y="15534"/>
                </a:lnTo>
                <a:close/>
                <a:moveTo>
                  <a:pt x="7185" y="7353"/>
                </a:moveTo>
                <a:cubicBezTo>
                  <a:pt x="6372" y="7353"/>
                  <a:pt x="6010" y="6940"/>
                  <a:pt x="6010" y="6158"/>
                </a:cubicBezTo>
                <a:cubicBezTo>
                  <a:pt x="6010" y="5745"/>
                  <a:pt x="6372" y="4917"/>
                  <a:pt x="7185" y="4917"/>
                </a:cubicBezTo>
                <a:cubicBezTo>
                  <a:pt x="7592" y="4917"/>
                  <a:pt x="7998" y="5745"/>
                  <a:pt x="8405" y="6158"/>
                </a:cubicBezTo>
                <a:cubicBezTo>
                  <a:pt x="8405" y="6940"/>
                  <a:pt x="7592" y="7353"/>
                  <a:pt x="7185" y="7353"/>
                </a:cubicBezTo>
                <a:close/>
                <a:moveTo>
                  <a:pt x="15997" y="15534"/>
                </a:moveTo>
                <a:cubicBezTo>
                  <a:pt x="14008" y="15534"/>
                  <a:pt x="14008" y="15534"/>
                  <a:pt x="14008" y="15534"/>
                </a:cubicBezTo>
                <a:cubicBezTo>
                  <a:pt x="14008" y="11443"/>
                  <a:pt x="14008" y="11443"/>
                  <a:pt x="14008" y="11443"/>
                </a:cubicBezTo>
                <a:cubicBezTo>
                  <a:pt x="14008" y="10616"/>
                  <a:pt x="13556" y="9789"/>
                  <a:pt x="12833" y="9789"/>
                </a:cubicBezTo>
                <a:cubicBezTo>
                  <a:pt x="12427" y="9789"/>
                  <a:pt x="11975" y="10203"/>
                  <a:pt x="11568" y="10616"/>
                </a:cubicBezTo>
                <a:lnTo>
                  <a:pt x="11568" y="11030"/>
                </a:lnTo>
                <a:cubicBezTo>
                  <a:pt x="11568" y="15534"/>
                  <a:pt x="11568" y="15534"/>
                  <a:pt x="11568" y="15534"/>
                </a:cubicBezTo>
                <a:cubicBezTo>
                  <a:pt x="9580" y="15534"/>
                  <a:pt x="9580" y="15534"/>
                  <a:pt x="9580" y="15534"/>
                </a:cubicBezTo>
                <a:cubicBezTo>
                  <a:pt x="9580" y="10616"/>
                  <a:pt x="9580" y="10616"/>
                  <a:pt x="9580" y="10616"/>
                </a:cubicBezTo>
                <a:cubicBezTo>
                  <a:pt x="9580" y="9421"/>
                  <a:pt x="9580" y="9008"/>
                  <a:pt x="9173" y="8180"/>
                </a:cubicBezTo>
                <a:cubicBezTo>
                  <a:pt x="11162" y="8180"/>
                  <a:pt x="11162" y="8180"/>
                  <a:pt x="11162" y="8180"/>
                </a:cubicBezTo>
                <a:cubicBezTo>
                  <a:pt x="11162" y="9008"/>
                  <a:pt x="11162" y="9008"/>
                  <a:pt x="11162" y="9008"/>
                </a:cubicBezTo>
                <a:cubicBezTo>
                  <a:pt x="11568" y="9008"/>
                  <a:pt x="11568" y="9008"/>
                  <a:pt x="11568" y="9008"/>
                </a:cubicBezTo>
                <a:cubicBezTo>
                  <a:pt x="11568" y="8594"/>
                  <a:pt x="12427" y="8180"/>
                  <a:pt x="13556" y="8180"/>
                </a:cubicBezTo>
                <a:cubicBezTo>
                  <a:pt x="15228" y="8180"/>
                  <a:pt x="15997" y="9008"/>
                  <a:pt x="15997" y="11030"/>
                </a:cubicBezTo>
                <a:lnTo>
                  <a:pt x="15997" y="15534"/>
                </a:lnTo>
                <a:close/>
              </a:path>
            </a:pathLst>
          </a:custGeom>
          <a:solidFill>
            <a:srgbClr val="002060"/>
          </a:solidFill>
          <a:ln w="12700">
            <a:miter lim="400000"/>
          </a:ln>
        </p:spPr>
        <p:txBody>
          <a:bodyPr lIns="60960" tIns="60960" rIns="60960" bIns="60960" anchor="ctr"/>
          <a:lstStyle/>
          <a:p>
            <a:pPr defTabSz="609600" hangingPunct="0">
              <a:defRPr/>
            </a:pPr>
            <a:endParaRPr sz="2400" kern="0">
              <a:solidFill>
                <a:schemeClr val="bg1"/>
              </a:solidFill>
              <a:latin typeface="Calibri"/>
              <a:cs typeface="Calibri"/>
              <a:sym typeface="Calibri"/>
            </a:endParaRPr>
          </a:p>
        </p:txBody>
      </p:sp>
      <p:sp>
        <p:nvSpPr>
          <p:cNvPr id="10" name="Shape">
            <a:extLst>
              <a:ext uri="{FF2B5EF4-FFF2-40B4-BE49-F238E27FC236}">
                <a16:creationId xmlns:a16="http://schemas.microsoft.com/office/drawing/2014/main" id="{448760D3-6C2E-48EF-ACCD-B40EDD40BD2A}"/>
              </a:ext>
            </a:extLst>
          </p:cNvPr>
          <p:cNvSpPr/>
          <p:nvPr/>
        </p:nvSpPr>
        <p:spPr>
          <a:xfrm>
            <a:off x="4319201" y="3908470"/>
            <a:ext cx="346409" cy="342173"/>
          </a:xfrm>
          <a:custGeom>
            <a:avLst/>
            <a:gdLst/>
            <a:ahLst/>
            <a:cxnLst>
              <a:cxn ang="0">
                <a:pos x="wd2" y="hd2"/>
              </a:cxn>
              <a:cxn ang="5400000">
                <a:pos x="wd2" y="hd2"/>
              </a:cxn>
              <a:cxn ang="10800000">
                <a:pos x="wd2" y="hd2"/>
              </a:cxn>
              <a:cxn ang="16200000">
                <a:pos x="wd2" y="hd2"/>
              </a:cxn>
            </a:cxnLst>
            <a:rect l="0" t="0" r="r" b="b"/>
            <a:pathLst>
              <a:path w="21600" h="21600" extrusionOk="0">
                <a:moveTo>
                  <a:pt x="10845" y="0"/>
                </a:moveTo>
                <a:cubicBezTo>
                  <a:pt x="4790" y="0"/>
                  <a:pt x="0" y="4917"/>
                  <a:pt x="0" y="10616"/>
                </a:cubicBezTo>
                <a:cubicBezTo>
                  <a:pt x="0" y="16683"/>
                  <a:pt x="4790" y="21600"/>
                  <a:pt x="10845" y="21600"/>
                </a:cubicBezTo>
                <a:cubicBezTo>
                  <a:pt x="16810" y="21600"/>
                  <a:pt x="21600" y="16683"/>
                  <a:pt x="21600" y="10616"/>
                </a:cubicBezTo>
                <a:cubicBezTo>
                  <a:pt x="21600" y="4917"/>
                  <a:pt x="16810" y="0"/>
                  <a:pt x="10845" y="0"/>
                </a:cubicBezTo>
                <a:close/>
                <a:moveTo>
                  <a:pt x="13240" y="7353"/>
                </a:moveTo>
                <a:cubicBezTo>
                  <a:pt x="11613" y="7353"/>
                  <a:pt x="11613" y="7353"/>
                  <a:pt x="11613" y="7353"/>
                </a:cubicBezTo>
                <a:cubicBezTo>
                  <a:pt x="11613" y="7353"/>
                  <a:pt x="11252" y="7767"/>
                  <a:pt x="11252" y="8180"/>
                </a:cubicBezTo>
                <a:cubicBezTo>
                  <a:pt x="11252" y="8962"/>
                  <a:pt x="11252" y="8962"/>
                  <a:pt x="11252" y="8962"/>
                </a:cubicBezTo>
                <a:cubicBezTo>
                  <a:pt x="13240" y="8962"/>
                  <a:pt x="13240" y="8962"/>
                  <a:pt x="13240" y="8962"/>
                </a:cubicBezTo>
                <a:cubicBezTo>
                  <a:pt x="13240" y="11030"/>
                  <a:pt x="13240" y="11030"/>
                  <a:pt x="13240" y="11030"/>
                </a:cubicBezTo>
                <a:cubicBezTo>
                  <a:pt x="11252" y="11030"/>
                  <a:pt x="11252" y="11030"/>
                  <a:pt x="11252" y="11030"/>
                </a:cubicBezTo>
                <a:cubicBezTo>
                  <a:pt x="11252" y="15901"/>
                  <a:pt x="11252" y="15901"/>
                  <a:pt x="11252" y="15901"/>
                </a:cubicBezTo>
                <a:cubicBezTo>
                  <a:pt x="9625" y="15901"/>
                  <a:pt x="9625" y="15901"/>
                  <a:pt x="9625" y="15901"/>
                </a:cubicBezTo>
                <a:cubicBezTo>
                  <a:pt x="9625" y="11030"/>
                  <a:pt x="9625" y="11030"/>
                  <a:pt x="9625" y="11030"/>
                </a:cubicBezTo>
                <a:cubicBezTo>
                  <a:pt x="7637" y="11030"/>
                  <a:pt x="7637" y="11030"/>
                  <a:pt x="7637" y="11030"/>
                </a:cubicBezTo>
                <a:cubicBezTo>
                  <a:pt x="7637" y="8962"/>
                  <a:pt x="7637" y="8962"/>
                  <a:pt x="7637" y="8962"/>
                </a:cubicBezTo>
                <a:cubicBezTo>
                  <a:pt x="9625" y="8962"/>
                  <a:pt x="9625" y="8962"/>
                  <a:pt x="9625" y="8962"/>
                </a:cubicBezTo>
                <a:cubicBezTo>
                  <a:pt x="9625" y="8180"/>
                  <a:pt x="9625" y="8180"/>
                  <a:pt x="9625" y="8180"/>
                </a:cubicBezTo>
                <a:cubicBezTo>
                  <a:pt x="9625" y="6940"/>
                  <a:pt x="10393" y="5745"/>
                  <a:pt x="11613" y="5745"/>
                </a:cubicBezTo>
                <a:cubicBezTo>
                  <a:pt x="13240" y="5745"/>
                  <a:pt x="13240" y="5745"/>
                  <a:pt x="13240" y="5745"/>
                </a:cubicBezTo>
                <a:lnTo>
                  <a:pt x="13240" y="7353"/>
                </a:lnTo>
                <a:close/>
              </a:path>
            </a:pathLst>
          </a:custGeom>
          <a:solidFill>
            <a:srgbClr val="002060"/>
          </a:solidFill>
          <a:ln w="12700">
            <a:miter lim="400000"/>
          </a:ln>
        </p:spPr>
        <p:txBody>
          <a:bodyPr lIns="60960" tIns="60960" rIns="60960" bIns="60960" anchor="ctr"/>
          <a:lstStyle/>
          <a:p>
            <a:pPr defTabSz="609600" hangingPunct="0">
              <a:defRPr/>
            </a:pPr>
            <a:endParaRPr sz="2400" kern="0">
              <a:solidFill>
                <a:srgbClr val="000000"/>
              </a:solidFill>
              <a:latin typeface="Calibri"/>
              <a:cs typeface="Calibri"/>
              <a:sym typeface="Calibri"/>
            </a:endParaRPr>
          </a:p>
        </p:txBody>
      </p:sp>
      <p:sp>
        <p:nvSpPr>
          <p:cNvPr id="11" name="Shape">
            <a:extLst>
              <a:ext uri="{FF2B5EF4-FFF2-40B4-BE49-F238E27FC236}">
                <a16:creationId xmlns:a16="http://schemas.microsoft.com/office/drawing/2014/main" id="{F6EE4CB0-BC6C-495D-B4B5-EE0C3DC04580}"/>
              </a:ext>
            </a:extLst>
          </p:cNvPr>
          <p:cNvSpPr/>
          <p:nvPr/>
        </p:nvSpPr>
        <p:spPr>
          <a:xfrm>
            <a:off x="6116446" y="3961991"/>
            <a:ext cx="367081" cy="268099"/>
          </a:xfrm>
          <a:custGeom>
            <a:avLst/>
            <a:gdLst/>
            <a:ahLst/>
            <a:cxnLst>
              <a:cxn ang="0">
                <a:pos x="wd2" y="hd2"/>
              </a:cxn>
              <a:cxn ang="5400000">
                <a:pos x="wd2" y="hd2"/>
              </a:cxn>
              <a:cxn ang="10800000">
                <a:pos x="wd2" y="hd2"/>
              </a:cxn>
              <a:cxn ang="16200000">
                <a:pos x="wd2" y="hd2"/>
              </a:cxn>
            </a:cxnLst>
            <a:rect l="0" t="0" r="r" b="b"/>
            <a:pathLst>
              <a:path w="21600" h="21600" extrusionOk="0">
                <a:moveTo>
                  <a:pt x="21600" y="2606"/>
                </a:moveTo>
                <a:cubicBezTo>
                  <a:pt x="20757" y="3127"/>
                  <a:pt x="19913" y="3648"/>
                  <a:pt x="19117" y="3648"/>
                </a:cubicBezTo>
                <a:cubicBezTo>
                  <a:pt x="19913" y="3127"/>
                  <a:pt x="20757" y="2085"/>
                  <a:pt x="20757" y="579"/>
                </a:cubicBezTo>
                <a:cubicBezTo>
                  <a:pt x="19913" y="1100"/>
                  <a:pt x="19117" y="1564"/>
                  <a:pt x="18226" y="2085"/>
                </a:cubicBezTo>
                <a:cubicBezTo>
                  <a:pt x="17430" y="1100"/>
                  <a:pt x="16165" y="0"/>
                  <a:pt x="14947" y="0"/>
                </a:cubicBezTo>
                <a:cubicBezTo>
                  <a:pt x="12416" y="0"/>
                  <a:pt x="10355" y="2606"/>
                  <a:pt x="10355" y="5675"/>
                </a:cubicBezTo>
                <a:cubicBezTo>
                  <a:pt x="10355" y="6196"/>
                  <a:pt x="10355" y="6717"/>
                  <a:pt x="10777" y="6717"/>
                </a:cubicBezTo>
                <a:cubicBezTo>
                  <a:pt x="7075" y="6717"/>
                  <a:pt x="3702" y="4691"/>
                  <a:pt x="1640" y="1100"/>
                </a:cubicBezTo>
                <a:cubicBezTo>
                  <a:pt x="1218" y="2085"/>
                  <a:pt x="797" y="3127"/>
                  <a:pt x="797" y="4169"/>
                </a:cubicBezTo>
                <a:cubicBezTo>
                  <a:pt x="797" y="5675"/>
                  <a:pt x="1640" y="7760"/>
                  <a:pt x="2858" y="8744"/>
                </a:cubicBezTo>
                <a:cubicBezTo>
                  <a:pt x="2062" y="8281"/>
                  <a:pt x="1640" y="8281"/>
                  <a:pt x="797" y="7760"/>
                </a:cubicBezTo>
                <a:cubicBezTo>
                  <a:pt x="797" y="10308"/>
                  <a:pt x="2483" y="12856"/>
                  <a:pt x="4592" y="13377"/>
                </a:cubicBezTo>
                <a:cubicBezTo>
                  <a:pt x="4170" y="13377"/>
                  <a:pt x="3702" y="13377"/>
                  <a:pt x="3280" y="13377"/>
                </a:cubicBezTo>
                <a:cubicBezTo>
                  <a:pt x="2858" y="13377"/>
                  <a:pt x="2858" y="13377"/>
                  <a:pt x="2483" y="13377"/>
                </a:cubicBezTo>
                <a:cubicBezTo>
                  <a:pt x="2858" y="15404"/>
                  <a:pt x="4592" y="17025"/>
                  <a:pt x="6653" y="17025"/>
                </a:cubicBezTo>
                <a:cubicBezTo>
                  <a:pt x="4967" y="18473"/>
                  <a:pt x="3280" y="19573"/>
                  <a:pt x="1218" y="19573"/>
                </a:cubicBezTo>
                <a:cubicBezTo>
                  <a:pt x="797" y="19573"/>
                  <a:pt x="375" y="19573"/>
                  <a:pt x="0" y="19573"/>
                </a:cubicBezTo>
                <a:cubicBezTo>
                  <a:pt x="2062" y="21079"/>
                  <a:pt x="4170" y="21600"/>
                  <a:pt x="6653" y="21600"/>
                </a:cubicBezTo>
                <a:cubicBezTo>
                  <a:pt x="14947" y="21600"/>
                  <a:pt x="19117" y="13377"/>
                  <a:pt x="19117" y="6196"/>
                </a:cubicBezTo>
                <a:lnTo>
                  <a:pt x="19117" y="5675"/>
                </a:lnTo>
                <a:cubicBezTo>
                  <a:pt x="20335" y="4691"/>
                  <a:pt x="20757" y="4169"/>
                  <a:pt x="21600" y="2606"/>
                </a:cubicBezTo>
              </a:path>
            </a:pathLst>
          </a:custGeom>
          <a:solidFill>
            <a:srgbClr val="002060"/>
          </a:solidFill>
          <a:ln w="12700">
            <a:miter lim="400000"/>
          </a:ln>
        </p:spPr>
        <p:txBody>
          <a:bodyPr lIns="60960" tIns="60960" rIns="60960" bIns="60960" anchor="ctr"/>
          <a:lstStyle/>
          <a:p>
            <a:pPr defTabSz="609600" hangingPunct="0">
              <a:defRPr/>
            </a:pPr>
            <a:endParaRPr sz="2400" kern="0">
              <a:solidFill>
                <a:srgbClr val="002060"/>
              </a:solidFill>
              <a:latin typeface="Calibri"/>
              <a:cs typeface="Calibri"/>
              <a:sym typeface="Calibri"/>
            </a:endParaRPr>
          </a:p>
        </p:txBody>
      </p:sp>
      <p:sp>
        <p:nvSpPr>
          <p:cNvPr id="12" name="TextBox 11">
            <a:extLst>
              <a:ext uri="{FF2B5EF4-FFF2-40B4-BE49-F238E27FC236}">
                <a16:creationId xmlns:a16="http://schemas.microsoft.com/office/drawing/2014/main" id="{9A62FD10-5634-213F-B20F-9CEF29223973}"/>
              </a:ext>
            </a:extLst>
          </p:cNvPr>
          <p:cNvSpPr txBox="1"/>
          <p:nvPr/>
        </p:nvSpPr>
        <p:spPr>
          <a:xfrm>
            <a:off x="246937" y="744042"/>
            <a:ext cx="4572000" cy="430887"/>
          </a:xfrm>
          <a:prstGeom prst="rect">
            <a:avLst/>
          </a:prstGeom>
          <a:noFill/>
        </p:spPr>
        <p:txBody>
          <a:bodyPr wrap="square">
            <a:spAutoFit/>
          </a:bodyPr>
          <a:lstStyle/>
          <a:p>
            <a:r>
              <a:rPr lang="en-ZA" sz="2200" b="1" dirty="0">
                <a:latin typeface="72 Condensed" panose="020B0506030000000003" pitchFamily="34" charset="0"/>
                <a:cs typeface="72 Condensed" panose="020B0506030000000003" pitchFamily="34" charset="0"/>
              </a:rPr>
              <a:t>Remember our Digital Channels</a:t>
            </a:r>
          </a:p>
        </p:txBody>
      </p:sp>
    </p:spTree>
    <p:extLst>
      <p:ext uri="{BB962C8B-B14F-4D97-AF65-F5344CB8AC3E}">
        <p14:creationId xmlns:p14="http://schemas.microsoft.com/office/powerpoint/2010/main" val="2317734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074DE719-C118-444B-B106-ADEB9302FD9E}"/>
              </a:ext>
            </a:extLst>
          </p:cNvPr>
          <p:cNvPicPr>
            <a:picLocks noChangeAspect="1"/>
          </p:cNvPicPr>
          <p:nvPr/>
        </p:nvPicPr>
        <p:blipFill>
          <a:blip r:embed="rId3"/>
          <a:stretch>
            <a:fillRect/>
          </a:stretch>
        </p:blipFill>
        <p:spPr>
          <a:xfrm>
            <a:off x="620462" y="6107445"/>
            <a:ext cx="1166297" cy="384839"/>
          </a:xfrm>
          <a:prstGeom prst="rect">
            <a:avLst/>
          </a:prstGeom>
        </p:spPr>
      </p:pic>
      <p:pic>
        <p:nvPicPr>
          <p:cNvPr id="2" name="Picture 1">
            <a:extLst>
              <a:ext uri="{FF2B5EF4-FFF2-40B4-BE49-F238E27FC236}">
                <a16:creationId xmlns:a16="http://schemas.microsoft.com/office/drawing/2014/main" id="{FF4EF2F9-B3E4-4951-95DC-1ABFBB7DDCDE}"/>
              </a:ext>
            </a:extLst>
          </p:cNvPr>
          <p:cNvPicPr>
            <a:picLocks noChangeAspect="1"/>
          </p:cNvPicPr>
          <p:nvPr/>
        </p:nvPicPr>
        <p:blipFill>
          <a:blip r:embed="rId4"/>
          <a:stretch>
            <a:fillRect/>
          </a:stretch>
        </p:blipFill>
        <p:spPr>
          <a:xfrm>
            <a:off x="-1" y="0"/>
            <a:ext cx="9069859" cy="685799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BC81-5588-9672-D146-4D92327E36AE}"/>
              </a:ext>
            </a:extLst>
          </p:cNvPr>
          <p:cNvSpPr>
            <a:spLocks noGrp="1"/>
          </p:cNvSpPr>
          <p:nvPr>
            <p:ph type="title"/>
          </p:nvPr>
        </p:nvSpPr>
        <p:spPr/>
        <p:txBody>
          <a:bodyPr>
            <a:normAutofit/>
          </a:bodyPr>
          <a:lstStyle/>
          <a:p>
            <a:r>
              <a:rPr lang="en-ZA" sz="3000" dirty="0"/>
              <a:t>Legislation</a:t>
            </a:r>
          </a:p>
        </p:txBody>
      </p:sp>
      <p:sp>
        <p:nvSpPr>
          <p:cNvPr id="3" name="Slide Number Placeholder 2">
            <a:extLst>
              <a:ext uri="{FF2B5EF4-FFF2-40B4-BE49-F238E27FC236}">
                <a16:creationId xmlns:a16="http://schemas.microsoft.com/office/drawing/2014/main" id="{8199B342-E474-465D-3340-4FCD726D8C2C}"/>
              </a:ext>
            </a:extLst>
          </p:cNvPr>
          <p:cNvSpPr>
            <a:spLocks noGrp="1"/>
          </p:cNvSpPr>
          <p:nvPr>
            <p:ph type="sldNum" sz="quarter" idx="10"/>
          </p:nvPr>
        </p:nvSpPr>
        <p:spPr/>
        <p:txBody>
          <a:bodyPr/>
          <a:lstStyle/>
          <a:p>
            <a:fld id="{B540B12B-D968-2643-8E7F-238A3C456CC9}" type="slidenum">
              <a:rPr lang="en-US" smtClean="0"/>
              <a:pPr/>
              <a:t>4</a:t>
            </a:fld>
            <a:endParaRPr lang="en-US" dirty="0"/>
          </a:p>
        </p:txBody>
      </p:sp>
      <p:pic>
        <p:nvPicPr>
          <p:cNvPr id="1026" name="Picture 2">
            <a:extLst>
              <a:ext uri="{FF2B5EF4-FFF2-40B4-BE49-F238E27FC236}">
                <a16:creationId xmlns:a16="http://schemas.microsoft.com/office/drawing/2014/main" id="{66383A37-1C75-8799-DC18-38FC01DF8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09" y="1538791"/>
            <a:ext cx="8501181" cy="36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44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EE5579-3D81-652D-6A74-A96FA5DA35E5}"/>
              </a:ext>
            </a:extLst>
          </p:cNvPr>
          <p:cNvSpPr>
            <a:spLocks noGrp="1"/>
          </p:cNvSpPr>
          <p:nvPr>
            <p:ph type="sldNum" sz="quarter" idx="10"/>
          </p:nvPr>
        </p:nvSpPr>
        <p:spPr/>
        <p:txBody>
          <a:bodyPr/>
          <a:lstStyle/>
          <a:p>
            <a:fld id="{B540B12B-D968-2643-8E7F-238A3C456CC9}" type="slidenum">
              <a:rPr lang="en-US" smtClean="0"/>
              <a:pPr/>
              <a:t>5</a:t>
            </a:fld>
            <a:endParaRPr lang="en-US" dirty="0"/>
          </a:p>
        </p:txBody>
      </p:sp>
      <p:sp>
        <p:nvSpPr>
          <p:cNvPr id="6" name="Rectangle 5">
            <a:extLst>
              <a:ext uri="{FF2B5EF4-FFF2-40B4-BE49-F238E27FC236}">
                <a16:creationId xmlns:a16="http://schemas.microsoft.com/office/drawing/2014/main" id="{54087677-1A37-529F-2DC2-9B4F5FB2EED4}"/>
              </a:ext>
            </a:extLst>
          </p:cNvPr>
          <p:cNvSpPr/>
          <p:nvPr/>
        </p:nvSpPr>
        <p:spPr>
          <a:xfrm>
            <a:off x="765313" y="2367144"/>
            <a:ext cx="7628709" cy="19071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000" dirty="0"/>
              <a:t>Revised Kyoto Convention</a:t>
            </a:r>
          </a:p>
        </p:txBody>
      </p:sp>
    </p:spTree>
    <p:extLst>
      <p:ext uri="{BB962C8B-B14F-4D97-AF65-F5344CB8AC3E}">
        <p14:creationId xmlns:p14="http://schemas.microsoft.com/office/powerpoint/2010/main" val="232916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034-6673-9A29-8B52-5DAE20E5CA86}"/>
              </a:ext>
            </a:extLst>
          </p:cNvPr>
          <p:cNvSpPr>
            <a:spLocks noGrp="1"/>
          </p:cNvSpPr>
          <p:nvPr>
            <p:ph type="title"/>
          </p:nvPr>
        </p:nvSpPr>
        <p:spPr>
          <a:xfrm>
            <a:off x="341993" y="441325"/>
            <a:ext cx="7886700" cy="532606"/>
          </a:xfrm>
        </p:spPr>
        <p:txBody>
          <a:bodyPr>
            <a:normAutofit/>
          </a:bodyPr>
          <a:lstStyle/>
          <a:p>
            <a:r>
              <a:rPr lang="en-ZA" sz="3000" dirty="0"/>
              <a:t>Revised Kyoto Convention</a:t>
            </a:r>
          </a:p>
        </p:txBody>
      </p:sp>
      <p:sp>
        <p:nvSpPr>
          <p:cNvPr id="3" name="Slide Number Placeholder 2">
            <a:extLst>
              <a:ext uri="{FF2B5EF4-FFF2-40B4-BE49-F238E27FC236}">
                <a16:creationId xmlns:a16="http://schemas.microsoft.com/office/drawing/2014/main" id="{DFA5362F-EA32-5AEC-6BA2-446839266969}"/>
              </a:ext>
            </a:extLst>
          </p:cNvPr>
          <p:cNvSpPr>
            <a:spLocks noGrp="1"/>
          </p:cNvSpPr>
          <p:nvPr>
            <p:ph type="sldNum" sz="quarter" idx="10"/>
          </p:nvPr>
        </p:nvSpPr>
        <p:spPr/>
        <p:txBody>
          <a:bodyPr/>
          <a:lstStyle/>
          <a:p>
            <a:fld id="{B540B12B-D968-2643-8E7F-238A3C456CC9}" type="slidenum">
              <a:rPr lang="en-US" smtClean="0"/>
              <a:pPr/>
              <a:t>6</a:t>
            </a:fld>
            <a:endParaRPr lang="en-US" dirty="0"/>
          </a:p>
        </p:txBody>
      </p:sp>
      <p:graphicFrame>
        <p:nvGraphicFramePr>
          <p:cNvPr id="6" name="Diagram 5">
            <a:extLst>
              <a:ext uri="{FF2B5EF4-FFF2-40B4-BE49-F238E27FC236}">
                <a16:creationId xmlns:a16="http://schemas.microsoft.com/office/drawing/2014/main" id="{384CBAB6-36B5-BDEC-15F2-704859CAB466}"/>
              </a:ext>
            </a:extLst>
          </p:cNvPr>
          <p:cNvGraphicFramePr/>
          <p:nvPr>
            <p:extLst>
              <p:ext uri="{D42A27DB-BD31-4B8C-83A1-F6EECF244321}">
                <p14:modId xmlns:p14="http://schemas.microsoft.com/office/powerpoint/2010/main" val="2571600924"/>
              </p:ext>
            </p:extLst>
          </p:nvPr>
        </p:nvGraphicFramePr>
        <p:xfrm>
          <a:off x="341993" y="1449252"/>
          <a:ext cx="8240304" cy="463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2B5BBCF-53CF-520E-E99F-0379F0FFE8B9}"/>
              </a:ext>
            </a:extLst>
          </p:cNvPr>
          <p:cNvSpPr txBox="1"/>
          <p:nvPr/>
        </p:nvSpPr>
        <p:spPr>
          <a:xfrm>
            <a:off x="4924697" y="5026075"/>
            <a:ext cx="3553097" cy="646331"/>
          </a:xfrm>
          <a:prstGeom prst="rect">
            <a:avLst/>
          </a:prstGeom>
          <a:noFill/>
        </p:spPr>
        <p:txBody>
          <a:bodyPr wrap="square">
            <a:spAutoFit/>
          </a:bodyPr>
          <a:lstStyle/>
          <a:p>
            <a:r>
              <a:rPr lang="en-ZA" spc="10" dirty="0">
                <a:ea typeface="Times New Roman" panose="02020603050405020304" pitchFamily="18" charset="0"/>
                <a:cs typeface="Times New Roman" panose="02020603050405020304" pitchFamily="18" charset="0"/>
              </a:rPr>
              <a:t>C</a:t>
            </a:r>
            <a:r>
              <a:rPr lang="en-ZA" spc="10" dirty="0">
                <a:solidFill>
                  <a:schemeClr val="tx1"/>
                </a:solidFill>
                <a:effectLst/>
                <a:latin typeface="+mn-lt"/>
                <a:ea typeface="Times New Roman" panose="02020603050405020304" pitchFamily="18" charset="0"/>
                <a:cs typeface="Times New Roman" panose="02020603050405020304" pitchFamily="18" charset="0"/>
              </a:rPr>
              <a:t>oordinated interventions with other border agencies, etc</a:t>
            </a:r>
            <a:endParaRPr lang="en-ZA" dirty="0"/>
          </a:p>
        </p:txBody>
      </p:sp>
    </p:spTree>
    <p:extLst>
      <p:ext uri="{BB962C8B-B14F-4D97-AF65-F5344CB8AC3E}">
        <p14:creationId xmlns:p14="http://schemas.microsoft.com/office/powerpoint/2010/main" val="2695031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A4FC-C2E9-D909-6A48-8C102DAE3BBD}"/>
              </a:ext>
            </a:extLst>
          </p:cNvPr>
          <p:cNvSpPr>
            <a:spLocks noGrp="1"/>
          </p:cNvSpPr>
          <p:nvPr>
            <p:ph type="title"/>
          </p:nvPr>
        </p:nvSpPr>
        <p:spPr>
          <a:xfrm>
            <a:off x="341992" y="441325"/>
            <a:ext cx="8165193" cy="532606"/>
          </a:xfrm>
        </p:spPr>
        <p:txBody>
          <a:bodyPr>
            <a:normAutofit/>
          </a:bodyPr>
          <a:lstStyle/>
          <a:p>
            <a:r>
              <a:rPr lang="en-ZA" sz="3000" dirty="0"/>
              <a:t>International Law on Penalties</a:t>
            </a:r>
          </a:p>
        </p:txBody>
      </p:sp>
      <p:sp>
        <p:nvSpPr>
          <p:cNvPr id="3" name="Slide Number Placeholder 2">
            <a:extLst>
              <a:ext uri="{FF2B5EF4-FFF2-40B4-BE49-F238E27FC236}">
                <a16:creationId xmlns:a16="http://schemas.microsoft.com/office/drawing/2014/main" id="{942D9146-1923-F20B-3102-9E3734F1680C}"/>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7AD3B3BA-52DF-79C9-28C0-9C12B720ECC1}"/>
              </a:ext>
            </a:extLst>
          </p:cNvPr>
          <p:cNvSpPr>
            <a:spLocks noGrp="1"/>
          </p:cNvSpPr>
          <p:nvPr>
            <p:ph type="body" sz="quarter" idx="11"/>
          </p:nvPr>
        </p:nvSpPr>
        <p:spPr>
          <a:xfrm>
            <a:off x="341312" y="1404257"/>
            <a:ext cx="8370887" cy="4688567"/>
          </a:xfrm>
        </p:spPr>
        <p:txBody>
          <a:bodyPr/>
          <a:lstStyle/>
          <a:p>
            <a:endParaRPr lang="en-ZA" dirty="0">
              <a:solidFill>
                <a:schemeClr val="tx1"/>
              </a:solidFill>
              <a:latin typeface="+mn-lt"/>
            </a:endParaRPr>
          </a:p>
          <a:p>
            <a:endParaRPr lang="en-ZA" dirty="0">
              <a:solidFill>
                <a:schemeClr val="tx1"/>
              </a:solidFill>
              <a:latin typeface="+mn-lt"/>
            </a:endParaRPr>
          </a:p>
          <a:p>
            <a:endParaRPr lang="en-ZA" dirty="0">
              <a:solidFill>
                <a:schemeClr val="tx1"/>
              </a:solidFill>
            </a:endParaRPr>
          </a:p>
          <a:p>
            <a:r>
              <a:rPr lang="en-ZA" dirty="0"/>
              <a:t> </a:t>
            </a:r>
          </a:p>
        </p:txBody>
      </p:sp>
      <p:sp>
        <p:nvSpPr>
          <p:cNvPr id="7" name="Scroll: Horizontal 6">
            <a:extLst>
              <a:ext uri="{FF2B5EF4-FFF2-40B4-BE49-F238E27FC236}">
                <a16:creationId xmlns:a16="http://schemas.microsoft.com/office/drawing/2014/main" id="{7E970557-7562-8F86-2F71-0AEAC79E6845}"/>
              </a:ext>
            </a:extLst>
          </p:cNvPr>
          <p:cNvSpPr/>
          <p:nvPr/>
        </p:nvSpPr>
        <p:spPr>
          <a:xfrm>
            <a:off x="623296" y="1067255"/>
            <a:ext cx="7602583" cy="43303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solidFill>
                  <a:schemeClr val="tx1"/>
                </a:solidFill>
                <a:latin typeface="+mn-lt"/>
              </a:rPr>
              <a:t>Customs offences are provided for in Annex H – national legislation to provide for customs offences. </a:t>
            </a:r>
          </a:p>
          <a:p>
            <a:endParaRPr lang="en-ZA" dirty="0">
              <a:solidFill>
                <a:schemeClr val="tx1"/>
              </a:solidFill>
              <a:latin typeface="+mn-lt"/>
            </a:endParaRPr>
          </a:p>
          <a:p>
            <a:r>
              <a:rPr lang="en-ZA" dirty="0">
                <a:solidFill>
                  <a:schemeClr val="tx1"/>
                </a:solidFill>
                <a:latin typeface="+mn-lt"/>
              </a:rPr>
              <a:t>Chapter 9 Standard 9.8  - decisions to be in writing in line with national legislation.</a:t>
            </a:r>
          </a:p>
          <a:p>
            <a:endParaRPr lang="en-ZA" dirty="0">
              <a:solidFill>
                <a:schemeClr val="tx1"/>
              </a:solidFill>
              <a:latin typeface="+mn-lt"/>
            </a:endParaRPr>
          </a:p>
          <a:p>
            <a:r>
              <a:rPr lang="en-ZA" dirty="0">
                <a:solidFill>
                  <a:schemeClr val="tx1"/>
                </a:solidFill>
                <a:latin typeface="+mn-lt"/>
              </a:rPr>
              <a:t>Chapter 10 – the right of appeal, form, grounds, and consideration of the appeal.</a:t>
            </a:r>
          </a:p>
        </p:txBody>
      </p:sp>
    </p:spTree>
    <p:extLst>
      <p:ext uri="{BB962C8B-B14F-4D97-AF65-F5344CB8AC3E}">
        <p14:creationId xmlns:p14="http://schemas.microsoft.com/office/powerpoint/2010/main" val="3719604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C52752-CC25-5832-6BA1-FFF2E4A8DF0D}"/>
              </a:ext>
            </a:extLst>
          </p:cNvPr>
          <p:cNvSpPr>
            <a:spLocks noGrp="1"/>
          </p:cNvSpPr>
          <p:nvPr>
            <p:ph type="sldNum" sz="quarter" idx="10"/>
          </p:nvPr>
        </p:nvSpPr>
        <p:spPr/>
        <p:txBody>
          <a:bodyPr/>
          <a:lstStyle/>
          <a:p>
            <a:fld id="{B540B12B-D968-2643-8E7F-238A3C456CC9}" type="slidenum">
              <a:rPr lang="en-US" smtClean="0"/>
              <a:pPr/>
              <a:t>8</a:t>
            </a:fld>
            <a:endParaRPr lang="en-US" dirty="0"/>
          </a:p>
        </p:txBody>
      </p:sp>
      <p:sp>
        <p:nvSpPr>
          <p:cNvPr id="6" name="Title 1">
            <a:extLst>
              <a:ext uri="{FF2B5EF4-FFF2-40B4-BE49-F238E27FC236}">
                <a16:creationId xmlns:a16="http://schemas.microsoft.com/office/drawing/2014/main" id="{75B39E3C-361D-5A30-66B2-2B9733C0E6BF}"/>
              </a:ext>
            </a:extLst>
          </p:cNvPr>
          <p:cNvSpPr>
            <a:spLocks noGrp="1"/>
          </p:cNvSpPr>
          <p:nvPr>
            <p:ph type="title"/>
          </p:nvPr>
        </p:nvSpPr>
        <p:spPr>
          <a:xfrm>
            <a:off x="341311" y="195011"/>
            <a:ext cx="7886700" cy="532606"/>
          </a:xfrm>
        </p:spPr>
        <p:txBody>
          <a:bodyPr>
            <a:normAutofit/>
          </a:bodyPr>
          <a:lstStyle/>
          <a:p>
            <a:r>
              <a:rPr lang="en-ZA" sz="3000" dirty="0"/>
              <a:t>What is Tariff Classification?</a:t>
            </a:r>
          </a:p>
        </p:txBody>
      </p:sp>
      <p:graphicFrame>
        <p:nvGraphicFramePr>
          <p:cNvPr id="10" name="Diagram 9">
            <a:extLst>
              <a:ext uri="{FF2B5EF4-FFF2-40B4-BE49-F238E27FC236}">
                <a16:creationId xmlns:a16="http://schemas.microsoft.com/office/drawing/2014/main" id="{06BDF529-50D6-ECB6-DD6D-D101AFEC363F}"/>
              </a:ext>
            </a:extLst>
          </p:cNvPr>
          <p:cNvGraphicFramePr/>
          <p:nvPr/>
        </p:nvGraphicFramePr>
        <p:xfrm>
          <a:off x="195943" y="2442754"/>
          <a:ext cx="8332425" cy="263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C770321A-93AA-CF79-CAA9-D04CD662DD83}"/>
              </a:ext>
            </a:extLst>
          </p:cNvPr>
          <p:cNvSpPr txBox="1"/>
          <p:nvPr/>
        </p:nvSpPr>
        <p:spPr>
          <a:xfrm>
            <a:off x="195943" y="1265320"/>
            <a:ext cx="8686800" cy="590931"/>
          </a:xfrm>
          <a:prstGeom prst="rect">
            <a:avLst/>
          </a:prstGeom>
          <a:noFill/>
        </p:spPr>
        <p:txBody>
          <a:bodyPr wrap="square">
            <a:spAutoFit/>
          </a:bodyPr>
          <a:lstStyle/>
          <a:p>
            <a:pPr lvl="0" defTabSz="800100">
              <a:lnSpc>
                <a:spcPct val="90000"/>
              </a:lnSpc>
              <a:spcBef>
                <a:spcPct val="0"/>
              </a:spcBef>
              <a:spcAft>
                <a:spcPct val="15000"/>
              </a:spcAft>
            </a:pPr>
            <a:r>
              <a:rPr lang="en-GB" sz="1800" dirty="0">
                <a:solidFill>
                  <a:schemeClr val="tx1"/>
                </a:solidFill>
                <a:cs typeface="Calibri" panose="020F0502020204030204" pitchFamily="34" charset="0"/>
              </a:rPr>
              <a:t>Is the process whereby any imported, manufactured, and or exported commodity is categorised by virtue of:</a:t>
            </a:r>
            <a:endParaRPr lang="en-ZA" sz="1800" dirty="0">
              <a:solidFill>
                <a:schemeClr val="tx1"/>
              </a:solidFill>
              <a:cs typeface="Calibri" panose="020F0502020204030204" pitchFamily="34" charset="0"/>
            </a:endParaRPr>
          </a:p>
        </p:txBody>
      </p:sp>
      <p:sp>
        <p:nvSpPr>
          <p:cNvPr id="7" name="TextBox 6">
            <a:extLst>
              <a:ext uri="{FF2B5EF4-FFF2-40B4-BE49-F238E27FC236}">
                <a16:creationId xmlns:a16="http://schemas.microsoft.com/office/drawing/2014/main" id="{DA03EA1C-A666-EE09-177C-BE452F9183F0}"/>
              </a:ext>
            </a:extLst>
          </p:cNvPr>
          <p:cNvSpPr txBox="1"/>
          <p:nvPr/>
        </p:nvSpPr>
        <p:spPr>
          <a:xfrm>
            <a:off x="341993" y="2690336"/>
            <a:ext cx="8606064" cy="4801314"/>
          </a:xfrm>
          <a:prstGeom prst="rect">
            <a:avLst/>
          </a:prstGeom>
          <a:noFill/>
        </p:spPr>
        <p:txBody>
          <a:bodyPr wrap="square">
            <a:spAutoFit/>
          </a:bodyPr>
          <a:lstStyle/>
          <a:p>
            <a:pPr lvl="0">
              <a:lnSpc>
                <a:spcPct val="100000"/>
              </a:lnSpc>
            </a:pPr>
            <a:endParaRPr lang="en-GB" sz="1800" b="0" i="0" u="none" strike="noStrike" baseline="0" dirty="0">
              <a:solidFill>
                <a:srgbClr val="000000"/>
              </a:solidFill>
              <a:latin typeface="+mn-lt"/>
            </a:endParaRPr>
          </a:p>
          <a:p>
            <a:pPr lvl="0">
              <a:lnSpc>
                <a:spcPct val="100000"/>
              </a:lnSpc>
            </a:pPr>
            <a:endParaRPr lang="en-GB" dirty="0">
              <a:solidFill>
                <a:srgbClr val="000000"/>
              </a:solidFill>
            </a:endParaRPr>
          </a:p>
          <a:p>
            <a:pPr lvl="0">
              <a:lnSpc>
                <a:spcPct val="100000"/>
              </a:lnSpc>
            </a:pPr>
            <a:endParaRPr lang="en-GB" sz="1800" b="0" i="0" u="none" strike="noStrike" baseline="0" dirty="0">
              <a:solidFill>
                <a:srgbClr val="000000"/>
              </a:solidFill>
              <a:latin typeface="+mn-lt"/>
            </a:endParaRPr>
          </a:p>
          <a:p>
            <a:pPr lvl="0">
              <a:lnSpc>
                <a:spcPct val="100000"/>
              </a:lnSpc>
            </a:pPr>
            <a:endParaRPr lang="en-GB" dirty="0">
              <a:solidFill>
                <a:srgbClr val="000000"/>
              </a:solidFill>
            </a:endParaRPr>
          </a:p>
          <a:p>
            <a:pPr lvl="0">
              <a:lnSpc>
                <a:spcPct val="100000"/>
              </a:lnSpc>
            </a:pPr>
            <a:endParaRPr lang="en-GB" sz="1800" b="0" i="0" u="none" strike="noStrike" baseline="0" dirty="0">
              <a:solidFill>
                <a:srgbClr val="000000"/>
              </a:solidFill>
              <a:latin typeface="+mn-lt"/>
            </a:endParaRPr>
          </a:p>
          <a:p>
            <a:pPr lvl="0">
              <a:lnSpc>
                <a:spcPct val="100000"/>
              </a:lnSpc>
            </a:pPr>
            <a:endParaRPr lang="en-GB" dirty="0">
              <a:solidFill>
                <a:srgbClr val="000000"/>
              </a:solidFill>
            </a:endParaRPr>
          </a:p>
          <a:p>
            <a:pPr lvl="0">
              <a:lnSpc>
                <a:spcPct val="100000"/>
              </a:lnSpc>
            </a:pPr>
            <a:r>
              <a:rPr lang="en-GB" b="1" i="0" u="none" strike="noStrike" baseline="0" dirty="0">
                <a:solidFill>
                  <a:srgbClr val="000000"/>
                </a:solidFill>
                <a:latin typeface="+mn-lt"/>
              </a:rPr>
              <a:t>Classification of imported or exported goods must be done according to </a:t>
            </a:r>
            <a:r>
              <a:rPr lang="en-ZA" b="1" i="0" u="none" strike="noStrike" baseline="0" dirty="0">
                <a:solidFill>
                  <a:srgbClr val="000000"/>
                </a:solidFill>
                <a:latin typeface="+mn-lt"/>
              </a:rPr>
              <a:t>Section 47(9) of the Customs and Excise Act ( the Act); </a:t>
            </a:r>
            <a:r>
              <a:rPr lang="en-GB" b="1" dirty="0">
                <a:solidFill>
                  <a:srgbClr val="000000"/>
                </a:solidFill>
                <a:latin typeface="+mn-lt"/>
              </a:rPr>
              <a:t>t</a:t>
            </a:r>
            <a:r>
              <a:rPr lang="en-GB" b="1" i="0" u="none" strike="noStrike" baseline="0" dirty="0">
                <a:solidFill>
                  <a:srgbClr val="000000"/>
                </a:solidFill>
                <a:latin typeface="+mn-lt"/>
              </a:rPr>
              <a:t>he General Rules </a:t>
            </a:r>
            <a:r>
              <a:rPr lang="en-GB" b="1" dirty="0">
                <a:solidFill>
                  <a:srgbClr val="000000"/>
                </a:solidFill>
              </a:rPr>
              <a:t>of</a:t>
            </a:r>
            <a:r>
              <a:rPr lang="en-GB" b="1" i="0" u="none" strike="noStrike" baseline="0" dirty="0">
                <a:solidFill>
                  <a:srgbClr val="000000"/>
                </a:solidFill>
                <a:latin typeface="+mn-lt"/>
              </a:rPr>
              <a:t> Interpretation and the other principles of the Harmonised System (HS) </a:t>
            </a:r>
          </a:p>
          <a:p>
            <a:pPr lvl="0">
              <a:lnSpc>
                <a:spcPct val="100000"/>
              </a:lnSpc>
            </a:pPr>
            <a:endParaRPr lang="en-GB" sz="1600" b="1" dirty="0">
              <a:solidFill>
                <a:srgbClr val="000000"/>
              </a:solidFill>
            </a:endParaRPr>
          </a:p>
          <a:p>
            <a:pPr lvl="0">
              <a:lnSpc>
                <a:spcPct val="100000"/>
              </a:lnSpc>
            </a:pPr>
            <a:endParaRPr lang="en-GB" sz="1600" b="1" i="0" u="none" strike="noStrike" baseline="0" dirty="0">
              <a:solidFill>
                <a:srgbClr val="000000"/>
              </a:solidFill>
              <a:latin typeface="+mn-lt"/>
            </a:endParaRPr>
          </a:p>
          <a:p>
            <a:pPr lvl="0">
              <a:lnSpc>
                <a:spcPct val="100000"/>
              </a:lnSpc>
            </a:pPr>
            <a:endParaRPr lang="en-GB" sz="1600" b="1" dirty="0">
              <a:solidFill>
                <a:srgbClr val="000000"/>
              </a:solidFill>
            </a:endParaRPr>
          </a:p>
          <a:p>
            <a:pPr lvl="0">
              <a:lnSpc>
                <a:spcPct val="100000"/>
              </a:lnSpc>
            </a:pPr>
            <a:endParaRPr lang="en-GB" sz="1600" b="1" i="0" u="none" strike="noStrike" baseline="0" dirty="0">
              <a:solidFill>
                <a:srgbClr val="000000"/>
              </a:solidFill>
              <a:latin typeface="+mn-lt"/>
            </a:endParaRPr>
          </a:p>
          <a:p>
            <a:pPr lvl="0">
              <a:lnSpc>
                <a:spcPct val="100000"/>
              </a:lnSpc>
            </a:pPr>
            <a:endParaRPr lang="en-GB" sz="1600" b="1" dirty="0">
              <a:solidFill>
                <a:srgbClr val="000000"/>
              </a:solidFill>
            </a:endParaRPr>
          </a:p>
          <a:p>
            <a:pPr lvl="0">
              <a:lnSpc>
                <a:spcPct val="100000"/>
              </a:lnSpc>
            </a:pPr>
            <a:endParaRPr lang="en-GB" sz="1600" b="1" dirty="0">
              <a:solidFill>
                <a:srgbClr val="000000"/>
              </a:solidFill>
              <a:latin typeface="+mn-lt"/>
            </a:endParaRPr>
          </a:p>
          <a:p>
            <a:pPr lvl="0">
              <a:lnSpc>
                <a:spcPct val="100000"/>
              </a:lnSpc>
            </a:pPr>
            <a:endParaRPr lang="en-GB" sz="1600" b="1" dirty="0">
              <a:solidFill>
                <a:srgbClr val="000000"/>
              </a:solidFill>
            </a:endParaRPr>
          </a:p>
          <a:p>
            <a:pPr lvl="0">
              <a:lnSpc>
                <a:spcPct val="100000"/>
              </a:lnSpc>
            </a:pPr>
            <a:endParaRPr lang="en-GB" sz="1600" b="1" dirty="0">
              <a:solidFill>
                <a:srgbClr val="000000"/>
              </a:solidFill>
              <a:latin typeface="+mn-lt"/>
            </a:endParaRPr>
          </a:p>
          <a:p>
            <a:pPr lvl="0">
              <a:lnSpc>
                <a:spcPct val="100000"/>
              </a:lnSpc>
            </a:pPr>
            <a:endParaRPr lang="en-ZA" sz="1600" b="1" dirty="0">
              <a:latin typeface="+mn-lt"/>
            </a:endParaRPr>
          </a:p>
        </p:txBody>
      </p:sp>
    </p:spTree>
    <p:extLst>
      <p:ext uri="{BB962C8B-B14F-4D97-AF65-F5344CB8AC3E}">
        <p14:creationId xmlns:p14="http://schemas.microsoft.com/office/powerpoint/2010/main" val="3849617168"/>
      </p:ext>
    </p:extLst>
  </p:cSld>
  <p:clrMapOvr>
    <a:masterClrMapping/>
  </p:clrMapOvr>
</p:sld>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1_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0122BF8E98E8458C27A4690E732949" ma:contentTypeVersion="8" ma:contentTypeDescription="Create a new document." ma:contentTypeScope="" ma:versionID="a96bec23a6f1aaa7c32d12b622fafe18">
  <xsd:schema xmlns:xsd="http://www.w3.org/2001/XMLSchema" xmlns:xs="http://www.w3.org/2001/XMLSchema" xmlns:p="http://schemas.microsoft.com/office/2006/metadata/properties" xmlns:ns3="c699fb24-1d87-4381-bdb2-1b3fb7ec8776" xmlns:ns4="2dd959e0-d774-44f9-a575-8f351992d435" targetNamespace="http://schemas.microsoft.com/office/2006/metadata/properties" ma:root="true" ma:fieldsID="1298c83c4cdd839bbf9c41f4f18ff4a3" ns3:_="" ns4:_="">
    <xsd:import namespace="c699fb24-1d87-4381-bdb2-1b3fb7ec8776"/>
    <xsd:import namespace="2dd959e0-d774-44f9-a575-8f351992d4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9fb24-1d87-4381-bdb2-1b3fb7ec87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959e0-d774-44f9-a575-8f351992d4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D330210A-8154-4A6B-BBE3-C8C605307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9fb24-1d87-4381-bdb2-1b3fb7ec8776"/>
    <ds:schemaRef ds:uri="2dd959e0-d774-44f9-a575-8f351992d4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6FB1A-60FB-48D3-9433-0EC83991451A}">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dcmitype/"/>
    <ds:schemaRef ds:uri="http://purl.org/dc/elements/1.1/"/>
    <ds:schemaRef ds:uri="http://schemas.microsoft.com/office/2006/metadata/properties"/>
    <ds:schemaRef ds:uri="2dd959e0-d774-44f9-a575-8f351992d435"/>
    <ds:schemaRef ds:uri="c699fb24-1d87-4381-bdb2-1b3fb7ec8776"/>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Corporate Identity presentation_MANCO_2017 v1.3 SR</Template>
  <TotalTime>10826</TotalTime>
  <Words>2525</Words>
  <Application>Microsoft Office PowerPoint</Application>
  <PresentationFormat>On-screen Show (4:3)</PresentationFormat>
  <Paragraphs>395</Paragraphs>
  <Slides>47</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72 Condensed</vt:lpstr>
      <vt:lpstr>Arial</vt:lpstr>
      <vt:lpstr>Calibri</vt:lpstr>
      <vt:lpstr>Helvetica</vt:lpstr>
      <vt:lpstr>Lato-Light</vt:lpstr>
      <vt:lpstr>Wingdings</vt:lpstr>
      <vt:lpstr>Corporate Identity presentation_MANCO_2017 v1.3 SR</vt:lpstr>
      <vt:lpstr>1_Corporate Identity presentation_MANCO_2017 v1.3 SR</vt:lpstr>
      <vt:lpstr>PowerPoint Presentation</vt:lpstr>
      <vt:lpstr>               </vt:lpstr>
      <vt:lpstr>      To build a smart modern SARS with unquestionable integrity, trusted and admired by Government, the public, as well as our international peers.  For the purpose of this presentation, we focus on 5 of our 9 Strategic Objectives:         </vt:lpstr>
      <vt:lpstr>Points of Discussion</vt:lpstr>
      <vt:lpstr>Legislation</vt:lpstr>
      <vt:lpstr>PowerPoint Presentation</vt:lpstr>
      <vt:lpstr>Revised Kyoto Convention</vt:lpstr>
      <vt:lpstr>International Law on Penalties</vt:lpstr>
      <vt:lpstr>What is Tariff Classification?</vt:lpstr>
      <vt:lpstr>Why do we need to Classify Goods? </vt:lpstr>
      <vt:lpstr>Stages of Tariff Classification</vt:lpstr>
      <vt:lpstr>PowerPoint Presentation</vt:lpstr>
      <vt:lpstr>Harmonised System</vt:lpstr>
      <vt:lpstr>Tariff Book</vt:lpstr>
      <vt:lpstr>GRI’s Harmonised System</vt:lpstr>
      <vt:lpstr>GIR’s Harmonised System</vt:lpstr>
      <vt:lpstr>GIR’s Harmonised System</vt:lpstr>
      <vt:lpstr>GIR’s Harmonised System</vt:lpstr>
      <vt:lpstr>GIR’s Harmonised System</vt:lpstr>
      <vt:lpstr>White tea </vt:lpstr>
      <vt:lpstr>GIR’s Harmonised System</vt:lpstr>
      <vt:lpstr>GIR’s Harmonised System</vt:lpstr>
      <vt:lpstr>GIR’s Harmonised System</vt:lpstr>
      <vt:lpstr>Example of Subheading </vt:lpstr>
      <vt:lpstr>PowerPoint Presentation</vt:lpstr>
      <vt:lpstr>Other Classification Principles</vt:lpstr>
      <vt:lpstr>Other Classification Principles Continuing</vt:lpstr>
      <vt:lpstr>PowerPoint Presentation</vt:lpstr>
      <vt:lpstr>Penalties</vt:lpstr>
      <vt:lpstr>PowerPoint Presentation</vt:lpstr>
      <vt:lpstr>Tariff Application Process</vt:lpstr>
      <vt:lpstr>Tariff Determination Process</vt:lpstr>
      <vt:lpstr>Determining Tariff Heading</vt:lpstr>
      <vt:lpstr>Tariff Determination Process</vt:lpstr>
      <vt:lpstr>Tariff Determination for Alcoholic Beverages</vt:lpstr>
      <vt:lpstr>Tariff Determination for Alcoholic Beverages</vt:lpstr>
      <vt:lpstr>PowerPoint Presentation</vt:lpstr>
      <vt:lpstr>Staged Consignments</vt:lpstr>
      <vt:lpstr>Staged Consignments</vt:lpstr>
      <vt:lpstr>PowerPoint Presentation</vt:lpstr>
      <vt:lpstr>Internal Administrative appeal (IAA) Process</vt:lpstr>
      <vt:lpstr>Litigation </vt:lpstr>
      <vt:lpstr>PowerPoint Presentation</vt:lpstr>
      <vt:lpstr>Finalisation of Tariff Determination Processes</vt:lpstr>
      <vt:lpstr>Other Search Engines for Tariff Determination</vt:lpstr>
      <vt:lpstr>Go Digital</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SARS brand</dc:title>
  <dc:creator>Simangele Radebe</dc:creator>
  <cp:lastModifiedBy>Petrus Maruma</cp:lastModifiedBy>
  <cp:revision>821</cp:revision>
  <cp:lastPrinted>2019-07-22T09:05:08Z</cp:lastPrinted>
  <dcterms:created xsi:type="dcterms:W3CDTF">2017-08-25T14:16:48Z</dcterms:created>
  <dcterms:modified xsi:type="dcterms:W3CDTF">2022-10-27T09:54:14Z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0x0101009E0122BF8E98E8458C27A4690E732949</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