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7" r:id="rId6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21" autoAdjust="0"/>
    <p:restoredTop sz="88921" autoAdjust="0"/>
  </p:normalViewPr>
  <p:slideViewPr>
    <p:cSldViewPr snapToObjects="1">
      <p:cViewPr>
        <p:scale>
          <a:sx n="100" d="100"/>
          <a:sy n="100" d="100"/>
        </p:scale>
        <p:origin x="840" y="-232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5/19/2025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5/19/2025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2871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8D1F4-637E-247E-D4BA-8310F09C3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F25CC8-41CA-977D-E947-F4F19FF079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64B27B8B-5C14-D61B-440E-E9B6FF602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526AA1A-F425-5511-CE2B-A05985E8A2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0909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May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2" y="8151257"/>
            <a:ext cx="6881811" cy="1724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30480" y="866733"/>
            <a:ext cx="286512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836127"/>
              </p:ext>
            </p:extLst>
          </p:nvPr>
        </p:nvGraphicFramePr>
        <p:xfrm>
          <a:off x="-22224" y="1667497"/>
          <a:ext cx="6876000" cy="6530022"/>
        </p:xfrm>
        <a:graphic>
          <a:graphicData uri="http://schemas.openxmlformats.org/drawingml/2006/table">
            <a:tbl>
              <a:tblPr/>
              <a:tblGrid>
                <a:gridCol w="221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70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6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05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06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07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63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08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3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09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79623"/>
                  </a:ext>
                </a:extLst>
              </a:tr>
              <a:tr h="657583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16421"/>
                  </a:ext>
                </a:extLst>
              </a:tr>
              <a:tr h="81124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912430"/>
                  </a:ext>
                </a:extLst>
              </a:tr>
              <a:tr h="873221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13h00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17163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14300" y="8439298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71925" y="8436096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7073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BE596-C112-1C68-AAC9-84167AF90F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B140AE7-7383-110E-35CB-06FA7CB084F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CCB76BB8-8178-1C96-D4CB-B047321DF825}"/>
              </a:ext>
            </a:extLst>
          </p:cNvPr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June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6926D7EC-3ADB-50D4-B174-D762D6CE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7EC14789-831D-5BFB-164A-6FA8B7A851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1" y="8140097"/>
            <a:ext cx="6886390" cy="1735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4BF0DA6F-B571-DE9E-D764-89C0264D2941}"/>
              </a:ext>
            </a:extLst>
          </p:cNvPr>
          <p:cNvSpPr txBox="1">
            <a:spLocks/>
          </p:cNvSpPr>
          <p:nvPr/>
        </p:nvSpPr>
        <p:spPr bwMode="auto">
          <a:xfrm>
            <a:off x="30480" y="871181"/>
            <a:ext cx="2788920" cy="300351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3C2A0D81-F6C6-42B3-AC3C-DE4E97220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97226"/>
              </p:ext>
            </p:extLst>
          </p:nvPr>
        </p:nvGraphicFramePr>
        <p:xfrm>
          <a:off x="784" y="1629616"/>
          <a:ext cx="6857999" cy="6510482"/>
        </p:xfrm>
        <a:graphic>
          <a:graphicData uri="http://schemas.openxmlformats.org/drawingml/2006/table">
            <a:tbl>
              <a:tblPr/>
              <a:tblGrid>
                <a:gridCol w="2213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281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48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5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35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135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MakhandaTown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431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3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Gqeberha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Baywest Mall Boardroom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534013"/>
                  </a:ext>
                </a:extLst>
              </a:tr>
              <a:tr h="46993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Middleburg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580784"/>
                  </a:ext>
                </a:extLst>
              </a:tr>
              <a:tr h="62452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Middleburg 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 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251819"/>
                  </a:ext>
                </a:extLst>
              </a:tr>
              <a:tr h="46993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GraafReinet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June 2025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285109"/>
                  </a:ext>
                </a:extLst>
              </a:tr>
              <a:tr h="56435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GraafReinet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Library </a:t>
                      </a:r>
                    </a:p>
                    <a:p>
                      <a:pPr algn="ctr" fontAlgn="ctr"/>
                      <a:endParaRPr lang="en-ZA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66088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967493F-524C-CFCF-1717-39A915F48129}"/>
              </a:ext>
            </a:extLst>
          </p:cNvPr>
          <p:cNvSpPr/>
          <p:nvPr/>
        </p:nvSpPr>
        <p:spPr>
          <a:xfrm>
            <a:off x="114300" y="8439298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F954CD66-2E4D-2580-93C4-BA2B9BEB87AA}"/>
              </a:ext>
            </a:extLst>
          </p:cNvPr>
          <p:cNvSpPr/>
          <p:nvPr/>
        </p:nvSpPr>
        <p:spPr>
          <a:xfrm>
            <a:off x="2171925" y="8436096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8647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Props1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9F88BF-9178-41C9-A3DA-5744935F7581}">
  <ds:schemaRefs>
    <ds:schemaRef ds:uri="a235b45a-b849-457d-b99e-3d761c30c431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aebf7208-def6-4b7f-a520-bd5f118b22f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14288</TotalTime>
  <Words>614</Words>
  <Application>Microsoft Office PowerPoint</Application>
  <PresentationFormat>A4 Paper (210x297 mm)</PresentationFormat>
  <Paragraphs>159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Theme</vt:lpstr>
      <vt:lpstr>SARS MOBILE TAX UNIT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Shiela Thorne</cp:lastModifiedBy>
  <cp:revision>592</cp:revision>
  <cp:lastPrinted>2014-07-29T06:37:07Z</cp:lastPrinted>
  <dcterms:created xsi:type="dcterms:W3CDTF">2011-02-03T13:22:32Z</dcterms:created>
  <dcterms:modified xsi:type="dcterms:W3CDTF">2025-05-19T13:01:24Z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