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8" r:id="rId2"/>
    <p:sldId id="279" r:id="rId3"/>
    <p:sldId id="280" r:id="rId4"/>
    <p:sldId id="281" r:id="rId5"/>
    <p:sldId id="282" r:id="rId6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08" autoAdjust="0"/>
    <p:restoredTop sz="88921" autoAdjust="0"/>
  </p:normalViewPr>
  <p:slideViewPr>
    <p:cSldViewPr snapToObjects="1">
      <p:cViewPr varScale="1">
        <p:scale>
          <a:sx n="53" d="100"/>
          <a:sy n="53" d="100"/>
        </p:scale>
        <p:origin x="3144" y="8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7/9/2024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7/9/2024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331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8106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0304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06178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9612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magxwalisa@sars.gov.z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05825"/>
            <a:ext cx="6848475" cy="140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253167"/>
              </p:ext>
            </p:extLst>
          </p:nvPr>
        </p:nvGraphicFramePr>
        <p:xfrm>
          <a:off x="9526" y="1288137"/>
          <a:ext cx="6848474" cy="7217688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08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39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Alfred – Civic Centre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</a:rPr>
                        <a:t>22 July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</a:rPr>
                        <a:t>23 July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</a:rPr>
                        <a:t>12h00 - 16h00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318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Grahamstown – Town Hall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24 July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25 July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26 July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3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Middelburg – Town Hall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30 July 2024</a:t>
                      </a:r>
                      <a:b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31 July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Mobi-App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077 604 2939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tmagxwalisa@sars.gov.za</a:t>
            </a: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615F8-CD65-53B3-3614-71D40D47F628}"/>
              </a:ext>
            </a:extLst>
          </p:cNvPr>
          <p:cNvSpPr txBox="1">
            <a:spLocks/>
          </p:cNvSpPr>
          <p:nvPr/>
        </p:nvSpPr>
        <p:spPr bwMode="auto">
          <a:xfrm>
            <a:off x="9526" y="533400"/>
            <a:ext cx="35052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10 – EC (Gqeberha / Kariega)</a:t>
            </a:r>
          </a:p>
        </p:txBody>
      </p:sp>
    </p:spTree>
    <p:extLst>
      <p:ext uri="{BB962C8B-B14F-4D97-AF65-F5344CB8AC3E}">
        <p14:creationId xmlns:p14="http://schemas.microsoft.com/office/powerpoint/2010/main" val="97981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05825"/>
            <a:ext cx="6848475" cy="140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81023"/>
              </p:ext>
            </p:extLst>
          </p:nvPr>
        </p:nvGraphicFramePr>
        <p:xfrm>
          <a:off x="9526" y="1288138"/>
          <a:ext cx="6848474" cy="7217684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80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74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Graaff Reinet - Library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01 August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02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+mn-cs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077 604 2939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Humansdorp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707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Cradock –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13 August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14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Sommerset East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15 August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16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Humansdorp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20 August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22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9638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Baywest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Mall - Boardroom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23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5524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Alfred – Civic Centre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26 August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27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5771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Grahamstown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28 August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29 August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08987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Mobi-App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077 604 2939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tmagxwalisa@sars.gov.za</a:t>
            </a: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615F8-CD65-53B3-3614-71D40D47F628}"/>
              </a:ext>
            </a:extLst>
          </p:cNvPr>
          <p:cNvSpPr txBox="1">
            <a:spLocks/>
          </p:cNvSpPr>
          <p:nvPr/>
        </p:nvSpPr>
        <p:spPr bwMode="auto">
          <a:xfrm>
            <a:off x="9526" y="533400"/>
            <a:ext cx="35052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10 – EC (Gqeberha / Kariega)</a:t>
            </a:r>
          </a:p>
        </p:txBody>
      </p:sp>
    </p:spTree>
    <p:extLst>
      <p:ext uri="{BB962C8B-B14F-4D97-AF65-F5344CB8AC3E}">
        <p14:creationId xmlns:p14="http://schemas.microsoft.com/office/powerpoint/2010/main" val="133675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05825"/>
            <a:ext cx="6848475" cy="140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08760"/>
              </p:ext>
            </p:extLst>
          </p:nvPr>
        </p:nvGraphicFramePr>
        <p:xfrm>
          <a:off x="9526" y="1288138"/>
          <a:ext cx="6848474" cy="7217684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80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74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Middelburg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03 September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04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Graaff Reinet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05 September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06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707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Cradock –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10 September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11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Sommerset East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 September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13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Alfred – Civic Centre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16 September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17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9638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Grahamstown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 September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19 September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20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5524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Humansdorp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25 September 2024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26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57715"/>
                  </a:ext>
                </a:extLst>
              </a:tr>
              <a:tr h="85267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Baywest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Mall - Boardroom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27 September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08987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Mobi-App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077 604 2939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tmagxwalisa@sars.gov.za</a:t>
            </a: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615F8-CD65-53B3-3614-71D40D47F628}"/>
              </a:ext>
            </a:extLst>
          </p:cNvPr>
          <p:cNvSpPr txBox="1">
            <a:spLocks/>
          </p:cNvSpPr>
          <p:nvPr/>
        </p:nvSpPr>
        <p:spPr bwMode="auto">
          <a:xfrm>
            <a:off x="9526" y="533400"/>
            <a:ext cx="35052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10 – EC (Gqeberha / Kariega)</a:t>
            </a:r>
          </a:p>
        </p:txBody>
      </p:sp>
    </p:spTree>
    <p:extLst>
      <p:ext uri="{BB962C8B-B14F-4D97-AF65-F5344CB8AC3E}">
        <p14:creationId xmlns:p14="http://schemas.microsoft.com/office/powerpoint/2010/main" val="240027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October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05825"/>
            <a:ext cx="6848475" cy="140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84661"/>
              </p:ext>
            </p:extLst>
          </p:nvPr>
        </p:nvGraphicFramePr>
        <p:xfrm>
          <a:off x="9526" y="1288141"/>
          <a:ext cx="6848474" cy="7357597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07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75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Middelburg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01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02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Graaff Reinet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03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04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415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Alfred – Civic Centre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61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Grahamstown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10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11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pt-B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Cradock –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15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16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96385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Sommerset East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17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55245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Humansdorp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22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23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57715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Baywest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Mall - Boardroom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25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08987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Middelburg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29 October 2024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30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  <a:hlinkClick r:id="rId4"/>
                        </a:rPr>
                        <a:t>tmagxwalisa@sars.gov.za</a:t>
                      </a: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735786"/>
                  </a:ext>
                </a:extLst>
              </a:tr>
              <a:tr h="67312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Graaff Reinet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31 October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– 16h00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710182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Mobi-App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077 604 2939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tmagxwalisa@sars.gov.za</a:t>
            </a: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615F8-CD65-53B3-3614-71D40D47F628}"/>
              </a:ext>
            </a:extLst>
          </p:cNvPr>
          <p:cNvSpPr txBox="1">
            <a:spLocks/>
          </p:cNvSpPr>
          <p:nvPr/>
        </p:nvSpPr>
        <p:spPr bwMode="auto">
          <a:xfrm>
            <a:off x="9526" y="533400"/>
            <a:ext cx="35052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10 – EC (Gqeberha / Kariega)</a:t>
            </a:r>
          </a:p>
        </p:txBody>
      </p:sp>
    </p:spTree>
    <p:extLst>
      <p:ext uri="{BB962C8B-B14F-4D97-AF65-F5344CB8AC3E}">
        <p14:creationId xmlns:p14="http://schemas.microsoft.com/office/powerpoint/2010/main" val="303737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27622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November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05825"/>
            <a:ext cx="6848475" cy="140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208182"/>
              </p:ext>
            </p:extLst>
          </p:nvPr>
        </p:nvGraphicFramePr>
        <p:xfrm>
          <a:off x="9526" y="1288139"/>
          <a:ext cx="6848474" cy="7217686"/>
        </p:xfrm>
        <a:graphic>
          <a:graphicData uri="http://schemas.openxmlformats.org/drawingml/2006/table">
            <a:tbl>
              <a:tblPr/>
              <a:tblGrid>
                <a:gridCol w="220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67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19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Graaff Reinet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01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7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Port Alfred – Civic Centre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04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05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9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Grahamstown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06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pt-B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pt-B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pt-B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11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Cradock –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13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97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Sommerset East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14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15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  <a:endParaRPr kumimoji="0" lang="fi-FI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96385"/>
                  </a:ext>
                </a:extLst>
              </a:tr>
              <a:tr h="7497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Humansdorp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19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20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55245"/>
                  </a:ext>
                </a:extLst>
              </a:tr>
              <a:tr h="7497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Baywest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Mall - Boardroom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22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09h00 - 15h00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57715"/>
                  </a:ext>
                </a:extLst>
              </a:tr>
              <a:tr h="7497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Middelburg – Town Hall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26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27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08h00 - 15h30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08987"/>
                  </a:ext>
                </a:extLst>
              </a:tr>
              <a:tr h="7497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Graaff Reinet - Library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28 November 2024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29 November 2024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08h00 - 16h00</a:t>
                      </a:r>
                      <a:b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</a:b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08h00 - 14h00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077 604 2939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735786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49599" y="8791372"/>
            <a:ext cx="1905000" cy="108272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Mobi-App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33600" y="8806598"/>
            <a:ext cx="2209800" cy="1052273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077 604 2939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/>
                <a:cs typeface="ＭＳ Ｐゴシック"/>
              </a:rPr>
              <a:t>tmagxwalisa@sars.gov.za</a:t>
            </a: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615F8-CD65-53B3-3614-71D40D47F628}"/>
              </a:ext>
            </a:extLst>
          </p:cNvPr>
          <p:cNvSpPr txBox="1">
            <a:spLocks/>
          </p:cNvSpPr>
          <p:nvPr/>
        </p:nvSpPr>
        <p:spPr bwMode="auto">
          <a:xfrm>
            <a:off x="9526" y="533400"/>
            <a:ext cx="35052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10 – EC (Gqeberha / Kariega)</a:t>
            </a:r>
          </a:p>
        </p:txBody>
      </p:sp>
    </p:spTree>
    <p:extLst>
      <p:ext uri="{BB962C8B-B14F-4D97-AF65-F5344CB8AC3E}">
        <p14:creationId xmlns:p14="http://schemas.microsoft.com/office/powerpoint/2010/main" val="3161015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14254</TotalTime>
  <Words>1630</Words>
  <Application>Microsoft Office PowerPoint</Application>
  <PresentationFormat>A4 Paper (210x297 mm)</PresentationFormat>
  <Paragraphs>296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Denise Dyer</cp:lastModifiedBy>
  <cp:revision>557</cp:revision>
  <cp:lastPrinted>2014-07-29T06:37:07Z</cp:lastPrinted>
  <dcterms:created xsi:type="dcterms:W3CDTF">2011-02-03T13:22:32Z</dcterms:created>
  <dcterms:modified xsi:type="dcterms:W3CDTF">2024-07-09T12:48:38Z</dcterms:modified>
</cp:coreProperties>
</file>