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139" autoAdjust="0"/>
  </p:normalViewPr>
  <p:slideViewPr>
    <p:cSldViewPr snapToObjects="1">
      <p:cViewPr varScale="1">
        <p:scale>
          <a:sx n="52" d="100"/>
          <a:sy n="52" d="100"/>
        </p:scale>
        <p:origin x="2741" y="269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funo Tshivhangani" userId="4470a063-0751-4d74-98de-227a65e04724" providerId="ADAL" clId="{8082FE5F-ACEA-4860-8503-155EC7B1A0BE}"/>
    <pc:docChg chg="modSld">
      <pc:chgData name="Lufuno Tshivhangani" userId="4470a063-0751-4d74-98de-227a65e04724" providerId="ADAL" clId="{8082FE5F-ACEA-4860-8503-155EC7B1A0BE}" dt="2025-07-09T06:54:17.317" v="67" actId="14100"/>
      <pc:docMkLst>
        <pc:docMk/>
      </pc:docMkLst>
      <pc:sldChg chg="modSp mod">
        <pc:chgData name="Lufuno Tshivhangani" userId="4470a063-0751-4d74-98de-227a65e04724" providerId="ADAL" clId="{8082FE5F-ACEA-4860-8503-155EC7B1A0BE}" dt="2025-07-09T06:54:17.317" v="67" actId="14100"/>
        <pc:sldMkLst>
          <pc:docMk/>
          <pc:sldMk cId="3289996770" sldId="271"/>
        </pc:sldMkLst>
        <pc:spChg chg="mod">
          <ac:chgData name="Lufuno Tshivhangani" userId="4470a063-0751-4d74-98de-227a65e04724" providerId="ADAL" clId="{8082FE5F-ACEA-4860-8503-155EC7B1A0BE}" dt="2025-07-09T04:40:49.014" v="3" actId="20577"/>
          <ac:spMkLst>
            <pc:docMk/>
            <pc:sldMk cId="3289996770" sldId="271"/>
            <ac:spMk id="2051" creationId="{00000000-0000-0000-0000-000000000000}"/>
          </ac:spMkLst>
        </pc:spChg>
        <pc:graphicFrameChg chg="modGraphic">
          <ac:chgData name="Lufuno Tshivhangani" userId="4470a063-0751-4d74-98de-227a65e04724" providerId="ADAL" clId="{8082FE5F-ACEA-4860-8503-155EC7B1A0BE}" dt="2025-07-09T06:54:17.317" v="67" actId="14100"/>
          <ac:graphicFrameMkLst>
            <pc:docMk/>
            <pc:sldMk cId="3289996770" sldId="271"/>
            <ac:graphicFrameMk id="15440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7/9/2025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7/9/2025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572000" y="990600"/>
            <a:ext cx="22860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14 July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700213"/>
            <a:ext cx="6858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4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 tax returns, eFiling, income tax registration and general enquiries on tax matters.</a:t>
            </a:r>
            <a:endParaRPr lang="en-US" sz="14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" y="7620000"/>
            <a:ext cx="6858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19 - Limpopo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80465"/>
              </p:ext>
            </p:extLst>
          </p:nvPr>
        </p:nvGraphicFramePr>
        <p:xfrm>
          <a:off x="25400" y="2425700"/>
          <a:ext cx="6832600" cy="4876857"/>
        </p:xfrm>
        <a:graphic>
          <a:graphicData uri="http://schemas.openxmlformats.org/drawingml/2006/table">
            <a:tbl>
              <a:tblPr/>
              <a:tblGrid>
                <a:gridCol w="2958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8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38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89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Makhado Municipal Office Louis Trichardt </a:t>
                      </a:r>
                      <a:endParaRPr lang="en-ZA" sz="16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14  July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11 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8010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register as a taxpayer, </a:t>
                      </a:r>
                      <a:r>
                        <a:rPr lang="en-ZA" sz="1300" b="0" i="0" u="sng" strike="noStrike" baseline="0">
                          <a:solidFill>
                            <a:srgbClr val="1F497D"/>
                          </a:solidFill>
                          <a:latin typeface="+mn-lt"/>
                        </a:rPr>
                        <a:t>you need:</a:t>
                      </a: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Certified copy of your Identity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Document/Passport/Driver’s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Licence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Bank Statement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(stamped by the bank)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Proof of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submit an Income Tax Return, you need:</a:t>
                      </a:r>
                    </a:p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marR="0" indent="-2286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IRP5/IT3(a)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IT3(b) certificates in respect of Investment Income 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Medical Aid certificates and receipts as confirmation of payment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Retirement Annuity Fund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Travel logbook (receipt of a travel allowance)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Any other documentation relating to income received or deductions you want to claim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Proof of Identification (identity document/passport/driver’s licence)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If married in community of property – spouse’s identity number</a:t>
                      </a:r>
                      <a:endParaRPr lang="en-ZA" sz="13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algn="ctr" fontAlgn="b"/>
                      <a:endParaRPr lang="en-ZA" sz="1400" b="0" i="0" u="none" strike="noStrike" dirty="0">
                        <a:solidFill>
                          <a:srgbClr val="1F497D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25406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2102">
                <a:tc>
                  <a:txBody>
                    <a:bodyPr/>
                    <a:lstStyle/>
                    <a:p>
                      <a:pPr marL="0" indent="0" algn="ctr" fontAlgn="b">
                        <a:buFont typeface="+mj-lt"/>
                        <a:buNone/>
                      </a:pPr>
                      <a:endParaRPr lang="en-ZA" sz="1300" b="0" i="0" u="none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996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11923</TotalTime>
  <Words>185</Words>
  <Application>Microsoft Office PowerPoint</Application>
  <PresentationFormat>A4 Paper (210x297 mm)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Trebuchet MS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421</cp:revision>
  <cp:lastPrinted>2015-07-28T05:26:34Z</cp:lastPrinted>
  <dcterms:created xsi:type="dcterms:W3CDTF">2011-02-03T13:22:32Z</dcterms:created>
  <dcterms:modified xsi:type="dcterms:W3CDTF">2025-07-09T08:37:13Z</dcterms:modified>
</cp:coreProperties>
</file>