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75" r:id="rId5"/>
    <p:sldId id="274" r:id="rId6"/>
    <p:sldId id="277" r:id="rId7"/>
    <p:sldId id="276" r:id="rId8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E9FBD-0D66-F252-691F-8181E9F9599B}" v="2" dt="2025-03-12T11:39:54.7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88921" autoAdjust="0"/>
  </p:normalViewPr>
  <p:slideViewPr>
    <p:cSldViewPr snapToObjects="1">
      <p:cViewPr>
        <p:scale>
          <a:sx n="75" d="100"/>
          <a:sy n="75" d="100"/>
        </p:scale>
        <p:origin x="1518" y="-199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7/10/2025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7/10/2025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36E8F-ED85-8FEB-3E33-EB90AE04C3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C11F9ED2-AF6F-8A4C-2252-8F2D013218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2009A54-9626-4E6C-8105-82EE7E520C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9FE00AE0-3618-B8CB-EB07-9192D2F170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08506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28719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D7F5F-146B-624F-1E10-4824D32A7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9336130-32BF-2BC3-BC54-9DDA2F497A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631918D-8E64-2886-8952-AE3E307F8C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DC07916B-A10C-91FE-F006-B10442BD93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5889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6A047F-CEAF-7BE8-579A-2BE5AB5D42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96AC533A-4E0C-0C78-D670-CBF44AC061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410CB0C0-EC2B-1B5E-67CF-9D00C87AA4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8F35E41D-998C-2C4E-8B55-F736846F16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8382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1B82B-9748-595C-6379-5222C322C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264C8F84-E820-16BE-4B33-68BCCDFD697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2D7E8C8A-DF27-555A-0338-191DDDE670E8}"/>
              </a:ext>
            </a:extLst>
          </p:cNvPr>
          <p:cNvSpPr txBox="1">
            <a:spLocks/>
          </p:cNvSpPr>
          <p:nvPr/>
        </p:nvSpPr>
        <p:spPr bwMode="auto">
          <a:xfrm>
            <a:off x="4989513" y="871182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July/August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AC80A973-74CE-8B31-9DB3-72981F5EE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827" y="1206296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EFC33708-659B-4D2D-91D2-D2E8E6B4E76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812" y="8151257"/>
            <a:ext cx="6881811" cy="1724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F9E85FB8-8AF2-91B5-C4B6-0081A72AFE0C}"/>
              </a:ext>
            </a:extLst>
          </p:cNvPr>
          <p:cNvSpPr txBox="1">
            <a:spLocks/>
          </p:cNvSpPr>
          <p:nvPr/>
        </p:nvSpPr>
        <p:spPr bwMode="auto">
          <a:xfrm>
            <a:off x="30480" y="866733"/>
            <a:ext cx="286512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F685E6DB-1504-3ED8-AA36-1A2023259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025963"/>
              </p:ext>
            </p:extLst>
          </p:nvPr>
        </p:nvGraphicFramePr>
        <p:xfrm>
          <a:off x="-9000" y="1485603"/>
          <a:ext cx="6876000" cy="6665651"/>
        </p:xfrm>
        <a:graphic>
          <a:graphicData uri="http://schemas.openxmlformats.org/drawingml/2006/table">
            <a:tbl>
              <a:tblPr/>
              <a:tblGrid>
                <a:gridCol w="221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9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6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09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29-Jul-25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20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 Library Hall</a:t>
                      </a:r>
                    </a:p>
                    <a:p>
                      <a:pPr algn="l" fontAlgn="ctr"/>
                      <a:endParaRPr lang="en-ZA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30-Jul-25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09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31-Jul-25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09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13h00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09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10h00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09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10h00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179623"/>
                  </a:ext>
                </a:extLst>
              </a:tr>
              <a:tr h="53309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Gqeberha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Baywest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Mall Boardroom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08-Aug-25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09h00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16421"/>
                  </a:ext>
                </a:extLst>
              </a:tr>
              <a:tr h="53309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 Town Hall (Main Hall)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122556"/>
                  </a:ext>
                </a:extLst>
              </a:tr>
              <a:tr h="53309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 Town Hall (Main Hall)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37399"/>
                  </a:ext>
                </a:extLst>
              </a:tr>
              <a:tr h="53309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225261"/>
                  </a:ext>
                </a:extLst>
              </a:tr>
              <a:tr h="66789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83174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B1A19D9-57FA-701F-AC13-95D74820D2F6}"/>
              </a:ext>
            </a:extLst>
          </p:cNvPr>
          <p:cNvSpPr/>
          <p:nvPr/>
        </p:nvSpPr>
        <p:spPr>
          <a:xfrm>
            <a:off x="114300" y="8439298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0880ADD3-C722-BBC2-87C1-3C6609C967FE}"/>
              </a:ext>
            </a:extLst>
          </p:cNvPr>
          <p:cNvSpPr/>
          <p:nvPr/>
        </p:nvSpPr>
        <p:spPr>
          <a:xfrm>
            <a:off x="2171925" y="8436096"/>
            <a:ext cx="2209800" cy="120141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5334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989513" y="871182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August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-16827" y="1206296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812" y="8151257"/>
            <a:ext cx="6881811" cy="1724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30480" y="866733"/>
            <a:ext cx="286512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933667"/>
              </p:ext>
            </p:extLst>
          </p:nvPr>
        </p:nvGraphicFramePr>
        <p:xfrm>
          <a:off x="-22224" y="1667496"/>
          <a:ext cx="6876000" cy="6483762"/>
        </p:xfrm>
        <a:graphic>
          <a:graphicData uri="http://schemas.openxmlformats.org/drawingml/2006/table">
            <a:tbl>
              <a:tblPr/>
              <a:tblGrid>
                <a:gridCol w="221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9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7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11h00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912430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08h00 – 15h00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068238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117163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856473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07343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Cradock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18327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Cradock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159847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Somerset East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364441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Somerset East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29-Aug-25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13h00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681558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 Town Hall (Main Hall)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02-Sep-25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707441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 Town Hall (Main Hall)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03-Sep-25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009204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04-Sep-25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148882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05-Sep-25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639585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02394" y="8344615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33600" y="8344615"/>
            <a:ext cx="2209800" cy="120141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7073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4A969D-BFAD-FF75-D94B-1EB5B5584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857784B3-3063-8DFF-C1EF-A66650EC080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302FBCCA-95EB-A822-F053-0D1AB3871A86}"/>
              </a:ext>
            </a:extLst>
          </p:cNvPr>
          <p:cNvSpPr txBox="1">
            <a:spLocks/>
          </p:cNvSpPr>
          <p:nvPr/>
        </p:nvSpPr>
        <p:spPr bwMode="auto">
          <a:xfrm>
            <a:off x="4989513" y="871182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September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6C3EF234-733A-FF17-399F-D162408AC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827" y="1206296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872707F1-F835-8B6D-112C-6C77ED5FBD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812" y="8498871"/>
            <a:ext cx="6881811" cy="137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A0022169-5630-7F56-38C1-FB3B61C275EB}"/>
              </a:ext>
            </a:extLst>
          </p:cNvPr>
          <p:cNvSpPr txBox="1">
            <a:spLocks/>
          </p:cNvSpPr>
          <p:nvPr/>
        </p:nvSpPr>
        <p:spPr bwMode="auto">
          <a:xfrm>
            <a:off x="30480" y="866733"/>
            <a:ext cx="286512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A3C3DC4A-FEC1-F39A-5D5C-2E19622AA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962089"/>
              </p:ext>
            </p:extLst>
          </p:nvPr>
        </p:nvGraphicFramePr>
        <p:xfrm>
          <a:off x="-22224" y="1667497"/>
          <a:ext cx="6876000" cy="6864813"/>
        </p:xfrm>
        <a:graphic>
          <a:graphicData uri="http://schemas.openxmlformats.org/drawingml/2006/table">
            <a:tbl>
              <a:tblPr/>
              <a:tblGrid>
                <a:gridCol w="221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9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123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64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Cradock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09-Sep-25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64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Cradock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Somerset East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Somerset East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13h00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Port Alfred Civic Centre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11h00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Port Alfred Civic Centre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08h00 – 15h00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179623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</a:t>
                      </a:r>
                      <a:endParaRPr kumimoji="0" lang="en-ZA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</a:t>
                      </a: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16421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</a:t>
                      </a:r>
                      <a:endParaRPr kumimoji="0" lang="en-ZA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</a:t>
                      </a: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912430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</a:t>
                      </a:r>
                      <a:endParaRPr kumimoji="0" lang="en-ZA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</a:t>
                      </a: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068238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Humansdorp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Humansdorp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10h00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117163"/>
                  </a:ext>
                </a:extLst>
              </a:tr>
              <a:tr h="47371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Gqeberha</a:t>
                      </a:r>
                      <a:endParaRPr lang="en-ZA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Baywest</a:t>
                      </a:r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Mall Boardroom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09h00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07343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 Town Hall (Main Hall)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30-Sep-25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959758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 Town Hall (Main Hall)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245464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02-Oct-25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259179"/>
                  </a:ext>
                </a:extLst>
              </a:tr>
              <a:tr h="407729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03-Oct-25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656120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6D6EB8B-76FF-1EB9-E1D1-5CD1DCE02392}"/>
              </a:ext>
            </a:extLst>
          </p:cNvPr>
          <p:cNvSpPr/>
          <p:nvPr/>
        </p:nvSpPr>
        <p:spPr>
          <a:xfrm>
            <a:off x="30480" y="8592249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8A977C13-046D-B1B9-F456-EB74904ABB66}"/>
              </a:ext>
            </a:extLst>
          </p:cNvPr>
          <p:cNvSpPr/>
          <p:nvPr/>
        </p:nvSpPr>
        <p:spPr>
          <a:xfrm>
            <a:off x="2186939" y="8603920"/>
            <a:ext cx="2209800" cy="120141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0811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FD272-AC42-0699-DD91-E8D344CB6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CA6988EE-A52B-517D-FB10-5E221AD682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58D664DF-70FA-2E2F-A0A1-A75ADF8A2F23}"/>
              </a:ext>
            </a:extLst>
          </p:cNvPr>
          <p:cNvSpPr txBox="1">
            <a:spLocks/>
          </p:cNvSpPr>
          <p:nvPr/>
        </p:nvSpPr>
        <p:spPr bwMode="auto">
          <a:xfrm>
            <a:off x="4998720" y="805273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October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700A9DD6-0C40-EC3A-1BFE-A77E5D7DD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827" y="1093475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9A6275DF-AFF8-F303-F019-2AD916DB789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812" y="8534400"/>
            <a:ext cx="6881811" cy="1341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F4015627-B73C-D047-1B48-7BDB49CC3269}"/>
              </a:ext>
            </a:extLst>
          </p:cNvPr>
          <p:cNvSpPr txBox="1">
            <a:spLocks/>
          </p:cNvSpPr>
          <p:nvPr/>
        </p:nvSpPr>
        <p:spPr bwMode="auto">
          <a:xfrm>
            <a:off x="30480" y="805273"/>
            <a:ext cx="286512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949004B3-531B-DA35-C59C-8D77CC1AA3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719967"/>
              </p:ext>
            </p:extLst>
          </p:nvPr>
        </p:nvGraphicFramePr>
        <p:xfrm>
          <a:off x="-9000" y="1523874"/>
          <a:ext cx="6876000" cy="7132224"/>
        </p:xfrm>
        <a:graphic>
          <a:graphicData uri="http://schemas.openxmlformats.org/drawingml/2006/table">
            <a:tbl>
              <a:tblPr/>
              <a:tblGrid>
                <a:gridCol w="221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9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122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Humansdorp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Humansdorp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ZA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10h00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32834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Humansdorp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Humansdorp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ZA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10h00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782568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Gqeberha</a:t>
                      </a:r>
                      <a:endParaRPr lang="en-ZA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Baywest</a:t>
                      </a:r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Mall Boardroom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ZA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09h00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15929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Port Alfred Civic Centre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11h00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396597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Port Alfred Civic Centre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08h00 – 15h00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751817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 Town Hall </a:t>
                      </a:r>
                      <a:endParaRPr kumimoji="0" lang="en-ZA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 Town Hall </a:t>
                      </a:r>
                      <a:endParaRPr kumimoji="0" lang="en-ZA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</a:t>
                      </a:r>
                      <a:endParaRPr kumimoji="0" lang="en-ZA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Makhanda</a:t>
                      </a: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Cradock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Cradock Library Hall</a:t>
                      </a:r>
                      <a:endParaRPr kumimoji="0" lang="en-ZA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179623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Cradock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16421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Somerset East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Somerset East Town Hall</a:t>
                      </a:r>
                      <a:endParaRPr kumimoji="0" lang="en-ZA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912430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Somerset East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13h00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068238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 Town Hall (Main Hall)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117163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Middleburg Town Hall (Main Hall)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418830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07343"/>
                  </a:ext>
                </a:extLst>
              </a:tr>
              <a:tr h="407706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Graaf Reinet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31-Oct-25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071424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C647F54-6E99-FFA5-B9AA-1A2786CD9831}"/>
              </a:ext>
            </a:extLst>
          </p:cNvPr>
          <p:cNvSpPr/>
          <p:nvPr/>
        </p:nvSpPr>
        <p:spPr>
          <a:xfrm>
            <a:off x="1451" y="8705350"/>
            <a:ext cx="1905000" cy="1127622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7B1D6A21-A83F-A3D8-2416-33DEC26E2E8F}"/>
              </a:ext>
            </a:extLst>
          </p:cNvPr>
          <p:cNvSpPr/>
          <p:nvPr/>
        </p:nvSpPr>
        <p:spPr>
          <a:xfrm>
            <a:off x="2131287" y="8714152"/>
            <a:ext cx="2209800" cy="1127622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109013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bf7208-def6-4b7f-a520-bd5f118b22f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404EF20FB3C54B9898909D5E2D61EC" ma:contentTypeVersion="13" ma:contentTypeDescription="Create a new document." ma:contentTypeScope="" ma:versionID="04edb4d8e40a12be58b8adb8945e0a04">
  <xsd:schema xmlns:xsd="http://www.w3.org/2001/XMLSchema" xmlns:xs="http://www.w3.org/2001/XMLSchema" xmlns:p="http://schemas.microsoft.com/office/2006/metadata/properties" xmlns:ns3="aebf7208-def6-4b7f-a520-bd5f118b22fe" xmlns:ns4="a235b45a-b849-457d-b99e-3d761c30c431" targetNamespace="http://schemas.microsoft.com/office/2006/metadata/properties" ma:root="true" ma:fieldsID="a552aa54d504cdc6bbd6040c65e1b394" ns3:_="" ns4:_="">
    <xsd:import namespace="aebf7208-def6-4b7f-a520-bd5f118b22fe"/>
    <xsd:import namespace="a235b45a-b849-457d-b99e-3d761c30c4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bf7208-def6-4b7f-a520-bd5f118b2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b45a-b849-457d-b99e-3d761c30c4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9F88BF-9178-41C9-A3DA-5744935F7581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aebf7208-def6-4b7f-a520-bd5f118b22fe"/>
    <ds:schemaRef ds:uri="http://schemas.openxmlformats.org/package/2006/metadata/core-properties"/>
    <ds:schemaRef ds:uri="a235b45a-b849-457d-b99e-3d761c30c431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BDD970F-0015-4B84-A877-743AF9D0F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bf7208-def6-4b7f-a520-bd5f118b22fe"/>
    <ds:schemaRef ds:uri="a235b45a-b849-457d-b99e-3d761c30c4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6AF012-A104-4B02-9A74-9FFE9BA445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20594</TotalTime>
  <Words>1511</Words>
  <Application>Microsoft Office PowerPoint</Application>
  <PresentationFormat>A4 Paper (210x297 mm)</PresentationFormat>
  <Paragraphs>421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Theme</vt:lpstr>
      <vt:lpstr>SARS MOBILE TAX UNIT</vt:lpstr>
      <vt:lpstr>SARS MOBILE TAX UNIT</vt:lpstr>
      <vt:lpstr>SARS MOBILE TAX UNIT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Shiela Thorne</cp:lastModifiedBy>
  <cp:revision>637</cp:revision>
  <cp:lastPrinted>2025-07-03T13:48:28Z</cp:lastPrinted>
  <dcterms:created xsi:type="dcterms:W3CDTF">2011-02-03T13:22:32Z</dcterms:created>
  <dcterms:modified xsi:type="dcterms:W3CDTF">2025-07-10T06:35:36Z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0x010100A4404EF20FB3C54B9898909D5E2D61EC</vt:lpwstr>
  </property>
</Properties>
</file>