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88" autoAdjust="0"/>
    <p:restoredTop sz="92839" autoAdjust="0"/>
  </p:normalViewPr>
  <p:slideViewPr>
    <p:cSldViewPr snapToObjects="1">
      <p:cViewPr varScale="1">
        <p:scale>
          <a:sx n="47" d="100"/>
          <a:sy n="47" d="100"/>
        </p:scale>
        <p:origin x="33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t" anchorCtr="0" compatLnSpc="1">
            <a:prstTxWarp prst="textNoShape">
              <a:avLst/>
            </a:prstTxWarp>
          </a:bodyPr>
          <a:lstStyle>
            <a:lvl1pPr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100" y="1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t" anchorCtr="0" compatLnSpc="1">
            <a:prstTxWarp prst="textNoShape">
              <a:avLst/>
            </a:prstTxWarp>
          </a:bodyPr>
          <a:lstStyle>
            <a:lvl1pPr algn="r"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8/19/2025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29271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b" anchorCtr="0" compatLnSpc="1">
            <a:prstTxWarp prst="textNoShape">
              <a:avLst/>
            </a:prstTxWarp>
          </a:bodyPr>
          <a:lstStyle>
            <a:lvl1pPr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100" y="9429271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b" anchorCtr="0" compatLnSpc="1">
            <a:prstTxWarp prst="textNoShape">
              <a:avLst/>
            </a:prstTxWarp>
          </a:bodyPr>
          <a:lstStyle>
            <a:lvl1pPr algn="r"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958" cy="495775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0" y="1"/>
            <a:ext cx="2944958" cy="495775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8/19/2025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23" tIns="47361" rIns="94723" bIns="4736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8" y="4715432"/>
            <a:ext cx="5438464" cy="4466747"/>
          </a:xfrm>
          <a:prstGeom prst="rect">
            <a:avLst/>
          </a:prstGeom>
        </p:spPr>
        <p:txBody>
          <a:bodyPr vert="horz" lIns="94723" tIns="47361" rIns="94723" bIns="4736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9271"/>
            <a:ext cx="2944958" cy="495774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0" y="9429271"/>
            <a:ext cx="2944958" cy="495774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7389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ZA" sz="3200" b="1" dirty="0">
                <a:solidFill>
                  <a:srgbClr val="FFFFFF"/>
                </a:solidFill>
                <a:latin typeface="CIDFont+F1"/>
              </a:rPr>
              <a:t>SARS POP-UP BRANCH</a:t>
            </a:r>
            <a:endParaRPr lang="en-US" sz="3200" b="1" dirty="0">
              <a:solidFill>
                <a:schemeClr val="bg1"/>
              </a:solidFill>
              <a:ea typeface="ＭＳ Ｐゴシック"/>
            </a:endParaRP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038600" y="573890"/>
            <a:ext cx="2819400" cy="486216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August- November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-1" y="1060106"/>
            <a:ext cx="68580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The South African Revenue Service will be visiting Groblersdal Mall on the  below dates to assist taxpayers with the submission of income tax returns on EFiling /Mobi App, income tax registration on EFiling /Mobi App  and general enquiries on tax matters.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6" y="7391400"/>
            <a:ext cx="6848475" cy="26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47050"/>
            <a:ext cx="2438400" cy="51305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Groblersdal Mall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94005"/>
              </p:ext>
            </p:extLst>
          </p:nvPr>
        </p:nvGraphicFramePr>
        <p:xfrm>
          <a:off x="9526" y="2462364"/>
          <a:ext cx="6858001" cy="4230175"/>
        </p:xfrm>
        <a:graphic>
          <a:graphicData uri="http://schemas.openxmlformats.org/drawingml/2006/table">
            <a:tbl>
              <a:tblPr/>
              <a:tblGrid>
                <a:gridCol w="2273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1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818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907">
                <a:tc>
                  <a:txBody>
                    <a:bodyPr/>
                    <a:lstStyle/>
                    <a:p>
                      <a:pPr algn="ctr"/>
                      <a:r>
                        <a:rPr lang="en-ZA" sz="14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2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Groblersdal Mall</a:t>
                      </a:r>
                      <a:endParaRPr lang="en-ZA" sz="12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ZA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Van Riebeeck St</a:t>
                      </a:r>
                    </a:p>
                    <a:p>
                      <a:pPr algn="ctr"/>
                      <a:r>
                        <a:rPr lang="en-ZA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Groblersdal</a:t>
                      </a:r>
                    </a:p>
                    <a:p>
                      <a:pPr algn="ctr"/>
                      <a:r>
                        <a:rPr lang="en-ZA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Limpopo</a:t>
                      </a:r>
                      <a:r>
                        <a:rPr lang="en-ZA" sz="14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 August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15H30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228733"/>
                  </a:ext>
                </a:extLst>
              </a:tr>
              <a:tr h="671083">
                <a:tc>
                  <a:txBody>
                    <a:bodyPr/>
                    <a:lstStyle/>
                    <a:p>
                      <a:pPr algn="ctr"/>
                      <a:r>
                        <a:rPr lang="en-ZA" sz="12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Groblersdal Mall</a:t>
                      </a:r>
                      <a:endParaRPr lang="en-ZA" sz="12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ZA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Van Riebeeck St</a:t>
                      </a:r>
                    </a:p>
                    <a:p>
                      <a:pPr algn="ctr"/>
                      <a:r>
                        <a:rPr lang="en-ZA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Groblersdal</a:t>
                      </a:r>
                    </a:p>
                    <a:p>
                      <a:pPr algn="ctr"/>
                      <a:r>
                        <a:rPr lang="en-ZA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Limpopo</a:t>
                      </a:r>
                      <a:endParaRPr lang="en-ZA" sz="12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September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15H30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60536"/>
                  </a:ext>
                </a:extLst>
              </a:tr>
              <a:tr h="716542">
                <a:tc>
                  <a:txBody>
                    <a:bodyPr/>
                    <a:lstStyle/>
                    <a:p>
                      <a:pPr algn="ctr"/>
                      <a:r>
                        <a:rPr lang="en-ZA" sz="12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Groblersdal Mall</a:t>
                      </a:r>
                      <a:endParaRPr lang="en-ZA" sz="12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ZA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Van Riebeeck St</a:t>
                      </a:r>
                    </a:p>
                    <a:p>
                      <a:pPr algn="ctr"/>
                      <a:r>
                        <a:rPr lang="en-ZA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Groblersdal</a:t>
                      </a:r>
                    </a:p>
                    <a:p>
                      <a:pPr algn="ctr"/>
                      <a:r>
                        <a:rPr lang="en-ZA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Limpopo</a:t>
                      </a:r>
                      <a:endParaRPr lang="en-ZA" sz="12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 November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15H30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77577"/>
                  </a:ext>
                </a:extLst>
              </a:tr>
            </a:tbl>
          </a:graphicData>
        </a:graphic>
      </p:graphicFrame>
      <p:sp>
        <p:nvSpPr>
          <p:cNvPr id="9" name="Rounded Rectangle 10"/>
          <p:cNvSpPr/>
          <p:nvPr/>
        </p:nvSpPr>
        <p:spPr>
          <a:xfrm>
            <a:off x="9526" y="7549633"/>
            <a:ext cx="3800475" cy="232530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 &amp; Smart Phone.</a:t>
            </a:r>
          </a:p>
          <a:p>
            <a:pPr>
              <a:defRPr/>
            </a:pP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Mobi App/EFiling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Season General Enquiries </a:t>
            </a:r>
          </a:p>
          <a:p>
            <a:pPr>
              <a:defRPr/>
            </a:pP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 visit the sars website</a:t>
            </a: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14313</TotalTime>
  <Words>173</Words>
  <Application>Microsoft Office PowerPoint</Application>
  <PresentationFormat>A4 Paper (210x297 mm)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CIDFont+F1</vt:lpstr>
      <vt:lpstr>Wingdings</vt:lpstr>
      <vt:lpstr>Office Theme</vt:lpstr>
      <vt:lpstr>SARS POP-UP BRANCH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555</cp:revision>
  <cp:lastPrinted>2025-08-06T12:34:58Z</cp:lastPrinted>
  <dcterms:created xsi:type="dcterms:W3CDTF">2011-02-03T13:22:32Z</dcterms:created>
  <dcterms:modified xsi:type="dcterms:W3CDTF">2025-08-19T07:27:36Z</dcterms:modified>
</cp:coreProperties>
</file>