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88921" autoAdjust="0"/>
  </p:normalViewPr>
  <p:slideViewPr>
    <p:cSldViewPr snapToObjects="1">
      <p:cViewPr varScale="1">
        <p:scale>
          <a:sx n="52" d="100"/>
          <a:sy n="52" d="100"/>
        </p:scale>
        <p:origin x="3230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1099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7/29/2025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1099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099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7/29/2025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2" tIns="46186" rIns="92372" bIns="4618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715432"/>
            <a:ext cx="5438464" cy="4466747"/>
          </a:xfrm>
          <a:prstGeom prst="rect">
            <a:avLst/>
          </a:prstGeom>
        </p:spPr>
        <p:txBody>
          <a:bodyPr vert="horz" lIns="92372" tIns="46186" rIns="92372" bIns="4618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099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3830877" y="552450"/>
            <a:ext cx="3048000" cy="32385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August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629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The SARS Taxpayer Service team will be visiting various communities of </a:t>
            </a:r>
            <a:r>
              <a:rPr lang="en-US" sz="1600" b="1" dirty="0">
                <a:solidFill>
                  <a:schemeClr val="tx2"/>
                </a:solidFill>
                <a:latin typeface="+mn-lt"/>
              </a:rPr>
              <a:t>Mashishing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 to assist taxpayers with submissions of Income Tax Returns (ITR12) and Income Tax registrations on eFiling/SARS Mobi App, as well as other tax-related enquiries. The details of the visits are </a:t>
            </a:r>
            <a:r>
              <a:rPr lang="en-US" sz="1600">
                <a:solidFill>
                  <a:schemeClr val="tx2"/>
                </a:solidFill>
                <a:latin typeface="+mn-lt"/>
              </a:rPr>
              <a:t>as listed below:</a:t>
            </a:r>
            <a:endParaRPr lang="en-US" sz="16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930235"/>
            <a:ext cx="6848475" cy="975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533400"/>
            <a:ext cx="24384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22 Mpumalanga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134220"/>
              </p:ext>
            </p:extLst>
          </p:nvPr>
        </p:nvGraphicFramePr>
        <p:xfrm>
          <a:off x="0" y="2180690"/>
          <a:ext cx="6848475" cy="3381910"/>
        </p:xfrm>
        <a:graphic>
          <a:graphicData uri="http://schemas.openxmlformats.org/drawingml/2006/table">
            <a:tbl>
              <a:tblPr/>
              <a:tblGrid>
                <a:gridCol w="257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2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2702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5643">
                <a:tc>
                  <a:txBody>
                    <a:bodyPr/>
                    <a:lstStyle/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Mashishing Thusong Service Centre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21 August 2025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396015"/>
                  </a:ext>
                </a:extLst>
              </a:tr>
              <a:tr h="1233565">
                <a:tc>
                  <a:txBody>
                    <a:bodyPr/>
                    <a:lstStyle/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Mashishing Thusong Service Centre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22 August 2025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703807"/>
                  </a:ext>
                </a:extLst>
              </a:tr>
            </a:tbl>
          </a:graphicData>
        </a:graphic>
      </p:graphicFrame>
      <p:sp>
        <p:nvSpPr>
          <p:cNvPr id="9" name="Rounded Rectangle 10"/>
          <p:cNvSpPr/>
          <p:nvPr/>
        </p:nvSpPr>
        <p:spPr>
          <a:xfrm>
            <a:off x="99060" y="9048750"/>
            <a:ext cx="4244340" cy="857249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8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IRP5,Medica Aid Certificates ,RAF &amp; Travel Logs </a:t>
            </a:r>
          </a:p>
          <a:p>
            <a:pPr>
              <a:defRPr/>
            </a:pPr>
            <a:r>
              <a:rPr lang="en-ZA" sz="8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visit the sars website</a:t>
            </a:r>
            <a:r>
              <a:rPr lang="en-ZA" sz="8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</a:t>
            </a:r>
          </a:p>
          <a:p>
            <a:pPr lvl="0"/>
            <a:r>
              <a:rPr lang="en-US" sz="800" dirty="0">
                <a:solidFill>
                  <a:srgbClr val="000000"/>
                </a:solidFill>
                <a:ea typeface="ＭＳ Ｐゴシック"/>
                <a:cs typeface="ＭＳ Ｐゴシック"/>
              </a:rPr>
              <a:t>www.sars.gov.za</a:t>
            </a: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37156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13802</TotalTime>
  <Words>128</Words>
  <Application>Microsoft Office PowerPoint</Application>
  <PresentationFormat>A4 Paper (210x297 mm)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549</cp:revision>
  <cp:lastPrinted>2024-03-28T09:24:24Z</cp:lastPrinted>
  <dcterms:created xsi:type="dcterms:W3CDTF">2011-02-03T13:22:32Z</dcterms:created>
  <dcterms:modified xsi:type="dcterms:W3CDTF">2025-07-29T11:44:32Z</dcterms:modified>
</cp:coreProperties>
</file>