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9799638" cy="1435576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88921" autoAdjust="0"/>
  </p:normalViewPr>
  <p:slideViewPr>
    <p:cSldViewPr snapToObjects="1">
      <p:cViewPr varScale="1">
        <p:scale>
          <a:sx n="52" d="100"/>
          <a:sy n="52" d="100"/>
        </p:scale>
        <p:origin x="3230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2"/>
            <a:ext cx="4245500" cy="71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519" tIns="66260" rIns="132519" bIns="66260" numCol="1" anchor="t" anchorCtr="0" compatLnSpc="1">
            <a:prstTxWarp prst="textNoShape">
              <a:avLst/>
            </a:prstTxWarp>
          </a:bodyPr>
          <a:lstStyle>
            <a:lvl1pPr defTabSz="661520">
              <a:defRPr sz="17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5551809" y="2"/>
            <a:ext cx="4245500" cy="71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519" tIns="66260" rIns="132519" bIns="66260" numCol="1" anchor="t" anchorCtr="0" compatLnSpc="1">
            <a:prstTxWarp prst="textNoShape">
              <a:avLst/>
            </a:prstTxWarp>
          </a:bodyPr>
          <a:lstStyle>
            <a:lvl1pPr algn="r" defTabSz="661520">
              <a:defRPr sz="17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7/29/2025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13636475"/>
            <a:ext cx="4245500" cy="71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519" tIns="66260" rIns="132519" bIns="66260" numCol="1" anchor="b" anchorCtr="0" compatLnSpc="1">
            <a:prstTxWarp prst="textNoShape">
              <a:avLst/>
            </a:prstTxWarp>
          </a:bodyPr>
          <a:lstStyle>
            <a:lvl1pPr defTabSz="661520">
              <a:defRPr sz="17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5551809" y="13636475"/>
            <a:ext cx="4245500" cy="71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519" tIns="66260" rIns="132519" bIns="66260" numCol="1" anchor="b" anchorCtr="0" compatLnSpc="1">
            <a:prstTxWarp prst="textNoShape">
              <a:avLst/>
            </a:prstTxWarp>
          </a:bodyPr>
          <a:lstStyle>
            <a:lvl1pPr algn="r" defTabSz="661520">
              <a:defRPr sz="17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245500" cy="716981"/>
          </a:xfrm>
          <a:prstGeom prst="rect">
            <a:avLst/>
          </a:prstGeom>
        </p:spPr>
        <p:txBody>
          <a:bodyPr vert="horz" lIns="133697" tIns="66849" rIns="133697" bIns="66849" rtlCol="0"/>
          <a:lstStyle>
            <a:lvl1pPr algn="l">
              <a:defRPr sz="17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1809" y="2"/>
            <a:ext cx="4245500" cy="716981"/>
          </a:xfrm>
          <a:prstGeom prst="rect">
            <a:avLst/>
          </a:prstGeom>
        </p:spPr>
        <p:txBody>
          <a:bodyPr vert="horz" lIns="133697" tIns="66849" rIns="133697" bIns="66849" rtlCol="0"/>
          <a:lstStyle>
            <a:lvl1pPr algn="r">
              <a:defRPr sz="17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7/29/2025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38475" y="1076325"/>
            <a:ext cx="3722688" cy="5381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697" tIns="66849" rIns="133697" bIns="66849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731" y="6819392"/>
            <a:ext cx="7840178" cy="6459746"/>
          </a:xfrm>
          <a:prstGeom prst="rect">
            <a:avLst/>
          </a:prstGeom>
        </p:spPr>
        <p:txBody>
          <a:bodyPr vert="horz" lIns="133697" tIns="66849" rIns="133697" bIns="6684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6475"/>
            <a:ext cx="4245500" cy="716981"/>
          </a:xfrm>
          <a:prstGeom prst="rect">
            <a:avLst/>
          </a:prstGeom>
        </p:spPr>
        <p:txBody>
          <a:bodyPr vert="horz" lIns="133697" tIns="66849" rIns="133697" bIns="66849" rtlCol="0" anchor="b"/>
          <a:lstStyle>
            <a:lvl1pPr algn="l">
              <a:defRPr sz="17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1809" y="13636475"/>
            <a:ext cx="4245500" cy="716981"/>
          </a:xfrm>
          <a:prstGeom prst="rect">
            <a:avLst/>
          </a:prstGeom>
        </p:spPr>
        <p:txBody>
          <a:bodyPr vert="horz" lIns="133697" tIns="66849" rIns="133697" bIns="66849" rtlCol="0" anchor="b"/>
          <a:lstStyle>
            <a:lvl1pPr algn="r">
              <a:defRPr sz="17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3810000" y="533400"/>
            <a:ext cx="3048000" cy="32385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 October 2025</a:t>
            </a:r>
            <a:endParaRPr lang="en-US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629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The SARS Taxpayer Service team will be visiting various communities of Mkhuhlu to assist taxpayers with submissions of Income Tax Returns (ITR12) and Income Tax registrations on eFiling/SARS Mobi App, as well as other tax-related enquiries. The details of the visits are as listed below:</a:t>
            </a:r>
            <a:endParaRPr lang="en-US" sz="16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930235"/>
            <a:ext cx="6848475" cy="975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533400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22 Mpumalanga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478697"/>
              </p:ext>
            </p:extLst>
          </p:nvPr>
        </p:nvGraphicFramePr>
        <p:xfrm>
          <a:off x="19050" y="1953518"/>
          <a:ext cx="6848475" cy="2476436"/>
        </p:xfrm>
        <a:graphic>
          <a:graphicData uri="http://schemas.openxmlformats.org/drawingml/2006/table">
            <a:tbl>
              <a:tblPr/>
              <a:tblGrid>
                <a:gridCol w="2571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8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47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75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791">
                <a:tc>
                  <a:txBody>
                    <a:bodyPr/>
                    <a:lstStyle/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Mkhuhlu Regional Offices </a:t>
                      </a:r>
                    </a:p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738A </a:t>
                      </a:r>
                      <a:r>
                        <a:rPr kumimoji="0" lang="en-ZA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Matikwana</a:t>
                      </a: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Hospital Street</a:t>
                      </a:r>
                    </a:p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Next to Post Office</a:t>
                      </a:r>
                    </a:p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Mpumalanga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23 October 2025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84683"/>
                  </a:ext>
                </a:extLst>
              </a:tr>
              <a:tr h="1062807">
                <a:tc>
                  <a:txBody>
                    <a:bodyPr/>
                    <a:lstStyle/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Z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Mkhuhlu </a:t>
                      </a: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Regional Offices </a:t>
                      </a:r>
                    </a:p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738A </a:t>
                      </a:r>
                      <a:r>
                        <a:rPr kumimoji="0" lang="en-ZA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Matikwana</a:t>
                      </a: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Hospital Street</a:t>
                      </a:r>
                    </a:p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Next to Post Office</a:t>
                      </a:r>
                    </a:p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Mpumalanga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24 October 2025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454533"/>
                  </a:ext>
                </a:extLst>
              </a:tr>
            </a:tbl>
          </a:graphicData>
        </a:graphic>
      </p:graphicFrame>
      <p:sp>
        <p:nvSpPr>
          <p:cNvPr id="9" name="Rounded Rectangle 10"/>
          <p:cNvSpPr/>
          <p:nvPr/>
        </p:nvSpPr>
        <p:spPr>
          <a:xfrm>
            <a:off x="99060" y="8930234"/>
            <a:ext cx="4244340" cy="97576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8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IRP5,Medica Aid Certificates ,RAF &amp; Travel Logs </a:t>
            </a:r>
          </a:p>
          <a:p>
            <a:pPr>
              <a:defRPr/>
            </a:pPr>
            <a:r>
              <a:rPr lang="en-ZA" sz="8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visit the sars website</a:t>
            </a: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 lvl="0"/>
            <a:r>
              <a:rPr lang="en-US" sz="800" dirty="0">
                <a:solidFill>
                  <a:srgbClr val="000000"/>
                </a:solidFill>
                <a:ea typeface="ＭＳ Ｐゴシック"/>
                <a:cs typeface="ＭＳ Ｐゴシック"/>
              </a:rPr>
              <a:t>www.sars.gov.za</a:t>
            </a: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37156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13854</TotalTime>
  <Words>147</Words>
  <Application>Microsoft Office PowerPoint</Application>
  <PresentationFormat>A4 Paper (210x297 mm)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554</cp:revision>
  <cp:lastPrinted>2023-01-09T08:52:51Z</cp:lastPrinted>
  <dcterms:created xsi:type="dcterms:W3CDTF">2011-02-03T13:22:32Z</dcterms:created>
  <dcterms:modified xsi:type="dcterms:W3CDTF">2025-07-29T11:45:14Z</dcterms:modified>
</cp:coreProperties>
</file>