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6858000" cy="9906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06" autoAdjust="0"/>
    <p:restoredTop sz="88889" autoAdjust="0"/>
  </p:normalViewPr>
  <p:slideViewPr>
    <p:cSldViewPr snapToObjects="1">
      <p:cViewPr varScale="1">
        <p:scale>
          <a:sx n="45" d="100"/>
          <a:sy n="45" d="100"/>
        </p:scale>
        <p:origin x="3240" y="26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71094" cy="45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t" anchorCtr="0" compatLnSpc="1">
            <a:prstTxWarp prst="textNoShape">
              <a:avLst/>
            </a:prstTxWarp>
          </a:bodyPr>
          <a:lstStyle>
            <a:lvl1pPr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5276" y="1"/>
            <a:ext cx="2971094" cy="45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t" anchorCtr="0" compatLnSpc="1">
            <a:prstTxWarp prst="textNoShape">
              <a:avLst/>
            </a:prstTxWarp>
          </a:bodyPr>
          <a:lstStyle>
            <a:lvl1pPr algn="r"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685849"/>
            <a:ext cx="2971094" cy="45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b" anchorCtr="0" compatLnSpc="1">
            <a:prstTxWarp prst="textNoShape">
              <a:avLst/>
            </a:prstTxWarp>
          </a:bodyPr>
          <a:lstStyle>
            <a:lvl1pPr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5276" y="8685849"/>
            <a:ext cx="2971094" cy="45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b" anchorCtr="0" compatLnSpc="1">
            <a:prstTxWarp prst="textNoShape">
              <a:avLst/>
            </a:prstTxWarp>
          </a:bodyPr>
          <a:lstStyle>
            <a:lvl1pPr algn="r"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094" cy="456686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76" y="1"/>
            <a:ext cx="2971094" cy="456686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85800"/>
            <a:ext cx="2371725" cy="3427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2" tIns="46181" rIns="92362" bIns="46181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37" y="4343659"/>
            <a:ext cx="5486727" cy="4114579"/>
          </a:xfrm>
          <a:prstGeom prst="rect">
            <a:avLst/>
          </a:prstGeom>
        </p:spPr>
        <p:txBody>
          <a:bodyPr vert="horz" lIns="92362" tIns="46181" rIns="92362" bIns="4618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849"/>
            <a:ext cx="2971094" cy="45668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76" y="8685849"/>
            <a:ext cx="2971094" cy="45668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6273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495800" y="990600"/>
            <a:ext cx="2362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August– October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55353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chemeClr val="tx2"/>
                </a:solidFill>
              </a:rPr>
              <a:t>The SARS Taxpayer Service team will be visiting </a:t>
            </a:r>
            <a:r>
              <a:rPr lang="en-US" sz="1200">
                <a:solidFill>
                  <a:schemeClr val="tx2"/>
                </a:solidFill>
              </a:rPr>
              <a:t>various communities </a:t>
            </a:r>
            <a:r>
              <a:rPr lang="en-US" sz="1200" dirty="0">
                <a:solidFill>
                  <a:schemeClr val="tx2"/>
                </a:solidFill>
              </a:rPr>
              <a:t>of Middelburg to assist taxpayers with submissions of Income Tax Returns (ITR12) and Income Tax registrations on eFiling/SARS Mobi App, as well as other tax-related enquiries. The details of the visits are as listed below:</a:t>
            </a: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3" y="8352467"/>
            <a:ext cx="6867525" cy="155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17 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022741"/>
              </p:ext>
            </p:extLst>
          </p:nvPr>
        </p:nvGraphicFramePr>
        <p:xfrm>
          <a:off x="1172" y="2384530"/>
          <a:ext cx="6867525" cy="3863869"/>
        </p:xfrm>
        <a:graphic>
          <a:graphicData uri="http://schemas.openxmlformats.org/drawingml/2006/table">
            <a:tbl>
              <a:tblPr/>
              <a:tblGrid>
                <a:gridCol w="2047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8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211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53"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Eastdene Community Hall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Boncker Street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Middelburg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7 August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984165"/>
                  </a:ext>
                </a:extLst>
              </a:tr>
              <a:tr h="1097253"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Eastdene Community Hall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Boncker Street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Middelburg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8 August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613141"/>
                  </a:ext>
                </a:extLst>
              </a:tr>
              <a:tr h="1097253"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Eastdene Community Hall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Boncker Street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Middelburg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 October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17777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8643455"/>
            <a:ext cx="3561849" cy="115334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1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IRP5, Medical Aid Certificates, RAF &amp; Travel Logs</a:t>
            </a: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. </a:t>
            </a: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1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1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visit the SARS website</a:t>
            </a:r>
            <a:r>
              <a:rPr lang="en-ZA" sz="11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</a:t>
            </a:r>
          </a:p>
          <a:p>
            <a:pPr>
              <a:defRPr/>
            </a:pPr>
            <a:r>
              <a:rPr lang="en-ZA" sz="10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3754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15453</TotalTime>
  <Words>154</Words>
  <Application>Microsoft Office PowerPoint</Application>
  <PresentationFormat>A4 Paper (210x297 mm)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512</cp:revision>
  <cp:lastPrinted>2023-08-17T10:57:23Z</cp:lastPrinted>
  <dcterms:created xsi:type="dcterms:W3CDTF">2011-02-03T13:22:32Z</dcterms:created>
  <dcterms:modified xsi:type="dcterms:W3CDTF">2025-07-29T11:46:27Z</dcterms:modified>
</cp:coreProperties>
</file>