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88889" autoAdjust="0"/>
  </p:normalViewPr>
  <p:slideViewPr>
    <p:cSldViewPr snapToObjects="1">
      <p:cViewPr varScale="1">
        <p:scale>
          <a:sx n="45" d="100"/>
          <a:sy n="45" d="100"/>
        </p:scale>
        <p:origin x="3240" y="2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5276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5276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1725" cy="3427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2" tIns="46181" rIns="92362" bIns="4618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7" y="4343659"/>
            <a:ext cx="5486727" cy="4114579"/>
          </a:xfrm>
          <a:prstGeom prst="rect">
            <a:avLst/>
          </a:prstGeom>
        </p:spPr>
        <p:txBody>
          <a:bodyPr vert="horz" lIns="92362" tIns="46181" rIns="92362" bIns="461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76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273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95800" y="990600"/>
            <a:ext cx="2362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– 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</a:rPr>
              <a:t>The SARS Taxpayer Service team will be visiting </a:t>
            </a:r>
            <a:r>
              <a:rPr lang="en-US" sz="1200">
                <a:solidFill>
                  <a:schemeClr val="tx2"/>
                </a:solidFill>
              </a:rPr>
              <a:t>various communities </a:t>
            </a:r>
            <a:r>
              <a:rPr lang="en-US" sz="1200" dirty="0">
                <a:solidFill>
                  <a:schemeClr val="tx2"/>
                </a:solidFill>
              </a:rPr>
              <a:t>of Motetema/Groblersdal to assist taxpayers with submissions of Income Tax Returns (ITR12) and Income Tax registrations on eFiling/SARS Mobi App, as well as other tax-related enquiries. The details of the visits are as listed below: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" y="8352467"/>
            <a:ext cx="6867525" cy="15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17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98567"/>
              </p:ext>
            </p:extLst>
          </p:nvPr>
        </p:nvGraphicFramePr>
        <p:xfrm>
          <a:off x="38100" y="2384531"/>
          <a:ext cx="6819900" cy="5441308"/>
        </p:xfrm>
        <a:graphic>
          <a:graphicData uri="http://schemas.openxmlformats.org/drawingml/2006/table">
            <a:tbl>
              <a:tblPr/>
              <a:tblGrid>
                <a:gridCol w="203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3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Sekhukhune TVET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Stand No 676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Motetema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(Groblersdal)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July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84165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Sekhukhune TVET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 No 676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Motetema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(Groblersdal)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31 July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13141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Sekhukhune TVET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 No 676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Motetema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(Groblersdal)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4 September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77779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Sekhukhune TVET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 No 676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Motetema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(Groblersdal)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5 September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143100"/>
                  </a:ext>
                </a:extLst>
              </a:tr>
              <a:tr h="1006582">
                <a:tc>
                  <a:txBody>
                    <a:bodyPr/>
                    <a:lstStyle/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Sekhukhune TVET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College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 No 676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Motetema</a:t>
                      </a:r>
                    </a:p>
                    <a:p>
                      <a:r>
                        <a:rPr lang="en-Z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(Groblersdal)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 October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16877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8643455"/>
            <a:ext cx="3561849" cy="11533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 Medical Aid Certificates, RAF &amp; Travel Logs</a:t>
            </a: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. </a:t>
            </a: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1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11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</a:t>
            </a:r>
          </a:p>
          <a:p>
            <a:pPr>
              <a:defRPr/>
            </a:pPr>
            <a:r>
              <a:rPr lang="en-ZA" sz="10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754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15447</TotalTime>
  <Words>207</Words>
  <Application>Microsoft Office PowerPoint</Application>
  <PresentationFormat>A4 Paper (210x297 mm)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510</cp:revision>
  <cp:lastPrinted>2023-08-17T10:57:23Z</cp:lastPrinted>
  <dcterms:created xsi:type="dcterms:W3CDTF">2011-02-03T13:22:32Z</dcterms:created>
  <dcterms:modified xsi:type="dcterms:W3CDTF">2025-07-29T11:49:17Z</dcterms:modified>
</cp:coreProperties>
</file>