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1" r:id="rId5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139" autoAdjust="0"/>
  </p:normalViewPr>
  <p:slideViewPr>
    <p:cSldViewPr snapToObjects="1">
      <p:cViewPr varScale="1">
        <p:scale>
          <a:sx n="52" d="100"/>
          <a:sy n="52" d="100"/>
        </p:scale>
        <p:origin x="3230" y="269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funo Tshivhangani" userId="4470a063-0751-4d74-98de-227a65e04724" providerId="ADAL" clId="{0E5DC7F2-B25D-44EE-965F-9A7380D6CF79}"/>
    <pc:docChg chg="modSld">
      <pc:chgData name="Lufuno Tshivhangani" userId="4470a063-0751-4d74-98de-227a65e04724" providerId="ADAL" clId="{0E5DC7F2-B25D-44EE-965F-9A7380D6CF79}" dt="2025-07-09T07:03:37.301" v="1" actId="14100"/>
      <pc:docMkLst>
        <pc:docMk/>
      </pc:docMkLst>
      <pc:sldChg chg="modSp mod">
        <pc:chgData name="Lufuno Tshivhangani" userId="4470a063-0751-4d74-98de-227a65e04724" providerId="ADAL" clId="{0E5DC7F2-B25D-44EE-965F-9A7380D6CF79}" dt="2025-07-09T07:03:37.301" v="1" actId="14100"/>
        <pc:sldMkLst>
          <pc:docMk/>
          <pc:sldMk cId="3289996770" sldId="271"/>
        </pc:sldMkLst>
        <pc:graphicFrameChg chg="modGraphic">
          <ac:chgData name="Lufuno Tshivhangani" userId="4470a063-0751-4d74-98de-227a65e04724" providerId="ADAL" clId="{0E5DC7F2-B25D-44EE-965F-9A7380D6CF79}" dt="2025-07-09T07:03:37.301" v="1" actId="14100"/>
          <ac:graphicFrameMkLst>
            <pc:docMk/>
            <pc:sldMk cId="3289996770" sldId="271"/>
            <ac:graphicFrameMk id="15440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7/9/2025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7/9/2025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572000" y="990600"/>
            <a:ext cx="22860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July 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700213"/>
            <a:ext cx="6858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4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400" dirty="0">
                <a:solidFill>
                  <a:schemeClr val="tx2"/>
                </a:solidFill>
                <a:latin typeface="+mn-lt"/>
              </a:rPr>
              <a:t> tax returns, eFiling, income tax registration and general enquiries on tax matters.</a:t>
            </a:r>
            <a:endParaRPr lang="en-US" sz="14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" y="7620000"/>
            <a:ext cx="6858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19 Kruger National Park  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813597"/>
              </p:ext>
            </p:extLst>
          </p:nvPr>
        </p:nvGraphicFramePr>
        <p:xfrm>
          <a:off x="0" y="2438402"/>
          <a:ext cx="6838951" cy="7696093"/>
        </p:xfrm>
        <a:graphic>
          <a:graphicData uri="http://schemas.openxmlformats.org/drawingml/2006/table">
            <a:tbl>
              <a:tblPr/>
              <a:tblGrid>
                <a:gridCol w="2961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06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702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897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Kruger National Park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Phalaborwa Gate </a:t>
                      </a:r>
                      <a:endParaRPr lang="en-ZA" sz="20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28 July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11:00 – 16:00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30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Kruger National Park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Phalaborwa Gate  </a:t>
                      </a:r>
                      <a:endParaRPr lang="en-ZA" sz="20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29 July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16:00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48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Kruger National Park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Phalaborwa Gate  </a:t>
                      </a:r>
                      <a:endParaRPr lang="en-ZA" sz="2000" dirty="0"/>
                    </a:p>
                    <a:p>
                      <a:endParaRPr lang="en-ZA" sz="14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30 July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08:00-16:00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3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Kruger National Park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Phalaborwa Gate  </a:t>
                      </a:r>
                      <a:endParaRPr lang="en-ZA" sz="20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31 July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08:00-14:00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48010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r>
                        <a:rPr lang="en-ZA" sz="14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register as a taxpayer, you need to bring:</a:t>
                      </a:r>
                    </a:p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endParaRPr lang="en-ZA" sz="14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Certified copy of your Identity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Document/Passport/Driver’s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Licence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Bank Statement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(stamped by the bank)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Proof of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r>
                        <a:rPr lang="en-ZA" sz="14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submit an Income Tax Return, you need </a:t>
                      </a:r>
                      <a:r>
                        <a:rPr lang="en-ZA" sz="1400" b="0" i="0" u="sng" strike="noStrike" baseline="0">
                          <a:solidFill>
                            <a:srgbClr val="1F497D"/>
                          </a:solidFill>
                          <a:latin typeface="+mn-lt"/>
                        </a:rPr>
                        <a:t>to bring:</a:t>
                      </a:r>
                      <a:endParaRPr lang="en-ZA" sz="14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endParaRPr lang="en-ZA" sz="14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marR="0" indent="-2286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IRP5/IT3(a)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IT3(b) certificates in respect of Investment Income 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Medical Aid certificates and receipts as confirmation of payment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Retirement Annuity Fund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Travel logbook (receipt of a travel allowance)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Any other documentation relating to income received or deductions you want to claim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Proof of Identification (identity document/passport/driver’s licence)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If married in community of property – spouse’s identity number</a:t>
                      </a:r>
                      <a:endParaRPr lang="en-ZA" sz="140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algn="ctr" fontAlgn="b"/>
                      <a:endParaRPr lang="en-ZA" sz="1400" b="0" i="0" u="none" strike="noStrike" dirty="0">
                        <a:solidFill>
                          <a:srgbClr val="1F497D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25406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2102">
                <a:tc>
                  <a:txBody>
                    <a:bodyPr/>
                    <a:lstStyle/>
                    <a:p>
                      <a:pPr marL="0" indent="0" algn="ctr" fontAlgn="b">
                        <a:buFont typeface="+mj-lt"/>
                        <a:buNone/>
                      </a:pPr>
                      <a:endParaRPr lang="en-ZA" sz="1400" b="0" i="0" u="none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996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32E7DF291C7F47ADF22B49A7491CCF" ma:contentTypeVersion="8" ma:contentTypeDescription="Create a new document." ma:contentTypeScope="" ma:versionID="e5d6187ce96f3f3aa9359e0a09d7702c">
  <xsd:schema xmlns:xsd="http://www.w3.org/2001/XMLSchema" xmlns:xs="http://www.w3.org/2001/XMLSchema" xmlns:p="http://schemas.microsoft.com/office/2006/metadata/properties" xmlns:ns3="5bb7ff34-9bd3-48aa-bad7-67dca2dbd27b" xmlns:ns4="1ae51098-6f4c-4759-ab7c-ad7fbec2b599" targetNamespace="http://schemas.microsoft.com/office/2006/metadata/properties" ma:root="true" ma:fieldsID="0d1f94f566a1d3ef4819bd3e1094dd12" ns3:_="" ns4:_="">
    <xsd:import namespace="5bb7ff34-9bd3-48aa-bad7-67dca2dbd27b"/>
    <xsd:import namespace="1ae51098-6f4c-4759-ab7c-ad7fbec2b5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b7ff34-9bd3-48aa-bad7-67dca2dbd2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e51098-6f4c-4759-ab7c-ad7fbec2b59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bb7ff34-9bd3-48aa-bad7-67dca2dbd27b" xsi:nil="true"/>
  </documentManagement>
</p:properties>
</file>

<file path=customXml/itemProps1.xml><?xml version="1.0" encoding="utf-8"?>
<ds:datastoreItem xmlns:ds="http://schemas.openxmlformats.org/officeDocument/2006/customXml" ds:itemID="{A3B7D02C-9F37-40C7-881C-2AFDD213C96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B0152A9-172A-40A5-B037-B853584A88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b7ff34-9bd3-48aa-bad7-67dca2dbd27b"/>
    <ds:schemaRef ds:uri="1ae51098-6f4c-4759-ab7c-ad7fbec2b5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62E914-56A3-472C-8ED9-0DFEAB333A80}">
  <ds:schemaRefs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5bb7ff34-9bd3-48aa-bad7-67dca2dbd27b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1ae51098-6f4c-4759-ab7c-ad7fbec2b59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12220</TotalTime>
  <Words>218</Words>
  <Application>Microsoft Office PowerPoint</Application>
  <PresentationFormat>A4 Paper (210x297 mm)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Trebuchet MS</vt:lpstr>
      <vt:lpstr>Office Theme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509</cp:revision>
  <cp:lastPrinted>2015-07-28T05:26:34Z</cp:lastPrinted>
  <dcterms:created xsi:type="dcterms:W3CDTF">2011-02-03T13:22:32Z</dcterms:created>
  <dcterms:modified xsi:type="dcterms:W3CDTF">2025-07-09T07:17:25Z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0x0101004932E7DF291C7F47ADF22B49A7491CCF</vt:lpwstr>
  </property>
</Properties>
</file>