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Untitled Section" id="{09B1AD33-AC24-458E-98C3-67111E689B63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5E"/>
    <a:srgbClr val="1F497D"/>
    <a:srgbClr val="005395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E144C-BC07-4AC3-95F9-AFA86E14EA2F}" v="6" dt="2025-06-12T10:58:21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8" autoAdjust="0"/>
    <p:restoredTop sz="88921" autoAdjust="0"/>
  </p:normalViewPr>
  <p:slideViewPr>
    <p:cSldViewPr snapToObjects="1">
      <p:cViewPr varScale="1">
        <p:scale>
          <a:sx n="40" d="100"/>
          <a:sy n="40" d="100"/>
        </p:scale>
        <p:origin x="2652" y="2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6" tIns="45834" rIns="91666" bIns="45834" numCol="1" anchor="t" anchorCtr="0" compatLnSpc="1">
            <a:prstTxWarp prst="textNoShape">
              <a:avLst/>
            </a:prstTxWarp>
          </a:bodyPr>
          <a:lstStyle>
            <a:lvl1pPr defTabSz="4575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7" y="1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6" tIns="45834" rIns="91666" bIns="45834" numCol="1" anchor="t" anchorCtr="0" compatLnSpc="1">
            <a:prstTxWarp prst="textNoShape">
              <a:avLst/>
            </a:prstTxWarp>
          </a:bodyPr>
          <a:lstStyle>
            <a:lvl1pPr algn="r" defTabSz="457588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7/14/2025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6" tIns="45834" rIns="91666" bIns="45834" numCol="1" anchor="b" anchorCtr="0" compatLnSpc="1">
            <a:prstTxWarp prst="textNoShape">
              <a:avLst/>
            </a:prstTxWarp>
          </a:bodyPr>
          <a:lstStyle>
            <a:lvl1pPr defTabSz="4575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7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6" tIns="45834" rIns="91666" bIns="45834" numCol="1" anchor="b" anchorCtr="0" compatLnSpc="1">
            <a:prstTxWarp prst="textNoShape">
              <a:avLst/>
            </a:prstTxWarp>
          </a:bodyPr>
          <a:lstStyle>
            <a:lvl1pPr algn="r" defTabSz="457588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397" cy="496409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7" y="1"/>
            <a:ext cx="2948397" cy="496409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7/14/2025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1" tIns="46241" rIns="92481" bIns="46241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00" y="4721466"/>
            <a:ext cx="5444815" cy="4472462"/>
          </a:xfrm>
          <a:prstGeom prst="rect">
            <a:avLst/>
          </a:prstGeom>
        </p:spPr>
        <p:txBody>
          <a:bodyPr vert="horz" lIns="92481" tIns="46241" rIns="92481" bIns="4624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1333"/>
            <a:ext cx="2948397" cy="496408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7" y="9441333"/>
            <a:ext cx="2948397" cy="496408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165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667250" y="533400"/>
            <a:ext cx="219075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August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</a:t>
            </a:r>
            <a:r>
              <a:rPr lang="en-US" sz="1100">
                <a:solidFill>
                  <a:schemeClr val="tx2"/>
                </a:solidFill>
                <a:latin typeface="+mn-lt"/>
              </a:rPr>
              <a:t>. </a:t>
            </a:r>
            <a:r>
              <a:rPr lang="en-US" sz="1100" b="1" u="sng">
                <a:solidFill>
                  <a:schemeClr val="tx2"/>
                </a:solidFill>
                <a:latin typeface="+mn-lt"/>
              </a:rPr>
              <a:t> </a:t>
            </a:r>
            <a:endParaRPr lang="en-US" sz="1100" b="1" u="sng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54025"/>
            <a:ext cx="6848475" cy="16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33400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12 NW REGION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46242"/>
              </p:ext>
            </p:extLst>
          </p:nvPr>
        </p:nvGraphicFramePr>
        <p:xfrm>
          <a:off x="0" y="1611987"/>
          <a:ext cx="6877049" cy="565943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91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Potchefstroom Banquet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 Hall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Vryburg</a:t>
                      </a:r>
                      <a:r>
                        <a:rPr lang="en-Z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 Public Works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Sassa Thabazimbi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 05 August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06 August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12 August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13 August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19 August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/>
                          <a:ea typeface="Arial Unicode MS"/>
                        </a:rPr>
                        <a:t>20 August 2025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09:00-15:00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09:00-14:00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09:00-15:00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09:00-14:00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09:00-15:00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MS PGothic"/>
                          <a:cs typeface="MS PGothic"/>
                        </a:rPr>
                        <a:t>09:00-14:00</a:t>
                      </a: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  <a:p>
                      <a:pPr marL="82550" algn="ctr">
                        <a:lnSpc>
                          <a:spcPct val="115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MS PGothic"/>
                        <a:cs typeface="MS P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Z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Bontle</a:t>
                      </a:r>
                      <a:r>
                        <a:rPr lang="en-ZA" sz="14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</a:rPr>
                        <a:t> Lekone/ Pako Pilane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ZA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  <a:ea typeface="Arial Unicode M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ZA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ounded Rectangle 7"/>
          <p:cNvSpPr>
            <a:spLocks noChangeArrowheads="1"/>
          </p:cNvSpPr>
          <p:nvPr/>
        </p:nvSpPr>
        <p:spPr bwMode="auto">
          <a:xfrm>
            <a:off x="28575" y="8217145"/>
            <a:ext cx="2371725" cy="16519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Tax Services Offered: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Completion &amp; submission of tax returns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Digital Migration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General queries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Banking detail changes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• Changes to registered particulars</a:t>
            </a: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2590800" y="8180266"/>
            <a:ext cx="2076450" cy="168885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ZA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Required:</a:t>
            </a:r>
            <a:endParaRPr kumimoji="0" lang="en-ZA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Original ID, relevant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material, bank statements,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any relevant supporting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documents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n-ZA" altLang="en-US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14185</TotalTime>
  <Words>131</Words>
  <Application>Microsoft Office PowerPoint</Application>
  <PresentationFormat>A4 Paper (210x297 mm)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Bontle Lekone</cp:lastModifiedBy>
  <cp:revision>639</cp:revision>
  <cp:lastPrinted>2025-06-12T11:02:20Z</cp:lastPrinted>
  <dcterms:created xsi:type="dcterms:W3CDTF">2011-02-03T13:22:32Z</dcterms:created>
  <dcterms:modified xsi:type="dcterms:W3CDTF">2025-07-14T06:52:30Z</dcterms:modified>
</cp:coreProperties>
</file>