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521415D9-36F7-43E2-AB2F-B90AF26B5E84}">
      <p14:sectionLst xmlns:p14="http://schemas.microsoft.com/office/powerpoint/2010/main">
        <p14:section name="Untitled Section" id="{09B1AD33-AC24-458E-98C3-67111E689B63}">
          <p14:sldIdLst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45E"/>
    <a:srgbClr val="1F497D"/>
    <a:srgbClr val="005395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EE144C-BC07-4AC3-95F9-AFA86E14EA2F}" v="4" dt="2025-06-12T10:52:59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8" autoAdjust="0"/>
    <p:restoredTop sz="88921" autoAdjust="0"/>
  </p:normalViewPr>
  <p:slideViewPr>
    <p:cSldViewPr snapToObjects="1">
      <p:cViewPr varScale="1">
        <p:scale>
          <a:sx n="52" d="100"/>
          <a:sy n="52" d="100"/>
        </p:scale>
        <p:origin x="2933" y="269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8/12/2025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8/12/2025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71653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8/12/2025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8/12/2025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8/12/2025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8/12/2025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8/12/2025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8/12/2025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334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743450" y="533400"/>
            <a:ext cx="219075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September 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857250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eFiling, income tax registration and general enquiries on tax matters</a:t>
            </a:r>
            <a:r>
              <a:rPr lang="en-US" sz="1100">
                <a:solidFill>
                  <a:schemeClr val="tx2"/>
                </a:solidFill>
                <a:latin typeface="+mn-lt"/>
              </a:rPr>
              <a:t>. </a:t>
            </a:r>
            <a:r>
              <a:rPr lang="en-US" sz="1100" b="1" u="sng">
                <a:solidFill>
                  <a:schemeClr val="tx2"/>
                </a:solidFill>
                <a:latin typeface="+mn-lt"/>
              </a:rPr>
              <a:t> </a:t>
            </a:r>
            <a:endParaRPr lang="en-US" sz="1100" b="1" u="sng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254025"/>
            <a:ext cx="6848475" cy="165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533400"/>
            <a:ext cx="24384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12 NW REGION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747354"/>
              </p:ext>
            </p:extLst>
          </p:nvPr>
        </p:nvGraphicFramePr>
        <p:xfrm>
          <a:off x="304800" y="1611987"/>
          <a:ext cx="6324600" cy="5321724"/>
        </p:xfrm>
        <a:graphic>
          <a:graphicData uri="http://schemas.openxmlformats.org/drawingml/2006/table">
            <a:tbl>
              <a:tblPr/>
              <a:tblGrid>
                <a:gridCol w="299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6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40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91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00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</a:rPr>
                        <a:t>Potchefstroom Town Hall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</a:rPr>
                        <a:t>Vryburg</a:t>
                      </a:r>
                      <a:r>
                        <a:rPr lang="en-ZA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</a:rPr>
                        <a:t> Public Works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</a:rPr>
                        <a:t>Sassa Thabazimbi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</a:rPr>
                        <a:t>02 Sept  2025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</a:rPr>
                        <a:t>03 Sept 2025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</a:rPr>
                        <a:t>09 Sept 2025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</a:rPr>
                        <a:t>10 Sept 2025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</a:rPr>
                        <a:t>16 Sept 2025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</a:rPr>
                        <a:t>17 Sept 2025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09:00-15:00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09:00-14:00</a:t>
                      </a: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00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MS PGothic"/>
                          <a:cs typeface="MS PGothic"/>
                        </a:rPr>
                        <a:t>09:00-15:00</a:t>
                      </a:r>
                    </a:p>
                    <a:p>
                      <a:pPr marL="82550" algn="ctr">
                        <a:lnSpc>
                          <a:spcPct val="100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MS PGothic"/>
                          <a:cs typeface="MS PGothic"/>
                        </a:rPr>
                        <a:t>09:00-14:00</a:t>
                      </a: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00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MS PGothic"/>
                          <a:cs typeface="MS PGothic"/>
                        </a:rPr>
                        <a:t>09:00-15:00</a:t>
                      </a:r>
                    </a:p>
                    <a:p>
                      <a:pPr marL="82550" algn="ctr">
                        <a:lnSpc>
                          <a:spcPct val="100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MS PGothic"/>
                          <a:cs typeface="MS PGothic"/>
                        </a:rPr>
                        <a:t>09:00-14:00</a:t>
                      </a: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Rounded Rectangle 7"/>
          <p:cNvSpPr>
            <a:spLocks noChangeArrowheads="1"/>
          </p:cNvSpPr>
          <p:nvPr/>
        </p:nvSpPr>
        <p:spPr bwMode="auto">
          <a:xfrm>
            <a:off x="28575" y="8217145"/>
            <a:ext cx="2371725" cy="165197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algn="ctr">
            <a:solidFill>
              <a:srgbClr val="4F81BD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ZA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Tax Services Offered: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GB" altLang="en-US" sz="8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Completion &amp; submission of tax returns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GB" altLang="en-US" sz="8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• Digital Migration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GB" altLang="en-US" sz="8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• General queries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GB" altLang="en-US" sz="8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• Banking detail changes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GB" altLang="en-US" sz="8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• Changes to registered particulars</a:t>
            </a:r>
          </a:p>
        </p:txBody>
      </p:sp>
      <p:sp>
        <p:nvSpPr>
          <p:cNvPr id="13" name="Rounded Rectangle 10"/>
          <p:cNvSpPr>
            <a:spLocks noChangeArrowheads="1"/>
          </p:cNvSpPr>
          <p:nvPr/>
        </p:nvSpPr>
        <p:spPr bwMode="auto">
          <a:xfrm>
            <a:off x="2590800" y="8180266"/>
            <a:ext cx="2076450" cy="168885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algn="ctr">
            <a:solidFill>
              <a:srgbClr val="4F81BD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ZA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Required:</a:t>
            </a:r>
            <a:endParaRPr kumimoji="0" lang="en-ZA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Original ID, relevant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material, bank statements,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any relevant supporting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documents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endParaRPr kumimoji="0" lang="en-ZA" altLang="en-US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84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14115</TotalTime>
  <Words>123</Words>
  <Application>Microsoft Office PowerPoint</Application>
  <PresentationFormat>A4 Paper (210x297 mm)</PresentationFormat>
  <Paragraphs>71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622</cp:revision>
  <cp:lastPrinted>2014-07-29T06:37:07Z</cp:lastPrinted>
  <dcterms:created xsi:type="dcterms:W3CDTF">2011-02-03T13:22:32Z</dcterms:created>
  <dcterms:modified xsi:type="dcterms:W3CDTF">2025-08-12T13:51:30Z</dcterms:modified>
</cp:coreProperties>
</file>