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6858000" cy="9906000" type="A4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588" autoAdjust="0"/>
    <p:restoredTop sz="92839" autoAdjust="0"/>
  </p:normalViewPr>
  <p:slideViewPr>
    <p:cSldViewPr snapToObjects="1">
      <p:cViewPr varScale="1">
        <p:scale>
          <a:sx n="47" d="100"/>
          <a:sy n="47" d="100"/>
        </p:scale>
        <p:origin x="3341" y="269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1"/>
            <a:ext cx="2944958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887" tIns="46944" rIns="93887" bIns="46944" numCol="1" anchor="t" anchorCtr="0" compatLnSpc="1">
            <a:prstTxWarp prst="textNoShape">
              <a:avLst/>
            </a:prstTxWarp>
          </a:bodyPr>
          <a:lstStyle>
            <a:lvl1pPr defTabSz="468679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1100" y="1"/>
            <a:ext cx="2944958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887" tIns="46944" rIns="93887" bIns="46944" numCol="1" anchor="t" anchorCtr="0" compatLnSpc="1">
            <a:prstTxWarp prst="textNoShape">
              <a:avLst/>
            </a:prstTxWarp>
          </a:bodyPr>
          <a:lstStyle>
            <a:lvl1pPr algn="r" defTabSz="468679">
              <a:defRPr sz="13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8/19/2025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2" y="9429271"/>
            <a:ext cx="2944958" cy="49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887" tIns="46944" rIns="93887" bIns="46944" numCol="1" anchor="b" anchorCtr="0" compatLnSpc="1">
            <a:prstTxWarp prst="textNoShape">
              <a:avLst/>
            </a:prstTxWarp>
          </a:bodyPr>
          <a:lstStyle>
            <a:lvl1pPr defTabSz="468679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1100" y="9429271"/>
            <a:ext cx="2944958" cy="49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887" tIns="46944" rIns="93887" bIns="46944" numCol="1" anchor="b" anchorCtr="0" compatLnSpc="1">
            <a:prstTxWarp prst="textNoShape">
              <a:avLst/>
            </a:prstTxWarp>
          </a:bodyPr>
          <a:lstStyle>
            <a:lvl1pPr algn="r" defTabSz="468679">
              <a:defRPr sz="13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4958" cy="495775"/>
          </a:xfrm>
          <a:prstGeom prst="rect">
            <a:avLst/>
          </a:prstGeom>
        </p:spPr>
        <p:txBody>
          <a:bodyPr vert="horz" lIns="94723" tIns="47361" rIns="94723" bIns="47361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100" y="1"/>
            <a:ext cx="2944958" cy="495775"/>
          </a:xfrm>
          <a:prstGeom prst="rect">
            <a:avLst/>
          </a:prstGeom>
        </p:spPr>
        <p:txBody>
          <a:bodyPr vert="horz" lIns="94723" tIns="47361" rIns="94723" bIns="47361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8/19/2025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23" tIns="47361" rIns="94723" bIns="47361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608" y="4715432"/>
            <a:ext cx="5438464" cy="4466747"/>
          </a:xfrm>
          <a:prstGeom prst="rect">
            <a:avLst/>
          </a:prstGeom>
        </p:spPr>
        <p:txBody>
          <a:bodyPr vert="horz" lIns="94723" tIns="47361" rIns="94723" bIns="4736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9271"/>
            <a:ext cx="2944958" cy="495774"/>
          </a:xfrm>
          <a:prstGeom prst="rect">
            <a:avLst/>
          </a:prstGeom>
        </p:spPr>
        <p:txBody>
          <a:bodyPr vert="horz" lIns="94723" tIns="47361" rIns="94723" bIns="47361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100" y="9429271"/>
            <a:ext cx="2944958" cy="495774"/>
          </a:xfrm>
          <a:prstGeom prst="rect">
            <a:avLst/>
          </a:prstGeom>
        </p:spPr>
        <p:txBody>
          <a:bodyPr vert="horz" lIns="94723" tIns="47361" rIns="94723" bIns="47361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8/19/2025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8/19/2025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8/19/2025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8/19/2025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8/19/2025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8/19/2025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8/19/2025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8/19/2025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8/19/2025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8/19/2025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8/19/2025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8/19/2025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57389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ZA" sz="3200" b="1" i="0" u="none" strike="noStrike" baseline="0" dirty="0">
                <a:solidFill>
                  <a:srgbClr val="FFFFFF"/>
                </a:solidFill>
                <a:latin typeface="CIDFont+F1"/>
              </a:rPr>
              <a:t>SARS POP-UP </a:t>
            </a:r>
            <a:r>
              <a:rPr lang="en-ZA" sz="3200" b="1" dirty="0">
                <a:solidFill>
                  <a:srgbClr val="FFFFFF"/>
                </a:solidFill>
                <a:latin typeface="CIDFont+F1"/>
              </a:rPr>
              <a:t>BRANCH</a:t>
            </a:r>
            <a:endParaRPr lang="en-US" sz="3200" b="1" dirty="0">
              <a:solidFill>
                <a:schemeClr val="bg1"/>
              </a:solidFill>
              <a:ea typeface="ＭＳ Ｐゴシック"/>
            </a:endParaRP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4038600" y="573890"/>
            <a:ext cx="2819400" cy="486216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1"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August - December 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-1" y="1060106"/>
            <a:ext cx="685800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The South African Revenue Service will be visiting Midwater Shopping Centre on the below dates to assist taxpayers with the submission of income tax returns on EFiling /Mobi App, income tax registration on EFiling /Mobi App  and general enquiries on tax matters.</a:t>
            </a: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526" y="7391400"/>
            <a:ext cx="6848475" cy="264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547050"/>
            <a:ext cx="2438400" cy="513055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Midwater Centre, Middelburg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702703"/>
              </p:ext>
            </p:extLst>
          </p:nvPr>
        </p:nvGraphicFramePr>
        <p:xfrm>
          <a:off x="9526" y="2462364"/>
          <a:ext cx="6858001" cy="4741392"/>
        </p:xfrm>
        <a:graphic>
          <a:graphicData uri="http://schemas.openxmlformats.org/drawingml/2006/table">
            <a:tbl>
              <a:tblPr/>
              <a:tblGrid>
                <a:gridCol w="2273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1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1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7818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9907">
                <a:tc>
                  <a:txBody>
                    <a:bodyPr/>
                    <a:lstStyle/>
                    <a:p>
                      <a:pPr algn="ctr"/>
                      <a:r>
                        <a:rPr lang="en-ZA" sz="1400" b="1" i="0" u="none" strike="noStrike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en-ZA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Midwater Centre</a:t>
                      </a:r>
                    </a:p>
                    <a:p>
                      <a:pPr algn="ctr"/>
                      <a:r>
                        <a:rPr lang="en-ZA" sz="12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Cnr</a:t>
                      </a:r>
                      <a:r>
                        <a:rPr lang="en-ZA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ZA" sz="12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Keiskamma</a:t>
                      </a:r>
                      <a:r>
                        <a:rPr lang="en-ZA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&amp; </a:t>
                      </a:r>
                      <a:r>
                        <a:rPr lang="en-ZA" sz="12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Oranje</a:t>
                      </a:r>
                      <a:r>
                        <a:rPr lang="en-ZA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Streets</a:t>
                      </a:r>
                    </a:p>
                    <a:p>
                      <a:pPr algn="ctr"/>
                      <a:r>
                        <a:rPr lang="en-ZA" sz="12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Aerorand</a:t>
                      </a:r>
                      <a:endParaRPr lang="en-ZA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ZA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Middelburg</a:t>
                      </a:r>
                    </a:p>
                    <a:p>
                      <a:pPr algn="ctr"/>
                      <a:r>
                        <a:rPr lang="en-ZA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1050</a:t>
                      </a:r>
                      <a:endParaRPr lang="en-ZA" sz="1200" b="1" i="0" u="none" strike="noStrike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25 August 2025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 – 15H30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www.sars.gov.za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228733"/>
                  </a:ext>
                </a:extLst>
              </a:tr>
              <a:tr h="671083">
                <a:tc>
                  <a:txBody>
                    <a:bodyPr/>
                    <a:lstStyle/>
                    <a:p>
                      <a:pPr algn="ctr"/>
                      <a:r>
                        <a:rPr lang="en-ZA" sz="1600" b="1" i="0" u="none" strike="noStrike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ZA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Midwater Centre</a:t>
                      </a:r>
                    </a:p>
                    <a:p>
                      <a:pPr algn="ctr"/>
                      <a:r>
                        <a:rPr lang="en-ZA" sz="12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Cnr</a:t>
                      </a:r>
                      <a:r>
                        <a:rPr lang="en-ZA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ZA" sz="12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Keiskamma</a:t>
                      </a:r>
                      <a:r>
                        <a:rPr lang="en-ZA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&amp; </a:t>
                      </a:r>
                      <a:r>
                        <a:rPr lang="en-ZA" sz="12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Oranje</a:t>
                      </a:r>
                      <a:r>
                        <a:rPr lang="en-ZA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Streets</a:t>
                      </a:r>
                    </a:p>
                    <a:p>
                      <a:pPr algn="ctr"/>
                      <a:r>
                        <a:rPr lang="en-ZA" sz="12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Aerorand</a:t>
                      </a:r>
                      <a:endParaRPr lang="en-ZA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ZA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Middelburg</a:t>
                      </a:r>
                    </a:p>
                    <a:p>
                      <a:pPr algn="ctr"/>
                      <a:r>
                        <a:rPr lang="en-ZA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1050</a:t>
                      </a:r>
                      <a:r>
                        <a:rPr lang="en-ZA" sz="1200" b="1" i="0" u="none" strike="noStrike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		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28 October 2025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 – 15H30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www.sars.gov.za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060536"/>
                  </a:ext>
                </a:extLst>
              </a:tr>
              <a:tr h="716542">
                <a:tc>
                  <a:txBody>
                    <a:bodyPr/>
                    <a:lstStyle/>
                    <a:p>
                      <a:pPr algn="ctr"/>
                      <a:r>
                        <a:rPr lang="en-ZA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Midwater Centre</a:t>
                      </a:r>
                    </a:p>
                    <a:p>
                      <a:pPr algn="ctr"/>
                      <a:r>
                        <a:rPr lang="en-ZA" sz="12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Cnr</a:t>
                      </a:r>
                      <a:r>
                        <a:rPr lang="en-ZA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ZA" sz="12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Keiskamma</a:t>
                      </a:r>
                      <a:r>
                        <a:rPr lang="en-ZA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&amp; </a:t>
                      </a:r>
                      <a:r>
                        <a:rPr lang="en-ZA" sz="12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Oranje</a:t>
                      </a:r>
                      <a:r>
                        <a:rPr lang="en-ZA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Streets</a:t>
                      </a:r>
                    </a:p>
                    <a:p>
                      <a:pPr algn="ctr"/>
                      <a:r>
                        <a:rPr lang="en-ZA" sz="12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Aerorand</a:t>
                      </a:r>
                      <a:endParaRPr lang="en-ZA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ZA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Middelburg</a:t>
                      </a:r>
                    </a:p>
                    <a:p>
                      <a:pPr algn="ctr"/>
                      <a:r>
                        <a:rPr lang="en-ZA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1050</a:t>
                      </a:r>
                      <a:r>
                        <a:rPr lang="en-ZA" sz="1200" b="1" i="0" u="none" strike="noStrike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05 December 2025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 – 15H30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www.sars.gov.za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277577"/>
                  </a:ext>
                </a:extLst>
              </a:tr>
            </a:tbl>
          </a:graphicData>
        </a:graphic>
      </p:graphicFrame>
      <p:sp>
        <p:nvSpPr>
          <p:cNvPr id="9" name="Rounded Rectangle 10"/>
          <p:cNvSpPr/>
          <p:nvPr/>
        </p:nvSpPr>
        <p:spPr>
          <a:xfrm>
            <a:off x="9526" y="7549633"/>
            <a:ext cx="3800475" cy="2325307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14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14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relevant material &amp; Smart Phone.</a:t>
            </a:r>
          </a:p>
          <a:p>
            <a:pPr>
              <a:defRPr/>
            </a:pPr>
            <a:endParaRPr lang="en-ZA" sz="14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14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Tax Services Offered:</a:t>
            </a: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en-ZA" sz="1400" dirty="0">
                <a:solidFill>
                  <a:srgbClr val="000000"/>
                </a:solidFill>
                <a:ea typeface="ＭＳ Ｐゴシック"/>
                <a:cs typeface="ＭＳ Ｐゴシック"/>
              </a:rPr>
              <a:t>Completion &amp; Submission of Tax Returns on Mobi App/EFiling</a:t>
            </a: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en-ZA" sz="1400" dirty="0">
                <a:solidFill>
                  <a:srgbClr val="000000"/>
                </a:solidFill>
                <a:ea typeface="ＭＳ Ｐゴシック"/>
                <a:cs typeface="ＭＳ Ｐゴシック"/>
              </a:rPr>
              <a:t>Tax Season General Enquiries </a:t>
            </a:r>
          </a:p>
          <a:p>
            <a:pPr>
              <a:defRPr/>
            </a:pPr>
            <a:endParaRPr lang="en-ZA" sz="14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14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 visit the sars website</a:t>
            </a:r>
            <a:endParaRPr lang="en-ZA" sz="14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 lvl="0"/>
            <a:r>
              <a:rPr lang="en-US" sz="1400" dirty="0">
                <a:solidFill>
                  <a:srgbClr val="000000"/>
                </a:solidFill>
                <a:ea typeface="ＭＳ Ｐゴシック"/>
                <a:cs typeface="ＭＳ Ｐゴシック"/>
              </a:rPr>
              <a:t>www.sars.gov.za</a:t>
            </a: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037156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14371</TotalTime>
  <Words>184</Words>
  <Application>Microsoft Office PowerPoint</Application>
  <PresentationFormat>A4 Paper (210x297 mm)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CIDFont+F1</vt:lpstr>
      <vt:lpstr>Wingdings</vt:lpstr>
      <vt:lpstr>Office Theme</vt:lpstr>
      <vt:lpstr>SARS POP-UP BRANCH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Geraldine Fröhling</cp:lastModifiedBy>
  <cp:revision>558</cp:revision>
  <cp:lastPrinted>2025-08-06T12:34:58Z</cp:lastPrinted>
  <dcterms:created xsi:type="dcterms:W3CDTF">2011-02-03T13:22:32Z</dcterms:created>
  <dcterms:modified xsi:type="dcterms:W3CDTF">2025-08-19T07:29:00Z</dcterms:modified>
</cp:coreProperties>
</file>