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9799638" cy="143557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88921" autoAdjust="0"/>
  </p:normalViewPr>
  <p:slideViewPr>
    <p:cSldViewPr snapToObjects="1">
      <p:cViewPr varScale="1">
        <p:scale>
          <a:sx n="57" d="100"/>
          <a:sy n="57" d="100"/>
        </p:scale>
        <p:origin x="3125" y="101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t" anchorCtr="0" compatLnSpc="1">
            <a:prstTxWarp prst="textNoShape">
              <a:avLst/>
            </a:prstTxWarp>
          </a:bodyPr>
          <a:lstStyle>
            <a:lvl1pPr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551809" y="2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t" anchorCtr="0" compatLnSpc="1">
            <a:prstTxWarp prst="textNoShape">
              <a:avLst/>
            </a:prstTxWarp>
          </a:bodyPr>
          <a:lstStyle>
            <a:lvl1pPr algn="r"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13636475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b" anchorCtr="0" compatLnSpc="1">
            <a:prstTxWarp prst="textNoShape">
              <a:avLst/>
            </a:prstTxWarp>
          </a:bodyPr>
          <a:lstStyle>
            <a:lvl1pPr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551809" y="13636475"/>
            <a:ext cx="4245500" cy="71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519" tIns="66260" rIns="132519" bIns="66260" numCol="1" anchor="b" anchorCtr="0" compatLnSpc="1">
            <a:prstTxWarp prst="textNoShape">
              <a:avLst/>
            </a:prstTxWarp>
          </a:bodyPr>
          <a:lstStyle>
            <a:lvl1pPr algn="r" defTabSz="661520">
              <a:defRPr sz="17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/>
          <a:lstStyle>
            <a:lvl1pPr algn="l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809" y="2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/>
          <a:lstStyle>
            <a:lvl1pPr algn="r">
              <a:defRPr sz="17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38475" y="1076325"/>
            <a:ext cx="37226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697" tIns="66849" rIns="133697" bIns="66849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731" y="6819392"/>
            <a:ext cx="7840178" cy="6459746"/>
          </a:xfrm>
          <a:prstGeom prst="rect">
            <a:avLst/>
          </a:prstGeom>
        </p:spPr>
        <p:txBody>
          <a:bodyPr vert="horz" lIns="133697" tIns="66849" rIns="133697" bIns="668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6475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 anchor="b"/>
          <a:lstStyle>
            <a:lvl1pPr algn="l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809" y="13636475"/>
            <a:ext cx="4245500" cy="716981"/>
          </a:xfrm>
          <a:prstGeom prst="rect">
            <a:avLst/>
          </a:prstGeom>
        </p:spPr>
        <p:txBody>
          <a:bodyPr vert="horz" lIns="133697" tIns="66849" rIns="133697" bIns="66849" rtlCol="0" anchor="b"/>
          <a:lstStyle>
            <a:lvl1pPr algn="r">
              <a:defRPr sz="17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3810000" y="533400"/>
            <a:ext cx="3048000" cy="32385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– September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629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The SARS Taxpayer Service team will be visiting various communities in Bushbuckridge to assist taxpayers with submissions of Income Tax Returns (ITR12) and Income Tax registrations on eFiling/SARS </a:t>
            </a:r>
            <a:r>
              <a:rPr lang="en-US" sz="1600">
                <a:solidFill>
                  <a:schemeClr val="tx2"/>
                </a:solidFill>
                <a:latin typeface="+mn-lt"/>
              </a:rPr>
              <a:t>MobiApp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, as well as other tax-related enquiries. The details of the visits are as listed below:</a:t>
            </a:r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930235"/>
            <a:ext cx="6848475" cy="97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33400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22 Mpumalanga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03147"/>
              </p:ext>
            </p:extLst>
          </p:nvPr>
        </p:nvGraphicFramePr>
        <p:xfrm>
          <a:off x="19050" y="1953518"/>
          <a:ext cx="6848475" cy="5894859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75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647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Mapulaneng Multipurpose Centre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Bushbuckridge 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22 July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173823"/>
                  </a:ext>
                </a:extLst>
              </a:tr>
              <a:tr h="1092052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Mapulaneng Multipurpose Centre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Bushbuckridge 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23 July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159108"/>
                  </a:ext>
                </a:extLst>
              </a:tr>
              <a:tr h="863791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Mapulaneng Multipurpose Centre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Bushbuckridge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26 August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84683"/>
                  </a:ext>
                </a:extLst>
              </a:tr>
              <a:tr h="1062807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Mapulaneng Multipurpose Centre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Bushbuckridge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27 August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454533"/>
                  </a:ext>
                </a:extLst>
              </a:tr>
              <a:tr h="1062807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Mapulaneng Multipurpose Centre</a:t>
                      </a:r>
                    </a:p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Bushbuckridge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23 September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03917"/>
                  </a:ext>
                </a:extLst>
              </a:tr>
            </a:tbl>
          </a:graphicData>
        </a:graphic>
      </p:graphicFrame>
      <p:sp>
        <p:nvSpPr>
          <p:cNvPr id="9" name="Rounded Rectangle 10"/>
          <p:cNvSpPr/>
          <p:nvPr/>
        </p:nvSpPr>
        <p:spPr>
          <a:xfrm>
            <a:off x="99060" y="8930234"/>
            <a:ext cx="4244340" cy="97576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IRP5,Medica Aid Certificates ,RAF &amp; Travel Logs </a:t>
            </a:r>
          </a:p>
          <a:p>
            <a:pPr>
              <a:defRPr/>
            </a:pPr>
            <a:r>
              <a:rPr lang="en-ZA" sz="8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lvl="0"/>
            <a:r>
              <a:rPr lang="en-US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715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14029</TotalTime>
  <Words>174</Words>
  <Application>Microsoft Office PowerPoint</Application>
  <PresentationFormat>A4 Paper (210x297 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552</cp:revision>
  <cp:lastPrinted>2023-01-09T08:52:51Z</cp:lastPrinted>
  <dcterms:created xsi:type="dcterms:W3CDTF">2011-02-03T13:22:32Z</dcterms:created>
  <dcterms:modified xsi:type="dcterms:W3CDTF">2025-06-09T10:01:26Z</dcterms:modified>
</cp:coreProperties>
</file>