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9" r:id="rId2"/>
  </p:sldIdLst>
  <p:sldSz cx="6858000" cy="9906000" type="A4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06" autoAdjust="0"/>
    <p:restoredTop sz="88889" autoAdjust="0"/>
  </p:normalViewPr>
  <p:slideViewPr>
    <p:cSldViewPr snapToObjects="1">
      <p:cViewPr varScale="1">
        <p:scale>
          <a:sx n="51" d="100"/>
          <a:sy n="51" d="100"/>
        </p:scale>
        <p:origin x="3115" y="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5276" y="1"/>
            <a:ext cx="2971094" cy="456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t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6/9/2025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5276" y="8685849"/>
            <a:ext cx="2971094" cy="456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48" tIns="45775" rIns="91548" bIns="45775" numCol="1" anchor="b" anchorCtr="0" compatLnSpc="1">
            <a:prstTxWarp prst="textNoShape">
              <a:avLst/>
            </a:prstTxWarp>
          </a:bodyPr>
          <a:lstStyle>
            <a:lvl1pPr algn="r" defTabSz="45700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76" y="1"/>
            <a:ext cx="2971094" cy="456686"/>
          </a:xfrm>
          <a:prstGeom prst="rect">
            <a:avLst/>
          </a:prstGeom>
        </p:spPr>
        <p:txBody>
          <a:bodyPr vert="horz" lIns="92362" tIns="46181" rIns="92362" bIns="46181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6/9/2025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685800"/>
            <a:ext cx="2371725" cy="3427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62" tIns="46181" rIns="92362" bIns="46181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637" y="4343659"/>
            <a:ext cx="5486727" cy="4114579"/>
          </a:xfrm>
          <a:prstGeom prst="rect">
            <a:avLst/>
          </a:prstGeom>
        </p:spPr>
        <p:txBody>
          <a:bodyPr vert="horz" lIns="92362" tIns="46181" rIns="92362" bIns="4618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76" y="8685849"/>
            <a:ext cx="2971094" cy="456685"/>
          </a:xfrm>
          <a:prstGeom prst="rect">
            <a:avLst/>
          </a:prstGeom>
        </p:spPr>
        <p:txBody>
          <a:bodyPr vert="horz" lIns="92362" tIns="46181" rIns="92362" bIns="46181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6273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6/9/2025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495800" y="990600"/>
            <a:ext cx="2362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– 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553534"/>
            <a:ext cx="6858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200" dirty="0">
                <a:solidFill>
                  <a:schemeClr val="tx2"/>
                </a:solidFill>
              </a:rPr>
              <a:t>The SARS Taxpayer Service team will be visiting various community halls of Siyabuswa  to assist taxpayers with submissions of Income Tax Returns (ITR12) and Income Tax registrations on eFiling/SARS Mobi App, as well as other tax-related enquiries. The details of the </a:t>
            </a:r>
            <a:r>
              <a:rPr lang="en-US" sz="1200">
                <a:solidFill>
                  <a:schemeClr val="tx2"/>
                </a:solidFill>
              </a:rPr>
              <a:t>visits are </a:t>
            </a:r>
            <a:r>
              <a:rPr lang="en-US" sz="1200" dirty="0">
                <a:solidFill>
                  <a:schemeClr val="tx2"/>
                </a:solidFill>
              </a:rPr>
              <a:t>listed below:</a:t>
            </a: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3" y="8352467"/>
            <a:ext cx="6867525" cy="1553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17 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816023"/>
              </p:ext>
            </p:extLst>
          </p:nvPr>
        </p:nvGraphicFramePr>
        <p:xfrm>
          <a:off x="38100" y="2384531"/>
          <a:ext cx="6819900" cy="5716370"/>
        </p:xfrm>
        <a:graphic>
          <a:graphicData uri="http://schemas.openxmlformats.org/drawingml/2006/table">
            <a:tbl>
              <a:tblPr/>
              <a:tblGrid>
                <a:gridCol w="2033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7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39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 AND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01 July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984165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July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613141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05 August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177779"/>
                  </a:ext>
                </a:extLst>
              </a:tr>
              <a:tr h="78900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06 August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143100"/>
                  </a:ext>
                </a:extLst>
              </a:tr>
              <a:tr h="10065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02 September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168777"/>
                  </a:ext>
                </a:extLst>
              </a:tr>
              <a:tr h="10065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Mpumalanga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Provincial Treasury,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Siyabuswa-B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Siyabuswa</a:t>
                      </a:r>
                      <a:endParaRPr lang="en-ZA" sz="12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03 September 2025</a:t>
                      </a:r>
                      <a:endParaRPr kumimoji="0" lang="en-ZA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09h00-15h00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www.sars.gov.za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45536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8643455"/>
            <a:ext cx="3561849" cy="115334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Required:</a:t>
            </a:r>
          </a:p>
          <a:p>
            <a:pPr>
              <a:defRPr/>
            </a:pPr>
            <a:r>
              <a:rPr lang="en-ZA" sz="900" dirty="0">
                <a:solidFill>
                  <a:srgbClr val="000000"/>
                </a:solidFill>
                <a:ea typeface="ＭＳ Ｐゴシック"/>
                <a:cs typeface="ＭＳ Ｐゴシック"/>
              </a:rPr>
              <a:t>Original ID, IRP5, Medical Aid Certificates, RAF &amp; Travel Logs</a:t>
            </a:r>
            <a:r>
              <a:rPr lang="en-ZA" sz="9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. </a:t>
            </a: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11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r>
              <a:rPr lang="en-ZA" sz="1100" b="1" dirty="0">
                <a:solidFill>
                  <a:srgbClr val="000000"/>
                </a:solidFill>
                <a:ea typeface="ＭＳ Ｐゴシック"/>
                <a:cs typeface="ＭＳ Ｐゴシック"/>
              </a:rPr>
              <a:t>For more information visit the SARS website</a:t>
            </a:r>
            <a:r>
              <a:rPr lang="en-ZA" sz="1100" dirty="0">
                <a:solidFill>
                  <a:srgbClr val="000000"/>
                </a:solidFill>
                <a:ea typeface="ＭＳ Ｐゴシック"/>
                <a:cs typeface="ＭＳ Ｐゴシック"/>
              </a:rPr>
              <a:t>    </a:t>
            </a:r>
          </a:p>
          <a:p>
            <a:pPr>
              <a:defRPr/>
            </a:pPr>
            <a:r>
              <a:rPr lang="en-ZA" sz="1000" dirty="0">
                <a:solidFill>
                  <a:srgbClr val="000000"/>
                </a:solidFill>
                <a:ea typeface="ＭＳ Ｐゴシック"/>
                <a:cs typeface="ＭＳ Ｐゴシック"/>
              </a:rPr>
              <a:t>www.sars.gov.za</a:t>
            </a:r>
            <a:endParaRPr lang="en-US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  <a:p>
            <a:pPr>
              <a:defRPr/>
            </a:pPr>
            <a:endParaRPr lang="en-ZA" sz="900" dirty="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7546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15395</TotalTime>
  <Words>202</Words>
  <Application>Microsoft Office PowerPoint</Application>
  <PresentationFormat>A4 Paper (210x297 mm)</PresentationFormat>
  <Paragraphs>70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508</cp:revision>
  <cp:lastPrinted>2023-08-17T10:57:23Z</cp:lastPrinted>
  <dcterms:created xsi:type="dcterms:W3CDTF">2011-02-03T13:22:32Z</dcterms:created>
  <dcterms:modified xsi:type="dcterms:W3CDTF">2025-06-09T11:34:38Z</dcterms:modified>
</cp:coreProperties>
</file>