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271" r:id="rId2"/>
  </p:sldIdLst>
  <p:sldSz cx="6858000" cy="9906000" type="A4"/>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a:cs typeface="ＭＳ Ｐゴシック"/>
      </a:defRPr>
    </a:lvl1pPr>
    <a:lvl2pPr marL="457200" algn="l" defTabSz="457200" rtl="0" fontAlgn="base">
      <a:spcBef>
        <a:spcPct val="0"/>
      </a:spcBef>
      <a:spcAft>
        <a:spcPct val="0"/>
      </a:spcAft>
      <a:defRPr kern="1200">
        <a:solidFill>
          <a:schemeClr val="tx1"/>
        </a:solidFill>
        <a:latin typeface="Arial" charset="0"/>
        <a:ea typeface="ＭＳ Ｐゴシック"/>
        <a:cs typeface="ＭＳ Ｐゴシック"/>
      </a:defRPr>
    </a:lvl2pPr>
    <a:lvl3pPr marL="914400" algn="l" defTabSz="457200" rtl="0" fontAlgn="base">
      <a:spcBef>
        <a:spcPct val="0"/>
      </a:spcBef>
      <a:spcAft>
        <a:spcPct val="0"/>
      </a:spcAft>
      <a:defRPr kern="1200">
        <a:solidFill>
          <a:schemeClr val="tx1"/>
        </a:solidFill>
        <a:latin typeface="Arial" charset="0"/>
        <a:ea typeface="ＭＳ Ｐゴシック"/>
        <a:cs typeface="ＭＳ Ｐゴシック"/>
      </a:defRPr>
    </a:lvl3pPr>
    <a:lvl4pPr marL="1371600" algn="l" defTabSz="457200" rtl="0" fontAlgn="base">
      <a:spcBef>
        <a:spcPct val="0"/>
      </a:spcBef>
      <a:spcAft>
        <a:spcPct val="0"/>
      </a:spcAft>
      <a:defRPr kern="1200">
        <a:solidFill>
          <a:schemeClr val="tx1"/>
        </a:solidFill>
        <a:latin typeface="Arial" charset="0"/>
        <a:ea typeface="ＭＳ Ｐゴシック"/>
        <a:cs typeface="ＭＳ Ｐゴシック"/>
      </a:defRPr>
    </a:lvl4pPr>
    <a:lvl5pPr marL="1828800" algn="l" defTabSz="457200" rtl="0" fontAlgn="base">
      <a:spcBef>
        <a:spcPct val="0"/>
      </a:spcBef>
      <a:spcAft>
        <a:spcPct val="0"/>
      </a:spcAft>
      <a:defRPr kern="1200">
        <a:solidFill>
          <a:schemeClr val="tx1"/>
        </a:solidFill>
        <a:latin typeface="Arial" charset="0"/>
        <a:ea typeface="ＭＳ Ｐゴシック"/>
        <a:cs typeface="ＭＳ Ｐゴシック"/>
      </a:defRPr>
    </a:lvl5pPr>
    <a:lvl6pPr marL="2286000" algn="l" defTabSz="914400" rtl="0" eaLnBrk="1" latinLnBrk="0" hangingPunct="1">
      <a:defRPr kern="1200">
        <a:solidFill>
          <a:schemeClr val="tx1"/>
        </a:solidFill>
        <a:latin typeface="Arial" charset="0"/>
        <a:ea typeface="ＭＳ Ｐゴシック"/>
        <a:cs typeface="ＭＳ Ｐゴシック"/>
      </a:defRPr>
    </a:lvl6pPr>
    <a:lvl7pPr marL="2743200" algn="l" defTabSz="914400" rtl="0" eaLnBrk="1" latinLnBrk="0" hangingPunct="1">
      <a:defRPr kern="1200">
        <a:solidFill>
          <a:schemeClr val="tx1"/>
        </a:solidFill>
        <a:latin typeface="Arial" charset="0"/>
        <a:ea typeface="ＭＳ Ｐゴシック"/>
        <a:cs typeface="ＭＳ Ｐゴシック"/>
      </a:defRPr>
    </a:lvl7pPr>
    <a:lvl8pPr marL="3200400" algn="l" defTabSz="914400" rtl="0" eaLnBrk="1" latinLnBrk="0" hangingPunct="1">
      <a:defRPr kern="1200">
        <a:solidFill>
          <a:schemeClr val="tx1"/>
        </a:solidFill>
        <a:latin typeface="Arial" charset="0"/>
        <a:ea typeface="ＭＳ Ｐゴシック"/>
        <a:cs typeface="ＭＳ Ｐゴシック"/>
      </a:defRPr>
    </a:lvl8pPr>
    <a:lvl9pPr marL="3657600" algn="l" defTabSz="914400" rtl="0" eaLnBrk="1" latinLnBrk="0" hangingPunct="1">
      <a:defRPr kern="1200">
        <a:solidFill>
          <a:schemeClr val="tx1"/>
        </a:solidFill>
        <a:latin typeface="Arial" charset="0"/>
        <a:ea typeface="ＭＳ Ｐゴシック"/>
        <a:cs typeface="ＭＳ Ｐゴシック"/>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005395"/>
    <a:srgbClr val="00345E"/>
    <a:srgbClr val="B9CDE5"/>
    <a:srgbClr val="BCC2CC"/>
    <a:srgbClr val="E9EDF4"/>
    <a:srgbClr val="E8EEF8"/>
    <a:srgbClr val="EDF2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88921" autoAdjust="0"/>
  </p:normalViewPr>
  <p:slideViewPr>
    <p:cSldViewPr snapToObjects="1">
      <p:cViewPr varScale="1">
        <p:scale>
          <a:sx n="57" d="100"/>
          <a:sy n="57" d="100"/>
        </p:scale>
        <p:origin x="3125" y="101"/>
      </p:cViewPr>
      <p:guideLst>
        <p:guide orient="horz" pos="3120"/>
        <p:guide pos="216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2944958" cy="495775"/>
          </a:xfrm>
          <a:prstGeom prst="rect">
            <a:avLst/>
          </a:prstGeom>
          <a:noFill/>
          <a:ln w="9525">
            <a:noFill/>
            <a:miter lim="800000"/>
            <a:headEnd/>
            <a:tailEnd/>
          </a:ln>
        </p:spPr>
        <p:txBody>
          <a:bodyPr vert="horz" wrap="square" lIns="91558" tIns="45779" rIns="91558" bIns="45779" numCol="1" anchor="t" anchorCtr="0" compatLnSpc="1">
            <a:prstTxWarp prst="textNoShape">
              <a:avLst/>
            </a:prstTxWarp>
          </a:bodyPr>
          <a:lstStyle>
            <a:lvl1pPr defTabSz="457046">
              <a:defRPr sz="1200">
                <a:latin typeface="Arial" charset="0"/>
              </a:defRPr>
            </a:lvl1pPr>
          </a:lstStyle>
          <a:p>
            <a:pPr>
              <a:defRPr/>
            </a:pPr>
            <a:endParaRPr lang="en-ZA" dirty="0"/>
          </a:p>
        </p:txBody>
      </p:sp>
      <p:sp>
        <p:nvSpPr>
          <p:cNvPr id="3" name="Date Placeholder 2"/>
          <p:cNvSpPr>
            <a:spLocks noGrp="1"/>
          </p:cNvSpPr>
          <p:nvPr>
            <p:ph type="dt" sz="quarter" idx="1"/>
          </p:nvPr>
        </p:nvSpPr>
        <p:spPr bwMode="auto">
          <a:xfrm>
            <a:off x="3851099" y="0"/>
            <a:ext cx="2944958" cy="495775"/>
          </a:xfrm>
          <a:prstGeom prst="rect">
            <a:avLst/>
          </a:prstGeom>
          <a:noFill/>
          <a:ln w="9525">
            <a:noFill/>
            <a:miter lim="800000"/>
            <a:headEnd/>
            <a:tailEnd/>
          </a:ln>
        </p:spPr>
        <p:txBody>
          <a:bodyPr vert="horz" wrap="square" lIns="91558" tIns="45779" rIns="91558" bIns="45779" numCol="1" anchor="t" anchorCtr="0" compatLnSpc="1">
            <a:prstTxWarp prst="textNoShape">
              <a:avLst/>
            </a:prstTxWarp>
          </a:bodyPr>
          <a:lstStyle>
            <a:lvl1pPr algn="r" defTabSz="457046">
              <a:defRPr sz="1200">
                <a:latin typeface="Arial" charset="0"/>
              </a:defRPr>
            </a:lvl1pPr>
          </a:lstStyle>
          <a:p>
            <a:pPr>
              <a:defRPr/>
            </a:pPr>
            <a:fld id="{BCD51722-60F6-4ABF-AAFA-E569D6CF1E48}" type="datetimeFigureOut">
              <a:rPr lang="en-US"/>
              <a:pPr>
                <a:defRPr/>
              </a:pPr>
              <a:t>6/9/2025</a:t>
            </a:fld>
            <a:endParaRPr lang="en-ZA" dirty="0"/>
          </a:p>
        </p:txBody>
      </p:sp>
      <p:sp>
        <p:nvSpPr>
          <p:cNvPr id="4" name="Footer Placeholder 3"/>
          <p:cNvSpPr>
            <a:spLocks noGrp="1"/>
          </p:cNvSpPr>
          <p:nvPr>
            <p:ph type="ftr" sz="quarter" idx="2"/>
          </p:nvPr>
        </p:nvSpPr>
        <p:spPr bwMode="auto">
          <a:xfrm>
            <a:off x="1" y="9429269"/>
            <a:ext cx="2944958" cy="495774"/>
          </a:xfrm>
          <a:prstGeom prst="rect">
            <a:avLst/>
          </a:prstGeom>
          <a:noFill/>
          <a:ln w="9525">
            <a:noFill/>
            <a:miter lim="800000"/>
            <a:headEnd/>
            <a:tailEnd/>
          </a:ln>
        </p:spPr>
        <p:txBody>
          <a:bodyPr vert="horz" wrap="square" lIns="91558" tIns="45779" rIns="91558" bIns="45779" numCol="1" anchor="b" anchorCtr="0" compatLnSpc="1">
            <a:prstTxWarp prst="textNoShape">
              <a:avLst/>
            </a:prstTxWarp>
          </a:bodyPr>
          <a:lstStyle>
            <a:lvl1pPr defTabSz="457046">
              <a:defRPr sz="1200">
                <a:latin typeface="Arial" charset="0"/>
              </a:defRPr>
            </a:lvl1pPr>
          </a:lstStyle>
          <a:p>
            <a:pPr>
              <a:defRPr/>
            </a:pPr>
            <a:endParaRPr lang="en-ZA" dirty="0"/>
          </a:p>
        </p:txBody>
      </p:sp>
      <p:sp>
        <p:nvSpPr>
          <p:cNvPr id="5" name="Slide Number Placeholder 4"/>
          <p:cNvSpPr>
            <a:spLocks noGrp="1"/>
          </p:cNvSpPr>
          <p:nvPr>
            <p:ph type="sldNum" sz="quarter" idx="3"/>
          </p:nvPr>
        </p:nvSpPr>
        <p:spPr bwMode="auto">
          <a:xfrm>
            <a:off x="3851099" y="9429269"/>
            <a:ext cx="2944958" cy="495774"/>
          </a:xfrm>
          <a:prstGeom prst="rect">
            <a:avLst/>
          </a:prstGeom>
          <a:noFill/>
          <a:ln w="9525">
            <a:noFill/>
            <a:miter lim="800000"/>
            <a:headEnd/>
            <a:tailEnd/>
          </a:ln>
        </p:spPr>
        <p:txBody>
          <a:bodyPr vert="horz" wrap="square" lIns="91558" tIns="45779" rIns="91558" bIns="45779" numCol="1" anchor="b" anchorCtr="0" compatLnSpc="1">
            <a:prstTxWarp prst="textNoShape">
              <a:avLst/>
            </a:prstTxWarp>
          </a:bodyPr>
          <a:lstStyle>
            <a:lvl1pPr algn="r" defTabSz="457046">
              <a:defRPr sz="1200">
                <a:latin typeface="Arial" charset="0"/>
              </a:defRPr>
            </a:lvl1pPr>
          </a:lstStyle>
          <a:p>
            <a:pPr>
              <a:defRPr/>
            </a:pPr>
            <a:fld id="{9101665A-42EC-4B81-812E-9926F88D8281}" type="slidenum">
              <a:rPr lang="en-ZA"/>
              <a:pPr>
                <a:defRPr/>
              </a:pPr>
              <a:t>‹#›</a:t>
            </a:fld>
            <a:endParaRPr lang="en-ZA" dirty="0"/>
          </a:p>
        </p:txBody>
      </p:sp>
    </p:spTree>
    <p:extLst>
      <p:ext uri="{BB962C8B-B14F-4D97-AF65-F5344CB8AC3E}">
        <p14:creationId xmlns:p14="http://schemas.microsoft.com/office/powerpoint/2010/main" val="169247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4958" cy="495775"/>
          </a:xfrm>
          <a:prstGeom prst="rect">
            <a:avLst/>
          </a:prstGeom>
        </p:spPr>
        <p:txBody>
          <a:bodyPr vert="horz" lIns="92372" tIns="46186" rIns="92372" bIns="46186" rtlCol="0"/>
          <a:lstStyle>
            <a:lvl1pPr algn="l">
              <a:defRPr sz="1200">
                <a:latin typeface="Arial" charset="0"/>
              </a:defRPr>
            </a:lvl1pPr>
          </a:lstStyle>
          <a:p>
            <a:pPr>
              <a:defRPr/>
            </a:pPr>
            <a:endParaRPr lang="en-ZA" dirty="0"/>
          </a:p>
        </p:txBody>
      </p:sp>
      <p:sp>
        <p:nvSpPr>
          <p:cNvPr id="3" name="Date Placeholder 2"/>
          <p:cNvSpPr>
            <a:spLocks noGrp="1"/>
          </p:cNvSpPr>
          <p:nvPr>
            <p:ph type="dt" idx="1"/>
          </p:nvPr>
        </p:nvSpPr>
        <p:spPr>
          <a:xfrm>
            <a:off x="3851099" y="0"/>
            <a:ext cx="2944958" cy="495775"/>
          </a:xfrm>
          <a:prstGeom prst="rect">
            <a:avLst/>
          </a:prstGeom>
        </p:spPr>
        <p:txBody>
          <a:bodyPr vert="horz" lIns="92372" tIns="46186" rIns="92372" bIns="46186" rtlCol="0"/>
          <a:lstStyle>
            <a:lvl1pPr algn="r">
              <a:defRPr sz="1200">
                <a:latin typeface="Arial" charset="0"/>
              </a:defRPr>
            </a:lvl1pPr>
          </a:lstStyle>
          <a:p>
            <a:pPr>
              <a:defRPr/>
            </a:pPr>
            <a:fld id="{36F57351-A00E-415B-AEC4-2894AB4A5591}" type="datetimeFigureOut">
              <a:rPr lang="en-US"/>
              <a:pPr>
                <a:defRPr/>
              </a:pPr>
              <a:t>6/9/2025</a:t>
            </a:fld>
            <a:endParaRPr lang="en-ZA" dirty="0"/>
          </a:p>
        </p:txBody>
      </p:sp>
      <p:sp>
        <p:nvSpPr>
          <p:cNvPr id="4" name="Slide Image Placeholder 3"/>
          <p:cNvSpPr>
            <a:spLocks noGrp="1" noRot="1" noChangeAspect="1"/>
          </p:cNvSpPr>
          <p:nvPr>
            <p:ph type="sldImg" idx="2"/>
          </p:nvPr>
        </p:nvSpPr>
        <p:spPr>
          <a:xfrm>
            <a:off x="2111375" y="744538"/>
            <a:ext cx="2574925" cy="3721100"/>
          </a:xfrm>
          <a:prstGeom prst="rect">
            <a:avLst/>
          </a:prstGeom>
          <a:noFill/>
          <a:ln w="12700">
            <a:solidFill>
              <a:prstClr val="black"/>
            </a:solidFill>
          </a:ln>
        </p:spPr>
        <p:txBody>
          <a:bodyPr vert="horz" lIns="92372" tIns="46186" rIns="92372" bIns="46186" rtlCol="0" anchor="ctr"/>
          <a:lstStyle/>
          <a:p>
            <a:pPr lvl="0"/>
            <a:endParaRPr lang="en-ZA" noProof="0" dirty="0"/>
          </a:p>
        </p:txBody>
      </p:sp>
      <p:sp>
        <p:nvSpPr>
          <p:cNvPr id="5" name="Notes Placeholder 4"/>
          <p:cNvSpPr>
            <a:spLocks noGrp="1"/>
          </p:cNvSpPr>
          <p:nvPr>
            <p:ph type="body" sz="quarter" idx="3"/>
          </p:nvPr>
        </p:nvSpPr>
        <p:spPr>
          <a:xfrm>
            <a:off x="679606" y="4715432"/>
            <a:ext cx="5438464" cy="4466747"/>
          </a:xfrm>
          <a:prstGeom prst="rect">
            <a:avLst/>
          </a:prstGeom>
        </p:spPr>
        <p:txBody>
          <a:bodyPr vert="horz" lIns="92372" tIns="46186" rIns="92372" bIns="4618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ZA" noProof="0"/>
          </a:p>
        </p:txBody>
      </p:sp>
      <p:sp>
        <p:nvSpPr>
          <p:cNvPr id="6" name="Footer Placeholder 5"/>
          <p:cNvSpPr>
            <a:spLocks noGrp="1"/>
          </p:cNvSpPr>
          <p:nvPr>
            <p:ph type="ftr" sz="quarter" idx="4"/>
          </p:nvPr>
        </p:nvSpPr>
        <p:spPr>
          <a:xfrm>
            <a:off x="1" y="9429269"/>
            <a:ext cx="2944958" cy="495774"/>
          </a:xfrm>
          <a:prstGeom prst="rect">
            <a:avLst/>
          </a:prstGeom>
        </p:spPr>
        <p:txBody>
          <a:bodyPr vert="horz" lIns="92372" tIns="46186" rIns="92372" bIns="46186" rtlCol="0" anchor="b"/>
          <a:lstStyle>
            <a:lvl1pPr algn="l">
              <a:defRPr sz="1200">
                <a:latin typeface="Arial" charset="0"/>
              </a:defRPr>
            </a:lvl1pPr>
          </a:lstStyle>
          <a:p>
            <a:pPr>
              <a:defRPr/>
            </a:pPr>
            <a:endParaRPr lang="en-ZA" dirty="0"/>
          </a:p>
        </p:txBody>
      </p:sp>
      <p:sp>
        <p:nvSpPr>
          <p:cNvPr id="7" name="Slide Number Placeholder 6"/>
          <p:cNvSpPr>
            <a:spLocks noGrp="1"/>
          </p:cNvSpPr>
          <p:nvPr>
            <p:ph type="sldNum" sz="quarter" idx="5"/>
          </p:nvPr>
        </p:nvSpPr>
        <p:spPr>
          <a:xfrm>
            <a:off x="3851099" y="9429269"/>
            <a:ext cx="2944958" cy="495774"/>
          </a:xfrm>
          <a:prstGeom prst="rect">
            <a:avLst/>
          </a:prstGeom>
        </p:spPr>
        <p:txBody>
          <a:bodyPr vert="horz" lIns="92372" tIns="46186" rIns="92372" bIns="46186" rtlCol="0" anchor="b"/>
          <a:lstStyle>
            <a:lvl1pPr algn="r">
              <a:defRPr sz="1200">
                <a:latin typeface="Arial" charset="0"/>
              </a:defRPr>
            </a:lvl1pPr>
          </a:lstStyle>
          <a:p>
            <a:pPr>
              <a:defRPr/>
            </a:pPr>
            <a:fld id="{5D64F5FB-0962-4A62-96E2-BE89D567B515}" type="slidenum">
              <a:rPr lang="en-ZA"/>
              <a:pPr>
                <a:defRPr/>
              </a:pPr>
              <a:t>‹#›</a:t>
            </a:fld>
            <a:endParaRPr lang="en-ZA" dirty="0"/>
          </a:p>
        </p:txBody>
      </p:sp>
    </p:spTree>
    <p:extLst>
      <p:ext uri="{BB962C8B-B14F-4D97-AF65-F5344CB8AC3E}">
        <p14:creationId xmlns:p14="http://schemas.microsoft.com/office/powerpoint/2010/main" val="9013186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p:cNvSpPr>
            <a:spLocks noGrp="1" noRot="1" noChangeAspect="1" noTextEdit="1"/>
          </p:cNvSpPr>
          <p:nvPr>
            <p:ph type="sldImg"/>
          </p:nvPr>
        </p:nvSpPr>
        <p:spPr bwMode="auto">
          <a:noFill/>
          <a:ln>
            <a:solidFill>
              <a:srgbClr val="000000"/>
            </a:solidFill>
            <a:miter lim="800000"/>
            <a:headEnd/>
            <a:tailEnd/>
          </a:ln>
        </p:spPr>
      </p:sp>
      <p:sp>
        <p:nvSpPr>
          <p:cNvPr id="40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ZA" dirty="0"/>
          </a:p>
        </p:txBody>
      </p:sp>
      <p:sp>
        <p:nvSpPr>
          <p:cNvPr id="41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5D0D95-621D-4C3F-B790-7192DD515E0D}" type="slidenum">
              <a:rPr lang="en-ZA" smtClean="0"/>
              <a:pPr/>
              <a:t>1</a:t>
            </a:fld>
            <a:endParaRPr lang="en-ZA"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1800A24C-E48A-42DB-99B6-684F5EFC509C}"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CD4580C-10A9-4EE2-93AF-74E98C74499A}"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1996D98-5D83-4C8F-B5FE-10B51D94AAB3}"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9304D06-648B-47A1-8EA5-70075C74B213}"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573264"/>
            <a:ext cx="1157288" cy="122082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7175" y="573264"/>
            <a:ext cx="3357563" cy="122082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3811559-A91E-487E-90A8-3037C77A805D}"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F7A5C3C-E4D3-4590-9806-C3201920299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01E9773-93C0-4073-9109-7470D40D92A1}"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4674FA96-A325-41CD-9FF3-952CB7E5B30A}"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8CB3D4-0E8A-4A6C-AC04-580F5098BDC6}" type="datetime1">
              <a:rPr lang="en-US"/>
              <a:pPr>
                <a:defRPr/>
              </a:pPr>
              <a:t>6/9/2025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B0C9B48-A0D1-4F5D-B89B-6FCEFC64315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7175"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28900" y="3338690"/>
            <a:ext cx="2257425" cy="944280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157BB480-8492-4472-9EBB-2D15B20ED48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524B81E1-F2F5-4625-890B-5B044ECFFCE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C862C5C9-B535-415C-98B9-50637D07A401}" type="datetime1">
              <a:rPr lang="en-US"/>
              <a:pPr>
                <a:defRPr/>
              </a:pPr>
              <a:t>6/9/2025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2900B0E3-D6F3-4C63-B8DF-1668506D15D8}"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83362C8-A6B4-45E8-9BC4-DE2A40C3E71A}" type="datetime1">
              <a:rPr lang="en-US"/>
              <a:pPr>
                <a:defRPr/>
              </a:pPr>
              <a:t>6/9/2025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3C35F727-44A0-4153-B245-6762B1036F6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B695042-6C01-4DB7-B391-FB497F81FD9C}" type="datetime1">
              <a:rPr lang="en-US"/>
              <a:pPr>
                <a:defRPr/>
              </a:pPr>
              <a:t>6/9/2025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4C7901A-76CC-4F1A-B582-2E017F804C70}"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86D9876-EF90-4BCA-9FB5-45B8C6DF876C}"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307B57F-45E9-4B4E-A93D-F4301E1DA513}"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85119"/>
            <a:ext cx="4114800" cy="5943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1FC0403-47FA-41D3-A5C4-1A5518B11102}" type="datetime1">
              <a:rPr lang="en-US"/>
              <a:pPr>
                <a:defRPr/>
              </a:pPr>
              <a:t>6/9/2025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6C4BD5C-A31F-4022-8468-2F9A2E0B7035}"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96875"/>
            <a:ext cx="6172200" cy="165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342900" y="2311400"/>
            <a:ext cx="6172200" cy="6537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9182100"/>
            <a:ext cx="1600200" cy="527050"/>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pitchFamily="-65" charset="0"/>
                <a:ea typeface="ＭＳ Ｐゴシック" pitchFamily="-65" charset="-128"/>
                <a:cs typeface="+mn-cs"/>
              </a:defRPr>
            </a:lvl1pPr>
          </a:lstStyle>
          <a:p>
            <a:pPr>
              <a:defRPr/>
            </a:pPr>
            <a:fld id="{CD15193E-EE6A-41DC-87D9-2E5F9C82693A}" type="datetime1">
              <a:rPr lang="en-US"/>
              <a:pPr>
                <a:defRPr/>
              </a:pPr>
              <a:t>6/9/2025</a:t>
            </a:fld>
            <a:endParaRPr lang="en-US" dirty="0"/>
          </a:p>
        </p:txBody>
      </p:sp>
      <p:sp>
        <p:nvSpPr>
          <p:cNvPr id="5" name="Footer Placeholder 4"/>
          <p:cNvSpPr>
            <a:spLocks noGrp="1"/>
          </p:cNvSpPr>
          <p:nvPr>
            <p:ph type="ftr" sz="quarter" idx="3"/>
          </p:nvPr>
        </p:nvSpPr>
        <p:spPr>
          <a:xfrm>
            <a:off x="2343150" y="9182100"/>
            <a:ext cx="2171700" cy="527050"/>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65" charset="0"/>
                <a:ea typeface="ＭＳ Ｐゴシック" pitchFamily="-65" charset="-128"/>
                <a:cs typeface="+mn-cs"/>
              </a:defRPr>
            </a:lvl1pPr>
          </a:lstStyle>
          <a:p>
            <a:pPr>
              <a:defRPr/>
            </a:pPr>
            <a:endParaRPr lang="en-US" dirty="0"/>
          </a:p>
        </p:txBody>
      </p:sp>
      <p:sp>
        <p:nvSpPr>
          <p:cNvPr id="6" name="Slide Number Placeholder 5"/>
          <p:cNvSpPr>
            <a:spLocks noGrp="1"/>
          </p:cNvSpPr>
          <p:nvPr>
            <p:ph type="sldNum" sz="quarter" idx="4"/>
          </p:nvPr>
        </p:nvSpPr>
        <p:spPr>
          <a:xfrm>
            <a:off x="4914900" y="9182100"/>
            <a:ext cx="1600200" cy="527050"/>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itchFamily="-65" charset="0"/>
                <a:ea typeface="ＭＳ Ｐゴシック" pitchFamily="-65" charset="-128"/>
                <a:cs typeface="+mn-cs"/>
              </a:defRPr>
            </a:lvl1pPr>
          </a:lstStyle>
          <a:p>
            <a:pPr>
              <a:defRPr/>
            </a:pPr>
            <a:fld id="{0D4547EF-B13C-49FD-8617-25273CEA013C}"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pitchFamily="-65" charset="-128"/>
          <a:cs typeface="ＭＳ Ｐゴシック"/>
        </a:defRPr>
      </a:lvl1pPr>
      <a:lvl2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2pPr>
      <a:lvl3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3pPr>
      <a:lvl4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4pPr>
      <a:lvl5pPr algn="ctr" defTabSz="457200" rtl="0" eaLnBrk="0" fontAlgn="base" hangingPunct="0">
        <a:spcBef>
          <a:spcPct val="0"/>
        </a:spcBef>
        <a:spcAft>
          <a:spcPct val="0"/>
        </a:spcAft>
        <a:defRPr sz="4400">
          <a:solidFill>
            <a:schemeClr val="tx1"/>
          </a:solidFill>
          <a:latin typeface="Calibri" pitchFamily="-65" charset="0"/>
          <a:ea typeface="ＭＳ Ｐゴシック" pitchFamily="-65" charset="-128"/>
          <a:cs typeface="ＭＳ Ｐゴシック"/>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ＭＳ Ｐゴシック"/>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ＭＳ Ｐゴシック"/>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idx="4294967295"/>
          </p:nvPr>
        </p:nvSpPr>
        <p:spPr>
          <a:xfrm>
            <a:off x="0" y="0"/>
            <a:ext cx="6858000" cy="533400"/>
          </a:xfrm>
          <a:solidFill>
            <a:srgbClr val="00345E"/>
          </a:solidFill>
        </p:spPr>
        <p:txBody>
          <a:bodyPr lIns="365760"/>
          <a:lstStyle/>
          <a:p>
            <a:pPr eaLnBrk="1" hangingPunct="1"/>
            <a:r>
              <a:rPr lang="en-US" sz="4000" b="1" dirty="0">
                <a:solidFill>
                  <a:schemeClr val="bg1"/>
                </a:solidFill>
                <a:ea typeface="ＭＳ Ｐゴシック"/>
              </a:rPr>
              <a:t>SARS MOBILE TAX UNIT</a:t>
            </a:r>
          </a:p>
        </p:txBody>
      </p:sp>
      <p:sp>
        <p:nvSpPr>
          <p:cNvPr id="2051" name="Title 1"/>
          <p:cNvSpPr txBox="1">
            <a:spLocks/>
          </p:cNvSpPr>
          <p:nvPr/>
        </p:nvSpPr>
        <p:spPr bwMode="auto">
          <a:xfrm>
            <a:off x="3830877" y="552450"/>
            <a:ext cx="3048000" cy="323850"/>
          </a:xfrm>
          <a:prstGeom prst="rect">
            <a:avLst/>
          </a:prstGeom>
          <a:solidFill>
            <a:srgbClr val="005395"/>
          </a:solidFill>
          <a:ln w="9525">
            <a:noFill/>
            <a:miter lim="800000"/>
            <a:headEnd/>
            <a:tailEnd/>
          </a:ln>
        </p:spPr>
        <p:txBody>
          <a:bodyPr anchor="ctr"/>
          <a:lstStyle/>
          <a:p>
            <a:pPr algn="ctr"/>
            <a:r>
              <a:rPr lang="en-US" b="1" dirty="0">
                <a:solidFill>
                  <a:schemeClr val="bg1"/>
                </a:solidFill>
                <a:latin typeface="Calibri" pitchFamily="34" charset="0"/>
              </a:rPr>
              <a:t>July-September 2025</a:t>
            </a:r>
          </a:p>
        </p:txBody>
      </p:sp>
      <p:sp>
        <p:nvSpPr>
          <p:cNvPr id="2052" name="TextBox 5"/>
          <p:cNvSpPr txBox="1">
            <a:spLocks noChangeArrowheads="1"/>
          </p:cNvSpPr>
          <p:nvPr/>
        </p:nvSpPr>
        <p:spPr bwMode="auto">
          <a:xfrm>
            <a:off x="0" y="857250"/>
            <a:ext cx="6629400" cy="1323439"/>
          </a:xfrm>
          <a:prstGeom prst="rect">
            <a:avLst/>
          </a:prstGeom>
          <a:noFill/>
          <a:ln w="9525">
            <a:noFill/>
            <a:miter lim="800000"/>
            <a:headEnd/>
            <a:tailEnd/>
          </a:ln>
        </p:spPr>
        <p:txBody>
          <a:bodyPr wrap="square">
            <a:spAutoFit/>
          </a:bodyPr>
          <a:lstStyle/>
          <a:p>
            <a:pPr algn="just">
              <a:defRPr/>
            </a:pPr>
            <a:r>
              <a:rPr lang="en-US" sz="1600" dirty="0">
                <a:solidFill>
                  <a:schemeClr val="tx2"/>
                </a:solidFill>
                <a:latin typeface="+mn-lt"/>
              </a:rPr>
              <a:t>The SARS Taxpayer Service team will be visiting various community halls in Kamhlushwa and Schoemansdal to assist taxpayers with submissions of Income Tax Returns (ITR12) and Income Tax registrations on eFiling/SARS </a:t>
            </a:r>
            <a:r>
              <a:rPr lang="en-US" sz="1600" dirty="0" err="1">
                <a:solidFill>
                  <a:schemeClr val="tx2"/>
                </a:solidFill>
                <a:latin typeface="+mn-lt"/>
              </a:rPr>
              <a:t>MobiApp</a:t>
            </a:r>
            <a:r>
              <a:rPr lang="en-US" sz="1600" dirty="0">
                <a:solidFill>
                  <a:schemeClr val="tx2"/>
                </a:solidFill>
                <a:latin typeface="+mn-lt"/>
              </a:rPr>
              <a:t>, as well as other tax-related enquiries. The details of the visits are listed below:</a:t>
            </a:r>
            <a:endParaRPr lang="en-US" sz="1600" dirty="0">
              <a:solidFill>
                <a:schemeClr val="tx2"/>
              </a:solidFill>
              <a:latin typeface="Arial" pitchFamily="34" charset="0"/>
            </a:endParaRPr>
          </a:p>
        </p:txBody>
      </p:sp>
      <p:pic>
        <p:nvPicPr>
          <p:cNvPr id="2053" name="Picture 6"/>
          <p:cNvPicPr>
            <a:picLocks noChangeAspect="1"/>
          </p:cNvPicPr>
          <p:nvPr/>
        </p:nvPicPr>
        <p:blipFill>
          <a:blip r:embed="rId3"/>
          <a:srcRect/>
          <a:stretch>
            <a:fillRect/>
          </a:stretch>
        </p:blipFill>
        <p:spPr bwMode="auto">
          <a:xfrm>
            <a:off x="0" y="8930235"/>
            <a:ext cx="6848475" cy="975766"/>
          </a:xfrm>
          <a:prstGeom prst="rect">
            <a:avLst/>
          </a:prstGeom>
          <a:noFill/>
          <a:ln w="9525">
            <a:noFill/>
            <a:miter lim="800000"/>
            <a:headEnd/>
            <a:tailEnd/>
          </a:ln>
        </p:spPr>
      </p:pic>
      <p:sp>
        <p:nvSpPr>
          <p:cNvPr id="2054" name="Title 1"/>
          <p:cNvSpPr txBox="1">
            <a:spLocks/>
          </p:cNvSpPr>
          <p:nvPr/>
        </p:nvSpPr>
        <p:spPr bwMode="auto">
          <a:xfrm>
            <a:off x="0" y="533400"/>
            <a:ext cx="2438400" cy="304800"/>
          </a:xfrm>
          <a:prstGeom prst="rect">
            <a:avLst/>
          </a:prstGeom>
          <a:solidFill>
            <a:srgbClr val="005395"/>
          </a:solidFill>
          <a:ln w="9525">
            <a:noFill/>
            <a:miter lim="800000"/>
            <a:headEnd/>
            <a:tailEnd/>
          </a:ln>
        </p:spPr>
        <p:txBody>
          <a:bodyPr anchor="ctr"/>
          <a:lstStyle/>
          <a:p>
            <a:pPr algn="ctr"/>
            <a:r>
              <a:rPr lang="en-US" b="1" dirty="0">
                <a:solidFill>
                  <a:schemeClr val="bg1"/>
                </a:solidFill>
                <a:latin typeface="Calibri" pitchFamily="34" charset="0"/>
              </a:rPr>
              <a:t>MTU 22 Mpumalanga</a:t>
            </a:r>
          </a:p>
        </p:txBody>
      </p:sp>
      <p:graphicFrame>
        <p:nvGraphicFramePr>
          <p:cNvPr id="15440" name="Group 80"/>
          <p:cNvGraphicFramePr>
            <a:graphicFrameLocks noGrp="1"/>
          </p:cNvGraphicFramePr>
          <p:nvPr>
            <p:extLst>
              <p:ext uri="{D42A27DB-BD31-4B8C-83A1-F6EECF244321}">
                <p14:modId xmlns:p14="http://schemas.microsoft.com/office/powerpoint/2010/main" val="3148004961"/>
              </p:ext>
            </p:extLst>
          </p:nvPr>
        </p:nvGraphicFramePr>
        <p:xfrm>
          <a:off x="0" y="2180690"/>
          <a:ext cx="6848475" cy="6711446"/>
        </p:xfrm>
        <a:graphic>
          <a:graphicData uri="http://schemas.openxmlformats.org/drawingml/2006/table">
            <a:tbl>
              <a:tblPr/>
              <a:tblGrid>
                <a:gridCol w="2579350">
                  <a:extLst>
                    <a:ext uri="{9D8B030D-6E8A-4147-A177-3AD203B41FA5}">
                      <a16:colId xmlns:a16="http://schemas.microsoft.com/office/drawing/2014/main" val="20000"/>
                    </a:ext>
                  </a:extLst>
                </a:gridCol>
                <a:gridCol w="1517265">
                  <a:extLst>
                    <a:ext uri="{9D8B030D-6E8A-4147-A177-3AD203B41FA5}">
                      <a16:colId xmlns:a16="http://schemas.microsoft.com/office/drawing/2014/main" val="20001"/>
                    </a:ext>
                  </a:extLst>
                </a:gridCol>
                <a:gridCol w="1289675">
                  <a:extLst>
                    <a:ext uri="{9D8B030D-6E8A-4147-A177-3AD203B41FA5}">
                      <a16:colId xmlns:a16="http://schemas.microsoft.com/office/drawing/2014/main" val="20002"/>
                    </a:ext>
                  </a:extLst>
                </a:gridCol>
                <a:gridCol w="1462185">
                  <a:extLst>
                    <a:ext uri="{9D8B030D-6E8A-4147-A177-3AD203B41FA5}">
                      <a16:colId xmlns:a16="http://schemas.microsoft.com/office/drawing/2014/main" val="20003"/>
                    </a:ext>
                  </a:extLst>
                </a:gridCol>
              </a:tblGrid>
              <a:tr h="691806">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AREA AND ADDRESS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Date</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TIME </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ea typeface="ＭＳ Ｐゴシック"/>
                          <a:cs typeface="ＭＳ Ｐゴシック"/>
                        </a:rPr>
                        <a:t>Contact Details</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936587">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Shongwe Mission</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15 July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p>
                      <a:pPr marL="0" marR="0" lvl="0" indent="0" algn="ctr" defTabSz="457200" rtl="0" eaLnBrk="1" fontAlgn="base" latinLnBrk="0" hangingPunct="1">
                        <a:lnSpc>
                          <a:spcPct val="100000"/>
                        </a:lnSpc>
                        <a:spcBef>
                          <a:spcPct val="0"/>
                        </a:spcBef>
                        <a:spcAft>
                          <a:spcPct val="0"/>
                        </a:spcAft>
                        <a:buClrTx/>
                        <a:buSzTx/>
                        <a:buFontTx/>
                        <a:buNone/>
                        <a:tabLst/>
                        <a:defRPr/>
                      </a:pPr>
                      <a:endPar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321396015"/>
                  </a:ext>
                </a:extLst>
              </a:tr>
              <a:tr h="935012">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Shongwe Mission</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16 July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2271703807"/>
                  </a:ext>
                </a:extLst>
              </a:tr>
              <a:tr h="861674">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Shongwe Mission</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12 August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877740349"/>
                  </a:ext>
                </a:extLst>
              </a:tr>
              <a:tr h="1132686">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Shongwe Mission </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13 August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p>
                      <a:pPr marL="0" marR="0" lvl="0" indent="0" algn="ctr" defTabSz="457200" rtl="0" eaLnBrk="1" fontAlgn="base" latinLnBrk="0" hangingPunct="1">
                        <a:lnSpc>
                          <a:spcPct val="100000"/>
                        </a:lnSpc>
                        <a:spcBef>
                          <a:spcPct val="0"/>
                        </a:spcBef>
                        <a:spcAft>
                          <a:spcPct val="0"/>
                        </a:spcAft>
                        <a:buClrTx/>
                        <a:buSzTx/>
                        <a:buFontTx/>
                        <a:buNone/>
                        <a:tabLst/>
                      </a:pPr>
                      <a:endParaRPr kumimoji="0" lang="en-GB" sz="1400" b="0" i="0" u="none" strike="noStrike" cap="none" normalizeH="0" baseline="0" dirty="0">
                        <a:ln>
                          <a:noFill/>
                        </a:ln>
                        <a:solidFill>
                          <a:schemeClr val="tx1"/>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397417078"/>
                  </a:ext>
                </a:extLst>
              </a:tr>
              <a:tr h="1020995">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Shongwe Mission</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16 September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890081601"/>
                  </a:ext>
                </a:extLst>
              </a:tr>
              <a:tr h="1132686">
                <a:tc>
                  <a:txBody>
                    <a:bodyPr/>
                    <a:lstStyle/>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Schoemansdal  Community Hall</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R570 Schoemansdal, </a:t>
                      </a:r>
                    </a:p>
                    <a:p>
                      <a:pPr marL="228600" marR="0" lvl="0" indent="-228600" algn="ctr" defTabSz="457200" rtl="0" eaLnBrk="1" fontAlgn="t" latinLnBrk="0" hangingPunct="1">
                        <a:lnSpc>
                          <a:spcPct val="100000"/>
                        </a:lnSpc>
                        <a:spcBef>
                          <a:spcPct val="0"/>
                        </a:spcBef>
                        <a:spcAft>
                          <a:spcPct val="0"/>
                        </a:spcAft>
                        <a:buClrTx/>
                        <a:buSzTx/>
                        <a:buFont typeface="+mj-lt"/>
                        <a:buNone/>
                        <a:tabLst/>
                      </a:pPr>
                      <a:r>
                        <a:rPr kumimoji="0" lang="en-ZA" sz="1400" b="0" i="0" u="none" strike="noStrike" cap="none" normalizeH="0" baseline="0">
                          <a:ln>
                            <a:noFill/>
                          </a:ln>
                          <a:solidFill>
                            <a:schemeClr val="accent1">
                              <a:lumMod val="50000"/>
                            </a:schemeClr>
                          </a:solidFill>
                          <a:effectLst/>
                          <a:latin typeface="Calibri" pitchFamily="34" charset="0"/>
                          <a:ea typeface="ＭＳ Ｐゴシック"/>
                          <a:cs typeface="ＭＳ Ｐゴシック"/>
                        </a:rPr>
                        <a:t>Shongwe Mission</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17 September 2025</a:t>
                      </a:r>
                      <a:endParaRPr kumimoji="0" lang="en-ZA"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endParaRPr>
                    </a:p>
                  </a:txBody>
                  <a:tcPr marL="9525" marR="9525" marT="9524"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GB" sz="1400" b="0" i="0" u="none" strike="noStrike" cap="none" normalizeH="0" baseline="0" dirty="0">
                          <a:ln>
                            <a:noFill/>
                          </a:ln>
                          <a:solidFill>
                            <a:schemeClr val="accent1">
                              <a:lumMod val="50000"/>
                            </a:schemeClr>
                          </a:solidFill>
                          <a:effectLst/>
                          <a:latin typeface="Calibri" pitchFamily="34" charset="0"/>
                          <a:ea typeface="ＭＳ Ｐゴシック"/>
                          <a:cs typeface="ＭＳ Ｐゴシック"/>
                        </a:rPr>
                        <a:t>09h00-15h00</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GB" sz="1400" b="0" i="0" u="none" strike="noStrike" cap="none" normalizeH="0" baseline="0" dirty="0">
                          <a:ln>
                            <a:noFill/>
                          </a:ln>
                          <a:solidFill>
                            <a:schemeClr val="tx1"/>
                          </a:solidFill>
                          <a:effectLst/>
                          <a:latin typeface="Calibri" pitchFamily="34" charset="0"/>
                          <a:ea typeface="ＭＳ Ｐゴシック"/>
                          <a:cs typeface="ＭＳ Ｐゴシック"/>
                        </a:rPr>
                        <a:t>www.sars.gov.za</a:t>
                      </a:r>
                    </a:p>
                  </a:txBody>
                  <a:tcPr marT="45717" marB="4571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3816653399"/>
                  </a:ext>
                </a:extLst>
              </a:tr>
            </a:tbl>
          </a:graphicData>
        </a:graphic>
      </p:graphicFrame>
      <p:sp>
        <p:nvSpPr>
          <p:cNvPr id="9" name="Rounded Rectangle 10"/>
          <p:cNvSpPr/>
          <p:nvPr/>
        </p:nvSpPr>
        <p:spPr>
          <a:xfrm>
            <a:off x="99060" y="9048750"/>
            <a:ext cx="4244340" cy="857249"/>
          </a:xfrm>
          <a:prstGeom prst="roundRect">
            <a:avLst/>
          </a:prstGeom>
          <a:solidFill>
            <a:schemeClr val="bg1"/>
          </a:solidFill>
          <a:ln w="9525"/>
        </p:spPr>
        <p:style>
          <a:lnRef idx="2">
            <a:schemeClr val="accent1"/>
          </a:lnRef>
          <a:fillRef idx="1">
            <a:schemeClr val="lt1"/>
          </a:fillRef>
          <a:effectRef idx="0">
            <a:schemeClr val="accent1"/>
          </a:effectRef>
          <a:fontRef idx="minor">
            <a:schemeClr val="dk1"/>
          </a:fontRef>
        </p:style>
        <p:txBody>
          <a:bodyPr/>
          <a:lstStyle/>
          <a:p>
            <a:pPr>
              <a:defRPr/>
            </a:pPr>
            <a:r>
              <a:rPr lang="en-ZA" sz="700" b="1" dirty="0">
                <a:solidFill>
                  <a:srgbClr val="000000"/>
                </a:solidFill>
                <a:ea typeface="ＭＳ Ｐゴシック"/>
                <a:cs typeface="ＭＳ Ｐゴシック"/>
              </a:rPr>
              <a:t>Required:</a:t>
            </a:r>
          </a:p>
          <a:p>
            <a:pPr>
              <a:defRPr/>
            </a:pPr>
            <a:r>
              <a:rPr lang="en-ZA" sz="800" dirty="0">
                <a:solidFill>
                  <a:srgbClr val="000000"/>
                </a:solidFill>
                <a:ea typeface="ＭＳ Ｐゴシック"/>
                <a:cs typeface="ＭＳ Ｐゴシック"/>
              </a:rPr>
              <a:t>Original ID, IRP5,Medica Aid Certificates ,RAF &amp; Travel Logs </a:t>
            </a:r>
          </a:p>
          <a:p>
            <a:pPr>
              <a:defRPr/>
            </a:pPr>
            <a:r>
              <a:rPr lang="en-ZA" sz="800" b="1" dirty="0">
                <a:solidFill>
                  <a:srgbClr val="000000"/>
                </a:solidFill>
                <a:ea typeface="ＭＳ Ｐゴシック"/>
                <a:cs typeface="ＭＳ Ｐゴシック"/>
              </a:rPr>
              <a:t>For more information visit the sars website</a:t>
            </a:r>
            <a:r>
              <a:rPr lang="en-ZA" sz="800" dirty="0">
                <a:solidFill>
                  <a:srgbClr val="000000"/>
                </a:solidFill>
                <a:ea typeface="ＭＳ Ｐゴシック"/>
                <a:cs typeface="ＭＳ Ｐゴシック"/>
              </a:rPr>
              <a:t>  </a:t>
            </a:r>
          </a:p>
          <a:p>
            <a:pPr lvl="0"/>
            <a:r>
              <a:rPr lang="en-US" sz="800" dirty="0">
                <a:solidFill>
                  <a:srgbClr val="000000"/>
                </a:solidFill>
                <a:ea typeface="ＭＳ Ｐゴシック"/>
                <a:cs typeface="ＭＳ Ｐゴシック"/>
              </a:rPr>
              <a:t>www.sars.gov.za</a:t>
            </a:r>
            <a:endParaRPr lang="en-US" sz="900" dirty="0">
              <a:solidFill>
                <a:srgbClr val="000000"/>
              </a:solidFill>
              <a:ea typeface="ＭＳ Ｐゴシック"/>
              <a:cs typeface="ＭＳ Ｐゴシック"/>
            </a:endParaRPr>
          </a:p>
          <a:p>
            <a:pPr>
              <a:defRPr/>
            </a:pPr>
            <a:endParaRPr lang="en-ZA" sz="1000" dirty="0">
              <a:solidFill>
                <a:srgbClr val="000000"/>
              </a:solidFill>
              <a:ea typeface="ＭＳ Ｐゴシック"/>
              <a:cs typeface="ＭＳ Ｐゴシック"/>
            </a:endParaRPr>
          </a:p>
        </p:txBody>
      </p:sp>
    </p:spTree>
    <p:extLst>
      <p:ext uri="{BB962C8B-B14F-4D97-AF65-F5344CB8AC3E}">
        <p14:creationId xmlns:p14="http://schemas.microsoft.com/office/powerpoint/2010/main" val="4037156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13782</TotalTime>
  <Words>213</Words>
  <Application>Microsoft Office PowerPoint</Application>
  <PresentationFormat>A4 Paper (210x297 mm)</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ＭＳ Ｐゴシック</vt:lpstr>
      <vt:lpstr>Arial</vt:lpstr>
      <vt:lpstr>Calibri</vt:lpstr>
      <vt:lpstr>Office Theme</vt:lpstr>
      <vt:lpstr>SARS MOBILE TAX UNIT</vt:lpstr>
    </vt:vector>
  </TitlesOfParts>
  <Company>SARS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TAX WORKSHOPS</dc:title>
  <dc:creator>Riyaad Ebrahim</dc:creator>
  <cp:lastModifiedBy>Geraldine Fröhling</cp:lastModifiedBy>
  <cp:revision>547</cp:revision>
  <cp:lastPrinted>2024-03-28T09:24:24Z</cp:lastPrinted>
  <dcterms:created xsi:type="dcterms:W3CDTF">2011-02-03T13:22:32Z</dcterms:created>
  <dcterms:modified xsi:type="dcterms:W3CDTF">2025-06-09T11:29:31Z</dcterms:modified>
</cp:coreProperties>
</file>