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ABA38-58CA-489A-9AF1-27C9CCEDE8F9}" v="1" dt="2025-08-26T12:39:05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5FCABA38-58CA-489A-9AF1-27C9CCEDE8F9}"/>
    <pc:docChg chg="modSld">
      <pc:chgData name="Lufuno Tshivhangani" userId="4470a063-0751-4d74-98de-227a65e04724" providerId="ADAL" clId="{5FCABA38-58CA-489A-9AF1-27C9CCEDE8F9}" dt="2025-08-26T12:39:31.479" v="68" actId="20577"/>
      <pc:docMkLst>
        <pc:docMk/>
      </pc:docMkLst>
      <pc:sldChg chg="modSp mod">
        <pc:chgData name="Lufuno Tshivhangani" userId="4470a063-0751-4d74-98de-227a65e04724" providerId="ADAL" clId="{5FCABA38-58CA-489A-9AF1-27C9CCEDE8F9}" dt="2025-08-26T12:39:31.479" v="68" actId="20577"/>
        <pc:sldMkLst>
          <pc:docMk/>
          <pc:sldMk cId="3289996770" sldId="271"/>
        </pc:sldMkLst>
        <pc:spChg chg="mod">
          <ac:chgData name="Lufuno Tshivhangani" userId="4470a063-0751-4d74-98de-227a65e04724" providerId="ADAL" clId="{5FCABA38-58CA-489A-9AF1-27C9CCEDE8F9}" dt="2025-08-26T12:39:31.479" v="68" actId="20577"/>
          <ac:spMkLst>
            <pc:docMk/>
            <pc:sldMk cId="3289996770" sldId="271"/>
            <ac:spMk id="2051" creationId="{00000000-0000-0000-0000-000000000000}"/>
          </ac:spMkLst>
        </pc:spChg>
        <pc:graphicFrameChg chg="mod modGraphic">
          <ac:chgData name="Lufuno Tshivhangani" userId="4470a063-0751-4d74-98de-227a65e04724" providerId="ADAL" clId="{5FCABA38-58CA-489A-9AF1-27C9CCEDE8F9}" dt="2025-08-26T12:39:19.431" v="59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8/26/2025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 25 to 26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September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MTU 5 - 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982581"/>
              </p:ext>
            </p:extLst>
          </p:nvPr>
        </p:nvGraphicFramePr>
        <p:xfrm>
          <a:off x="25400" y="2425701"/>
          <a:ext cx="6813550" cy="5041899"/>
        </p:xfrm>
        <a:graphic>
          <a:graphicData uri="http://schemas.openxmlformats.org/drawingml/2006/table">
            <a:tbl>
              <a:tblPr/>
              <a:tblGrid>
                <a:gridCol w="2950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61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6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SANDF Vuwani (15SAAI)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25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10:00 – 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47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SANDF Vuwani (15SAAI)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26 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05108"/>
                  </a:ext>
                </a:extLst>
              </a:tr>
              <a:tr h="1903964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937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11940</TotalTime>
  <Words>199</Words>
  <Application>Microsoft Office PowerPoint</Application>
  <PresentationFormat>A4 Paper (210x297 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420</cp:revision>
  <cp:lastPrinted>2015-07-28T05:26:34Z</cp:lastPrinted>
  <dcterms:created xsi:type="dcterms:W3CDTF">2011-02-03T13:22:32Z</dcterms:created>
  <dcterms:modified xsi:type="dcterms:W3CDTF">2025-08-26T14:06:49Z</dcterms:modified>
</cp:coreProperties>
</file>