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funo Tshivhangani" userId="4470a063-0751-4d74-98de-227a65e04724" providerId="ADAL" clId="{1BA60B0E-0599-48B2-8F25-F70F2065B6FC}"/>
    <pc:docChg chg="modSld">
      <pc:chgData name="Lufuno Tshivhangani" userId="4470a063-0751-4d74-98de-227a65e04724" providerId="ADAL" clId="{1BA60B0E-0599-48B2-8F25-F70F2065B6FC}" dt="2025-08-11T10:14:53.542" v="60" actId="20577"/>
      <pc:docMkLst>
        <pc:docMk/>
      </pc:docMkLst>
      <pc:sldChg chg="modSp mod">
        <pc:chgData name="Lufuno Tshivhangani" userId="4470a063-0751-4d74-98de-227a65e04724" providerId="ADAL" clId="{1BA60B0E-0599-48B2-8F25-F70F2065B6FC}" dt="2025-08-11T10:14:53.542" v="60" actId="20577"/>
        <pc:sldMkLst>
          <pc:docMk/>
          <pc:sldMk cId="3289996770" sldId="271"/>
        </pc:sldMkLst>
        <pc:graphicFrameChg chg="modGraphic">
          <ac:chgData name="Lufuno Tshivhangani" userId="4470a063-0751-4d74-98de-227a65e04724" providerId="ADAL" clId="{1BA60B0E-0599-48B2-8F25-F70F2065B6FC}" dt="2025-08-11T10:14:53.542" v="60" actId="20577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8/11/2025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8/11/2025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8/11/2025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11 to 14 August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19-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037858"/>
              </p:ext>
            </p:extLst>
          </p:nvPr>
        </p:nvGraphicFramePr>
        <p:xfrm>
          <a:off x="25400" y="2425700"/>
          <a:ext cx="6813550" cy="7359511"/>
        </p:xfrm>
        <a:graphic>
          <a:graphicData uri="http://schemas.openxmlformats.org/drawingml/2006/table">
            <a:tbl>
              <a:tblPr/>
              <a:tblGrid>
                <a:gridCol w="2903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7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38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err="1"/>
                        <a:t>Marapong</a:t>
                      </a:r>
                      <a:r>
                        <a:rPr lang="en-ZA" sz="1600" dirty="0"/>
                        <a:t> Community Hall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/>
                        <a:t>Lephalale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600" dirty="0"/>
                    </a:p>
                    <a:p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 August  2025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11:00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r>
                        <a:rPr lang="en-US" sz="1600" dirty="0" err="1"/>
                        <a:t>Marapong</a:t>
                      </a:r>
                      <a:r>
                        <a:rPr lang="en-US" sz="1600" dirty="0"/>
                        <a:t> Community</a:t>
                      </a:r>
                    </a:p>
                    <a:p>
                      <a:r>
                        <a:rPr lang="en-US" sz="1600" dirty="0"/>
                        <a:t>Hall </a:t>
                      </a:r>
                    </a:p>
                    <a:p>
                      <a:r>
                        <a:rPr lang="en-US" sz="1600" dirty="0"/>
                        <a:t>Lephalale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12 August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:00 --16:00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487">
                <a:tc>
                  <a:txBody>
                    <a:bodyPr/>
                    <a:lstStyle/>
                    <a:p>
                      <a:r>
                        <a:rPr lang="en-US" sz="1600" dirty="0" err="1"/>
                        <a:t>Marapong</a:t>
                      </a:r>
                      <a:r>
                        <a:rPr lang="en-US" sz="1600" dirty="0"/>
                        <a:t> Community Hall</a:t>
                      </a:r>
                    </a:p>
                    <a:p>
                      <a:r>
                        <a:rPr lang="en-US" sz="1600" dirty="0"/>
                        <a:t>Lephalale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13 August 2025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:00 ---16:00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/>
                        <a:t>Marapong</a:t>
                      </a:r>
                      <a:r>
                        <a:rPr lang="en-US" sz="1600" dirty="0"/>
                        <a:t> Community</a:t>
                      </a:r>
                    </a:p>
                    <a:p>
                      <a:r>
                        <a:rPr lang="en-US" sz="1600" dirty="0"/>
                        <a:t>Hall</a:t>
                      </a:r>
                    </a:p>
                    <a:p>
                      <a:r>
                        <a:rPr lang="en-US" sz="1600" dirty="0"/>
                        <a:t>Lephalale</a:t>
                      </a:r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14 August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:00---16:00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bring: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Tax Return</a:t>
                      </a:r>
                      <a:r>
                        <a:rPr lang="en-ZA" sz="13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, bring:</a:t>
                      </a: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13006</TotalTime>
  <Words>217</Words>
  <Application>Microsoft Office PowerPoint</Application>
  <PresentationFormat>A4 Paper (210x297 mm)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456</cp:revision>
  <cp:lastPrinted>2015-07-28T05:26:34Z</cp:lastPrinted>
  <dcterms:created xsi:type="dcterms:W3CDTF">2011-02-03T13:22:32Z</dcterms:created>
  <dcterms:modified xsi:type="dcterms:W3CDTF">2025-08-11T10:37:09Z</dcterms:modified>
</cp:coreProperties>
</file>