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60A6F2-87D4-412D-A8B9-FEEA577BDED5}" v="12" dt="2025-07-09T04:37:08.4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139" autoAdjust="0"/>
  </p:normalViewPr>
  <p:slideViewPr>
    <p:cSldViewPr snapToObjects="1">
      <p:cViewPr varScale="1">
        <p:scale>
          <a:sx n="52" d="100"/>
          <a:sy n="52" d="100"/>
        </p:scale>
        <p:origin x="2741" y="269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7/9/2025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7/9/2025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572000" y="990600"/>
            <a:ext cx="22860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 21 to 24 July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1700213"/>
            <a:ext cx="6858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4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400" dirty="0">
                <a:solidFill>
                  <a:schemeClr val="tx2"/>
                </a:solidFill>
                <a:latin typeface="+mn-lt"/>
              </a:rPr>
              <a:t> tax returns, eFiling, income tax registration and general enquiries on tax matters.</a:t>
            </a:r>
            <a:endParaRPr lang="en-US" sz="14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" y="7620000"/>
            <a:ext cx="6858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990600"/>
            <a:ext cx="2743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5 - Limpopo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859456"/>
              </p:ext>
            </p:extLst>
          </p:nvPr>
        </p:nvGraphicFramePr>
        <p:xfrm>
          <a:off x="25400" y="2425700"/>
          <a:ext cx="6858000" cy="7064103"/>
        </p:xfrm>
        <a:graphic>
          <a:graphicData uri="http://schemas.openxmlformats.org/drawingml/2006/table">
            <a:tbl>
              <a:tblPr/>
              <a:tblGrid>
                <a:gridCol w="2969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2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61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938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897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/>
                        <a:t>Maruleng</a:t>
                      </a:r>
                      <a:r>
                        <a:rPr lang="en-US" sz="1600" dirty="0"/>
                        <a:t> Municipality</a:t>
                      </a:r>
                      <a:endParaRPr lang="en-ZA" sz="16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21  July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11 :00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897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/>
                        <a:t>Maruleng</a:t>
                      </a:r>
                      <a:r>
                        <a:rPr lang="en-US" sz="1600" dirty="0"/>
                        <a:t> Municipality</a:t>
                      </a:r>
                      <a:endParaRPr lang="en-ZA" sz="16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6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22  July 2025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 :00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410962"/>
                  </a:ext>
                </a:extLst>
              </a:tr>
              <a:tr h="80897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/>
                        <a:t>Kgapane</a:t>
                      </a:r>
                      <a:r>
                        <a:rPr lang="en-US" sz="1600" dirty="0"/>
                        <a:t> Community Hall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6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23 July 2025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 :00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171152"/>
                  </a:ext>
                </a:extLst>
              </a:tr>
              <a:tr h="569306">
                <a:tc>
                  <a:txBody>
                    <a:bodyPr/>
                    <a:lstStyle/>
                    <a:p>
                      <a:r>
                        <a:rPr lang="en-US" sz="1600" dirty="0" err="1"/>
                        <a:t>Kgapane</a:t>
                      </a:r>
                      <a:r>
                        <a:rPr lang="en-US" sz="1600" dirty="0"/>
                        <a:t> Community Hall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24 July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 :00 – 16:00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8010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r>
                        <a:rPr lang="en-ZA" sz="13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register as a taxpayer</a:t>
                      </a:r>
                    </a:p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Certified copy of your Identity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Document/Passport/Driver’s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Licence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Bank Statement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(stamped by the bank)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Proof of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r>
                        <a:rPr lang="en-ZA" sz="13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submit an Income Tax Return</a:t>
                      </a:r>
                    </a:p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marR="0" indent="-2286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IRP5/IT3(a)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IT3(b) certificates in respect of Investment Income 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Medical Aid certificates and receipts as confirmation of payment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Retirement Annuity Fund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Travel logbook (receipt of a travel allowance)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Any other documentation relating to income received or deductions you want to claim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Proof of Identification (identity document/passport/driver’s licence)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If married in community of property – spouse’s identity number</a:t>
                      </a:r>
                      <a:endParaRPr lang="en-ZA" sz="130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algn="ctr" fontAlgn="b"/>
                      <a:endParaRPr lang="en-ZA" sz="1400" b="0" i="0" u="none" strike="noStrike" dirty="0">
                        <a:solidFill>
                          <a:srgbClr val="1F497D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25406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2102">
                <a:tc>
                  <a:txBody>
                    <a:bodyPr/>
                    <a:lstStyle/>
                    <a:p>
                      <a:pPr marL="0" indent="0" algn="ctr" fontAlgn="b">
                        <a:buFont typeface="+mj-lt"/>
                        <a:buNone/>
                      </a:pPr>
                      <a:endParaRPr lang="en-ZA" sz="1300" b="0" i="0" u="none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996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11923</TotalTime>
  <Words>209</Words>
  <Application>Microsoft Office PowerPoint</Application>
  <PresentationFormat>A4 Paper (210x297 mm)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Trebuchet MS</vt:lpstr>
      <vt:lpstr>Office Theme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Lufuno Tshivhangani</cp:lastModifiedBy>
  <cp:revision>419</cp:revision>
  <cp:lastPrinted>2015-07-28T05:26:34Z</cp:lastPrinted>
  <dcterms:created xsi:type="dcterms:W3CDTF">2011-02-03T13:22:32Z</dcterms:created>
  <dcterms:modified xsi:type="dcterms:W3CDTF">2025-07-09T07:48:44Z</dcterms:modified>
</cp:coreProperties>
</file>