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27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8/26/2025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8/26/2025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1 to 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4 September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19- Limpopo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670967"/>
              </p:ext>
            </p:extLst>
          </p:nvPr>
        </p:nvGraphicFramePr>
        <p:xfrm>
          <a:off x="25400" y="2614613"/>
          <a:ext cx="6813550" cy="6516665"/>
        </p:xfrm>
        <a:graphic>
          <a:graphicData uri="http://schemas.openxmlformats.org/drawingml/2006/table">
            <a:tbl>
              <a:tblPr/>
              <a:tblGrid>
                <a:gridCol w="2903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7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58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6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err="1"/>
                        <a:t>Modimolle</a:t>
                      </a:r>
                      <a:r>
                        <a:rPr lang="en-ZA" sz="1600" dirty="0"/>
                        <a:t> Municipality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600" dirty="0"/>
                    </a:p>
                    <a:p>
                      <a:endParaRPr lang="en-ZA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01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September 2025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10:00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096">
                <a:tc>
                  <a:txBody>
                    <a:bodyPr/>
                    <a:lstStyle/>
                    <a:p>
                      <a:r>
                        <a:rPr lang="en-US" sz="1600" dirty="0" err="1"/>
                        <a:t>Modimolle</a:t>
                      </a:r>
                      <a:r>
                        <a:rPr lang="en-US" sz="1600" dirty="0"/>
                        <a:t> Municipality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02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:00 --16:00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096">
                <a:tc>
                  <a:txBody>
                    <a:bodyPr/>
                    <a:lstStyle/>
                    <a:p>
                      <a:r>
                        <a:rPr lang="en-US" sz="1600" dirty="0" err="1"/>
                        <a:t>Mokgalakwena</a:t>
                      </a:r>
                      <a:r>
                        <a:rPr lang="en-US" sz="1600" dirty="0"/>
                        <a:t> Mine – The Park Hotel Mokopane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03 September 2025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 :00 --16:00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09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Mokgalakwena</a:t>
                      </a:r>
                      <a:r>
                        <a:rPr lang="en-US" sz="1600" dirty="0"/>
                        <a:t> Mine – The Park Hotel Mokopane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04 September 2025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 :00 --16:00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3061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you need: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Tax Return, you need: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3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0574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3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13044</TotalTime>
  <Words>221</Words>
  <Application>Microsoft Office PowerPoint</Application>
  <PresentationFormat>A4 Paper (210x297 mm)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472</cp:revision>
  <cp:lastPrinted>2015-07-28T05:26:34Z</cp:lastPrinted>
  <dcterms:created xsi:type="dcterms:W3CDTF">2011-02-03T13:22:32Z</dcterms:created>
  <dcterms:modified xsi:type="dcterms:W3CDTF">2025-08-26T14:04:16Z</dcterms:modified>
</cp:coreProperties>
</file>