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E729CC-17F8-4D60-B291-0AC44E5C1943}" v="3" dt="2025-07-24T12:33:43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96E729CC-17F8-4D60-B291-0AC44E5C1943}"/>
    <pc:docChg chg="modSld">
      <pc:chgData name="Lufuno Tshivhangani" userId="4470a063-0751-4d74-98de-227a65e04724" providerId="ADAL" clId="{96E729CC-17F8-4D60-B291-0AC44E5C1943}" dt="2025-07-24T12:52:03.606" v="51" actId="20577"/>
      <pc:docMkLst>
        <pc:docMk/>
      </pc:docMkLst>
      <pc:sldChg chg="modSp mod">
        <pc:chgData name="Lufuno Tshivhangani" userId="4470a063-0751-4d74-98de-227a65e04724" providerId="ADAL" clId="{96E729CC-17F8-4D60-B291-0AC44E5C1943}" dt="2025-07-24T12:52:03.606" v="51" actId="20577"/>
        <pc:sldMkLst>
          <pc:docMk/>
          <pc:sldMk cId="3289996770" sldId="271"/>
        </pc:sldMkLst>
        <pc:graphicFrameChg chg="mod modGraphic">
          <ac:chgData name="Lufuno Tshivhangani" userId="4470a063-0751-4d74-98de-227a65e04724" providerId="ADAL" clId="{96E729CC-17F8-4D60-B291-0AC44E5C1943}" dt="2025-07-24T12:52:03.606" v="51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  <pc:docChgLst>
    <pc:chgData name="Lufuno Tshivhangani" userId="4470a063-0751-4d74-98de-227a65e04724" providerId="ADAL" clId="{47C38781-E9FF-4458-97C2-F600027F9C54}"/>
    <pc:docChg chg="modSld">
      <pc:chgData name="Lufuno Tshivhangani" userId="4470a063-0751-4d74-98de-227a65e04724" providerId="ADAL" clId="{47C38781-E9FF-4458-97C2-F600027F9C54}" dt="2025-06-25T11:49:18.498" v="75" actId="20577"/>
      <pc:docMkLst>
        <pc:docMk/>
      </pc:docMkLst>
      <pc:sldChg chg="modSp mod">
        <pc:chgData name="Lufuno Tshivhangani" userId="4470a063-0751-4d74-98de-227a65e04724" providerId="ADAL" clId="{47C38781-E9FF-4458-97C2-F600027F9C54}" dt="2025-06-25T11:49:18.498" v="75" actId="20577"/>
        <pc:sldMkLst>
          <pc:docMk/>
          <pc:sldMk cId="3289996770" sldId="271"/>
        </pc:sldMkLst>
        <pc:spChg chg="mod">
          <ac:chgData name="Lufuno Tshivhangani" userId="4470a063-0751-4d74-98de-227a65e04724" providerId="ADAL" clId="{47C38781-E9FF-4458-97C2-F600027F9C54}" dt="2025-06-25T00:25:37.979" v="22" actId="20577"/>
          <ac:spMkLst>
            <pc:docMk/>
            <pc:sldMk cId="3289996770" sldId="271"/>
            <ac:spMk id="2051" creationId="{00000000-0000-0000-0000-000000000000}"/>
          </ac:spMkLst>
        </pc:spChg>
        <pc:graphicFrameChg chg="mod modGraphic">
          <ac:chgData name="Lufuno Tshivhangani" userId="4470a063-0751-4d74-98de-227a65e04724" providerId="ADAL" clId="{47C38781-E9FF-4458-97C2-F600027F9C54}" dt="2025-06-25T11:49:18.498" v="75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 18 to 21 August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647931"/>
              </p:ext>
            </p:extLst>
          </p:nvPr>
        </p:nvGraphicFramePr>
        <p:xfrm>
          <a:off x="25400" y="2425700"/>
          <a:ext cx="6813550" cy="7078039"/>
        </p:xfrm>
        <a:graphic>
          <a:graphicData uri="http://schemas.openxmlformats.org/drawingml/2006/table">
            <a:tbl>
              <a:tblPr/>
              <a:tblGrid>
                <a:gridCol w="295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err="1"/>
                        <a:t>Modikwa</a:t>
                      </a:r>
                      <a:r>
                        <a:rPr lang="en-ZA" sz="1600" dirty="0"/>
                        <a:t> Mine Burgersfort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18 August 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11:00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err="1"/>
                        <a:t>Modikwa</a:t>
                      </a:r>
                      <a:r>
                        <a:rPr lang="en-ZA" sz="1600" dirty="0"/>
                        <a:t> Mine Burgersfort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19 August 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474889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err="1"/>
                        <a:t>Modikwa</a:t>
                      </a:r>
                      <a:r>
                        <a:rPr lang="en-ZA" sz="1600" dirty="0"/>
                        <a:t> Mine Burgersfort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 August 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013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err="1"/>
                        <a:t>Modikwa</a:t>
                      </a:r>
                      <a:r>
                        <a:rPr lang="en-ZA" sz="1600" dirty="0"/>
                        <a:t> </a:t>
                      </a:r>
                      <a:r>
                        <a:rPr lang="en-ZA" sz="1600"/>
                        <a:t>Mine Burgersfort</a:t>
                      </a: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21 August 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11923</TotalTime>
  <Words>211</Words>
  <Application>Microsoft Office PowerPoint</Application>
  <PresentationFormat>A4 Paper (210x297 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420</cp:revision>
  <cp:lastPrinted>2015-07-28T05:26:34Z</cp:lastPrinted>
  <dcterms:created xsi:type="dcterms:W3CDTF">2011-02-03T13:22:32Z</dcterms:created>
  <dcterms:modified xsi:type="dcterms:W3CDTF">2025-07-24T13:23:43Z</dcterms:modified>
</cp:coreProperties>
</file>