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00C85B-A7E9-46F8-845C-5E84A9881B73}" v="6" dt="2025-07-24T10:25:41.9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139" autoAdjust="0"/>
  </p:normalViewPr>
  <p:slideViewPr>
    <p:cSldViewPr snapToObjects="1">
      <p:cViewPr varScale="1">
        <p:scale>
          <a:sx n="52" d="100"/>
          <a:sy n="52" d="100"/>
        </p:scale>
        <p:origin x="2741" y="269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funo Tshivhangani" userId="4470a063-0751-4d74-98de-227a65e04724" providerId="ADAL" clId="{0C00C85B-A7E9-46F8-845C-5E84A9881B73}"/>
    <pc:docChg chg="modSld">
      <pc:chgData name="Lufuno Tshivhangani" userId="4470a063-0751-4d74-98de-227a65e04724" providerId="ADAL" clId="{0C00C85B-A7E9-46F8-845C-5E84A9881B73}" dt="2025-07-24T12:53:38.691" v="103" actId="20577"/>
      <pc:docMkLst>
        <pc:docMk/>
      </pc:docMkLst>
      <pc:sldChg chg="modSp mod">
        <pc:chgData name="Lufuno Tshivhangani" userId="4470a063-0751-4d74-98de-227a65e04724" providerId="ADAL" clId="{0C00C85B-A7E9-46F8-845C-5E84A9881B73}" dt="2025-07-24T12:53:38.691" v="103" actId="20577"/>
        <pc:sldMkLst>
          <pc:docMk/>
          <pc:sldMk cId="3289996770" sldId="271"/>
        </pc:sldMkLst>
        <pc:spChg chg="mod">
          <ac:chgData name="Lufuno Tshivhangani" userId="4470a063-0751-4d74-98de-227a65e04724" providerId="ADAL" clId="{0C00C85B-A7E9-46F8-845C-5E84A9881B73}" dt="2025-07-24T10:25:00.681" v="85" actId="20577"/>
          <ac:spMkLst>
            <pc:docMk/>
            <pc:sldMk cId="3289996770" sldId="271"/>
            <ac:spMk id="2051" creationId="{00000000-0000-0000-0000-000000000000}"/>
          </ac:spMkLst>
        </pc:spChg>
        <pc:spChg chg="mod">
          <ac:chgData name="Lufuno Tshivhangani" userId="4470a063-0751-4d74-98de-227a65e04724" providerId="ADAL" clId="{0C00C85B-A7E9-46F8-845C-5E84A9881B73}" dt="2025-07-24T10:24:47.527" v="82" actId="20577"/>
          <ac:spMkLst>
            <pc:docMk/>
            <pc:sldMk cId="3289996770" sldId="271"/>
            <ac:spMk id="2054" creationId="{00000000-0000-0000-0000-000000000000}"/>
          </ac:spMkLst>
        </pc:spChg>
        <pc:graphicFrameChg chg="mod modGraphic">
          <ac:chgData name="Lufuno Tshivhangani" userId="4470a063-0751-4d74-98de-227a65e04724" providerId="ADAL" clId="{0C00C85B-A7E9-46F8-845C-5E84A9881B73}" dt="2025-07-24T12:53:38.691" v="103" actId="20577"/>
          <ac:graphicFrameMkLst>
            <pc:docMk/>
            <pc:sldMk cId="3289996770" sldId="271"/>
            <ac:graphicFrameMk id="15440" creationId="{00000000-0000-0000-0000-000000000000}"/>
          </ac:graphicFrameMkLst>
        </pc:graphicFrameChg>
      </pc:sldChg>
    </pc:docChg>
  </pc:docChgLst>
  <pc:docChgLst>
    <pc:chgData name="Lufuno Tshivhangani" userId="4470a063-0751-4d74-98de-227a65e04724" providerId="ADAL" clId="{080C7EC9-EE36-4E6C-9956-B41A1DF87860}"/>
    <pc:docChg chg="modSld">
      <pc:chgData name="Lufuno Tshivhangani" userId="4470a063-0751-4d74-98de-227a65e04724" providerId="ADAL" clId="{080C7EC9-EE36-4E6C-9956-B41A1DF87860}" dt="2025-06-25T00:32:27.532" v="42" actId="20577"/>
      <pc:docMkLst>
        <pc:docMk/>
      </pc:docMkLst>
      <pc:sldChg chg="modSp mod">
        <pc:chgData name="Lufuno Tshivhangani" userId="4470a063-0751-4d74-98de-227a65e04724" providerId="ADAL" clId="{080C7EC9-EE36-4E6C-9956-B41A1DF87860}" dt="2025-06-25T00:32:27.532" v="42" actId="20577"/>
        <pc:sldMkLst>
          <pc:docMk/>
          <pc:sldMk cId="3289996770" sldId="271"/>
        </pc:sldMkLst>
        <pc:spChg chg="mod">
          <ac:chgData name="Lufuno Tshivhangani" userId="4470a063-0751-4d74-98de-227a65e04724" providerId="ADAL" clId="{080C7EC9-EE36-4E6C-9956-B41A1DF87860}" dt="2025-06-25T00:32:13.066" v="38" actId="20577"/>
          <ac:spMkLst>
            <pc:docMk/>
            <pc:sldMk cId="3289996770" sldId="271"/>
            <ac:spMk id="2051" creationId="{00000000-0000-0000-0000-000000000000}"/>
          </ac:spMkLst>
        </pc:spChg>
        <pc:spChg chg="mod">
          <ac:chgData name="Lufuno Tshivhangani" userId="4470a063-0751-4d74-98de-227a65e04724" providerId="ADAL" clId="{080C7EC9-EE36-4E6C-9956-B41A1DF87860}" dt="2025-06-25T00:32:27.532" v="42" actId="20577"/>
          <ac:spMkLst>
            <pc:docMk/>
            <pc:sldMk cId="3289996770" sldId="271"/>
            <ac:spMk id="2054" creationId="{00000000-0000-0000-0000-000000000000}"/>
          </ac:spMkLst>
        </pc:spChg>
        <pc:graphicFrameChg chg="modGraphic">
          <ac:chgData name="Lufuno Tshivhangani" userId="4470a063-0751-4d74-98de-227a65e04724" providerId="ADAL" clId="{080C7EC9-EE36-4E6C-9956-B41A1DF87860}" dt="2025-06-25T00:31:52.246" v="20" actId="6549"/>
          <ac:graphicFrameMkLst>
            <pc:docMk/>
            <pc:sldMk cId="3289996770" sldId="271"/>
            <ac:graphicFrameMk id="15440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7/24/2025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7/24/2025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3886200" y="990600"/>
            <a:ext cx="29718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25 to 28 August 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700213"/>
            <a:ext cx="6858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4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400" dirty="0">
                <a:solidFill>
                  <a:schemeClr val="tx2"/>
                </a:solidFill>
                <a:latin typeface="+mn-lt"/>
              </a:rPr>
              <a:t> tax returns, eFiling, income tax registration and general enquiries on tax matters.</a:t>
            </a:r>
            <a:endParaRPr lang="en-US" sz="14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" y="7620000"/>
            <a:ext cx="6858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19  - Limpopo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808788"/>
              </p:ext>
            </p:extLst>
          </p:nvPr>
        </p:nvGraphicFramePr>
        <p:xfrm>
          <a:off x="25400" y="2425700"/>
          <a:ext cx="6813550" cy="6384151"/>
        </p:xfrm>
        <a:graphic>
          <a:graphicData uri="http://schemas.openxmlformats.org/drawingml/2006/table">
            <a:tbl>
              <a:tblPr/>
              <a:tblGrid>
                <a:gridCol w="2950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0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3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38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1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/>
                        <a:t>Musina Showground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25 August 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11:00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30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/>
                        <a:t>Musina Showground</a:t>
                      </a:r>
                    </a:p>
                    <a:p>
                      <a:endParaRPr lang="en-US" sz="16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26 August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250983"/>
                  </a:ext>
                </a:extLst>
              </a:tr>
              <a:tr h="56930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/>
                        <a:t>Musina Showground</a:t>
                      </a:r>
                    </a:p>
                    <a:p>
                      <a:endParaRPr lang="en-US" sz="16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27 August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279487"/>
                  </a:ext>
                </a:extLst>
              </a:tr>
              <a:tr h="56930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/>
                        <a:t>Musina Showground</a:t>
                      </a:r>
                    </a:p>
                    <a:p>
                      <a:endParaRPr lang="en-US" sz="16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28 August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105395"/>
                  </a:ext>
                </a:extLst>
              </a:tr>
              <a:tr h="1648010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register as a taxpayer, you need:</a:t>
                      </a:r>
                    </a:p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Certified copy of your Identity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Document/Passport/Driver’s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Licence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Bank Statement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(stamped by the bank)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Proof of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submit an Income </a:t>
                      </a:r>
                      <a:r>
                        <a:rPr lang="en-ZA" sz="1300" b="0" i="0" u="sng" strike="noStrike" baseline="0">
                          <a:solidFill>
                            <a:srgbClr val="1F497D"/>
                          </a:solidFill>
                          <a:latin typeface="+mn-lt"/>
                        </a:rPr>
                        <a:t>Tax Return, you need:</a:t>
                      </a: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marR="0" indent="-2286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IRP5/IT3(a)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IT3(b) certificates in respect of Investment Income 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Medical Aid certificates and receipts as confirmation of payment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Retirement Annuity Fund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Travel logbook (receipt of a travel allowance)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Any other documentation relating to income received or deductions you want to claim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Proof of Identification (identity document/passport/driver’s licence)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If married in community of property – spouse’s identity number</a:t>
                      </a:r>
                      <a:endParaRPr lang="en-ZA" sz="13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algn="ctr" fontAlgn="b"/>
                      <a:endParaRPr lang="en-ZA" sz="1400" b="0" i="0" u="none" strike="noStrike" dirty="0">
                        <a:solidFill>
                          <a:srgbClr val="1F497D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25406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2102">
                <a:tc>
                  <a:txBody>
                    <a:bodyPr/>
                    <a:lstStyle/>
                    <a:p>
                      <a:pPr marL="0" indent="0" algn="ctr" fontAlgn="b">
                        <a:buFont typeface="+mj-lt"/>
                        <a:buNone/>
                      </a:pPr>
                      <a:endParaRPr lang="en-ZA" sz="1300" b="0" i="0" u="none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996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11921</TotalTime>
  <Words>206</Words>
  <Application>Microsoft Office PowerPoint</Application>
  <PresentationFormat>A4 Paper (210x297 mm)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Trebuchet MS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419</cp:revision>
  <cp:lastPrinted>2015-07-28T05:26:34Z</cp:lastPrinted>
  <dcterms:created xsi:type="dcterms:W3CDTF">2011-02-03T13:22:32Z</dcterms:created>
  <dcterms:modified xsi:type="dcterms:W3CDTF">2025-07-24T13:23:09Z</dcterms:modified>
</cp:coreProperties>
</file>