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421AD-5FE9-418B-B5D6-4DAC3EA3EDBE}" v="2" dt="2025-08-26T11:22:29.9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27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8/26/2025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8/26/2025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 8  to 9  September 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MTU 19 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- Limpopo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148870"/>
              </p:ext>
            </p:extLst>
          </p:nvPr>
        </p:nvGraphicFramePr>
        <p:xfrm>
          <a:off x="25400" y="2425700"/>
          <a:ext cx="6813550" cy="5455923"/>
        </p:xfrm>
        <a:graphic>
          <a:graphicData uri="http://schemas.openxmlformats.org/drawingml/2006/table">
            <a:tbl>
              <a:tblPr/>
              <a:tblGrid>
                <a:gridCol w="2773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38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9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/>
                        <a:t>Foskor mine Phalaborwa 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 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3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/>
                        <a:t>Foskor mine Phalaborwa </a:t>
                      </a:r>
                    </a:p>
                    <a:p>
                      <a:endParaRPr lang="en-US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8010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you need: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</a:t>
                      </a:r>
                      <a:r>
                        <a:rPr lang="en-ZA" sz="1300" b="0" i="0" u="sng" strike="noStrike" baseline="0">
                          <a:solidFill>
                            <a:srgbClr val="1F497D"/>
                          </a:solidFill>
                          <a:latin typeface="+mn-lt"/>
                        </a:rPr>
                        <a:t>Tax Return, you need:</a:t>
                      </a: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3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102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3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11926</TotalTime>
  <Words>193</Words>
  <Application>Microsoft Office PowerPoint</Application>
  <PresentationFormat>A4 Paper (210x297 mm)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421</cp:revision>
  <cp:lastPrinted>2015-07-28T05:26:34Z</cp:lastPrinted>
  <dcterms:created xsi:type="dcterms:W3CDTF">2011-02-03T13:22:32Z</dcterms:created>
  <dcterms:modified xsi:type="dcterms:W3CDTF">2025-08-26T14:05:11Z</dcterms:modified>
</cp:coreProperties>
</file>